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handoutMasterIdLst>
    <p:handoutMasterId r:id="rId31"/>
  </p:handoutMasterIdLst>
  <p:sldIdLst>
    <p:sldId id="256" r:id="rId4"/>
    <p:sldId id="271" r:id="rId5"/>
    <p:sldId id="272" r:id="rId6"/>
    <p:sldId id="257" r:id="rId7"/>
    <p:sldId id="258" r:id="rId8"/>
    <p:sldId id="268" r:id="rId9"/>
    <p:sldId id="259" r:id="rId10"/>
    <p:sldId id="273" r:id="rId11"/>
    <p:sldId id="260" r:id="rId12"/>
    <p:sldId id="261" r:id="rId13"/>
    <p:sldId id="262" r:id="rId14"/>
    <p:sldId id="263" r:id="rId15"/>
    <p:sldId id="264" r:id="rId16"/>
    <p:sldId id="274" r:id="rId17"/>
    <p:sldId id="265" r:id="rId18"/>
    <p:sldId id="266" r:id="rId19"/>
    <p:sldId id="267" r:id="rId20"/>
    <p:sldId id="275" r:id="rId21"/>
    <p:sldId id="269" r:id="rId22"/>
    <p:sldId id="270" r:id="rId23"/>
    <p:sldId id="276" r:id="rId24"/>
    <p:sldId id="279" r:id="rId25"/>
    <p:sldId id="280" r:id="rId26"/>
    <p:sldId id="281" r:id="rId27"/>
    <p:sldId id="283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5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8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7313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959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154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6888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11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2148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0588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0758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4421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507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9608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8001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6990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32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CD174-7F3C-4339-BF63-5B1A7D18C1F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BA89D-BD4B-4426-94B8-E15836889B4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CDB97-3F8F-4218-97EA-2CE80922526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00DEB-C7A8-47E4-A093-B331D62787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217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" y="0"/>
            <a:ext cx="12190705" cy="68582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97161" y="-654623"/>
            <a:ext cx="6384250" cy="35912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-2181123" y="997108"/>
            <a:ext cx="6895861" cy="38790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50906" y="383490"/>
            <a:ext cx="2031325" cy="46074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   十里桃</a:t>
            </a:r>
          </a:p>
          <a:p>
            <a:r>
              <a:rPr lang="zh-CN" altLang="en-US" sz="6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三生三世</a:t>
            </a:r>
            <a:endParaRPr lang="en-US" altLang="zh-CN" sz="6000" dirty="0" smtClean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35090" y="3838425"/>
            <a:ext cx="1538883" cy="1734552"/>
            <a:chOff x="6231652" y="4506686"/>
            <a:chExt cx="1538883" cy="1734552"/>
          </a:xfrm>
        </p:grpSpPr>
        <p:sp>
          <p:nvSpPr>
            <p:cNvPr id="8" name="文本框 7"/>
            <p:cNvSpPr txBox="1"/>
            <p:nvPr/>
          </p:nvSpPr>
          <p:spPr>
            <a:xfrm>
              <a:off x="6231652" y="4506686"/>
              <a:ext cx="1538883" cy="17345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花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6055" y="4978206"/>
              <a:ext cx="926440" cy="521139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0" t="7359" r="39588" b="5070"/>
          <a:stretch>
            <a:fillRect/>
          </a:stretch>
        </p:blipFill>
        <p:spPr>
          <a:xfrm>
            <a:off x="3072362" y="839972"/>
            <a:ext cx="842159" cy="110237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005135" y="3778571"/>
            <a:ext cx="593725" cy="1082358"/>
            <a:chOff x="5800725" y="4987667"/>
            <a:chExt cx="593725" cy="1082358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5800725" y="4987667"/>
              <a:ext cx="593725" cy="1052513"/>
            </a:xfrm>
            <a:custGeom>
              <a:avLst/>
              <a:gdLst>
                <a:gd name="T0" fmla="*/ 150 w 155"/>
                <a:gd name="T1" fmla="*/ 83 h 278"/>
                <a:gd name="T2" fmla="*/ 150 w 155"/>
                <a:gd name="T3" fmla="*/ 71 h 278"/>
                <a:gd name="T4" fmla="*/ 147 w 155"/>
                <a:gd name="T5" fmla="*/ 60 h 278"/>
                <a:gd name="T6" fmla="*/ 145 w 155"/>
                <a:gd name="T7" fmla="*/ 48 h 278"/>
                <a:gd name="T8" fmla="*/ 147 w 155"/>
                <a:gd name="T9" fmla="*/ 43 h 278"/>
                <a:gd name="T10" fmla="*/ 142 w 155"/>
                <a:gd name="T11" fmla="*/ 32 h 278"/>
                <a:gd name="T12" fmla="*/ 132 w 155"/>
                <a:gd name="T13" fmla="*/ 24 h 278"/>
                <a:gd name="T14" fmla="*/ 124 w 155"/>
                <a:gd name="T15" fmla="*/ 19 h 278"/>
                <a:gd name="T16" fmla="*/ 117 w 155"/>
                <a:gd name="T17" fmla="*/ 14 h 278"/>
                <a:gd name="T18" fmla="*/ 112 w 155"/>
                <a:gd name="T19" fmla="*/ 14 h 278"/>
                <a:gd name="T20" fmla="*/ 103 w 155"/>
                <a:gd name="T21" fmla="*/ 8 h 278"/>
                <a:gd name="T22" fmla="*/ 89 w 155"/>
                <a:gd name="T23" fmla="*/ 3 h 278"/>
                <a:gd name="T24" fmla="*/ 86 w 155"/>
                <a:gd name="T25" fmla="*/ 5 h 278"/>
                <a:gd name="T26" fmla="*/ 75 w 155"/>
                <a:gd name="T27" fmla="*/ 5 h 278"/>
                <a:gd name="T28" fmla="*/ 46 w 155"/>
                <a:gd name="T29" fmla="*/ 4 h 278"/>
                <a:gd name="T30" fmla="*/ 40 w 155"/>
                <a:gd name="T31" fmla="*/ 7 h 278"/>
                <a:gd name="T32" fmla="*/ 33 w 155"/>
                <a:gd name="T33" fmla="*/ 19 h 278"/>
                <a:gd name="T34" fmla="*/ 24 w 155"/>
                <a:gd name="T35" fmla="*/ 27 h 278"/>
                <a:gd name="T36" fmla="*/ 10 w 155"/>
                <a:gd name="T37" fmla="*/ 41 h 278"/>
                <a:gd name="T38" fmla="*/ 9 w 155"/>
                <a:gd name="T39" fmla="*/ 52 h 278"/>
                <a:gd name="T40" fmla="*/ 0 w 155"/>
                <a:gd name="T41" fmla="*/ 59 h 278"/>
                <a:gd name="T42" fmla="*/ 1 w 155"/>
                <a:gd name="T43" fmla="*/ 71 h 278"/>
                <a:gd name="T44" fmla="*/ 2 w 155"/>
                <a:gd name="T45" fmla="*/ 78 h 278"/>
                <a:gd name="T46" fmla="*/ 2 w 155"/>
                <a:gd name="T47" fmla="*/ 95 h 278"/>
                <a:gd name="T48" fmla="*/ 4 w 155"/>
                <a:gd name="T49" fmla="*/ 101 h 278"/>
                <a:gd name="T50" fmla="*/ 2 w 155"/>
                <a:gd name="T51" fmla="*/ 107 h 278"/>
                <a:gd name="T52" fmla="*/ 1 w 155"/>
                <a:gd name="T53" fmla="*/ 126 h 278"/>
                <a:gd name="T54" fmla="*/ 3 w 155"/>
                <a:gd name="T55" fmla="*/ 139 h 278"/>
                <a:gd name="T56" fmla="*/ 3 w 155"/>
                <a:gd name="T57" fmla="*/ 150 h 278"/>
                <a:gd name="T58" fmla="*/ 2 w 155"/>
                <a:gd name="T59" fmla="*/ 159 h 278"/>
                <a:gd name="T60" fmla="*/ 8 w 155"/>
                <a:gd name="T61" fmla="*/ 172 h 278"/>
                <a:gd name="T62" fmla="*/ 17 w 155"/>
                <a:gd name="T63" fmla="*/ 181 h 278"/>
                <a:gd name="T64" fmla="*/ 15 w 155"/>
                <a:gd name="T65" fmla="*/ 189 h 278"/>
                <a:gd name="T66" fmla="*/ 15 w 155"/>
                <a:gd name="T67" fmla="*/ 203 h 278"/>
                <a:gd name="T68" fmla="*/ 18 w 155"/>
                <a:gd name="T69" fmla="*/ 219 h 278"/>
                <a:gd name="T70" fmla="*/ 25 w 155"/>
                <a:gd name="T71" fmla="*/ 236 h 278"/>
                <a:gd name="T72" fmla="*/ 30 w 155"/>
                <a:gd name="T73" fmla="*/ 249 h 278"/>
                <a:gd name="T74" fmla="*/ 34 w 155"/>
                <a:gd name="T75" fmla="*/ 256 h 278"/>
                <a:gd name="T76" fmla="*/ 46 w 155"/>
                <a:gd name="T77" fmla="*/ 263 h 278"/>
                <a:gd name="T78" fmla="*/ 47 w 155"/>
                <a:gd name="T79" fmla="*/ 272 h 278"/>
                <a:gd name="T80" fmla="*/ 60 w 155"/>
                <a:gd name="T81" fmla="*/ 275 h 278"/>
                <a:gd name="T82" fmla="*/ 70 w 155"/>
                <a:gd name="T83" fmla="*/ 271 h 278"/>
                <a:gd name="T84" fmla="*/ 78 w 155"/>
                <a:gd name="T85" fmla="*/ 257 h 278"/>
                <a:gd name="T86" fmla="*/ 88 w 155"/>
                <a:gd name="T87" fmla="*/ 256 h 278"/>
                <a:gd name="T88" fmla="*/ 102 w 155"/>
                <a:gd name="T89" fmla="*/ 245 h 278"/>
                <a:gd name="T90" fmla="*/ 111 w 155"/>
                <a:gd name="T91" fmla="*/ 234 h 278"/>
                <a:gd name="T92" fmla="*/ 116 w 155"/>
                <a:gd name="T93" fmla="*/ 217 h 278"/>
                <a:gd name="T94" fmla="*/ 123 w 155"/>
                <a:gd name="T95" fmla="*/ 201 h 278"/>
                <a:gd name="T96" fmla="*/ 124 w 155"/>
                <a:gd name="T97" fmla="*/ 193 h 278"/>
                <a:gd name="T98" fmla="*/ 132 w 155"/>
                <a:gd name="T99" fmla="*/ 189 h 278"/>
                <a:gd name="T100" fmla="*/ 141 w 155"/>
                <a:gd name="T101" fmla="*/ 181 h 278"/>
                <a:gd name="T102" fmla="*/ 147 w 155"/>
                <a:gd name="T103" fmla="*/ 171 h 278"/>
                <a:gd name="T104" fmla="*/ 152 w 155"/>
                <a:gd name="T105" fmla="*/ 164 h 278"/>
                <a:gd name="T106" fmla="*/ 153 w 155"/>
                <a:gd name="T107" fmla="*/ 144 h 278"/>
                <a:gd name="T108" fmla="*/ 147 w 155"/>
                <a:gd name="T109" fmla="*/ 118 h 278"/>
                <a:gd name="T110" fmla="*/ 153 w 155"/>
                <a:gd name="T111" fmla="*/ 103 h 278"/>
                <a:gd name="T112" fmla="*/ 59 w 155"/>
                <a:gd name="T113" fmla="*/ 5 h 278"/>
                <a:gd name="T114" fmla="*/ 13 w 155"/>
                <a:gd name="T115" fmla="*/ 4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78">
                  <a:moveTo>
                    <a:pt x="153" y="92"/>
                  </a:moveTo>
                  <a:cubicBezTo>
                    <a:pt x="154" y="89"/>
                    <a:pt x="155" y="87"/>
                    <a:pt x="153" y="86"/>
                  </a:cubicBezTo>
                  <a:cubicBezTo>
                    <a:pt x="153" y="87"/>
                    <a:pt x="153" y="87"/>
                    <a:pt x="152" y="87"/>
                  </a:cubicBezTo>
                  <a:cubicBezTo>
                    <a:pt x="151" y="87"/>
                    <a:pt x="150" y="86"/>
                    <a:pt x="149" y="85"/>
                  </a:cubicBezTo>
                  <a:cubicBezTo>
                    <a:pt x="149" y="84"/>
                    <a:pt x="149" y="83"/>
                    <a:pt x="150" y="83"/>
                  </a:cubicBezTo>
                  <a:cubicBezTo>
                    <a:pt x="151" y="83"/>
                    <a:pt x="151" y="84"/>
                    <a:pt x="152" y="84"/>
                  </a:cubicBezTo>
                  <a:cubicBezTo>
                    <a:pt x="153" y="83"/>
                    <a:pt x="151" y="78"/>
                    <a:pt x="153" y="76"/>
                  </a:cubicBezTo>
                  <a:cubicBezTo>
                    <a:pt x="153" y="76"/>
                    <a:pt x="153" y="75"/>
                    <a:pt x="153" y="74"/>
                  </a:cubicBezTo>
                  <a:cubicBezTo>
                    <a:pt x="152" y="74"/>
                    <a:pt x="152" y="74"/>
                    <a:pt x="151" y="74"/>
                  </a:cubicBezTo>
                  <a:cubicBezTo>
                    <a:pt x="152" y="73"/>
                    <a:pt x="150" y="73"/>
                    <a:pt x="150" y="71"/>
                  </a:cubicBezTo>
                  <a:cubicBezTo>
                    <a:pt x="152" y="70"/>
                    <a:pt x="155" y="67"/>
                    <a:pt x="154" y="64"/>
                  </a:cubicBezTo>
                  <a:cubicBezTo>
                    <a:pt x="152" y="64"/>
                    <a:pt x="151" y="65"/>
                    <a:pt x="149" y="66"/>
                  </a:cubicBezTo>
                  <a:cubicBezTo>
                    <a:pt x="149" y="65"/>
                    <a:pt x="150" y="64"/>
                    <a:pt x="150" y="64"/>
                  </a:cubicBezTo>
                  <a:cubicBezTo>
                    <a:pt x="149" y="63"/>
                    <a:pt x="147" y="63"/>
                    <a:pt x="147" y="61"/>
                  </a:cubicBezTo>
                  <a:cubicBezTo>
                    <a:pt x="147" y="61"/>
                    <a:pt x="147" y="60"/>
                    <a:pt x="147" y="60"/>
                  </a:cubicBezTo>
                  <a:cubicBezTo>
                    <a:pt x="147" y="59"/>
                    <a:pt x="149" y="58"/>
                    <a:pt x="146" y="56"/>
                  </a:cubicBezTo>
                  <a:cubicBezTo>
                    <a:pt x="147" y="56"/>
                    <a:pt x="147" y="55"/>
                    <a:pt x="148" y="56"/>
                  </a:cubicBezTo>
                  <a:cubicBezTo>
                    <a:pt x="147" y="54"/>
                    <a:pt x="150" y="53"/>
                    <a:pt x="148" y="53"/>
                  </a:cubicBezTo>
                  <a:cubicBezTo>
                    <a:pt x="148" y="52"/>
                    <a:pt x="149" y="52"/>
                    <a:pt x="148" y="51"/>
                  </a:cubicBezTo>
                  <a:cubicBezTo>
                    <a:pt x="147" y="51"/>
                    <a:pt x="146" y="49"/>
                    <a:pt x="145" y="48"/>
                  </a:cubicBezTo>
                  <a:cubicBezTo>
                    <a:pt x="146" y="48"/>
                    <a:pt x="145" y="46"/>
                    <a:pt x="145" y="45"/>
                  </a:cubicBezTo>
                  <a:cubicBezTo>
                    <a:pt x="146" y="45"/>
                    <a:pt x="147" y="45"/>
                    <a:pt x="147" y="44"/>
                  </a:cubicBezTo>
                  <a:cubicBezTo>
                    <a:pt x="146" y="43"/>
                    <a:pt x="146" y="44"/>
                    <a:pt x="146" y="44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7" y="43"/>
                    <a:pt x="147" y="43"/>
                  </a:cubicBezTo>
                  <a:cubicBezTo>
                    <a:pt x="146" y="43"/>
                    <a:pt x="147" y="42"/>
                    <a:pt x="147" y="41"/>
                  </a:cubicBezTo>
                  <a:cubicBezTo>
                    <a:pt x="146" y="41"/>
                    <a:pt x="145" y="42"/>
                    <a:pt x="145" y="41"/>
                  </a:cubicBezTo>
                  <a:cubicBezTo>
                    <a:pt x="145" y="39"/>
                    <a:pt x="146" y="37"/>
                    <a:pt x="145" y="35"/>
                  </a:cubicBezTo>
                  <a:cubicBezTo>
                    <a:pt x="144" y="35"/>
                    <a:pt x="143" y="37"/>
                    <a:pt x="143" y="36"/>
                  </a:cubicBezTo>
                  <a:cubicBezTo>
                    <a:pt x="143" y="35"/>
                    <a:pt x="142" y="33"/>
                    <a:pt x="142" y="32"/>
                  </a:cubicBezTo>
                  <a:cubicBezTo>
                    <a:pt x="141" y="35"/>
                    <a:pt x="137" y="30"/>
                    <a:pt x="139" y="29"/>
                  </a:cubicBezTo>
                  <a:cubicBezTo>
                    <a:pt x="137" y="27"/>
                    <a:pt x="136" y="25"/>
                    <a:pt x="136" y="24"/>
                  </a:cubicBezTo>
                  <a:cubicBezTo>
                    <a:pt x="136" y="24"/>
                    <a:pt x="136" y="24"/>
                    <a:pt x="135" y="24"/>
                  </a:cubicBezTo>
                  <a:cubicBezTo>
                    <a:pt x="136" y="24"/>
                    <a:pt x="137" y="23"/>
                    <a:pt x="136" y="23"/>
                  </a:cubicBezTo>
                  <a:cubicBezTo>
                    <a:pt x="135" y="24"/>
                    <a:pt x="133" y="23"/>
                    <a:pt x="132" y="24"/>
                  </a:cubicBezTo>
                  <a:cubicBezTo>
                    <a:pt x="132" y="24"/>
                    <a:pt x="133" y="24"/>
                    <a:pt x="134" y="23"/>
                  </a:cubicBezTo>
                  <a:cubicBezTo>
                    <a:pt x="132" y="22"/>
                    <a:pt x="132" y="23"/>
                    <a:pt x="131" y="24"/>
                  </a:cubicBezTo>
                  <a:cubicBezTo>
                    <a:pt x="129" y="21"/>
                    <a:pt x="129" y="18"/>
                    <a:pt x="127" y="16"/>
                  </a:cubicBezTo>
                  <a:cubicBezTo>
                    <a:pt x="127" y="17"/>
                    <a:pt x="127" y="19"/>
                    <a:pt x="126" y="19"/>
                  </a:cubicBezTo>
                  <a:cubicBezTo>
                    <a:pt x="126" y="17"/>
                    <a:pt x="125" y="19"/>
                    <a:pt x="124" y="19"/>
                  </a:cubicBezTo>
                  <a:cubicBezTo>
                    <a:pt x="124" y="18"/>
                    <a:pt x="123" y="17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2" y="15"/>
                    <a:pt x="123" y="15"/>
                    <a:pt x="121" y="15"/>
                  </a:cubicBezTo>
                  <a:cubicBezTo>
                    <a:pt x="120" y="15"/>
                    <a:pt x="120" y="14"/>
                    <a:pt x="120" y="13"/>
                  </a:cubicBezTo>
                  <a:cubicBezTo>
                    <a:pt x="118" y="13"/>
                    <a:pt x="118" y="15"/>
                    <a:pt x="117" y="14"/>
                  </a:cubicBezTo>
                  <a:cubicBezTo>
                    <a:pt x="117" y="14"/>
                    <a:pt x="117" y="14"/>
                    <a:pt x="117" y="13"/>
                  </a:cubicBezTo>
                  <a:cubicBezTo>
                    <a:pt x="117" y="13"/>
                    <a:pt x="119" y="12"/>
                    <a:pt x="119" y="11"/>
                  </a:cubicBezTo>
                  <a:cubicBezTo>
                    <a:pt x="118" y="11"/>
                    <a:pt x="118" y="10"/>
                    <a:pt x="117" y="10"/>
                  </a:cubicBezTo>
                  <a:cubicBezTo>
                    <a:pt x="117" y="14"/>
                    <a:pt x="115" y="13"/>
                    <a:pt x="113" y="11"/>
                  </a:cubicBezTo>
                  <a:cubicBezTo>
                    <a:pt x="113" y="12"/>
                    <a:pt x="113" y="14"/>
                    <a:pt x="112" y="14"/>
                  </a:cubicBezTo>
                  <a:cubicBezTo>
                    <a:pt x="111" y="13"/>
                    <a:pt x="113" y="11"/>
                    <a:pt x="112" y="11"/>
                  </a:cubicBezTo>
                  <a:cubicBezTo>
                    <a:pt x="111" y="11"/>
                    <a:pt x="111" y="12"/>
                    <a:pt x="110" y="12"/>
                  </a:cubicBezTo>
                  <a:cubicBezTo>
                    <a:pt x="109" y="10"/>
                    <a:pt x="107" y="9"/>
                    <a:pt x="106" y="9"/>
                  </a:cubicBezTo>
                  <a:cubicBezTo>
                    <a:pt x="106" y="8"/>
                    <a:pt x="107" y="8"/>
                    <a:pt x="106" y="7"/>
                  </a:cubicBezTo>
                  <a:cubicBezTo>
                    <a:pt x="105" y="6"/>
                    <a:pt x="104" y="8"/>
                    <a:pt x="103" y="8"/>
                  </a:cubicBezTo>
                  <a:cubicBezTo>
                    <a:pt x="101" y="7"/>
                    <a:pt x="101" y="6"/>
                    <a:pt x="98" y="5"/>
                  </a:cubicBezTo>
                  <a:cubicBezTo>
                    <a:pt x="98" y="6"/>
                    <a:pt x="95" y="6"/>
                    <a:pt x="95" y="6"/>
                  </a:cubicBezTo>
                  <a:cubicBezTo>
                    <a:pt x="95" y="6"/>
                    <a:pt x="95" y="5"/>
                    <a:pt x="96" y="5"/>
                  </a:cubicBezTo>
                  <a:cubicBezTo>
                    <a:pt x="93" y="6"/>
                    <a:pt x="92" y="5"/>
                    <a:pt x="89" y="6"/>
                  </a:cubicBezTo>
                  <a:cubicBezTo>
                    <a:pt x="89" y="5"/>
                    <a:pt x="89" y="4"/>
                    <a:pt x="89" y="3"/>
                  </a:cubicBezTo>
                  <a:cubicBezTo>
                    <a:pt x="89" y="2"/>
                    <a:pt x="88" y="4"/>
                    <a:pt x="87" y="4"/>
                  </a:cubicBezTo>
                  <a:cubicBezTo>
                    <a:pt x="87" y="2"/>
                    <a:pt x="88" y="2"/>
                    <a:pt x="87" y="1"/>
                  </a:cubicBezTo>
                  <a:cubicBezTo>
                    <a:pt x="86" y="1"/>
                    <a:pt x="86" y="3"/>
                    <a:pt x="86" y="4"/>
                  </a:cubicBezTo>
                  <a:cubicBezTo>
                    <a:pt x="86" y="4"/>
                    <a:pt x="87" y="4"/>
                    <a:pt x="87" y="4"/>
                  </a:cubicBezTo>
                  <a:cubicBezTo>
                    <a:pt x="87" y="5"/>
                    <a:pt x="86" y="5"/>
                    <a:pt x="86" y="5"/>
                  </a:cubicBezTo>
                  <a:cubicBezTo>
                    <a:pt x="85" y="5"/>
                    <a:pt x="84" y="5"/>
                    <a:pt x="84" y="4"/>
                  </a:cubicBezTo>
                  <a:cubicBezTo>
                    <a:pt x="84" y="5"/>
                    <a:pt x="83" y="5"/>
                    <a:pt x="82" y="5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78" y="5"/>
                    <a:pt x="78" y="6"/>
                    <a:pt x="77" y="7"/>
                  </a:cubicBezTo>
                  <a:cubicBezTo>
                    <a:pt x="76" y="7"/>
                    <a:pt x="76" y="6"/>
                    <a:pt x="75" y="5"/>
                  </a:cubicBezTo>
                  <a:cubicBezTo>
                    <a:pt x="73" y="6"/>
                    <a:pt x="73" y="4"/>
                    <a:pt x="71" y="4"/>
                  </a:cubicBezTo>
                  <a:cubicBezTo>
                    <a:pt x="67" y="4"/>
                    <a:pt x="63" y="8"/>
                    <a:pt x="63" y="3"/>
                  </a:cubicBezTo>
                  <a:cubicBezTo>
                    <a:pt x="61" y="3"/>
                    <a:pt x="60" y="0"/>
                    <a:pt x="58" y="1"/>
                  </a:cubicBezTo>
                  <a:cubicBezTo>
                    <a:pt x="59" y="2"/>
                    <a:pt x="58" y="4"/>
                    <a:pt x="57" y="4"/>
                  </a:cubicBezTo>
                  <a:cubicBezTo>
                    <a:pt x="53" y="1"/>
                    <a:pt x="50" y="6"/>
                    <a:pt x="46" y="4"/>
                  </a:cubicBezTo>
                  <a:cubicBezTo>
                    <a:pt x="46" y="3"/>
                    <a:pt x="47" y="4"/>
                    <a:pt x="47" y="3"/>
                  </a:cubicBezTo>
                  <a:cubicBezTo>
                    <a:pt x="45" y="3"/>
                    <a:pt x="44" y="1"/>
                    <a:pt x="42" y="2"/>
                  </a:cubicBezTo>
                  <a:cubicBezTo>
                    <a:pt x="42" y="3"/>
                    <a:pt x="41" y="4"/>
                    <a:pt x="40" y="5"/>
                  </a:cubicBezTo>
                  <a:cubicBezTo>
                    <a:pt x="41" y="6"/>
                    <a:pt x="40" y="4"/>
                    <a:pt x="41" y="5"/>
                  </a:cubicBezTo>
                  <a:cubicBezTo>
                    <a:pt x="40" y="5"/>
                    <a:pt x="41" y="7"/>
                    <a:pt x="40" y="7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8" y="6"/>
                    <a:pt x="37" y="6"/>
                    <a:pt x="36" y="7"/>
                  </a:cubicBezTo>
                  <a:cubicBezTo>
                    <a:pt x="37" y="8"/>
                    <a:pt x="38" y="8"/>
                    <a:pt x="39" y="9"/>
                  </a:cubicBezTo>
                  <a:cubicBezTo>
                    <a:pt x="38" y="12"/>
                    <a:pt x="39" y="16"/>
                    <a:pt x="37" y="20"/>
                  </a:cubicBezTo>
                  <a:cubicBezTo>
                    <a:pt x="35" y="20"/>
                    <a:pt x="35" y="20"/>
                    <a:pt x="33" y="19"/>
                  </a:cubicBezTo>
                  <a:cubicBezTo>
                    <a:pt x="32" y="20"/>
                    <a:pt x="31" y="23"/>
                    <a:pt x="28" y="22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6" y="24"/>
                    <a:pt x="26" y="22"/>
                    <a:pt x="25" y="22"/>
                  </a:cubicBezTo>
                  <a:cubicBezTo>
                    <a:pt x="25" y="24"/>
                    <a:pt x="24" y="25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19" y="30"/>
                    <a:pt x="19" y="30"/>
                  </a:cubicBezTo>
                  <a:cubicBezTo>
                    <a:pt x="19" y="31"/>
                    <a:pt x="18" y="33"/>
                    <a:pt x="18" y="34"/>
                  </a:cubicBezTo>
                  <a:cubicBezTo>
                    <a:pt x="17" y="35"/>
                    <a:pt x="14" y="36"/>
                    <a:pt x="13" y="37"/>
                  </a:cubicBezTo>
                  <a:cubicBezTo>
                    <a:pt x="12" y="38"/>
                    <a:pt x="8" y="36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3"/>
                  </a:cubicBezTo>
                  <a:cubicBezTo>
                    <a:pt x="10" y="43"/>
                    <a:pt x="11" y="43"/>
                    <a:pt x="11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0" y="49"/>
                    <a:pt x="9" y="51"/>
                    <a:pt x="9" y="52"/>
                  </a:cubicBezTo>
                  <a:cubicBezTo>
                    <a:pt x="7" y="52"/>
                    <a:pt x="6" y="52"/>
                    <a:pt x="5" y="52"/>
                  </a:cubicBezTo>
                  <a:cubicBezTo>
                    <a:pt x="6" y="53"/>
                    <a:pt x="10" y="55"/>
                    <a:pt x="10" y="57"/>
                  </a:cubicBezTo>
                  <a:cubicBezTo>
                    <a:pt x="8" y="57"/>
                    <a:pt x="6" y="57"/>
                    <a:pt x="3" y="58"/>
                  </a:cubicBezTo>
                  <a:cubicBezTo>
                    <a:pt x="2" y="58"/>
                    <a:pt x="4" y="60"/>
                    <a:pt x="2" y="60"/>
                  </a:cubicBezTo>
                  <a:cubicBezTo>
                    <a:pt x="2" y="60"/>
                    <a:pt x="1" y="60"/>
                    <a:pt x="0" y="59"/>
                  </a:cubicBezTo>
                  <a:cubicBezTo>
                    <a:pt x="1" y="59"/>
                    <a:pt x="1" y="59"/>
                    <a:pt x="2" y="59"/>
                  </a:cubicBezTo>
                  <a:cubicBezTo>
                    <a:pt x="1" y="59"/>
                    <a:pt x="1" y="58"/>
                    <a:pt x="0" y="58"/>
                  </a:cubicBezTo>
                  <a:cubicBezTo>
                    <a:pt x="0" y="62"/>
                    <a:pt x="3" y="65"/>
                    <a:pt x="2" y="70"/>
                  </a:cubicBezTo>
                  <a:cubicBezTo>
                    <a:pt x="2" y="70"/>
                    <a:pt x="3" y="70"/>
                    <a:pt x="3" y="71"/>
                  </a:cubicBezTo>
                  <a:cubicBezTo>
                    <a:pt x="2" y="71"/>
                    <a:pt x="1" y="71"/>
                    <a:pt x="1" y="71"/>
                  </a:cubicBezTo>
                  <a:cubicBezTo>
                    <a:pt x="2" y="71"/>
                    <a:pt x="1" y="72"/>
                    <a:pt x="1" y="73"/>
                  </a:cubicBezTo>
                  <a:cubicBezTo>
                    <a:pt x="2" y="73"/>
                    <a:pt x="3" y="73"/>
                    <a:pt x="3" y="74"/>
                  </a:cubicBezTo>
                  <a:cubicBezTo>
                    <a:pt x="2" y="74"/>
                    <a:pt x="1" y="74"/>
                    <a:pt x="1" y="75"/>
                  </a:cubicBezTo>
                  <a:cubicBezTo>
                    <a:pt x="1" y="76"/>
                    <a:pt x="3" y="76"/>
                    <a:pt x="2" y="77"/>
                  </a:cubicBezTo>
                  <a:cubicBezTo>
                    <a:pt x="2" y="77"/>
                    <a:pt x="3" y="78"/>
                    <a:pt x="2" y="78"/>
                  </a:cubicBezTo>
                  <a:cubicBezTo>
                    <a:pt x="1" y="77"/>
                    <a:pt x="3" y="77"/>
                    <a:pt x="1" y="77"/>
                  </a:cubicBezTo>
                  <a:cubicBezTo>
                    <a:pt x="0" y="77"/>
                    <a:pt x="1" y="79"/>
                    <a:pt x="2" y="79"/>
                  </a:cubicBezTo>
                  <a:cubicBezTo>
                    <a:pt x="1" y="80"/>
                    <a:pt x="0" y="79"/>
                    <a:pt x="0" y="80"/>
                  </a:cubicBezTo>
                  <a:cubicBezTo>
                    <a:pt x="1" y="84"/>
                    <a:pt x="3" y="89"/>
                    <a:pt x="0" y="93"/>
                  </a:cubicBezTo>
                  <a:cubicBezTo>
                    <a:pt x="1" y="93"/>
                    <a:pt x="2" y="93"/>
                    <a:pt x="2" y="95"/>
                  </a:cubicBezTo>
                  <a:cubicBezTo>
                    <a:pt x="1" y="96"/>
                    <a:pt x="0" y="95"/>
                    <a:pt x="0" y="96"/>
                  </a:cubicBezTo>
                  <a:cubicBezTo>
                    <a:pt x="2" y="96"/>
                    <a:pt x="0" y="97"/>
                    <a:pt x="1" y="97"/>
                  </a:cubicBezTo>
                  <a:cubicBezTo>
                    <a:pt x="2" y="97"/>
                    <a:pt x="2" y="97"/>
                    <a:pt x="3" y="97"/>
                  </a:cubicBezTo>
                  <a:cubicBezTo>
                    <a:pt x="2" y="99"/>
                    <a:pt x="3" y="99"/>
                    <a:pt x="4" y="100"/>
                  </a:cubicBezTo>
                  <a:cubicBezTo>
                    <a:pt x="4" y="100"/>
                    <a:pt x="4" y="100"/>
                    <a:pt x="4" y="101"/>
                  </a:cubicBezTo>
                  <a:cubicBezTo>
                    <a:pt x="3" y="101"/>
                    <a:pt x="2" y="102"/>
                    <a:pt x="2" y="102"/>
                  </a:cubicBezTo>
                  <a:cubicBezTo>
                    <a:pt x="2" y="103"/>
                    <a:pt x="3" y="103"/>
                    <a:pt x="4" y="104"/>
                  </a:cubicBezTo>
                  <a:cubicBezTo>
                    <a:pt x="5" y="105"/>
                    <a:pt x="2" y="104"/>
                    <a:pt x="3" y="106"/>
                  </a:cubicBezTo>
                  <a:cubicBezTo>
                    <a:pt x="3" y="106"/>
                    <a:pt x="4" y="105"/>
                    <a:pt x="4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3" y="112"/>
                    <a:pt x="1" y="117"/>
                    <a:pt x="0" y="120"/>
                  </a:cubicBezTo>
                  <a:cubicBezTo>
                    <a:pt x="1" y="121"/>
                    <a:pt x="2" y="120"/>
                    <a:pt x="3" y="121"/>
                  </a:cubicBezTo>
                  <a:cubicBezTo>
                    <a:pt x="3" y="123"/>
                    <a:pt x="2" y="122"/>
                    <a:pt x="2" y="123"/>
                  </a:cubicBezTo>
                  <a:cubicBezTo>
                    <a:pt x="0" y="123"/>
                    <a:pt x="2" y="122"/>
                    <a:pt x="0" y="122"/>
                  </a:cubicBezTo>
                  <a:cubicBezTo>
                    <a:pt x="0" y="123"/>
                    <a:pt x="2" y="124"/>
                    <a:pt x="1" y="126"/>
                  </a:cubicBezTo>
                  <a:cubicBezTo>
                    <a:pt x="2" y="126"/>
                    <a:pt x="2" y="125"/>
                    <a:pt x="3" y="125"/>
                  </a:cubicBezTo>
                  <a:cubicBezTo>
                    <a:pt x="3" y="126"/>
                    <a:pt x="3" y="128"/>
                    <a:pt x="2" y="129"/>
                  </a:cubicBezTo>
                  <a:cubicBezTo>
                    <a:pt x="3" y="130"/>
                    <a:pt x="1" y="132"/>
                    <a:pt x="3" y="135"/>
                  </a:cubicBezTo>
                  <a:cubicBezTo>
                    <a:pt x="2" y="136"/>
                    <a:pt x="2" y="135"/>
                    <a:pt x="1" y="135"/>
                  </a:cubicBezTo>
                  <a:cubicBezTo>
                    <a:pt x="2" y="137"/>
                    <a:pt x="2" y="137"/>
                    <a:pt x="3" y="139"/>
                  </a:cubicBezTo>
                  <a:cubicBezTo>
                    <a:pt x="0" y="139"/>
                    <a:pt x="2" y="138"/>
                    <a:pt x="0" y="139"/>
                  </a:cubicBezTo>
                  <a:cubicBezTo>
                    <a:pt x="0" y="139"/>
                    <a:pt x="2" y="142"/>
                    <a:pt x="3" y="143"/>
                  </a:cubicBezTo>
                  <a:cubicBezTo>
                    <a:pt x="2" y="145"/>
                    <a:pt x="6" y="148"/>
                    <a:pt x="3" y="148"/>
                  </a:cubicBezTo>
                  <a:cubicBezTo>
                    <a:pt x="4" y="149"/>
                    <a:pt x="5" y="149"/>
                    <a:pt x="4" y="151"/>
                  </a:cubicBezTo>
                  <a:cubicBezTo>
                    <a:pt x="3" y="151"/>
                    <a:pt x="3" y="150"/>
                    <a:pt x="3" y="150"/>
                  </a:cubicBezTo>
                  <a:cubicBezTo>
                    <a:pt x="3" y="152"/>
                    <a:pt x="0" y="153"/>
                    <a:pt x="3" y="154"/>
                  </a:cubicBezTo>
                  <a:cubicBezTo>
                    <a:pt x="4" y="153"/>
                    <a:pt x="1" y="152"/>
                    <a:pt x="3" y="151"/>
                  </a:cubicBezTo>
                  <a:cubicBezTo>
                    <a:pt x="4" y="152"/>
                    <a:pt x="3" y="154"/>
                    <a:pt x="4" y="155"/>
                  </a:cubicBezTo>
                  <a:cubicBezTo>
                    <a:pt x="3" y="155"/>
                    <a:pt x="2" y="156"/>
                    <a:pt x="1" y="157"/>
                  </a:cubicBezTo>
                  <a:cubicBezTo>
                    <a:pt x="3" y="156"/>
                    <a:pt x="3" y="160"/>
                    <a:pt x="2" y="159"/>
                  </a:cubicBezTo>
                  <a:cubicBezTo>
                    <a:pt x="2" y="160"/>
                    <a:pt x="3" y="160"/>
                    <a:pt x="4" y="161"/>
                  </a:cubicBezTo>
                  <a:cubicBezTo>
                    <a:pt x="2" y="161"/>
                    <a:pt x="3" y="165"/>
                    <a:pt x="4" y="165"/>
                  </a:cubicBezTo>
                  <a:cubicBezTo>
                    <a:pt x="3" y="167"/>
                    <a:pt x="1" y="165"/>
                    <a:pt x="1" y="167"/>
                  </a:cubicBezTo>
                  <a:cubicBezTo>
                    <a:pt x="4" y="167"/>
                    <a:pt x="6" y="170"/>
                    <a:pt x="4" y="172"/>
                  </a:cubicBezTo>
                  <a:cubicBezTo>
                    <a:pt x="6" y="172"/>
                    <a:pt x="7" y="172"/>
                    <a:pt x="8" y="172"/>
                  </a:cubicBezTo>
                  <a:cubicBezTo>
                    <a:pt x="9" y="173"/>
                    <a:pt x="9" y="175"/>
                    <a:pt x="10" y="176"/>
                  </a:cubicBezTo>
                  <a:cubicBezTo>
                    <a:pt x="12" y="175"/>
                    <a:pt x="15" y="174"/>
                    <a:pt x="16" y="175"/>
                  </a:cubicBezTo>
                  <a:cubicBezTo>
                    <a:pt x="16" y="177"/>
                    <a:pt x="14" y="176"/>
                    <a:pt x="14" y="177"/>
                  </a:cubicBezTo>
                  <a:cubicBezTo>
                    <a:pt x="15" y="177"/>
                    <a:pt x="16" y="178"/>
                    <a:pt x="15" y="179"/>
                  </a:cubicBezTo>
                  <a:cubicBezTo>
                    <a:pt x="16" y="179"/>
                    <a:pt x="17" y="180"/>
                    <a:pt x="17" y="181"/>
                  </a:cubicBezTo>
                  <a:cubicBezTo>
                    <a:pt x="17" y="182"/>
                    <a:pt x="15" y="181"/>
                    <a:pt x="16" y="182"/>
                  </a:cubicBezTo>
                  <a:cubicBezTo>
                    <a:pt x="17" y="182"/>
                    <a:pt x="15" y="184"/>
                    <a:pt x="17" y="184"/>
                  </a:cubicBezTo>
                  <a:cubicBezTo>
                    <a:pt x="17" y="184"/>
                    <a:pt x="17" y="186"/>
                    <a:pt x="16" y="186"/>
                  </a:cubicBezTo>
                  <a:cubicBezTo>
                    <a:pt x="16" y="188"/>
                    <a:pt x="17" y="187"/>
                    <a:pt x="17" y="188"/>
                  </a:cubicBezTo>
                  <a:cubicBezTo>
                    <a:pt x="16" y="187"/>
                    <a:pt x="15" y="188"/>
                    <a:pt x="15" y="189"/>
                  </a:cubicBezTo>
                  <a:cubicBezTo>
                    <a:pt x="15" y="190"/>
                    <a:pt x="17" y="189"/>
                    <a:pt x="17" y="190"/>
                  </a:cubicBezTo>
                  <a:cubicBezTo>
                    <a:pt x="16" y="192"/>
                    <a:pt x="17" y="194"/>
                    <a:pt x="16" y="196"/>
                  </a:cubicBezTo>
                  <a:cubicBezTo>
                    <a:pt x="16" y="196"/>
                    <a:pt x="17" y="196"/>
                    <a:pt x="17" y="197"/>
                  </a:cubicBezTo>
                  <a:cubicBezTo>
                    <a:pt x="16" y="197"/>
                    <a:pt x="15" y="198"/>
                    <a:pt x="14" y="199"/>
                  </a:cubicBezTo>
                  <a:cubicBezTo>
                    <a:pt x="15" y="201"/>
                    <a:pt x="15" y="202"/>
                    <a:pt x="15" y="203"/>
                  </a:cubicBezTo>
                  <a:cubicBezTo>
                    <a:pt x="17" y="203"/>
                    <a:pt x="18" y="205"/>
                    <a:pt x="19" y="205"/>
                  </a:cubicBezTo>
                  <a:cubicBezTo>
                    <a:pt x="19" y="205"/>
                    <a:pt x="19" y="206"/>
                    <a:pt x="19" y="206"/>
                  </a:cubicBezTo>
                  <a:cubicBezTo>
                    <a:pt x="20" y="206"/>
                    <a:pt x="20" y="207"/>
                    <a:pt x="21" y="209"/>
                  </a:cubicBezTo>
                  <a:cubicBezTo>
                    <a:pt x="20" y="209"/>
                    <a:pt x="19" y="209"/>
                    <a:pt x="18" y="210"/>
                  </a:cubicBezTo>
                  <a:cubicBezTo>
                    <a:pt x="19" y="213"/>
                    <a:pt x="17" y="216"/>
                    <a:pt x="18" y="219"/>
                  </a:cubicBezTo>
                  <a:cubicBezTo>
                    <a:pt x="17" y="220"/>
                    <a:pt x="17" y="221"/>
                    <a:pt x="16" y="221"/>
                  </a:cubicBezTo>
                  <a:cubicBezTo>
                    <a:pt x="16" y="222"/>
                    <a:pt x="16" y="222"/>
                    <a:pt x="16" y="223"/>
                  </a:cubicBezTo>
                  <a:cubicBezTo>
                    <a:pt x="19" y="224"/>
                    <a:pt x="27" y="232"/>
                    <a:pt x="23" y="235"/>
                  </a:cubicBezTo>
                  <a:cubicBezTo>
                    <a:pt x="22" y="235"/>
                    <a:pt x="23" y="233"/>
                    <a:pt x="22" y="234"/>
                  </a:cubicBezTo>
                  <a:cubicBezTo>
                    <a:pt x="21" y="236"/>
                    <a:pt x="23" y="236"/>
                    <a:pt x="25" y="236"/>
                  </a:cubicBezTo>
                  <a:cubicBezTo>
                    <a:pt x="24" y="237"/>
                    <a:pt x="25" y="237"/>
                    <a:pt x="25" y="238"/>
                  </a:cubicBezTo>
                  <a:cubicBezTo>
                    <a:pt x="26" y="238"/>
                    <a:pt x="26" y="240"/>
                    <a:pt x="26" y="241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6" y="241"/>
                    <a:pt x="26" y="244"/>
                    <a:pt x="27" y="245"/>
                  </a:cubicBezTo>
                  <a:cubicBezTo>
                    <a:pt x="29" y="246"/>
                    <a:pt x="23" y="247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29" y="252"/>
                    <a:pt x="32" y="252"/>
                    <a:pt x="34" y="253"/>
                  </a:cubicBezTo>
                  <a:cubicBezTo>
                    <a:pt x="34" y="256"/>
                    <a:pt x="31" y="256"/>
                    <a:pt x="31" y="257"/>
                  </a:cubicBezTo>
                  <a:cubicBezTo>
                    <a:pt x="31" y="257"/>
                    <a:pt x="31" y="257"/>
                    <a:pt x="31" y="257"/>
                  </a:cubicBezTo>
                  <a:cubicBezTo>
                    <a:pt x="32" y="258"/>
                    <a:pt x="33" y="256"/>
                    <a:pt x="34" y="256"/>
                  </a:cubicBezTo>
                  <a:cubicBezTo>
                    <a:pt x="35" y="256"/>
                    <a:pt x="35" y="257"/>
                    <a:pt x="36" y="257"/>
                  </a:cubicBezTo>
                  <a:cubicBezTo>
                    <a:pt x="36" y="256"/>
                    <a:pt x="37" y="256"/>
                    <a:pt x="37" y="255"/>
                  </a:cubicBezTo>
                  <a:cubicBezTo>
                    <a:pt x="39" y="257"/>
                    <a:pt x="42" y="259"/>
                    <a:pt x="44" y="261"/>
                  </a:cubicBezTo>
                  <a:cubicBezTo>
                    <a:pt x="45" y="261"/>
                    <a:pt x="46" y="260"/>
                    <a:pt x="47" y="261"/>
                  </a:cubicBezTo>
                  <a:cubicBezTo>
                    <a:pt x="47" y="262"/>
                    <a:pt x="46" y="262"/>
                    <a:pt x="46" y="263"/>
                  </a:cubicBezTo>
                  <a:cubicBezTo>
                    <a:pt x="47" y="264"/>
                    <a:pt x="48" y="265"/>
                    <a:pt x="48" y="267"/>
                  </a:cubicBezTo>
                  <a:cubicBezTo>
                    <a:pt x="49" y="268"/>
                    <a:pt x="51" y="267"/>
                    <a:pt x="51" y="269"/>
                  </a:cubicBezTo>
                  <a:cubicBezTo>
                    <a:pt x="50" y="269"/>
                    <a:pt x="50" y="271"/>
                    <a:pt x="49" y="271"/>
                  </a:cubicBezTo>
                  <a:cubicBezTo>
                    <a:pt x="48" y="270"/>
                    <a:pt x="50" y="270"/>
                    <a:pt x="49" y="269"/>
                  </a:cubicBezTo>
                  <a:cubicBezTo>
                    <a:pt x="48" y="270"/>
                    <a:pt x="48" y="271"/>
                    <a:pt x="47" y="272"/>
                  </a:cubicBezTo>
                  <a:cubicBezTo>
                    <a:pt x="51" y="272"/>
                    <a:pt x="54" y="271"/>
                    <a:pt x="56" y="273"/>
                  </a:cubicBezTo>
                  <a:cubicBezTo>
                    <a:pt x="56" y="274"/>
                    <a:pt x="56" y="274"/>
                    <a:pt x="56" y="275"/>
                  </a:cubicBezTo>
                  <a:cubicBezTo>
                    <a:pt x="57" y="275"/>
                    <a:pt x="57" y="274"/>
                    <a:pt x="58" y="275"/>
                  </a:cubicBezTo>
                  <a:cubicBezTo>
                    <a:pt x="57" y="275"/>
                    <a:pt x="57" y="275"/>
                    <a:pt x="57" y="276"/>
                  </a:cubicBezTo>
                  <a:cubicBezTo>
                    <a:pt x="59" y="277"/>
                    <a:pt x="59" y="275"/>
                    <a:pt x="60" y="275"/>
                  </a:cubicBezTo>
                  <a:cubicBezTo>
                    <a:pt x="61" y="278"/>
                    <a:pt x="64" y="275"/>
                    <a:pt x="66" y="277"/>
                  </a:cubicBezTo>
                  <a:cubicBezTo>
                    <a:pt x="67" y="276"/>
                    <a:pt x="65" y="276"/>
                    <a:pt x="66" y="275"/>
                  </a:cubicBezTo>
                  <a:cubicBezTo>
                    <a:pt x="67" y="275"/>
                    <a:pt x="67" y="276"/>
                    <a:pt x="68" y="276"/>
                  </a:cubicBezTo>
                  <a:cubicBezTo>
                    <a:pt x="69" y="275"/>
                    <a:pt x="70" y="272"/>
                    <a:pt x="72" y="273"/>
                  </a:cubicBezTo>
                  <a:cubicBezTo>
                    <a:pt x="73" y="272"/>
                    <a:pt x="72" y="271"/>
                    <a:pt x="70" y="271"/>
                  </a:cubicBezTo>
                  <a:cubicBezTo>
                    <a:pt x="70" y="271"/>
                    <a:pt x="70" y="272"/>
                    <a:pt x="69" y="271"/>
                  </a:cubicBezTo>
                  <a:cubicBezTo>
                    <a:pt x="70" y="271"/>
                    <a:pt x="70" y="270"/>
                    <a:pt x="70" y="268"/>
                  </a:cubicBezTo>
                  <a:cubicBezTo>
                    <a:pt x="70" y="268"/>
                    <a:pt x="71" y="268"/>
                    <a:pt x="71" y="267"/>
                  </a:cubicBezTo>
                  <a:cubicBezTo>
                    <a:pt x="70" y="266"/>
                    <a:pt x="71" y="266"/>
                    <a:pt x="71" y="264"/>
                  </a:cubicBezTo>
                  <a:cubicBezTo>
                    <a:pt x="75" y="264"/>
                    <a:pt x="76" y="259"/>
                    <a:pt x="78" y="257"/>
                  </a:cubicBezTo>
                  <a:cubicBezTo>
                    <a:pt x="80" y="257"/>
                    <a:pt x="81" y="257"/>
                    <a:pt x="82" y="256"/>
                  </a:cubicBezTo>
                  <a:cubicBezTo>
                    <a:pt x="81" y="257"/>
                    <a:pt x="82" y="255"/>
                    <a:pt x="82" y="255"/>
                  </a:cubicBezTo>
                  <a:cubicBezTo>
                    <a:pt x="82" y="256"/>
                    <a:pt x="84" y="257"/>
                    <a:pt x="86" y="257"/>
                  </a:cubicBezTo>
                  <a:cubicBezTo>
                    <a:pt x="87" y="256"/>
                    <a:pt x="85" y="254"/>
                    <a:pt x="86" y="254"/>
                  </a:cubicBezTo>
                  <a:cubicBezTo>
                    <a:pt x="88" y="254"/>
                    <a:pt x="87" y="256"/>
                    <a:pt x="88" y="256"/>
                  </a:cubicBezTo>
                  <a:cubicBezTo>
                    <a:pt x="93" y="256"/>
                    <a:pt x="97" y="254"/>
                    <a:pt x="96" y="250"/>
                  </a:cubicBezTo>
                  <a:cubicBezTo>
                    <a:pt x="96" y="249"/>
                    <a:pt x="96" y="251"/>
                    <a:pt x="95" y="251"/>
                  </a:cubicBezTo>
                  <a:cubicBezTo>
                    <a:pt x="94" y="250"/>
                    <a:pt x="95" y="249"/>
                    <a:pt x="94" y="248"/>
                  </a:cubicBezTo>
                  <a:cubicBezTo>
                    <a:pt x="96" y="247"/>
                    <a:pt x="98" y="247"/>
                    <a:pt x="100" y="246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03" y="246"/>
                    <a:pt x="105" y="246"/>
                    <a:pt x="107" y="247"/>
                  </a:cubicBezTo>
                  <a:cubicBezTo>
                    <a:pt x="108" y="246"/>
                    <a:pt x="108" y="245"/>
                    <a:pt x="108" y="245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10" y="242"/>
                    <a:pt x="113" y="240"/>
                    <a:pt x="112" y="239"/>
                  </a:cubicBezTo>
                  <a:cubicBezTo>
                    <a:pt x="112" y="238"/>
                    <a:pt x="111" y="234"/>
                    <a:pt x="111" y="234"/>
                  </a:cubicBezTo>
                  <a:cubicBezTo>
                    <a:pt x="111" y="234"/>
                    <a:pt x="112" y="232"/>
                    <a:pt x="113" y="231"/>
                  </a:cubicBezTo>
                  <a:cubicBezTo>
                    <a:pt x="114" y="230"/>
                    <a:pt x="115" y="229"/>
                    <a:pt x="115" y="228"/>
                  </a:cubicBezTo>
                  <a:cubicBezTo>
                    <a:pt x="115" y="226"/>
                    <a:pt x="115" y="225"/>
                    <a:pt x="115" y="224"/>
                  </a:cubicBezTo>
                  <a:cubicBezTo>
                    <a:pt x="115" y="223"/>
                    <a:pt x="115" y="222"/>
                    <a:pt x="115" y="222"/>
                  </a:cubicBezTo>
                  <a:cubicBezTo>
                    <a:pt x="115" y="221"/>
                    <a:pt x="115" y="219"/>
                    <a:pt x="116" y="217"/>
                  </a:cubicBezTo>
                  <a:cubicBezTo>
                    <a:pt x="117" y="216"/>
                    <a:pt x="118" y="213"/>
                    <a:pt x="118" y="212"/>
                  </a:cubicBezTo>
                  <a:cubicBezTo>
                    <a:pt x="119" y="211"/>
                    <a:pt x="120" y="209"/>
                    <a:pt x="119" y="208"/>
                  </a:cubicBezTo>
                  <a:cubicBezTo>
                    <a:pt x="119" y="207"/>
                    <a:pt x="118" y="207"/>
                    <a:pt x="117" y="206"/>
                  </a:cubicBezTo>
                  <a:cubicBezTo>
                    <a:pt x="117" y="205"/>
                    <a:pt x="117" y="204"/>
                    <a:pt x="117" y="204"/>
                  </a:cubicBezTo>
                  <a:cubicBezTo>
                    <a:pt x="119" y="203"/>
                    <a:pt x="120" y="201"/>
                    <a:pt x="123" y="201"/>
                  </a:cubicBezTo>
                  <a:cubicBezTo>
                    <a:pt x="123" y="199"/>
                    <a:pt x="122" y="197"/>
                    <a:pt x="121" y="197"/>
                  </a:cubicBezTo>
                  <a:cubicBezTo>
                    <a:pt x="123" y="196"/>
                    <a:pt x="120" y="193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2"/>
                    <a:pt x="123" y="192"/>
                    <a:pt x="123" y="193"/>
                  </a:cubicBezTo>
                  <a:cubicBezTo>
                    <a:pt x="123" y="193"/>
                    <a:pt x="124" y="193"/>
                    <a:pt x="124" y="193"/>
                  </a:cubicBezTo>
                  <a:cubicBezTo>
                    <a:pt x="124" y="193"/>
                    <a:pt x="124" y="192"/>
                    <a:pt x="124" y="192"/>
                  </a:cubicBezTo>
                  <a:cubicBezTo>
                    <a:pt x="125" y="192"/>
                    <a:pt x="125" y="192"/>
                    <a:pt x="126" y="192"/>
                  </a:cubicBezTo>
                  <a:cubicBezTo>
                    <a:pt x="126" y="192"/>
                    <a:pt x="126" y="191"/>
                    <a:pt x="127" y="191"/>
                  </a:cubicBezTo>
                  <a:cubicBezTo>
                    <a:pt x="128" y="193"/>
                    <a:pt x="132" y="191"/>
                    <a:pt x="133" y="190"/>
                  </a:cubicBezTo>
                  <a:cubicBezTo>
                    <a:pt x="132" y="190"/>
                    <a:pt x="132" y="190"/>
                    <a:pt x="132" y="189"/>
                  </a:cubicBezTo>
                  <a:cubicBezTo>
                    <a:pt x="134" y="189"/>
                    <a:pt x="134" y="189"/>
                    <a:pt x="135" y="188"/>
                  </a:cubicBezTo>
                  <a:cubicBezTo>
                    <a:pt x="134" y="187"/>
                    <a:pt x="132" y="187"/>
                    <a:pt x="133" y="185"/>
                  </a:cubicBezTo>
                  <a:cubicBezTo>
                    <a:pt x="135" y="185"/>
                    <a:pt x="137" y="185"/>
                    <a:pt x="138" y="183"/>
                  </a:cubicBezTo>
                  <a:cubicBezTo>
                    <a:pt x="138" y="184"/>
                    <a:pt x="139" y="184"/>
                    <a:pt x="140" y="184"/>
                  </a:cubicBezTo>
                  <a:cubicBezTo>
                    <a:pt x="139" y="182"/>
                    <a:pt x="141" y="182"/>
                    <a:pt x="141" y="181"/>
                  </a:cubicBezTo>
                  <a:cubicBezTo>
                    <a:pt x="142" y="181"/>
                    <a:pt x="143" y="181"/>
                    <a:pt x="144" y="182"/>
                  </a:cubicBezTo>
                  <a:cubicBezTo>
                    <a:pt x="145" y="180"/>
                    <a:pt x="147" y="181"/>
                    <a:pt x="148" y="179"/>
                  </a:cubicBezTo>
                  <a:cubicBezTo>
                    <a:pt x="146" y="179"/>
                    <a:pt x="150" y="178"/>
                    <a:pt x="149" y="177"/>
                  </a:cubicBezTo>
                  <a:cubicBezTo>
                    <a:pt x="146" y="178"/>
                    <a:pt x="145" y="175"/>
                    <a:pt x="145" y="172"/>
                  </a:cubicBezTo>
                  <a:cubicBezTo>
                    <a:pt x="145" y="172"/>
                    <a:pt x="146" y="171"/>
                    <a:pt x="147" y="171"/>
                  </a:cubicBezTo>
                  <a:cubicBezTo>
                    <a:pt x="147" y="170"/>
                    <a:pt x="146" y="170"/>
                    <a:pt x="146" y="169"/>
                  </a:cubicBezTo>
                  <a:cubicBezTo>
                    <a:pt x="148" y="168"/>
                    <a:pt x="150" y="168"/>
                    <a:pt x="149" y="166"/>
                  </a:cubicBezTo>
                  <a:cubicBezTo>
                    <a:pt x="148" y="166"/>
                    <a:pt x="149" y="168"/>
                    <a:pt x="148" y="168"/>
                  </a:cubicBezTo>
                  <a:cubicBezTo>
                    <a:pt x="148" y="167"/>
                    <a:pt x="147" y="165"/>
                    <a:pt x="147" y="165"/>
                  </a:cubicBezTo>
                  <a:cubicBezTo>
                    <a:pt x="149" y="164"/>
                    <a:pt x="150" y="165"/>
                    <a:pt x="152" y="164"/>
                  </a:cubicBezTo>
                  <a:cubicBezTo>
                    <a:pt x="151" y="162"/>
                    <a:pt x="152" y="161"/>
                    <a:pt x="153" y="160"/>
                  </a:cubicBezTo>
                  <a:cubicBezTo>
                    <a:pt x="151" y="157"/>
                    <a:pt x="152" y="154"/>
                    <a:pt x="154" y="152"/>
                  </a:cubicBezTo>
                  <a:cubicBezTo>
                    <a:pt x="153" y="150"/>
                    <a:pt x="152" y="147"/>
                    <a:pt x="150" y="146"/>
                  </a:cubicBezTo>
                  <a:cubicBezTo>
                    <a:pt x="151" y="145"/>
                    <a:pt x="150" y="142"/>
                    <a:pt x="152" y="142"/>
                  </a:cubicBezTo>
                  <a:cubicBezTo>
                    <a:pt x="151" y="143"/>
                    <a:pt x="152" y="144"/>
                    <a:pt x="153" y="144"/>
                  </a:cubicBezTo>
                  <a:cubicBezTo>
                    <a:pt x="153" y="143"/>
                    <a:pt x="153" y="143"/>
                    <a:pt x="154" y="143"/>
                  </a:cubicBezTo>
                  <a:cubicBezTo>
                    <a:pt x="151" y="139"/>
                    <a:pt x="149" y="136"/>
                    <a:pt x="151" y="131"/>
                  </a:cubicBezTo>
                  <a:cubicBezTo>
                    <a:pt x="148" y="130"/>
                    <a:pt x="153" y="125"/>
                    <a:pt x="149" y="124"/>
                  </a:cubicBezTo>
                  <a:cubicBezTo>
                    <a:pt x="149" y="125"/>
                    <a:pt x="149" y="126"/>
                    <a:pt x="148" y="125"/>
                  </a:cubicBezTo>
                  <a:cubicBezTo>
                    <a:pt x="148" y="123"/>
                    <a:pt x="147" y="121"/>
                    <a:pt x="147" y="118"/>
                  </a:cubicBezTo>
                  <a:cubicBezTo>
                    <a:pt x="149" y="118"/>
                    <a:pt x="147" y="117"/>
                    <a:pt x="148" y="115"/>
                  </a:cubicBezTo>
                  <a:cubicBezTo>
                    <a:pt x="150" y="114"/>
                    <a:pt x="150" y="112"/>
                    <a:pt x="152" y="112"/>
                  </a:cubicBezTo>
                  <a:cubicBezTo>
                    <a:pt x="152" y="109"/>
                    <a:pt x="154" y="108"/>
                    <a:pt x="152" y="107"/>
                  </a:cubicBezTo>
                  <a:cubicBezTo>
                    <a:pt x="152" y="108"/>
                    <a:pt x="151" y="108"/>
                    <a:pt x="151" y="108"/>
                  </a:cubicBezTo>
                  <a:cubicBezTo>
                    <a:pt x="152" y="106"/>
                    <a:pt x="152" y="104"/>
                    <a:pt x="153" y="103"/>
                  </a:cubicBezTo>
                  <a:cubicBezTo>
                    <a:pt x="153" y="102"/>
                    <a:pt x="152" y="100"/>
                    <a:pt x="153" y="99"/>
                  </a:cubicBezTo>
                  <a:cubicBezTo>
                    <a:pt x="152" y="99"/>
                    <a:pt x="151" y="98"/>
                    <a:pt x="150" y="98"/>
                  </a:cubicBezTo>
                  <a:cubicBezTo>
                    <a:pt x="152" y="96"/>
                    <a:pt x="150" y="92"/>
                    <a:pt x="153" y="92"/>
                  </a:cubicBezTo>
                  <a:close/>
                  <a:moveTo>
                    <a:pt x="58" y="4"/>
                  </a:moveTo>
                  <a:cubicBezTo>
                    <a:pt x="58" y="4"/>
                    <a:pt x="58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ubicBezTo>
                    <a:pt x="58" y="5"/>
                    <a:pt x="57" y="5"/>
                    <a:pt x="58" y="4"/>
                  </a:cubicBezTo>
                  <a:close/>
                  <a:moveTo>
                    <a:pt x="13" y="46"/>
                  </a:moveTo>
                  <a:cubicBezTo>
                    <a:pt x="11" y="46"/>
                    <a:pt x="12" y="46"/>
                    <a:pt x="12" y="45"/>
                  </a:cubicBezTo>
                  <a:cubicBezTo>
                    <a:pt x="12" y="46"/>
                    <a:pt x="13" y="46"/>
                    <a:pt x="13" y="46"/>
                  </a:cubicBezTo>
                  <a:close/>
                </a:path>
              </a:pathLst>
            </a:custGeom>
            <a:solidFill>
              <a:srgbClr val="F45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50805" y="4987757"/>
              <a:ext cx="492443" cy="10822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优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品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PPT</a:t>
              </a:r>
              <a:endParaRPr lang="zh-CN" altLang="en-US" sz="2000" dirty="0">
                <a:solidFill>
                  <a:schemeClr val="bg1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6"/>
          <p:cNvSpPr/>
          <p:nvPr/>
        </p:nvSpPr>
        <p:spPr bwMode="auto">
          <a:xfrm>
            <a:off x="5202351" y="1972557"/>
            <a:ext cx="1662557" cy="1666504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rgbClr val="F45474"/>
          </a:solidFill>
          <a:ln w="254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6189636" y="2965596"/>
            <a:ext cx="1664845" cy="1666504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rgbClr val="F45474"/>
          </a:solidFill>
          <a:ln w="254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4210980" y="2965596"/>
            <a:ext cx="1662557" cy="1666504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rgbClr val="F45474"/>
          </a:solidFill>
          <a:ln w="254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9"/>
          <p:cNvSpPr/>
          <p:nvPr/>
        </p:nvSpPr>
        <p:spPr bwMode="auto">
          <a:xfrm>
            <a:off x="5202351" y="3956345"/>
            <a:ext cx="1662557" cy="1668792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rgbClr val="F45474"/>
          </a:solidFill>
          <a:ln w="25400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18497" y="31745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01</a:t>
            </a:r>
          </a:p>
        </p:txBody>
      </p:sp>
      <p:sp>
        <p:nvSpPr>
          <p:cNvPr id="13" name="矩形 12"/>
          <p:cNvSpPr/>
          <p:nvPr/>
        </p:nvSpPr>
        <p:spPr>
          <a:xfrm>
            <a:off x="4361988" y="379884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2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90951" y="27941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02</a:t>
            </a:r>
          </a:p>
        </p:txBody>
      </p:sp>
      <p:sp>
        <p:nvSpPr>
          <p:cNvPr id="15" name="矩形 14"/>
          <p:cNvSpPr/>
          <p:nvPr/>
        </p:nvSpPr>
        <p:spPr>
          <a:xfrm>
            <a:off x="5692332" y="232627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2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7851" y="37988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03</a:t>
            </a:r>
          </a:p>
        </p:txBody>
      </p:sp>
      <p:sp>
        <p:nvSpPr>
          <p:cNvPr id="17" name="矩形 16"/>
          <p:cNvSpPr/>
          <p:nvPr/>
        </p:nvSpPr>
        <p:spPr>
          <a:xfrm>
            <a:off x="6914637" y="3434386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2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1607" y="41379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04</a:t>
            </a:r>
          </a:p>
        </p:txBody>
      </p:sp>
      <p:sp>
        <p:nvSpPr>
          <p:cNvPr id="19" name="矩形 18"/>
          <p:cNvSpPr/>
          <p:nvPr/>
        </p:nvSpPr>
        <p:spPr>
          <a:xfrm>
            <a:off x="5692331" y="4965926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2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8287949" y="4565231"/>
            <a:ext cx="1733670" cy="461665"/>
          </a:xfrm>
          <a:prstGeom prst="rect">
            <a:avLst/>
          </a:prstGeom>
          <a:noFill/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4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67512" y="5026896"/>
            <a:ext cx="2174544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037970" y="4565231"/>
            <a:ext cx="1733670" cy="461665"/>
          </a:xfrm>
          <a:prstGeom prst="rect">
            <a:avLst/>
          </a:prstGeom>
          <a:noFill/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4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17533" y="5026896"/>
            <a:ext cx="2174544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8287949" y="2220207"/>
            <a:ext cx="1733670" cy="461665"/>
          </a:xfrm>
          <a:prstGeom prst="rect">
            <a:avLst/>
          </a:prstGeom>
          <a:noFill/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4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67512" y="2681872"/>
            <a:ext cx="2174544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2037970" y="2220207"/>
            <a:ext cx="1733670" cy="461665"/>
          </a:xfrm>
          <a:prstGeom prst="rect">
            <a:avLst/>
          </a:prstGeom>
          <a:noFill/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4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17533" y="2681872"/>
            <a:ext cx="2174544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空心弧 7"/>
          <p:cNvSpPr/>
          <p:nvPr/>
        </p:nvSpPr>
        <p:spPr>
          <a:xfrm>
            <a:off x="1365824" y="3642652"/>
            <a:ext cx="2011890" cy="2011890"/>
          </a:xfrm>
          <a:prstGeom prst="blockArc">
            <a:avLst>
              <a:gd name="adj1" fmla="val 16721984"/>
              <a:gd name="adj2" fmla="val 10691500"/>
              <a:gd name="adj3" fmla="val 6227"/>
            </a:avLst>
          </a:prstGeom>
          <a:solidFill>
            <a:srgbClr val="F4547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2355" y="4356208"/>
            <a:ext cx="1338828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  <a:cs typeface="Segoe UI Light" panose="020B0502040204020203" pitchFamily="34" charset="0"/>
              </a:rPr>
              <a:t>83,000</a:t>
            </a:r>
            <a:endParaRPr lang="en-US" altLang="zh-CN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5090055" y="3642652"/>
            <a:ext cx="2011890" cy="2011890"/>
          </a:xfrm>
          <a:prstGeom prst="blockArc">
            <a:avLst>
              <a:gd name="adj1" fmla="val 12793947"/>
              <a:gd name="adj2" fmla="val 10691500"/>
              <a:gd name="adj3" fmla="val 6227"/>
            </a:avLst>
          </a:prstGeom>
          <a:solidFill>
            <a:srgbClr val="F4547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26586" y="4356208"/>
            <a:ext cx="1338828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  <a:cs typeface="Segoe UI Light" panose="020B0502040204020203" pitchFamily="34" charset="0"/>
              </a:rPr>
              <a:t>95,421</a:t>
            </a:r>
            <a:endParaRPr lang="en-US" altLang="zh-CN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2" name="空心弧 11"/>
          <p:cNvSpPr/>
          <p:nvPr/>
        </p:nvSpPr>
        <p:spPr>
          <a:xfrm>
            <a:off x="8987847" y="3642652"/>
            <a:ext cx="2011890" cy="2011890"/>
          </a:xfrm>
          <a:prstGeom prst="blockArc">
            <a:avLst>
              <a:gd name="adj1" fmla="val 19596203"/>
              <a:gd name="adj2" fmla="val 10691500"/>
              <a:gd name="adj3" fmla="val 6227"/>
            </a:avLst>
          </a:prstGeom>
          <a:solidFill>
            <a:srgbClr val="F4547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24378" y="4356208"/>
            <a:ext cx="1338828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  <a:cs typeface="Segoe UI Light" panose="020B0502040204020203" pitchFamily="34" charset="0"/>
              </a:rPr>
              <a:t>56,245</a:t>
            </a:r>
            <a:endParaRPr lang="en-US" altLang="zh-CN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  <a:cs typeface="Segoe UI Light" panose="020B0502040204020203" pitchFamily="34" charset="0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1809309" y="2389606"/>
            <a:ext cx="112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92263" y="2717137"/>
            <a:ext cx="23590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5533540" y="2389606"/>
            <a:ext cx="112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16494" y="2717137"/>
            <a:ext cx="23590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9431332" y="2389606"/>
            <a:ext cx="1124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14286" y="2717137"/>
            <a:ext cx="235901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110077" y="3852539"/>
            <a:ext cx="261450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365043" y="2535065"/>
            <a:ext cx="1010353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365043" y="5179356"/>
            <a:ext cx="1010353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833177" y="3852539"/>
            <a:ext cx="261450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831677" y="2546356"/>
            <a:ext cx="1010353" cy="6755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>
            <a:spLocks noChangeAspect="1"/>
          </p:cNvSpPr>
          <p:nvPr/>
        </p:nvSpPr>
        <p:spPr>
          <a:xfrm>
            <a:off x="7023660" y="3362814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4" name="圆角矩形 13"/>
          <p:cNvSpPr>
            <a:spLocks noChangeAspect="1"/>
          </p:cNvSpPr>
          <p:nvPr/>
        </p:nvSpPr>
        <p:spPr>
          <a:xfrm>
            <a:off x="4243145" y="3362814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5" name="圆角矩形 14"/>
          <p:cNvSpPr>
            <a:spLocks noChangeAspect="1"/>
          </p:cNvSpPr>
          <p:nvPr/>
        </p:nvSpPr>
        <p:spPr>
          <a:xfrm>
            <a:off x="5004075" y="2044846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6" name="圆角矩形 15"/>
          <p:cNvSpPr>
            <a:spLocks noChangeAspect="1"/>
          </p:cNvSpPr>
          <p:nvPr/>
        </p:nvSpPr>
        <p:spPr>
          <a:xfrm>
            <a:off x="5004075" y="4680782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7" name="圆角矩形 16"/>
          <p:cNvSpPr>
            <a:spLocks noChangeAspect="1"/>
          </p:cNvSpPr>
          <p:nvPr/>
        </p:nvSpPr>
        <p:spPr>
          <a:xfrm>
            <a:off x="6262731" y="4680782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8" name="圆角矩形 17"/>
          <p:cNvSpPr>
            <a:spLocks noChangeAspect="1"/>
          </p:cNvSpPr>
          <p:nvPr/>
        </p:nvSpPr>
        <p:spPr>
          <a:xfrm>
            <a:off x="6262731" y="2044846"/>
            <a:ext cx="980438" cy="980438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9" name="Freeform 133"/>
          <p:cNvSpPr>
            <a:spLocks noChangeAspect="1" noEditPoints="1"/>
          </p:cNvSpPr>
          <p:nvPr/>
        </p:nvSpPr>
        <p:spPr bwMode="auto">
          <a:xfrm>
            <a:off x="4454780" y="3599444"/>
            <a:ext cx="557170" cy="507177"/>
          </a:xfrm>
          <a:custGeom>
            <a:avLst/>
            <a:gdLst>
              <a:gd name="T0" fmla="*/ 4 w 66"/>
              <a:gd name="T1" fmla="*/ 17 h 60"/>
              <a:gd name="T2" fmla="*/ 28 w 66"/>
              <a:gd name="T3" fmla="*/ 15 h 60"/>
              <a:gd name="T4" fmla="*/ 32 w 66"/>
              <a:gd name="T5" fmla="*/ 3 h 60"/>
              <a:gd name="T6" fmla="*/ 63 w 66"/>
              <a:gd name="T7" fmla="*/ 3 h 60"/>
              <a:gd name="T8" fmla="*/ 51 w 66"/>
              <a:gd name="T9" fmla="*/ 60 h 60"/>
              <a:gd name="T10" fmla="*/ 38 w 66"/>
              <a:gd name="T11" fmla="*/ 8 h 60"/>
              <a:gd name="T12" fmla="*/ 28 w 66"/>
              <a:gd name="T13" fmla="*/ 60 h 60"/>
              <a:gd name="T14" fmla="*/ 20 w 66"/>
              <a:gd name="T15" fmla="*/ 20 h 60"/>
              <a:gd name="T16" fmla="*/ 6 w 66"/>
              <a:gd name="T17" fmla="*/ 60 h 60"/>
              <a:gd name="T18" fmla="*/ 44 w 66"/>
              <a:gd name="T19" fmla="*/ 20 h 60"/>
              <a:gd name="T20" fmla="*/ 45 w 66"/>
              <a:gd name="T21" fmla="*/ 16 h 60"/>
              <a:gd name="T22" fmla="*/ 45 w 66"/>
              <a:gd name="T23" fmla="*/ 13 h 60"/>
              <a:gd name="T24" fmla="*/ 44 w 66"/>
              <a:gd name="T25" fmla="*/ 9 h 60"/>
              <a:gd name="T26" fmla="*/ 46 w 66"/>
              <a:gd name="T27" fmla="*/ 27 h 60"/>
              <a:gd name="T28" fmla="*/ 44 w 66"/>
              <a:gd name="T29" fmla="*/ 30 h 60"/>
              <a:gd name="T30" fmla="*/ 46 w 66"/>
              <a:gd name="T31" fmla="*/ 30 h 60"/>
              <a:gd name="T32" fmla="*/ 44 w 66"/>
              <a:gd name="T33" fmla="*/ 41 h 60"/>
              <a:gd name="T34" fmla="*/ 45 w 66"/>
              <a:gd name="T35" fmla="*/ 37 h 60"/>
              <a:gd name="T36" fmla="*/ 41 w 66"/>
              <a:gd name="T37" fmla="*/ 21 h 60"/>
              <a:gd name="T38" fmla="*/ 39 w 66"/>
              <a:gd name="T39" fmla="*/ 17 h 60"/>
              <a:gd name="T40" fmla="*/ 42 w 66"/>
              <a:gd name="T41" fmla="*/ 13 h 60"/>
              <a:gd name="T42" fmla="*/ 39 w 66"/>
              <a:gd name="T43" fmla="*/ 24 h 60"/>
              <a:gd name="T44" fmla="*/ 42 w 66"/>
              <a:gd name="T45" fmla="*/ 23 h 60"/>
              <a:gd name="T46" fmla="*/ 39 w 66"/>
              <a:gd name="T47" fmla="*/ 35 h 60"/>
              <a:gd name="T48" fmla="*/ 41 w 66"/>
              <a:gd name="T49" fmla="*/ 31 h 60"/>
              <a:gd name="T50" fmla="*/ 41 w 66"/>
              <a:gd name="T51" fmla="*/ 41 h 60"/>
              <a:gd name="T52" fmla="*/ 39 w 66"/>
              <a:gd name="T53" fmla="*/ 38 h 60"/>
              <a:gd name="T54" fmla="*/ 46 w 66"/>
              <a:gd name="T55" fmla="*/ 48 h 60"/>
              <a:gd name="T56" fmla="*/ 39 w 66"/>
              <a:gd name="T57" fmla="*/ 45 h 60"/>
              <a:gd name="T58" fmla="*/ 42 w 66"/>
              <a:gd name="T59" fmla="*/ 44 h 60"/>
              <a:gd name="T60" fmla="*/ 11 w 66"/>
              <a:gd name="T61" fmla="*/ 34 h 60"/>
              <a:gd name="T62" fmla="*/ 12 w 66"/>
              <a:gd name="T63" fmla="*/ 30 h 60"/>
              <a:gd name="T64" fmla="*/ 17 w 66"/>
              <a:gd name="T65" fmla="*/ 33 h 60"/>
              <a:gd name="T66" fmla="*/ 15 w 66"/>
              <a:gd name="T67" fmla="*/ 30 h 60"/>
              <a:gd name="T68" fmla="*/ 18 w 66"/>
              <a:gd name="T69" fmla="*/ 26 h 60"/>
              <a:gd name="T70" fmla="*/ 15 w 66"/>
              <a:gd name="T71" fmla="*/ 37 h 60"/>
              <a:gd name="T72" fmla="*/ 18 w 66"/>
              <a:gd name="T73" fmla="*/ 36 h 60"/>
              <a:gd name="T74" fmla="*/ 15 w 66"/>
              <a:gd name="T75" fmla="*/ 48 h 60"/>
              <a:gd name="T76" fmla="*/ 17 w 66"/>
              <a:gd name="T77" fmla="*/ 44 h 60"/>
              <a:gd name="T78" fmla="*/ 17 w 66"/>
              <a:gd name="T79" fmla="*/ 55 h 60"/>
              <a:gd name="T80" fmla="*/ 15 w 66"/>
              <a:gd name="T81" fmla="*/ 51 h 60"/>
              <a:gd name="T82" fmla="*/ 13 w 66"/>
              <a:gd name="T83" fmla="*/ 27 h 60"/>
              <a:gd name="T84" fmla="*/ 11 w 66"/>
              <a:gd name="T85" fmla="*/ 37 h 60"/>
              <a:gd name="T86" fmla="*/ 13 w 66"/>
              <a:gd name="T87" fmla="*/ 37 h 60"/>
              <a:gd name="T88" fmla="*/ 11 w 66"/>
              <a:gd name="T89" fmla="*/ 48 h 60"/>
              <a:gd name="T90" fmla="*/ 12 w 66"/>
              <a:gd name="T91" fmla="*/ 44 h 60"/>
              <a:gd name="T92" fmla="*/ 12 w 66"/>
              <a:gd name="T93" fmla="*/ 55 h 60"/>
              <a:gd name="T94" fmla="*/ 11 w 66"/>
              <a:gd name="T95" fmla="*/ 5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" h="60">
                <a:moveTo>
                  <a:pt x="0" y="55"/>
                </a:moveTo>
                <a:cubicBezTo>
                  <a:pt x="4" y="55"/>
                  <a:pt x="4" y="55"/>
                  <a:pt x="4" y="5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31" y="37"/>
                  <a:pt x="31" y="37"/>
                  <a:pt x="31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3"/>
                  <a:pt x="32" y="3"/>
                  <a:pt x="32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63" y="55"/>
                  <a:pt x="63" y="55"/>
                  <a:pt x="63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"/>
                  <a:pt x="49" y="6"/>
                  <a:pt x="49" y="6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20"/>
                  <a:pt x="20" y="20"/>
                  <a:pt x="20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60"/>
                  <a:pt x="9" y="60"/>
                  <a:pt x="9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0" y="55"/>
                  <a:pt x="0" y="55"/>
                </a:cubicBezTo>
                <a:close/>
                <a:moveTo>
                  <a:pt x="44" y="16"/>
                </a:moveTo>
                <a:cubicBezTo>
                  <a:pt x="44" y="18"/>
                  <a:pt x="44" y="19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7"/>
                  <a:pt x="46" y="16"/>
                </a:cubicBezTo>
                <a:cubicBezTo>
                  <a:pt x="46" y="16"/>
                  <a:pt x="46" y="16"/>
                  <a:pt x="45" y="16"/>
                </a:cubicBezTo>
                <a:cubicBezTo>
                  <a:pt x="45" y="16"/>
                  <a:pt x="44" y="16"/>
                  <a:pt x="44" y="16"/>
                </a:cubicBezTo>
                <a:close/>
                <a:moveTo>
                  <a:pt x="44" y="9"/>
                </a:moveTo>
                <a:cubicBezTo>
                  <a:pt x="44" y="11"/>
                  <a:pt x="44" y="12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0"/>
                  <a:pt x="46" y="9"/>
                </a:cubicBezTo>
                <a:cubicBezTo>
                  <a:pt x="46" y="9"/>
                  <a:pt x="46" y="9"/>
                  <a:pt x="45" y="9"/>
                </a:cubicBezTo>
                <a:cubicBezTo>
                  <a:pt x="45" y="9"/>
                  <a:pt x="44" y="9"/>
                  <a:pt x="44" y="9"/>
                </a:cubicBezTo>
                <a:close/>
                <a:moveTo>
                  <a:pt x="44" y="23"/>
                </a:moveTo>
                <a:cubicBezTo>
                  <a:pt x="44" y="25"/>
                  <a:pt x="44" y="26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4"/>
                  <a:pt x="46" y="23"/>
                </a:cubicBezTo>
                <a:cubicBezTo>
                  <a:pt x="46" y="23"/>
                  <a:pt x="46" y="23"/>
                  <a:pt x="45" y="23"/>
                </a:cubicBezTo>
                <a:cubicBezTo>
                  <a:pt x="45" y="23"/>
                  <a:pt x="44" y="23"/>
                  <a:pt x="44" y="23"/>
                </a:cubicBezTo>
                <a:close/>
                <a:moveTo>
                  <a:pt x="44" y="30"/>
                </a:moveTo>
                <a:cubicBezTo>
                  <a:pt x="44" y="32"/>
                  <a:pt x="44" y="33"/>
                  <a:pt x="44" y="34"/>
                </a:cubicBezTo>
                <a:cubicBezTo>
                  <a:pt x="44" y="34"/>
                  <a:pt x="45" y="34"/>
                  <a:pt x="45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3"/>
                  <a:pt x="46" y="32"/>
                  <a:pt x="46" y="30"/>
                </a:cubicBezTo>
                <a:cubicBezTo>
                  <a:pt x="46" y="30"/>
                  <a:pt x="46" y="30"/>
                  <a:pt x="45" y="30"/>
                </a:cubicBezTo>
                <a:cubicBezTo>
                  <a:pt x="45" y="30"/>
                  <a:pt x="44" y="30"/>
                  <a:pt x="44" y="30"/>
                </a:cubicBezTo>
                <a:close/>
                <a:moveTo>
                  <a:pt x="44" y="37"/>
                </a:moveTo>
                <a:cubicBezTo>
                  <a:pt x="44" y="39"/>
                  <a:pt x="44" y="40"/>
                  <a:pt x="44" y="41"/>
                </a:cubicBezTo>
                <a:cubicBezTo>
                  <a:pt x="44" y="41"/>
                  <a:pt x="45" y="41"/>
                  <a:pt x="45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0"/>
                  <a:pt x="46" y="39"/>
                  <a:pt x="46" y="37"/>
                </a:cubicBezTo>
                <a:cubicBezTo>
                  <a:pt x="46" y="37"/>
                  <a:pt x="46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lose/>
                <a:moveTo>
                  <a:pt x="39" y="17"/>
                </a:moveTo>
                <a:cubicBezTo>
                  <a:pt x="39" y="18"/>
                  <a:pt x="39" y="19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1" y="21"/>
                  <a:pt x="42" y="20"/>
                </a:cubicBezTo>
                <a:cubicBezTo>
                  <a:pt x="42" y="19"/>
                  <a:pt x="42" y="18"/>
                  <a:pt x="42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0" y="17"/>
                  <a:pt x="40" y="17"/>
                  <a:pt x="39" y="17"/>
                </a:cubicBezTo>
                <a:close/>
                <a:moveTo>
                  <a:pt x="39" y="10"/>
                </a:moveTo>
                <a:cubicBezTo>
                  <a:pt x="39" y="11"/>
                  <a:pt x="39" y="12"/>
                  <a:pt x="39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2" y="13"/>
                </a:cubicBezTo>
                <a:cubicBezTo>
                  <a:pt x="42" y="12"/>
                  <a:pt x="42" y="11"/>
                  <a:pt x="4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lose/>
                <a:moveTo>
                  <a:pt x="39" y="24"/>
                </a:moveTo>
                <a:cubicBezTo>
                  <a:pt x="39" y="25"/>
                  <a:pt x="39" y="26"/>
                  <a:pt x="39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2" y="26"/>
                  <a:pt x="42" y="25"/>
                  <a:pt x="42" y="23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4"/>
                  <a:pt x="39" y="24"/>
                </a:cubicBezTo>
                <a:close/>
                <a:moveTo>
                  <a:pt x="39" y="31"/>
                </a:moveTo>
                <a:cubicBezTo>
                  <a:pt x="39" y="32"/>
                  <a:pt x="39" y="33"/>
                  <a:pt x="39" y="35"/>
                </a:cubicBezTo>
                <a:cubicBezTo>
                  <a:pt x="40" y="35"/>
                  <a:pt x="40" y="34"/>
                  <a:pt x="41" y="34"/>
                </a:cubicBezTo>
                <a:cubicBezTo>
                  <a:pt x="41" y="34"/>
                  <a:pt x="41" y="34"/>
                  <a:pt x="42" y="34"/>
                </a:cubicBezTo>
                <a:cubicBezTo>
                  <a:pt x="42" y="33"/>
                  <a:pt x="42" y="32"/>
                  <a:pt x="42" y="30"/>
                </a:cubicBezTo>
                <a:cubicBezTo>
                  <a:pt x="41" y="30"/>
                  <a:pt x="41" y="30"/>
                  <a:pt x="41" y="31"/>
                </a:cubicBezTo>
                <a:cubicBezTo>
                  <a:pt x="40" y="31"/>
                  <a:pt x="40" y="31"/>
                  <a:pt x="39" y="31"/>
                </a:cubicBezTo>
                <a:close/>
                <a:moveTo>
                  <a:pt x="39" y="38"/>
                </a:moveTo>
                <a:cubicBezTo>
                  <a:pt x="39" y="39"/>
                  <a:pt x="39" y="40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1" y="41"/>
                  <a:pt x="41" y="41"/>
                  <a:pt x="42" y="41"/>
                </a:cubicBezTo>
                <a:cubicBezTo>
                  <a:pt x="42" y="40"/>
                  <a:pt x="42" y="39"/>
                  <a:pt x="4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7"/>
                  <a:pt x="40" y="37"/>
                  <a:pt x="39" y="38"/>
                </a:cubicBezTo>
                <a:close/>
                <a:moveTo>
                  <a:pt x="44" y="44"/>
                </a:moveTo>
                <a:cubicBezTo>
                  <a:pt x="44" y="46"/>
                  <a:pt x="44" y="47"/>
                  <a:pt x="44" y="48"/>
                </a:cubicBezTo>
                <a:cubicBezTo>
                  <a:pt x="44" y="48"/>
                  <a:pt x="45" y="48"/>
                  <a:pt x="45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6" y="46"/>
                  <a:pt x="46" y="44"/>
                </a:cubicBezTo>
                <a:cubicBezTo>
                  <a:pt x="46" y="44"/>
                  <a:pt x="46" y="44"/>
                  <a:pt x="45" y="44"/>
                </a:cubicBezTo>
                <a:cubicBezTo>
                  <a:pt x="45" y="44"/>
                  <a:pt x="44" y="44"/>
                  <a:pt x="44" y="44"/>
                </a:cubicBezTo>
                <a:close/>
                <a:moveTo>
                  <a:pt x="39" y="45"/>
                </a:moveTo>
                <a:cubicBezTo>
                  <a:pt x="39" y="46"/>
                  <a:pt x="39" y="47"/>
                  <a:pt x="39" y="48"/>
                </a:cubicBezTo>
                <a:cubicBezTo>
                  <a:pt x="40" y="48"/>
                  <a:pt x="40" y="48"/>
                  <a:pt x="41" y="48"/>
                </a:cubicBezTo>
                <a:cubicBezTo>
                  <a:pt x="41" y="48"/>
                  <a:pt x="41" y="48"/>
                  <a:pt x="42" y="48"/>
                </a:cubicBezTo>
                <a:cubicBezTo>
                  <a:pt x="42" y="47"/>
                  <a:pt x="42" y="46"/>
                  <a:pt x="4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4"/>
                  <a:pt x="40" y="44"/>
                  <a:pt x="39" y="45"/>
                </a:cubicBezTo>
                <a:close/>
                <a:moveTo>
                  <a:pt x="11" y="30"/>
                </a:moveTo>
                <a:cubicBezTo>
                  <a:pt x="11" y="31"/>
                  <a:pt x="11" y="33"/>
                  <a:pt x="11" y="34"/>
                </a:cubicBezTo>
                <a:cubicBezTo>
                  <a:pt x="11" y="34"/>
                  <a:pt x="12" y="34"/>
                  <a:pt x="12" y="34"/>
                </a:cubicBezTo>
                <a:cubicBezTo>
                  <a:pt x="12" y="34"/>
                  <a:pt x="13" y="34"/>
                  <a:pt x="13" y="34"/>
                </a:cubicBezTo>
                <a:cubicBezTo>
                  <a:pt x="13" y="32"/>
                  <a:pt x="13" y="31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1" y="30"/>
                  <a:pt x="11" y="30"/>
                </a:cubicBezTo>
                <a:close/>
                <a:moveTo>
                  <a:pt x="15" y="30"/>
                </a:moveTo>
                <a:cubicBezTo>
                  <a:pt x="15" y="31"/>
                  <a:pt x="15" y="32"/>
                  <a:pt x="15" y="34"/>
                </a:cubicBezTo>
                <a:cubicBezTo>
                  <a:pt x="16" y="34"/>
                  <a:pt x="16" y="34"/>
                  <a:pt x="17" y="33"/>
                </a:cubicBezTo>
                <a:cubicBezTo>
                  <a:pt x="17" y="33"/>
                  <a:pt x="17" y="33"/>
                  <a:pt x="18" y="33"/>
                </a:cubicBezTo>
                <a:cubicBezTo>
                  <a:pt x="18" y="32"/>
                  <a:pt x="18" y="31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5" y="30"/>
                </a:cubicBezTo>
                <a:close/>
                <a:moveTo>
                  <a:pt x="15" y="23"/>
                </a:moveTo>
                <a:cubicBezTo>
                  <a:pt x="15" y="24"/>
                  <a:pt x="15" y="25"/>
                  <a:pt x="15" y="27"/>
                </a:cubicBezTo>
                <a:cubicBezTo>
                  <a:pt x="16" y="27"/>
                  <a:pt x="16" y="26"/>
                  <a:pt x="17" y="26"/>
                </a:cubicBezTo>
                <a:cubicBezTo>
                  <a:pt x="17" y="26"/>
                  <a:pt x="17" y="26"/>
                  <a:pt x="18" y="26"/>
                </a:cubicBezTo>
                <a:cubicBezTo>
                  <a:pt x="18" y="25"/>
                  <a:pt x="18" y="24"/>
                  <a:pt x="18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5" y="23"/>
                </a:cubicBezTo>
                <a:close/>
                <a:moveTo>
                  <a:pt x="15" y="37"/>
                </a:moveTo>
                <a:cubicBezTo>
                  <a:pt x="15" y="38"/>
                  <a:pt x="15" y="39"/>
                  <a:pt x="15" y="41"/>
                </a:cubicBezTo>
                <a:cubicBezTo>
                  <a:pt x="16" y="41"/>
                  <a:pt x="16" y="41"/>
                  <a:pt x="17" y="41"/>
                </a:cubicBezTo>
                <a:cubicBezTo>
                  <a:pt x="17" y="41"/>
                  <a:pt x="17" y="41"/>
                  <a:pt x="18" y="40"/>
                </a:cubicBezTo>
                <a:cubicBezTo>
                  <a:pt x="18" y="39"/>
                  <a:pt x="18" y="38"/>
                  <a:pt x="18" y="36"/>
                </a:cubicBezTo>
                <a:cubicBezTo>
                  <a:pt x="17" y="36"/>
                  <a:pt x="17" y="37"/>
                  <a:pt x="17" y="37"/>
                </a:cubicBezTo>
                <a:cubicBezTo>
                  <a:pt x="16" y="37"/>
                  <a:pt x="16" y="37"/>
                  <a:pt x="15" y="37"/>
                </a:cubicBezTo>
                <a:close/>
                <a:moveTo>
                  <a:pt x="15" y="44"/>
                </a:moveTo>
                <a:cubicBezTo>
                  <a:pt x="15" y="45"/>
                  <a:pt x="15" y="46"/>
                  <a:pt x="15" y="48"/>
                </a:cubicBezTo>
                <a:cubicBezTo>
                  <a:pt x="16" y="48"/>
                  <a:pt x="16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6"/>
                  <a:pt x="18" y="45"/>
                  <a:pt x="18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4"/>
                  <a:pt x="15" y="44"/>
                </a:cubicBezTo>
                <a:close/>
                <a:moveTo>
                  <a:pt x="15" y="51"/>
                </a:moveTo>
                <a:cubicBezTo>
                  <a:pt x="15" y="52"/>
                  <a:pt x="15" y="53"/>
                  <a:pt x="15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3"/>
                  <a:pt x="18" y="52"/>
                  <a:pt x="18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1"/>
                  <a:pt x="15" y="51"/>
                </a:cubicBezTo>
                <a:close/>
                <a:moveTo>
                  <a:pt x="11" y="23"/>
                </a:moveTo>
                <a:cubicBezTo>
                  <a:pt x="11" y="24"/>
                  <a:pt x="11" y="26"/>
                  <a:pt x="11" y="27"/>
                </a:cubicBezTo>
                <a:cubicBezTo>
                  <a:pt x="11" y="27"/>
                  <a:pt x="12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5"/>
                  <a:pt x="13" y="24"/>
                  <a:pt x="13" y="23"/>
                </a:cubicBezTo>
                <a:cubicBezTo>
                  <a:pt x="13" y="23"/>
                  <a:pt x="12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lose/>
                <a:moveTo>
                  <a:pt x="11" y="37"/>
                </a:moveTo>
                <a:cubicBezTo>
                  <a:pt x="11" y="38"/>
                  <a:pt x="11" y="40"/>
                  <a:pt x="11" y="41"/>
                </a:cubicBezTo>
                <a:cubicBezTo>
                  <a:pt x="11" y="41"/>
                  <a:pt x="12" y="41"/>
                  <a:pt x="12" y="41"/>
                </a:cubicBezTo>
                <a:cubicBezTo>
                  <a:pt x="12" y="41"/>
                  <a:pt x="13" y="41"/>
                  <a:pt x="13" y="41"/>
                </a:cubicBezTo>
                <a:cubicBezTo>
                  <a:pt x="13" y="39"/>
                  <a:pt x="13" y="38"/>
                  <a:pt x="13" y="37"/>
                </a:cubicBezTo>
                <a:cubicBezTo>
                  <a:pt x="13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lose/>
                <a:moveTo>
                  <a:pt x="11" y="44"/>
                </a:moveTo>
                <a:cubicBezTo>
                  <a:pt x="11" y="45"/>
                  <a:pt x="11" y="46"/>
                  <a:pt x="11" y="48"/>
                </a:cubicBezTo>
                <a:cubicBezTo>
                  <a:pt x="11" y="48"/>
                  <a:pt x="12" y="48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2" y="44"/>
                  <a:pt x="12" y="44"/>
                </a:cubicBezTo>
                <a:cubicBezTo>
                  <a:pt x="12" y="44"/>
                  <a:pt x="11" y="44"/>
                  <a:pt x="11" y="44"/>
                </a:cubicBezTo>
                <a:close/>
                <a:moveTo>
                  <a:pt x="11" y="51"/>
                </a:moveTo>
                <a:cubicBezTo>
                  <a:pt x="11" y="52"/>
                  <a:pt x="11" y="53"/>
                  <a:pt x="11" y="55"/>
                </a:cubicBezTo>
                <a:cubicBezTo>
                  <a:pt x="11" y="55"/>
                  <a:pt x="12" y="55"/>
                  <a:pt x="12" y="55"/>
                </a:cubicBezTo>
                <a:cubicBezTo>
                  <a:pt x="12" y="55"/>
                  <a:pt x="13" y="55"/>
                  <a:pt x="13" y="55"/>
                </a:cubicBezTo>
                <a:cubicBezTo>
                  <a:pt x="13" y="53"/>
                  <a:pt x="13" y="52"/>
                  <a:pt x="13" y="51"/>
                </a:cubicBezTo>
                <a:cubicBezTo>
                  <a:pt x="13" y="51"/>
                  <a:pt x="12" y="51"/>
                  <a:pt x="12" y="51"/>
                </a:cubicBezTo>
                <a:cubicBezTo>
                  <a:pt x="12" y="51"/>
                  <a:pt x="11" y="51"/>
                  <a:pt x="1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0" name="Freeform 391"/>
          <p:cNvSpPr>
            <a:spLocks noChangeAspect="1" noEditPoints="1"/>
          </p:cNvSpPr>
          <p:nvPr/>
        </p:nvSpPr>
        <p:spPr bwMode="auto">
          <a:xfrm>
            <a:off x="5259309" y="4972382"/>
            <a:ext cx="469970" cy="397237"/>
          </a:xfrm>
          <a:custGeom>
            <a:avLst/>
            <a:gdLst>
              <a:gd name="T0" fmla="*/ 39 w 71"/>
              <a:gd name="T1" fmla="*/ 0 h 60"/>
              <a:gd name="T2" fmla="*/ 51 w 71"/>
              <a:gd name="T3" fmla="*/ 42 h 60"/>
              <a:gd name="T4" fmla="*/ 53 w 71"/>
              <a:gd name="T5" fmla="*/ 39 h 60"/>
              <a:gd name="T6" fmla="*/ 43 w 71"/>
              <a:gd name="T7" fmla="*/ 13 h 60"/>
              <a:gd name="T8" fmla="*/ 50 w 71"/>
              <a:gd name="T9" fmla="*/ 6 h 60"/>
              <a:gd name="T10" fmla="*/ 69 w 71"/>
              <a:gd name="T11" fmla="*/ 11 h 60"/>
              <a:gd name="T12" fmla="*/ 57 w 71"/>
              <a:gd name="T13" fmla="*/ 12 h 60"/>
              <a:gd name="T14" fmla="*/ 50 w 71"/>
              <a:gd name="T15" fmla="*/ 10 h 60"/>
              <a:gd name="T16" fmla="*/ 46 w 71"/>
              <a:gd name="T17" fmla="*/ 13 h 60"/>
              <a:gd name="T18" fmla="*/ 56 w 71"/>
              <a:gd name="T19" fmla="*/ 40 h 60"/>
              <a:gd name="T20" fmla="*/ 58 w 71"/>
              <a:gd name="T21" fmla="*/ 39 h 60"/>
              <a:gd name="T22" fmla="*/ 59 w 71"/>
              <a:gd name="T23" fmla="*/ 23 h 60"/>
              <a:gd name="T24" fmla="*/ 64 w 71"/>
              <a:gd name="T25" fmla="*/ 17 h 60"/>
              <a:gd name="T26" fmla="*/ 64 w 71"/>
              <a:gd name="T27" fmla="*/ 28 h 60"/>
              <a:gd name="T28" fmla="*/ 63 w 71"/>
              <a:gd name="T29" fmla="*/ 36 h 60"/>
              <a:gd name="T30" fmla="*/ 56 w 71"/>
              <a:gd name="T31" fmla="*/ 45 h 60"/>
              <a:gd name="T32" fmla="*/ 39 w 71"/>
              <a:gd name="T33" fmla="*/ 50 h 60"/>
              <a:gd name="T34" fmla="*/ 0 w 71"/>
              <a:gd name="T35" fmla="*/ 60 h 60"/>
              <a:gd name="T36" fmla="*/ 8 w 71"/>
              <a:gd name="T37" fmla="*/ 8 h 60"/>
              <a:gd name="T38" fmla="*/ 32 w 71"/>
              <a:gd name="T39" fmla="*/ 22 h 60"/>
              <a:gd name="T40" fmla="*/ 8 w 71"/>
              <a:gd name="T41" fmla="*/ 8 h 60"/>
              <a:gd name="T42" fmla="*/ 10 w 71"/>
              <a:gd name="T43" fmla="*/ 32 h 60"/>
              <a:gd name="T44" fmla="*/ 10 w 71"/>
              <a:gd name="T45" fmla="*/ 50 h 60"/>
              <a:gd name="T46" fmla="*/ 29 w 71"/>
              <a:gd name="T47" fmla="*/ 50 h 60"/>
              <a:gd name="T48" fmla="*/ 29 w 71"/>
              <a:gd name="T49" fmla="*/ 32 h 60"/>
              <a:gd name="T50" fmla="*/ 27 w 71"/>
              <a:gd name="T51" fmla="*/ 41 h 60"/>
              <a:gd name="T52" fmla="*/ 15 w 71"/>
              <a:gd name="T53" fmla="*/ 34 h 60"/>
              <a:gd name="T54" fmla="*/ 15 w 71"/>
              <a:gd name="T55" fmla="*/ 48 h 60"/>
              <a:gd name="T56" fmla="*/ 27 w 71"/>
              <a:gd name="T57" fmla="*/ 41 h 60"/>
              <a:gd name="T58" fmla="*/ 20 w 71"/>
              <a:gd name="T59" fmla="*/ 30 h 60"/>
              <a:gd name="T60" fmla="*/ 9 w 71"/>
              <a:gd name="T61" fmla="*/ 41 h 60"/>
              <a:gd name="T62" fmla="*/ 20 w 71"/>
              <a:gd name="T63" fmla="*/ 51 h 60"/>
              <a:gd name="T64" fmla="*/ 30 w 71"/>
              <a:gd name="T65" fmla="*/ 41 h 60"/>
              <a:gd name="T66" fmla="*/ 39 w 71"/>
              <a:gd name="T67" fmla="*/ 44 h 60"/>
              <a:gd name="T68" fmla="*/ 45 w 71"/>
              <a:gd name="T69" fmla="*/ 4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60">
                <a:moveTo>
                  <a:pt x="0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39"/>
                  <a:pt x="39" y="39"/>
                  <a:pt x="39" y="39"/>
                </a:cubicBezTo>
                <a:cubicBezTo>
                  <a:pt x="43" y="41"/>
                  <a:pt x="47" y="43"/>
                  <a:pt x="51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2" y="41"/>
                  <a:pt x="53" y="40"/>
                  <a:pt x="53" y="39"/>
                </a:cubicBezTo>
                <a:cubicBezTo>
                  <a:pt x="54" y="34"/>
                  <a:pt x="50" y="28"/>
                  <a:pt x="47" y="23"/>
                </a:cubicBezTo>
                <a:cubicBezTo>
                  <a:pt x="45" y="19"/>
                  <a:pt x="42" y="16"/>
                  <a:pt x="43" y="13"/>
                </a:cubicBezTo>
                <a:cubicBezTo>
                  <a:pt x="43" y="8"/>
                  <a:pt x="47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6"/>
                  <a:pt x="69" y="8"/>
                  <a:pt x="69" y="11"/>
                </a:cubicBezTo>
                <a:cubicBezTo>
                  <a:pt x="70" y="11"/>
                  <a:pt x="71" y="11"/>
                  <a:pt x="71" y="11"/>
                </a:cubicBezTo>
                <a:cubicBezTo>
                  <a:pt x="70" y="17"/>
                  <a:pt x="59" y="18"/>
                  <a:pt x="57" y="12"/>
                </a:cubicBezTo>
                <a:cubicBezTo>
                  <a:pt x="57" y="12"/>
                  <a:pt x="58" y="12"/>
                  <a:pt x="59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48" y="10"/>
                  <a:pt x="47" y="11"/>
                  <a:pt x="46" y="13"/>
                </a:cubicBezTo>
                <a:cubicBezTo>
                  <a:pt x="46" y="15"/>
                  <a:pt x="48" y="18"/>
                  <a:pt x="50" y="21"/>
                </a:cubicBezTo>
                <a:cubicBezTo>
                  <a:pt x="54" y="26"/>
                  <a:pt x="58" y="33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7" y="40"/>
                  <a:pt x="57" y="39"/>
                  <a:pt x="58" y="39"/>
                </a:cubicBezTo>
                <a:cubicBezTo>
                  <a:pt x="59" y="38"/>
                  <a:pt x="59" y="36"/>
                  <a:pt x="60" y="35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1"/>
                  <a:pt x="62" y="20"/>
                  <a:pt x="64" y="19"/>
                </a:cubicBezTo>
                <a:cubicBezTo>
                  <a:pt x="64" y="18"/>
                  <a:pt x="64" y="18"/>
                  <a:pt x="64" y="17"/>
                </a:cubicBezTo>
                <a:cubicBezTo>
                  <a:pt x="70" y="19"/>
                  <a:pt x="70" y="28"/>
                  <a:pt x="65" y="30"/>
                </a:cubicBezTo>
                <a:cubicBezTo>
                  <a:pt x="65" y="29"/>
                  <a:pt x="65" y="29"/>
                  <a:pt x="64" y="28"/>
                </a:cubicBezTo>
                <a:cubicBezTo>
                  <a:pt x="64" y="36"/>
                  <a:pt x="64" y="36"/>
                  <a:pt x="64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3" y="38"/>
                  <a:pt x="62" y="40"/>
                  <a:pt x="61" y="41"/>
                </a:cubicBezTo>
                <a:cubicBezTo>
                  <a:pt x="60" y="43"/>
                  <a:pt x="58" y="44"/>
                  <a:pt x="56" y="45"/>
                </a:cubicBezTo>
                <a:cubicBezTo>
                  <a:pt x="55" y="45"/>
                  <a:pt x="54" y="45"/>
                  <a:pt x="53" y="46"/>
                </a:cubicBezTo>
                <a:cubicBezTo>
                  <a:pt x="49" y="49"/>
                  <a:pt x="43" y="50"/>
                  <a:pt x="39" y="50"/>
                </a:cubicBezTo>
                <a:cubicBezTo>
                  <a:pt x="39" y="60"/>
                  <a:pt x="39" y="60"/>
                  <a:pt x="39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8" y="8"/>
                </a:moveTo>
                <a:cubicBezTo>
                  <a:pt x="8" y="22"/>
                  <a:pt x="8" y="22"/>
                  <a:pt x="8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8"/>
                  <a:pt x="32" y="8"/>
                  <a:pt x="32" y="8"/>
                </a:cubicBezTo>
                <a:cubicBezTo>
                  <a:pt x="8" y="8"/>
                  <a:pt x="8" y="8"/>
                  <a:pt x="8" y="8"/>
                </a:cubicBezTo>
                <a:close/>
                <a:moveTo>
                  <a:pt x="20" y="28"/>
                </a:moveTo>
                <a:cubicBezTo>
                  <a:pt x="16" y="28"/>
                  <a:pt x="13" y="29"/>
                  <a:pt x="10" y="32"/>
                </a:cubicBezTo>
                <a:cubicBezTo>
                  <a:pt x="8" y="34"/>
                  <a:pt x="7" y="37"/>
                  <a:pt x="7" y="41"/>
                </a:cubicBezTo>
                <a:cubicBezTo>
                  <a:pt x="7" y="44"/>
                  <a:pt x="8" y="48"/>
                  <a:pt x="10" y="50"/>
                </a:cubicBezTo>
                <a:cubicBezTo>
                  <a:pt x="13" y="52"/>
                  <a:pt x="16" y="54"/>
                  <a:pt x="20" y="54"/>
                </a:cubicBezTo>
                <a:cubicBezTo>
                  <a:pt x="23" y="54"/>
                  <a:pt x="26" y="52"/>
                  <a:pt x="29" y="50"/>
                </a:cubicBezTo>
                <a:cubicBezTo>
                  <a:pt x="31" y="48"/>
                  <a:pt x="32" y="44"/>
                  <a:pt x="32" y="41"/>
                </a:cubicBezTo>
                <a:cubicBezTo>
                  <a:pt x="32" y="37"/>
                  <a:pt x="31" y="34"/>
                  <a:pt x="29" y="32"/>
                </a:cubicBezTo>
                <a:cubicBezTo>
                  <a:pt x="26" y="29"/>
                  <a:pt x="23" y="28"/>
                  <a:pt x="20" y="28"/>
                </a:cubicBezTo>
                <a:close/>
                <a:moveTo>
                  <a:pt x="27" y="41"/>
                </a:moveTo>
                <a:cubicBezTo>
                  <a:pt x="21" y="37"/>
                  <a:pt x="21" y="37"/>
                  <a:pt x="21" y="37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8"/>
                  <a:pt x="15" y="48"/>
                  <a:pt x="15" y="48"/>
                </a:cubicBezTo>
                <a:cubicBezTo>
                  <a:pt x="21" y="44"/>
                  <a:pt x="21" y="44"/>
                  <a:pt x="21" y="44"/>
                </a:cubicBezTo>
                <a:cubicBezTo>
                  <a:pt x="27" y="41"/>
                  <a:pt x="27" y="41"/>
                  <a:pt x="27" y="41"/>
                </a:cubicBezTo>
                <a:close/>
                <a:moveTo>
                  <a:pt x="27" y="33"/>
                </a:moveTo>
                <a:cubicBezTo>
                  <a:pt x="25" y="31"/>
                  <a:pt x="22" y="30"/>
                  <a:pt x="20" y="30"/>
                </a:cubicBezTo>
                <a:cubicBezTo>
                  <a:pt x="17" y="30"/>
                  <a:pt x="14" y="31"/>
                  <a:pt x="12" y="33"/>
                </a:cubicBezTo>
                <a:cubicBezTo>
                  <a:pt x="10" y="35"/>
                  <a:pt x="9" y="38"/>
                  <a:pt x="9" y="41"/>
                </a:cubicBezTo>
                <a:cubicBezTo>
                  <a:pt x="9" y="44"/>
                  <a:pt x="10" y="46"/>
                  <a:pt x="12" y="48"/>
                </a:cubicBezTo>
                <a:cubicBezTo>
                  <a:pt x="14" y="50"/>
                  <a:pt x="17" y="51"/>
                  <a:pt x="20" y="51"/>
                </a:cubicBezTo>
                <a:cubicBezTo>
                  <a:pt x="22" y="51"/>
                  <a:pt x="25" y="50"/>
                  <a:pt x="27" y="48"/>
                </a:cubicBezTo>
                <a:cubicBezTo>
                  <a:pt x="29" y="46"/>
                  <a:pt x="30" y="44"/>
                  <a:pt x="30" y="41"/>
                </a:cubicBezTo>
                <a:cubicBezTo>
                  <a:pt x="30" y="38"/>
                  <a:pt x="29" y="35"/>
                  <a:pt x="27" y="33"/>
                </a:cubicBezTo>
                <a:close/>
                <a:moveTo>
                  <a:pt x="39" y="44"/>
                </a:moveTo>
                <a:cubicBezTo>
                  <a:pt x="39" y="46"/>
                  <a:pt x="39" y="46"/>
                  <a:pt x="39" y="46"/>
                </a:cubicBezTo>
                <a:cubicBezTo>
                  <a:pt x="41" y="46"/>
                  <a:pt x="43" y="46"/>
                  <a:pt x="45" y="46"/>
                </a:cubicBezTo>
                <a:cubicBezTo>
                  <a:pt x="43" y="45"/>
                  <a:pt x="41" y="45"/>
                  <a:pt x="39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1" name="Freeform 113"/>
          <p:cNvSpPr>
            <a:spLocks noChangeAspect="1" noEditPoints="1"/>
          </p:cNvSpPr>
          <p:nvPr/>
        </p:nvSpPr>
        <p:spPr bwMode="auto">
          <a:xfrm>
            <a:off x="6487604" y="4917412"/>
            <a:ext cx="530693" cy="507177"/>
          </a:xfrm>
          <a:custGeom>
            <a:avLst/>
            <a:gdLst>
              <a:gd name="T0" fmla="*/ 19 w 67"/>
              <a:gd name="T1" fmla="*/ 16 h 64"/>
              <a:gd name="T2" fmla="*/ 22 w 67"/>
              <a:gd name="T3" fmla="*/ 19 h 64"/>
              <a:gd name="T4" fmla="*/ 36 w 67"/>
              <a:gd name="T5" fmla="*/ 38 h 64"/>
              <a:gd name="T6" fmla="*/ 29 w 67"/>
              <a:gd name="T7" fmla="*/ 32 h 64"/>
              <a:gd name="T8" fmla="*/ 62 w 67"/>
              <a:gd name="T9" fmla="*/ 25 h 64"/>
              <a:gd name="T10" fmla="*/ 65 w 67"/>
              <a:gd name="T11" fmla="*/ 30 h 64"/>
              <a:gd name="T12" fmla="*/ 63 w 67"/>
              <a:gd name="T13" fmla="*/ 48 h 64"/>
              <a:gd name="T14" fmla="*/ 63 w 67"/>
              <a:gd name="T15" fmla="*/ 61 h 64"/>
              <a:gd name="T16" fmla="*/ 56 w 67"/>
              <a:gd name="T17" fmla="*/ 64 h 64"/>
              <a:gd name="T18" fmla="*/ 47 w 67"/>
              <a:gd name="T19" fmla="*/ 56 h 64"/>
              <a:gd name="T20" fmla="*/ 33 w 67"/>
              <a:gd name="T21" fmla="*/ 61 h 64"/>
              <a:gd name="T22" fmla="*/ 26 w 67"/>
              <a:gd name="T23" fmla="*/ 64 h 64"/>
              <a:gd name="T24" fmla="*/ 17 w 67"/>
              <a:gd name="T25" fmla="*/ 55 h 64"/>
              <a:gd name="T26" fmla="*/ 19 w 67"/>
              <a:gd name="T27" fmla="*/ 48 h 64"/>
              <a:gd name="T28" fmla="*/ 22 w 67"/>
              <a:gd name="T29" fmla="*/ 46 h 64"/>
              <a:gd name="T30" fmla="*/ 0 w 67"/>
              <a:gd name="T31" fmla="*/ 23 h 64"/>
              <a:gd name="T32" fmla="*/ 37 w 67"/>
              <a:gd name="T33" fmla="*/ 0 h 64"/>
              <a:gd name="T34" fmla="*/ 32 w 67"/>
              <a:gd name="T35" fmla="*/ 11 h 64"/>
              <a:gd name="T36" fmla="*/ 54 w 67"/>
              <a:gd name="T37" fmla="*/ 11 h 64"/>
              <a:gd name="T38" fmla="*/ 48 w 67"/>
              <a:gd name="T39" fmla="*/ 0 h 64"/>
              <a:gd name="T40" fmla="*/ 29 w 67"/>
              <a:gd name="T41" fmla="*/ 42 h 64"/>
              <a:gd name="T42" fmla="*/ 33 w 67"/>
              <a:gd name="T43" fmla="*/ 48 h 64"/>
              <a:gd name="T44" fmla="*/ 36 w 67"/>
              <a:gd name="T45" fmla="*/ 49 h 64"/>
              <a:gd name="T46" fmla="*/ 29 w 67"/>
              <a:gd name="T47" fmla="*/ 42 h 64"/>
              <a:gd name="T48" fmla="*/ 51 w 67"/>
              <a:gd name="T49" fmla="*/ 42 h 64"/>
              <a:gd name="T50" fmla="*/ 54 w 67"/>
              <a:gd name="T51" fmla="*/ 46 h 64"/>
              <a:gd name="T52" fmla="*/ 47 w 67"/>
              <a:gd name="T53" fmla="*/ 42 h 64"/>
              <a:gd name="T54" fmla="*/ 40 w 67"/>
              <a:gd name="T55" fmla="*/ 49 h 64"/>
              <a:gd name="T56" fmla="*/ 47 w 67"/>
              <a:gd name="T57" fmla="*/ 42 h 64"/>
              <a:gd name="T58" fmla="*/ 47 w 67"/>
              <a:gd name="T59" fmla="*/ 38 h 64"/>
              <a:gd name="T60" fmla="*/ 40 w 67"/>
              <a:gd name="T61" fmla="*/ 32 h 64"/>
              <a:gd name="T62" fmla="*/ 51 w 67"/>
              <a:gd name="T63" fmla="*/ 38 h 64"/>
              <a:gd name="T64" fmla="*/ 57 w 67"/>
              <a:gd name="T65" fmla="*/ 32 h 64"/>
              <a:gd name="T66" fmla="*/ 51 w 67"/>
              <a:gd name="T67" fmla="*/ 38 h 64"/>
              <a:gd name="T68" fmla="*/ 56 w 67"/>
              <a:gd name="T69" fmla="*/ 51 h 64"/>
              <a:gd name="T70" fmla="*/ 53 w 67"/>
              <a:gd name="T71" fmla="*/ 52 h 64"/>
              <a:gd name="T72" fmla="*/ 53 w 67"/>
              <a:gd name="T73" fmla="*/ 58 h 64"/>
              <a:gd name="T74" fmla="*/ 59 w 67"/>
              <a:gd name="T75" fmla="*/ 58 h 64"/>
              <a:gd name="T76" fmla="*/ 59 w 67"/>
              <a:gd name="T77" fmla="*/ 52 h 64"/>
              <a:gd name="T78" fmla="*/ 26 w 67"/>
              <a:gd name="T79" fmla="*/ 51 h 64"/>
              <a:gd name="T80" fmla="*/ 23 w 67"/>
              <a:gd name="T81" fmla="*/ 52 h 64"/>
              <a:gd name="T82" fmla="*/ 23 w 67"/>
              <a:gd name="T83" fmla="*/ 58 h 64"/>
              <a:gd name="T84" fmla="*/ 29 w 67"/>
              <a:gd name="T85" fmla="*/ 58 h 64"/>
              <a:gd name="T86" fmla="*/ 29 w 67"/>
              <a:gd name="T87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64">
                <a:moveTo>
                  <a:pt x="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9"/>
                  <a:pt x="22" y="19"/>
                  <a:pt x="22" y="19"/>
                </a:cubicBezTo>
                <a:cubicBezTo>
                  <a:pt x="27" y="38"/>
                  <a:pt x="27" y="38"/>
                  <a:pt x="27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25"/>
                  <a:pt x="28" y="25"/>
                  <a:pt x="28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7"/>
                  <a:pt x="63" y="48"/>
                </a:cubicBezTo>
                <a:cubicBezTo>
                  <a:pt x="65" y="50"/>
                  <a:pt x="66" y="52"/>
                  <a:pt x="66" y="55"/>
                </a:cubicBezTo>
                <a:cubicBezTo>
                  <a:pt x="66" y="57"/>
                  <a:pt x="65" y="60"/>
                  <a:pt x="63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3"/>
                  <a:pt x="59" y="64"/>
                  <a:pt x="56" y="64"/>
                </a:cubicBezTo>
                <a:cubicBezTo>
                  <a:pt x="54" y="64"/>
                  <a:pt x="51" y="63"/>
                  <a:pt x="50" y="61"/>
                </a:cubicBezTo>
                <a:cubicBezTo>
                  <a:pt x="48" y="60"/>
                  <a:pt x="47" y="58"/>
                  <a:pt x="47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5" y="58"/>
                  <a:pt x="34" y="60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1" y="63"/>
                  <a:pt x="29" y="64"/>
                  <a:pt x="26" y="64"/>
                </a:cubicBezTo>
                <a:cubicBezTo>
                  <a:pt x="24" y="64"/>
                  <a:pt x="21" y="63"/>
                  <a:pt x="19" y="61"/>
                </a:cubicBezTo>
                <a:cubicBezTo>
                  <a:pt x="18" y="60"/>
                  <a:pt x="17" y="57"/>
                  <a:pt x="17" y="55"/>
                </a:cubicBezTo>
                <a:cubicBezTo>
                  <a:pt x="17" y="52"/>
                  <a:pt x="18" y="50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7"/>
                  <a:pt x="21" y="47"/>
                  <a:pt x="22" y="46"/>
                </a:cubicBezTo>
                <a:cubicBezTo>
                  <a:pt x="16" y="23"/>
                  <a:pt x="16" y="23"/>
                  <a:pt x="16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37" y="0"/>
                </a:moveTo>
                <a:cubicBezTo>
                  <a:pt x="37" y="11"/>
                  <a:pt x="37" y="11"/>
                  <a:pt x="37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22"/>
                  <a:pt x="43" y="22"/>
                  <a:pt x="43" y="22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0"/>
                  <a:pt x="48" y="0"/>
                  <a:pt x="48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42"/>
                </a:move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2" y="47"/>
                  <a:pt x="33" y="48"/>
                </a:cubicBezTo>
                <a:cubicBezTo>
                  <a:pt x="33" y="48"/>
                  <a:pt x="33" y="48"/>
                  <a:pt x="33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2"/>
                  <a:pt x="36" y="42"/>
                  <a:pt x="36" y="42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5" y="42"/>
                </a:moveTo>
                <a:cubicBezTo>
                  <a:pt x="51" y="42"/>
                  <a:pt x="51" y="42"/>
                  <a:pt x="51" y="42"/>
                </a:cubicBezTo>
                <a:cubicBezTo>
                  <a:pt x="51" y="47"/>
                  <a:pt x="51" y="47"/>
                  <a:pt x="51" y="47"/>
                </a:cubicBezTo>
                <a:cubicBezTo>
                  <a:pt x="52" y="46"/>
                  <a:pt x="53" y="46"/>
                  <a:pt x="54" y="46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47" y="42"/>
                </a:moveTo>
                <a:cubicBezTo>
                  <a:pt x="40" y="42"/>
                  <a:pt x="40" y="42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40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7" y="32"/>
                  <a:pt x="47" y="32"/>
                  <a:pt x="47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8"/>
                  <a:pt x="40" y="38"/>
                  <a:pt x="40" y="38"/>
                </a:cubicBezTo>
                <a:close/>
                <a:moveTo>
                  <a:pt x="51" y="38"/>
                </a:moveTo>
                <a:cubicBezTo>
                  <a:pt x="56" y="38"/>
                  <a:pt x="56" y="38"/>
                  <a:pt x="56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8"/>
                  <a:pt x="51" y="38"/>
                  <a:pt x="51" y="38"/>
                </a:cubicBezTo>
                <a:close/>
                <a:moveTo>
                  <a:pt x="59" y="52"/>
                </a:moveTo>
                <a:cubicBezTo>
                  <a:pt x="59" y="51"/>
                  <a:pt x="57" y="51"/>
                  <a:pt x="56" y="51"/>
                </a:cubicBezTo>
                <a:cubicBezTo>
                  <a:pt x="55" y="51"/>
                  <a:pt x="54" y="51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2" y="54"/>
                  <a:pt x="52" y="55"/>
                </a:cubicBezTo>
                <a:cubicBezTo>
                  <a:pt x="52" y="56"/>
                  <a:pt x="53" y="57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9" y="58"/>
                  <a:pt x="59" y="58"/>
                </a:cubicBezTo>
                <a:cubicBezTo>
                  <a:pt x="60" y="57"/>
                  <a:pt x="60" y="56"/>
                  <a:pt x="60" y="55"/>
                </a:cubicBezTo>
                <a:cubicBezTo>
                  <a:pt x="60" y="54"/>
                  <a:pt x="60" y="53"/>
                  <a:pt x="59" y="52"/>
                </a:cubicBezTo>
                <a:close/>
                <a:moveTo>
                  <a:pt x="29" y="52"/>
                </a:moveTo>
                <a:cubicBezTo>
                  <a:pt x="28" y="51"/>
                  <a:pt x="27" y="51"/>
                  <a:pt x="26" y="51"/>
                </a:cubicBezTo>
                <a:cubicBezTo>
                  <a:pt x="25" y="51"/>
                  <a:pt x="24" y="51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3"/>
                  <a:pt x="22" y="54"/>
                  <a:pt x="22" y="55"/>
                </a:cubicBezTo>
                <a:cubicBezTo>
                  <a:pt x="22" y="56"/>
                  <a:pt x="23" y="57"/>
                  <a:pt x="23" y="58"/>
                </a:cubicBezTo>
                <a:cubicBezTo>
                  <a:pt x="24" y="58"/>
                  <a:pt x="25" y="59"/>
                  <a:pt x="26" y="59"/>
                </a:cubicBezTo>
                <a:cubicBezTo>
                  <a:pt x="27" y="59"/>
                  <a:pt x="28" y="58"/>
                  <a:pt x="29" y="58"/>
                </a:cubicBezTo>
                <a:cubicBezTo>
                  <a:pt x="30" y="57"/>
                  <a:pt x="30" y="56"/>
                  <a:pt x="30" y="55"/>
                </a:cubicBezTo>
                <a:cubicBezTo>
                  <a:pt x="30" y="54"/>
                  <a:pt x="30" y="53"/>
                  <a:pt x="29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2" name="Freeform 122"/>
          <p:cNvSpPr>
            <a:spLocks noChangeAspect="1" noEditPoints="1"/>
          </p:cNvSpPr>
          <p:nvPr/>
        </p:nvSpPr>
        <p:spPr bwMode="auto">
          <a:xfrm>
            <a:off x="7336241" y="3634831"/>
            <a:ext cx="355277" cy="436405"/>
          </a:xfrm>
          <a:custGeom>
            <a:avLst/>
            <a:gdLst>
              <a:gd name="T0" fmla="*/ 6 w 54"/>
              <a:gd name="T1" fmla="*/ 56 h 66"/>
              <a:gd name="T2" fmla="*/ 39 w 54"/>
              <a:gd name="T3" fmla="*/ 52 h 66"/>
              <a:gd name="T4" fmla="*/ 40 w 54"/>
              <a:gd name="T5" fmla="*/ 47 h 66"/>
              <a:gd name="T6" fmla="*/ 45 w 54"/>
              <a:gd name="T7" fmla="*/ 64 h 66"/>
              <a:gd name="T8" fmla="*/ 2 w 54"/>
              <a:gd name="T9" fmla="*/ 66 h 66"/>
              <a:gd name="T10" fmla="*/ 0 w 54"/>
              <a:gd name="T11" fmla="*/ 3 h 66"/>
              <a:gd name="T12" fmla="*/ 2 w 54"/>
              <a:gd name="T13" fmla="*/ 0 h 66"/>
              <a:gd name="T14" fmla="*/ 45 w 54"/>
              <a:gd name="T15" fmla="*/ 3 h 66"/>
              <a:gd name="T16" fmla="*/ 39 w 54"/>
              <a:gd name="T17" fmla="*/ 11 h 66"/>
              <a:gd name="T18" fmla="*/ 6 w 54"/>
              <a:gd name="T19" fmla="*/ 6 h 66"/>
              <a:gd name="T20" fmla="*/ 22 w 54"/>
              <a:gd name="T21" fmla="*/ 22 h 66"/>
              <a:gd name="T22" fmla="*/ 52 w 54"/>
              <a:gd name="T23" fmla="*/ 22 h 66"/>
              <a:gd name="T24" fmla="*/ 23 w 54"/>
              <a:gd name="T25" fmla="*/ 22 h 66"/>
              <a:gd name="T26" fmla="*/ 19 w 54"/>
              <a:gd name="T27" fmla="*/ 34 h 66"/>
              <a:gd name="T28" fmla="*/ 20 w 54"/>
              <a:gd name="T29" fmla="*/ 38 h 66"/>
              <a:gd name="T30" fmla="*/ 13 w 54"/>
              <a:gd name="T31" fmla="*/ 40 h 66"/>
              <a:gd name="T32" fmla="*/ 20 w 54"/>
              <a:gd name="T33" fmla="*/ 41 h 66"/>
              <a:gd name="T34" fmla="*/ 20 w 54"/>
              <a:gd name="T35" fmla="*/ 24 h 66"/>
              <a:gd name="T36" fmla="*/ 20 w 54"/>
              <a:gd name="T37" fmla="*/ 31 h 66"/>
              <a:gd name="T38" fmla="*/ 17 w 54"/>
              <a:gd name="T39" fmla="*/ 46 h 66"/>
              <a:gd name="T40" fmla="*/ 37 w 54"/>
              <a:gd name="T41" fmla="*/ 48 h 66"/>
              <a:gd name="T42" fmla="*/ 17 w 54"/>
              <a:gd name="T43" fmla="*/ 46 h 66"/>
              <a:gd name="T44" fmla="*/ 26 w 54"/>
              <a:gd name="T45" fmla="*/ 17 h 66"/>
              <a:gd name="T46" fmla="*/ 15 w 54"/>
              <a:gd name="T47" fmla="*/ 20 h 66"/>
              <a:gd name="T48" fmla="*/ 36 w 54"/>
              <a:gd name="T49" fmla="*/ 17 h 66"/>
              <a:gd name="T50" fmla="*/ 44 w 54"/>
              <a:gd name="T51" fmla="*/ 15 h 66"/>
              <a:gd name="T52" fmla="*/ 54 w 54"/>
              <a:gd name="T53" fmla="*/ 24 h 66"/>
              <a:gd name="T54" fmla="*/ 54 w 54"/>
              <a:gd name="T55" fmla="*/ 41 h 66"/>
              <a:gd name="T56" fmla="*/ 54 w 54"/>
              <a:gd name="T57" fmla="*/ 24 h 66"/>
              <a:gd name="T58" fmla="*/ 52 w 54"/>
              <a:gd name="T59" fmla="*/ 43 h 66"/>
              <a:gd name="T60" fmla="*/ 38 w 54"/>
              <a:gd name="T61" fmla="*/ 36 h 66"/>
              <a:gd name="T62" fmla="*/ 36 w 54"/>
              <a:gd name="T63" fmla="*/ 36 h 66"/>
              <a:gd name="T64" fmla="*/ 23 w 54"/>
              <a:gd name="T65" fmla="*/ 43 h 66"/>
              <a:gd name="T66" fmla="*/ 51 w 54"/>
              <a:gd name="T67" fmla="*/ 43 h 66"/>
              <a:gd name="T68" fmla="*/ 18 w 54"/>
              <a:gd name="T69" fmla="*/ 60 h 66"/>
              <a:gd name="T70" fmla="*/ 17 w 54"/>
              <a:gd name="T71" fmla="*/ 62 h 66"/>
              <a:gd name="T72" fmla="*/ 27 w 54"/>
              <a:gd name="T73" fmla="*/ 63 h 66"/>
              <a:gd name="T74" fmla="*/ 28 w 54"/>
              <a:gd name="T75" fmla="*/ 61 h 66"/>
              <a:gd name="T76" fmla="*/ 18 w 54"/>
              <a:gd name="T77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" h="66">
                <a:moveTo>
                  <a:pt x="6" y="6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0" y="47"/>
                  <a:pt x="40" y="47"/>
                  <a:pt x="4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6" y="6"/>
                  <a:pt x="6" y="6"/>
                  <a:pt x="6" y="6"/>
                </a:cubicBezTo>
                <a:close/>
                <a:moveTo>
                  <a:pt x="23" y="22"/>
                </a:moveTo>
                <a:cubicBezTo>
                  <a:pt x="23" y="22"/>
                  <a:pt x="22" y="22"/>
                  <a:pt x="22" y="22"/>
                </a:cubicBezTo>
                <a:cubicBezTo>
                  <a:pt x="37" y="33"/>
                  <a:pt x="37" y="33"/>
                  <a:pt x="37" y="33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2"/>
                  <a:pt x="52" y="22"/>
                  <a:pt x="51" y="22"/>
                </a:cubicBezTo>
                <a:cubicBezTo>
                  <a:pt x="23" y="22"/>
                  <a:pt x="23" y="22"/>
                  <a:pt x="23" y="22"/>
                </a:cubicBezTo>
                <a:close/>
                <a:moveTo>
                  <a:pt x="18" y="31"/>
                </a:move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8"/>
                  <a:pt x="20" y="38"/>
                  <a:pt x="2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40"/>
                  <a:pt x="13" y="40"/>
                  <a:pt x="13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1"/>
                  <a:pt x="20" y="41"/>
                  <a:pt x="20" y="41"/>
                </a:cubicBezTo>
                <a:cubicBezTo>
                  <a:pt x="32" y="33"/>
                  <a:pt x="32" y="33"/>
                  <a:pt x="32" y="33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17" y="46"/>
                </a:moveTo>
                <a:cubicBezTo>
                  <a:pt x="18" y="48"/>
                  <a:pt x="18" y="48"/>
                  <a:pt x="18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6"/>
                  <a:pt x="36" y="46"/>
                  <a:pt x="36" y="46"/>
                </a:cubicBezTo>
                <a:cubicBezTo>
                  <a:pt x="17" y="46"/>
                  <a:pt x="17" y="46"/>
                  <a:pt x="17" y="46"/>
                </a:cubicBezTo>
                <a:close/>
                <a:moveTo>
                  <a:pt x="25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20"/>
                  <a:pt x="15" y="20"/>
                  <a:pt x="15" y="20"/>
                </a:cubicBezTo>
                <a:cubicBezTo>
                  <a:pt x="37" y="20"/>
                  <a:pt x="37" y="20"/>
                  <a:pt x="37" y="20"/>
                </a:cubicBezTo>
                <a:cubicBezTo>
                  <a:pt x="36" y="17"/>
                  <a:pt x="36" y="17"/>
                  <a:pt x="36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5"/>
                  <a:pt x="44" y="15"/>
                  <a:pt x="44" y="15"/>
                </a:cubicBezTo>
                <a:cubicBezTo>
                  <a:pt x="25" y="15"/>
                  <a:pt x="25" y="15"/>
                  <a:pt x="25" y="15"/>
                </a:cubicBezTo>
                <a:close/>
                <a:moveTo>
                  <a:pt x="54" y="24"/>
                </a:moveTo>
                <a:cubicBezTo>
                  <a:pt x="43" y="33"/>
                  <a:pt x="43" y="33"/>
                  <a:pt x="43" y="33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0"/>
                  <a:pt x="54" y="40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4"/>
                  <a:pt x="54" y="24"/>
                  <a:pt x="54" y="24"/>
                </a:cubicBezTo>
                <a:close/>
                <a:moveTo>
                  <a:pt x="52" y="43"/>
                </a:moveTo>
                <a:cubicBezTo>
                  <a:pt x="40" y="34"/>
                  <a:pt x="40" y="34"/>
                  <a:pt x="40" y="34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7"/>
                  <a:pt x="37" y="37"/>
                  <a:pt x="37" y="37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2" y="43"/>
                  <a:pt x="52" y="43"/>
                </a:cubicBezTo>
                <a:close/>
                <a:moveTo>
                  <a:pt x="18" y="60"/>
                </a:moveTo>
                <a:cubicBezTo>
                  <a:pt x="17" y="60"/>
                  <a:pt x="17" y="60"/>
                  <a:pt x="17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3"/>
                  <a:pt x="1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8" y="62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0"/>
                  <a:pt x="27" y="60"/>
                  <a:pt x="27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3" name="Freeform 149"/>
          <p:cNvSpPr>
            <a:spLocks noChangeAspect="1"/>
          </p:cNvSpPr>
          <p:nvPr/>
        </p:nvSpPr>
        <p:spPr bwMode="auto">
          <a:xfrm>
            <a:off x="6490422" y="2334864"/>
            <a:ext cx="525057" cy="400403"/>
          </a:xfrm>
          <a:custGeom>
            <a:avLst/>
            <a:gdLst>
              <a:gd name="T0" fmla="*/ 7 w 139"/>
              <a:gd name="T1" fmla="*/ 99 h 106"/>
              <a:gd name="T2" fmla="*/ 14 w 139"/>
              <a:gd name="T3" fmla="*/ 99 h 106"/>
              <a:gd name="T4" fmla="*/ 14 w 139"/>
              <a:gd name="T5" fmla="*/ 59 h 106"/>
              <a:gd name="T6" fmla="*/ 21 w 139"/>
              <a:gd name="T7" fmla="*/ 56 h 106"/>
              <a:gd name="T8" fmla="*/ 21 w 139"/>
              <a:gd name="T9" fmla="*/ 99 h 106"/>
              <a:gd name="T10" fmla="*/ 26 w 139"/>
              <a:gd name="T11" fmla="*/ 99 h 106"/>
              <a:gd name="T12" fmla="*/ 26 w 139"/>
              <a:gd name="T13" fmla="*/ 54 h 106"/>
              <a:gd name="T14" fmla="*/ 33 w 139"/>
              <a:gd name="T15" fmla="*/ 52 h 106"/>
              <a:gd name="T16" fmla="*/ 33 w 139"/>
              <a:gd name="T17" fmla="*/ 99 h 106"/>
              <a:gd name="T18" fmla="*/ 40 w 139"/>
              <a:gd name="T19" fmla="*/ 99 h 106"/>
              <a:gd name="T20" fmla="*/ 40 w 139"/>
              <a:gd name="T21" fmla="*/ 49 h 106"/>
              <a:gd name="T22" fmla="*/ 40 w 139"/>
              <a:gd name="T23" fmla="*/ 49 h 106"/>
              <a:gd name="T24" fmla="*/ 47 w 139"/>
              <a:gd name="T25" fmla="*/ 56 h 106"/>
              <a:gd name="T26" fmla="*/ 47 w 139"/>
              <a:gd name="T27" fmla="*/ 99 h 106"/>
              <a:gd name="T28" fmla="*/ 52 w 139"/>
              <a:gd name="T29" fmla="*/ 99 h 106"/>
              <a:gd name="T30" fmla="*/ 52 w 139"/>
              <a:gd name="T31" fmla="*/ 61 h 106"/>
              <a:gd name="T32" fmla="*/ 59 w 139"/>
              <a:gd name="T33" fmla="*/ 59 h 106"/>
              <a:gd name="T34" fmla="*/ 59 w 139"/>
              <a:gd name="T35" fmla="*/ 99 h 106"/>
              <a:gd name="T36" fmla="*/ 64 w 139"/>
              <a:gd name="T37" fmla="*/ 99 h 106"/>
              <a:gd name="T38" fmla="*/ 64 w 139"/>
              <a:gd name="T39" fmla="*/ 56 h 106"/>
              <a:gd name="T40" fmla="*/ 71 w 139"/>
              <a:gd name="T41" fmla="*/ 52 h 106"/>
              <a:gd name="T42" fmla="*/ 71 w 139"/>
              <a:gd name="T43" fmla="*/ 99 h 106"/>
              <a:gd name="T44" fmla="*/ 76 w 139"/>
              <a:gd name="T45" fmla="*/ 99 h 106"/>
              <a:gd name="T46" fmla="*/ 76 w 139"/>
              <a:gd name="T47" fmla="*/ 49 h 106"/>
              <a:gd name="T48" fmla="*/ 83 w 139"/>
              <a:gd name="T49" fmla="*/ 45 h 106"/>
              <a:gd name="T50" fmla="*/ 83 w 139"/>
              <a:gd name="T51" fmla="*/ 99 h 106"/>
              <a:gd name="T52" fmla="*/ 90 w 139"/>
              <a:gd name="T53" fmla="*/ 99 h 106"/>
              <a:gd name="T54" fmla="*/ 90 w 139"/>
              <a:gd name="T55" fmla="*/ 42 h 106"/>
              <a:gd name="T56" fmla="*/ 97 w 139"/>
              <a:gd name="T57" fmla="*/ 40 h 106"/>
              <a:gd name="T58" fmla="*/ 97 w 139"/>
              <a:gd name="T59" fmla="*/ 99 h 106"/>
              <a:gd name="T60" fmla="*/ 102 w 139"/>
              <a:gd name="T61" fmla="*/ 99 h 106"/>
              <a:gd name="T62" fmla="*/ 102 w 139"/>
              <a:gd name="T63" fmla="*/ 38 h 106"/>
              <a:gd name="T64" fmla="*/ 109 w 139"/>
              <a:gd name="T65" fmla="*/ 33 h 106"/>
              <a:gd name="T66" fmla="*/ 109 w 139"/>
              <a:gd name="T67" fmla="*/ 99 h 106"/>
              <a:gd name="T68" fmla="*/ 135 w 139"/>
              <a:gd name="T69" fmla="*/ 99 h 106"/>
              <a:gd name="T70" fmla="*/ 135 w 139"/>
              <a:gd name="T71" fmla="*/ 106 h 106"/>
              <a:gd name="T72" fmla="*/ 7 w 139"/>
              <a:gd name="T73" fmla="*/ 106 h 106"/>
              <a:gd name="T74" fmla="*/ 0 w 139"/>
              <a:gd name="T75" fmla="*/ 106 h 106"/>
              <a:gd name="T76" fmla="*/ 0 w 139"/>
              <a:gd name="T77" fmla="*/ 99 h 106"/>
              <a:gd name="T78" fmla="*/ 0 w 139"/>
              <a:gd name="T79" fmla="*/ 2 h 106"/>
              <a:gd name="T80" fmla="*/ 7 w 139"/>
              <a:gd name="T81" fmla="*/ 2 h 106"/>
              <a:gd name="T82" fmla="*/ 7 w 139"/>
              <a:gd name="T83" fmla="*/ 40 h 106"/>
              <a:gd name="T84" fmla="*/ 42 w 139"/>
              <a:gd name="T85" fmla="*/ 26 h 106"/>
              <a:gd name="T86" fmla="*/ 45 w 139"/>
              <a:gd name="T87" fmla="*/ 23 h 106"/>
              <a:gd name="T88" fmla="*/ 50 w 139"/>
              <a:gd name="T89" fmla="*/ 28 h 106"/>
              <a:gd name="T90" fmla="*/ 54 w 139"/>
              <a:gd name="T91" fmla="*/ 38 h 106"/>
              <a:gd name="T92" fmla="*/ 109 w 139"/>
              <a:gd name="T93" fmla="*/ 12 h 106"/>
              <a:gd name="T94" fmla="*/ 102 w 139"/>
              <a:gd name="T95" fmla="*/ 0 h 106"/>
              <a:gd name="T96" fmla="*/ 121 w 139"/>
              <a:gd name="T97" fmla="*/ 0 h 106"/>
              <a:gd name="T98" fmla="*/ 139 w 139"/>
              <a:gd name="T99" fmla="*/ 2 h 106"/>
              <a:gd name="T100" fmla="*/ 130 w 139"/>
              <a:gd name="T101" fmla="*/ 16 h 106"/>
              <a:gd name="T102" fmla="*/ 121 w 139"/>
              <a:gd name="T103" fmla="*/ 33 h 106"/>
              <a:gd name="T104" fmla="*/ 113 w 139"/>
              <a:gd name="T105" fmla="*/ 21 h 106"/>
              <a:gd name="T106" fmla="*/ 57 w 139"/>
              <a:gd name="T107" fmla="*/ 49 h 106"/>
              <a:gd name="T108" fmla="*/ 52 w 139"/>
              <a:gd name="T109" fmla="*/ 52 h 106"/>
              <a:gd name="T110" fmla="*/ 47 w 139"/>
              <a:gd name="T111" fmla="*/ 47 h 106"/>
              <a:gd name="T112" fmla="*/ 42 w 139"/>
              <a:gd name="T113" fmla="*/ 38 h 106"/>
              <a:gd name="T114" fmla="*/ 7 w 139"/>
              <a:gd name="T115" fmla="*/ 54 h 106"/>
              <a:gd name="T116" fmla="*/ 7 w 139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6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6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6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2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39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2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4" name="Freeform 321"/>
          <p:cNvSpPr>
            <a:spLocks noChangeAspect="1" noEditPoints="1"/>
          </p:cNvSpPr>
          <p:nvPr/>
        </p:nvSpPr>
        <p:spPr bwMode="auto">
          <a:xfrm>
            <a:off x="5302948" y="2296692"/>
            <a:ext cx="382691" cy="476746"/>
          </a:xfrm>
          <a:custGeom>
            <a:avLst/>
            <a:gdLst>
              <a:gd name="T0" fmla="*/ 27 w 50"/>
              <a:gd name="T1" fmla="*/ 1 h 62"/>
              <a:gd name="T2" fmla="*/ 32 w 50"/>
              <a:gd name="T3" fmla="*/ 18 h 62"/>
              <a:gd name="T4" fmla="*/ 27 w 50"/>
              <a:gd name="T5" fmla="*/ 21 h 62"/>
              <a:gd name="T6" fmla="*/ 27 w 50"/>
              <a:gd name="T7" fmla="*/ 23 h 62"/>
              <a:gd name="T8" fmla="*/ 29 w 50"/>
              <a:gd name="T9" fmla="*/ 24 h 62"/>
              <a:gd name="T10" fmla="*/ 30 w 50"/>
              <a:gd name="T11" fmla="*/ 26 h 62"/>
              <a:gd name="T12" fmla="*/ 50 w 50"/>
              <a:gd name="T13" fmla="*/ 38 h 62"/>
              <a:gd name="T14" fmla="*/ 46 w 50"/>
              <a:gd name="T15" fmla="*/ 42 h 62"/>
              <a:gd name="T16" fmla="*/ 29 w 50"/>
              <a:gd name="T17" fmla="*/ 38 h 62"/>
              <a:gd name="T18" fmla="*/ 29 w 50"/>
              <a:gd name="T19" fmla="*/ 33 h 62"/>
              <a:gd name="T20" fmla="*/ 27 w 50"/>
              <a:gd name="T21" fmla="*/ 31 h 62"/>
              <a:gd name="T22" fmla="*/ 27 w 50"/>
              <a:gd name="T23" fmla="*/ 32 h 62"/>
              <a:gd name="T24" fmla="*/ 31 w 50"/>
              <a:gd name="T25" fmla="*/ 62 h 62"/>
              <a:gd name="T26" fmla="*/ 18 w 50"/>
              <a:gd name="T27" fmla="*/ 62 h 62"/>
              <a:gd name="T28" fmla="*/ 23 w 50"/>
              <a:gd name="T29" fmla="*/ 32 h 62"/>
              <a:gd name="T30" fmla="*/ 3 w 50"/>
              <a:gd name="T31" fmla="*/ 44 h 62"/>
              <a:gd name="T32" fmla="*/ 1 w 50"/>
              <a:gd name="T33" fmla="*/ 38 h 62"/>
              <a:gd name="T34" fmla="*/ 13 w 50"/>
              <a:gd name="T35" fmla="*/ 25 h 62"/>
              <a:gd name="T36" fmla="*/ 18 w 50"/>
              <a:gd name="T37" fmla="*/ 28 h 62"/>
              <a:gd name="T38" fmla="*/ 20 w 50"/>
              <a:gd name="T39" fmla="*/ 27 h 62"/>
              <a:gd name="T40" fmla="*/ 20 w 50"/>
              <a:gd name="T41" fmla="*/ 26 h 62"/>
              <a:gd name="T42" fmla="*/ 21 w 50"/>
              <a:gd name="T43" fmla="*/ 23 h 62"/>
              <a:gd name="T44" fmla="*/ 21 w 50"/>
              <a:gd name="T45" fmla="*/ 0 h 62"/>
              <a:gd name="T46" fmla="*/ 27 w 50"/>
              <a:gd name="T47" fmla="*/ 1 h 62"/>
              <a:gd name="T48" fmla="*/ 4 w 50"/>
              <a:gd name="T49" fmla="*/ 29 h 62"/>
              <a:gd name="T50" fmla="*/ 9 w 50"/>
              <a:gd name="T51" fmla="*/ 23 h 62"/>
              <a:gd name="T52" fmla="*/ 17 w 50"/>
              <a:gd name="T53" fmla="*/ 9 h 62"/>
              <a:gd name="T54" fmla="*/ 16 w 50"/>
              <a:gd name="T55" fmla="*/ 8 h 62"/>
              <a:gd name="T56" fmla="*/ 4 w 50"/>
              <a:gd name="T57" fmla="*/ 29 h 62"/>
              <a:gd name="T58" fmla="*/ 33 w 50"/>
              <a:gd name="T59" fmla="*/ 9 h 62"/>
              <a:gd name="T60" fmla="*/ 36 w 50"/>
              <a:gd name="T61" fmla="*/ 16 h 62"/>
              <a:gd name="T62" fmla="*/ 44 w 50"/>
              <a:gd name="T63" fmla="*/ 29 h 62"/>
              <a:gd name="T64" fmla="*/ 45 w 50"/>
              <a:gd name="T65" fmla="*/ 30 h 62"/>
              <a:gd name="T66" fmla="*/ 33 w 50"/>
              <a:gd name="T67" fmla="*/ 9 h 62"/>
              <a:gd name="T68" fmla="*/ 25 w 50"/>
              <a:gd name="T69" fmla="*/ 25 h 62"/>
              <a:gd name="T70" fmla="*/ 23 w 50"/>
              <a:gd name="T71" fmla="*/ 25 h 62"/>
              <a:gd name="T72" fmla="*/ 22 w 50"/>
              <a:gd name="T73" fmla="*/ 27 h 62"/>
              <a:gd name="T74" fmla="*/ 23 w 50"/>
              <a:gd name="T75" fmla="*/ 29 h 62"/>
              <a:gd name="T76" fmla="*/ 24 w 50"/>
              <a:gd name="T77" fmla="*/ 30 h 62"/>
              <a:gd name="T78" fmla="*/ 26 w 50"/>
              <a:gd name="T79" fmla="*/ 29 h 62"/>
              <a:gd name="T80" fmla="*/ 27 w 50"/>
              <a:gd name="T81" fmla="*/ 27 h 62"/>
              <a:gd name="T82" fmla="*/ 27 w 50"/>
              <a:gd name="T83" fmla="*/ 25 h 62"/>
              <a:gd name="T84" fmla="*/ 25 w 50"/>
              <a:gd name="T85" fmla="*/ 2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" h="62">
                <a:moveTo>
                  <a:pt x="27" y="1"/>
                </a:moveTo>
                <a:cubicBezTo>
                  <a:pt x="32" y="18"/>
                  <a:pt x="32" y="18"/>
                  <a:pt x="32" y="18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9" y="24"/>
                </a:cubicBezTo>
                <a:cubicBezTo>
                  <a:pt x="29" y="25"/>
                  <a:pt x="29" y="25"/>
                  <a:pt x="30" y="26"/>
                </a:cubicBezTo>
                <a:cubicBezTo>
                  <a:pt x="50" y="38"/>
                  <a:pt x="50" y="38"/>
                  <a:pt x="50" y="38"/>
                </a:cubicBezTo>
                <a:cubicBezTo>
                  <a:pt x="46" y="42"/>
                  <a:pt x="46" y="42"/>
                  <a:pt x="46" y="42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3"/>
                  <a:pt x="29" y="33"/>
                  <a:pt x="29" y="33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31" y="62"/>
                  <a:pt x="31" y="62"/>
                  <a:pt x="31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23" y="32"/>
                  <a:pt x="23" y="32"/>
                  <a:pt x="23" y="32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38"/>
                  <a:pt x="1" y="38"/>
                  <a:pt x="1" y="38"/>
                </a:cubicBezTo>
                <a:cubicBezTo>
                  <a:pt x="13" y="25"/>
                  <a:pt x="13" y="25"/>
                  <a:pt x="13" y="25"/>
                </a:cubicBezTo>
                <a:cubicBezTo>
                  <a:pt x="18" y="28"/>
                  <a:pt x="18" y="28"/>
                  <a:pt x="18" y="28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6"/>
                </a:cubicBezTo>
                <a:cubicBezTo>
                  <a:pt x="20" y="25"/>
                  <a:pt x="20" y="24"/>
                  <a:pt x="21" y="23"/>
                </a:cubicBezTo>
                <a:cubicBezTo>
                  <a:pt x="21" y="0"/>
                  <a:pt x="21" y="0"/>
                  <a:pt x="21" y="0"/>
                </a:cubicBezTo>
                <a:cubicBezTo>
                  <a:pt x="27" y="1"/>
                  <a:pt x="27" y="1"/>
                  <a:pt x="27" y="1"/>
                </a:cubicBezTo>
                <a:close/>
                <a:moveTo>
                  <a:pt x="4" y="29"/>
                </a:moveTo>
                <a:cubicBezTo>
                  <a:pt x="9" y="23"/>
                  <a:pt x="9" y="23"/>
                  <a:pt x="9" y="23"/>
                </a:cubicBezTo>
                <a:cubicBezTo>
                  <a:pt x="7" y="18"/>
                  <a:pt x="9" y="12"/>
                  <a:pt x="17" y="9"/>
                </a:cubicBezTo>
                <a:cubicBezTo>
                  <a:pt x="16" y="8"/>
                  <a:pt x="17" y="8"/>
                  <a:pt x="16" y="8"/>
                </a:cubicBezTo>
                <a:cubicBezTo>
                  <a:pt x="5" y="11"/>
                  <a:pt x="0" y="22"/>
                  <a:pt x="4" y="29"/>
                </a:cubicBezTo>
                <a:close/>
                <a:moveTo>
                  <a:pt x="33" y="9"/>
                </a:moveTo>
                <a:cubicBezTo>
                  <a:pt x="36" y="16"/>
                  <a:pt x="36" y="16"/>
                  <a:pt x="36" y="16"/>
                </a:cubicBezTo>
                <a:cubicBezTo>
                  <a:pt x="42" y="16"/>
                  <a:pt x="45" y="21"/>
                  <a:pt x="44" y="29"/>
                </a:cubicBezTo>
                <a:cubicBezTo>
                  <a:pt x="45" y="29"/>
                  <a:pt x="45" y="29"/>
                  <a:pt x="45" y="30"/>
                </a:cubicBezTo>
                <a:cubicBezTo>
                  <a:pt x="49" y="18"/>
                  <a:pt x="41" y="9"/>
                  <a:pt x="33" y="9"/>
                </a:cubicBezTo>
                <a:close/>
                <a:moveTo>
                  <a:pt x="25" y="25"/>
                </a:moveTo>
                <a:cubicBezTo>
                  <a:pt x="24" y="24"/>
                  <a:pt x="24" y="25"/>
                  <a:pt x="23" y="25"/>
                </a:cubicBezTo>
                <a:cubicBezTo>
                  <a:pt x="22" y="25"/>
                  <a:pt x="22" y="26"/>
                  <a:pt x="22" y="27"/>
                </a:cubicBezTo>
                <a:cubicBezTo>
                  <a:pt x="22" y="27"/>
                  <a:pt x="22" y="28"/>
                  <a:pt x="23" y="29"/>
                </a:cubicBezTo>
                <a:cubicBezTo>
                  <a:pt x="23" y="29"/>
                  <a:pt x="24" y="29"/>
                  <a:pt x="24" y="30"/>
                </a:cubicBezTo>
                <a:cubicBezTo>
                  <a:pt x="25" y="30"/>
                  <a:pt x="26" y="29"/>
                  <a:pt x="26" y="29"/>
                </a:cubicBezTo>
                <a:cubicBezTo>
                  <a:pt x="27" y="29"/>
                  <a:pt x="27" y="28"/>
                  <a:pt x="27" y="27"/>
                </a:cubicBezTo>
                <a:cubicBezTo>
                  <a:pt x="27" y="27"/>
                  <a:pt x="27" y="26"/>
                  <a:pt x="27" y="25"/>
                </a:cubicBezTo>
                <a:cubicBezTo>
                  <a:pt x="26" y="25"/>
                  <a:pt x="26" y="25"/>
                  <a:pt x="25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 flipV="1">
            <a:off x="3816603" y="5179356"/>
            <a:ext cx="1010353" cy="1"/>
          </a:xfrm>
          <a:prstGeom prst="line">
            <a:avLst/>
          </a:prstGeom>
          <a:ln>
            <a:solidFill>
              <a:srgbClr val="F45474"/>
            </a:solidFill>
            <a:headEnd type="none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76"/>
          <p:cNvSpPr txBox="1"/>
          <p:nvPr/>
        </p:nvSpPr>
        <p:spPr>
          <a:xfrm>
            <a:off x="8517887" y="211424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17888" y="2461966"/>
            <a:ext cx="2697756" cy="3323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8517887" y="346913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17888" y="3816856"/>
            <a:ext cx="2697756" cy="3323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8517887" y="4808991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17888" y="5156712"/>
            <a:ext cx="2697756" cy="3323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1960853" y="211424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96767" y="2461966"/>
            <a:ext cx="2697756" cy="3323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1960853" y="3469135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96767" y="3816856"/>
            <a:ext cx="2697756" cy="3323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1960853" y="4808991"/>
            <a:ext cx="173367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96767" y="5156712"/>
            <a:ext cx="2697756" cy="3323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lowchart: Off-page Connector 47"/>
          <p:cNvSpPr/>
          <p:nvPr/>
        </p:nvSpPr>
        <p:spPr>
          <a:xfrm rot="16200000">
            <a:off x="6789926" y="4486969"/>
            <a:ext cx="801267" cy="780978"/>
          </a:xfrm>
          <a:prstGeom prst="ellipse">
            <a:avLst/>
          </a:prstGeom>
          <a:solidFill>
            <a:srgbClr val="F454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Freeform 61"/>
          <p:cNvSpPr/>
          <p:nvPr/>
        </p:nvSpPr>
        <p:spPr bwMode="auto">
          <a:xfrm>
            <a:off x="6958065" y="4638293"/>
            <a:ext cx="460613" cy="478331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0" name="Flowchart: Off-page Connector 32"/>
          <p:cNvSpPr/>
          <p:nvPr/>
        </p:nvSpPr>
        <p:spPr>
          <a:xfrm rot="16200000">
            <a:off x="6797173" y="2469318"/>
            <a:ext cx="801267" cy="780977"/>
          </a:xfrm>
          <a:prstGeom prst="ellipse">
            <a:avLst/>
          </a:prstGeom>
          <a:solidFill>
            <a:srgbClr val="F454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6939684" y="2679092"/>
            <a:ext cx="511864" cy="361431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id-ID" sz="140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7714797" y="2408337"/>
            <a:ext cx="1263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14797" y="2777669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7740431" y="4421793"/>
            <a:ext cx="1263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40431" y="4791125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lowchart: Off-page Connector 47"/>
          <p:cNvSpPr/>
          <p:nvPr/>
        </p:nvSpPr>
        <p:spPr>
          <a:xfrm rot="16200000">
            <a:off x="1299525" y="4486970"/>
            <a:ext cx="801267" cy="780978"/>
          </a:xfrm>
          <a:prstGeom prst="ellipse">
            <a:avLst/>
          </a:prstGeom>
          <a:solidFill>
            <a:srgbClr val="F454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Flowchart: Off-page Connector 32"/>
          <p:cNvSpPr/>
          <p:nvPr/>
        </p:nvSpPr>
        <p:spPr>
          <a:xfrm rot="16200000">
            <a:off x="1306769" y="2469319"/>
            <a:ext cx="801267" cy="780977"/>
          </a:xfrm>
          <a:prstGeom prst="ellipse">
            <a:avLst/>
          </a:prstGeom>
          <a:solidFill>
            <a:srgbClr val="F454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Freeform 381"/>
          <p:cNvSpPr>
            <a:spLocks noEditPoints="1"/>
          </p:cNvSpPr>
          <p:nvPr/>
        </p:nvSpPr>
        <p:spPr bwMode="auto">
          <a:xfrm>
            <a:off x="1437068" y="2585309"/>
            <a:ext cx="540670" cy="54067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7 w 288"/>
              <a:gd name="T11" fmla="*/ 136 h 288"/>
              <a:gd name="T12" fmla="*/ 194 w 288"/>
              <a:gd name="T13" fmla="*/ 99 h 288"/>
              <a:gd name="T14" fmla="*/ 242 w 288"/>
              <a:gd name="T15" fmla="*/ 99 h 288"/>
              <a:gd name="T16" fmla="*/ 252 w 288"/>
              <a:gd name="T17" fmla="*/ 136 h 288"/>
              <a:gd name="T18" fmla="*/ 197 w 288"/>
              <a:gd name="T19" fmla="*/ 136 h 288"/>
              <a:gd name="T20" fmla="*/ 37 w 288"/>
              <a:gd name="T21" fmla="*/ 136 h 288"/>
              <a:gd name="T22" fmla="*/ 46 w 288"/>
              <a:gd name="T23" fmla="*/ 99 h 288"/>
              <a:gd name="T24" fmla="*/ 95 w 288"/>
              <a:gd name="T25" fmla="*/ 99 h 288"/>
              <a:gd name="T26" fmla="*/ 92 w 288"/>
              <a:gd name="T27" fmla="*/ 136 h 288"/>
              <a:gd name="T28" fmla="*/ 37 w 288"/>
              <a:gd name="T29" fmla="*/ 136 h 288"/>
              <a:gd name="T30" fmla="*/ 111 w 288"/>
              <a:gd name="T31" fmla="*/ 99 h 288"/>
              <a:gd name="T32" fmla="*/ 178 w 288"/>
              <a:gd name="T33" fmla="*/ 99 h 288"/>
              <a:gd name="T34" fmla="*/ 181 w 288"/>
              <a:gd name="T35" fmla="*/ 136 h 288"/>
              <a:gd name="T36" fmla="*/ 108 w 288"/>
              <a:gd name="T37" fmla="*/ 136 h 288"/>
              <a:gd name="T38" fmla="*/ 111 w 288"/>
              <a:gd name="T39" fmla="*/ 99 h 288"/>
              <a:gd name="T40" fmla="*/ 37 w 288"/>
              <a:gd name="T41" fmla="*/ 152 h 288"/>
              <a:gd name="T42" fmla="*/ 92 w 288"/>
              <a:gd name="T43" fmla="*/ 152 h 288"/>
              <a:gd name="T44" fmla="*/ 95 w 288"/>
              <a:gd name="T45" fmla="*/ 190 h 288"/>
              <a:gd name="T46" fmla="*/ 47 w 288"/>
              <a:gd name="T47" fmla="*/ 190 h 288"/>
              <a:gd name="T48" fmla="*/ 37 w 288"/>
              <a:gd name="T49" fmla="*/ 152 h 288"/>
              <a:gd name="T50" fmla="*/ 108 w 288"/>
              <a:gd name="T51" fmla="*/ 152 h 288"/>
              <a:gd name="T52" fmla="*/ 181 w 288"/>
              <a:gd name="T53" fmla="*/ 152 h 288"/>
              <a:gd name="T54" fmla="*/ 178 w 288"/>
              <a:gd name="T55" fmla="*/ 190 h 288"/>
              <a:gd name="T56" fmla="*/ 111 w 288"/>
              <a:gd name="T57" fmla="*/ 190 h 288"/>
              <a:gd name="T58" fmla="*/ 108 w 288"/>
              <a:gd name="T59" fmla="*/ 152 h 288"/>
              <a:gd name="T60" fmla="*/ 197 w 288"/>
              <a:gd name="T61" fmla="*/ 152 h 288"/>
              <a:gd name="T62" fmla="*/ 252 w 288"/>
              <a:gd name="T63" fmla="*/ 152 h 288"/>
              <a:gd name="T64" fmla="*/ 242 w 288"/>
              <a:gd name="T65" fmla="*/ 190 h 288"/>
              <a:gd name="T66" fmla="*/ 194 w 288"/>
              <a:gd name="T67" fmla="*/ 190 h 288"/>
              <a:gd name="T68" fmla="*/ 197 w 288"/>
              <a:gd name="T69" fmla="*/ 152 h 288"/>
              <a:gd name="T70" fmla="*/ 233 w 288"/>
              <a:gd name="T71" fmla="*/ 82 h 288"/>
              <a:gd name="T72" fmla="*/ 191 w 288"/>
              <a:gd name="T73" fmla="*/ 82 h 288"/>
              <a:gd name="T74" fmla="*/ 180 w 288"/>
              <a:gd name="T75" fmla="*/ 42 h 288"/>
              <a:gd name="T76" fmla="*/ 233 w 288"/>
              <a:gd name="T77" fmla="*/ 82 h 288"/>
              <a:gd name="T78" fmla="*/ 160 w 288"/>
              <a:gd name="T79" fmla="*/ 37 h 288"/>
              <a:gd name="T80" fmla="*/ 175 w 288"/>
              <a:gd name="T81" fmla="*/ 82 h 288"/>
              <a:gd name="T82" fmla="*/ 114 w 288"/>
              <a:gd name="T83" fmla="*/ 82 h 288"/>
              <a:gd name="T84" fmla="*/ 128 w 288"/>
              <a:gd name="T85" fmla="*/ 37 h 288"/>
              <a:gd name="T86" fmla="*/ 144 w 288"/>
              <a:gd name="T87" fmla="*/ 36 h 288"/>
              <a:gd name="T88" fmla="*/ 160 w 288"/>
              <a:gd name="T89" fmla="*/ 37 h 288"/>
              <a:gd name="T90" fmla="*/ 109 w 288"/>
              <a:gd name="T91" fmla="*/ 42 h 288"/>
              <a:gd name="T92" fmla="*/ 97 w 288"/>
              <a:gd name="T93" fmla="*/ 82 h 288"/>
              <a:gd name="T94" fmla="*/ 56 w 288"/>
              <a:gd name="T95" fmla="*/ 82 h 288"/>
              <a:gd name="T96" fmla="*/ 109 w 288"/>
              <a:gd name="T97" fmla="*/ 42 h 288"/>
              <a:gd name="T98" fmla="*/ 56 w 288"/>
              <a:gd name="T99" fmla="*/ 206 h 288"/>
              <a:gd name="T100" fmla="*/ 97 w 288"/>
              <a:gd name="T101" fmla="*/ 206 h 288"/>
              <a:gd name="T102" fmla="*/ 109 w 288"/>
              <a:gd name="T103" fmla="*/ 246 h 288"/>
              <a:gd name="T104" fmla="*/ 56 w 288"/>
              <a:gd name="T105" fmla="*/ 206 h 288"/>
              <a:gd name="T106" fmla="*/ 128 w 288"/>
              <a:gd name="T107" fmla="*/ 251 h 288"/>
              <a:gd name="T108" fmla="*/ 114 w 288"/>
              <a:gd name="T109" fmla="*/ 206 h 288"/>
              <a:gd name="T110" fmla="*/ 175 w 288"/>
              <a:gd name="T111" fmla="*/ 206 h 288"/>
              <a:gd name="T112" fmla="*/ 160 w 288"/>
              <a:gd name="T113" fmla="*/ 251 h 288"/>
              <a:gd name="T114" fmla="*/ 144 w 288"/>
              <a:gd name="T115" fmla="*/ 252 h 288"/>
              <a:gd name="T116" fmla="*/ 128 w 288"/>
              <a:gd name="T117" fmla="*/ 251 h 288"/>
              <a:gd name="T118" fmla="*/ 180 w 288"/>
              <a:gd name="T119" fmla="*/ 246 h 288"/>
              <a:gd name="T120" fmla="*/ 191 w 288"/>
              <a:gd name="T121" fmla="*/ 206 h 288"/>
              <a:gd name="T122" fmla="*/ 232 w 288"/>
              <a:gd name="T123" fmla="*/ 206 h 288"/>
              <a:gd name="T124" fmla="*/ 180 w 288"/>
              <a:gd name="T125" fmla="*/ 24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7" y="136"/>
                </a:moveTo>
                <a:cubicBezTo>
                  <a:pt x="197" y="123"/>
                  <a:pt x="196" y="110"/>
                  <a:pt x="194" y="99"/>
                </a:cubicBezTo>
                <a:cubicBezTo>
                  <a:pt x="242" y="99"/>
                  <a:pt x="242" y="99"/>
                  <a:pt x="242" y="99"/>
                </a:cubicBezTo>
                <a:cubicBezTo>
                  <a:pt x="247" y="110"/>
                  <a:pt x="251" y="123"/>
                  <a:pt x="252" y="136"/>
                </a:cubicBezTo>
                <a:lnTo>
                  <a:pt x="197" y="136"/>
                </a:lnTo>
                <a:close/>
                <a:moveTo>
                  <a:pt x="37" y="136"/>
                </a:moveTo>
                <a:cubicBezTo>
                  <a:pt x="38" y="123"/>
                  <a:pt x="41" y="110"/>
                  <a:pt x="46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3" y="110"/>
                  <a:pt x="92" y="123"/>
                  <a:pt x="92" y="136"/>
                </a:cubicBezTo>
                <a:lnTo>
                  <a:pt x="37" y="136"/>
                </a:lnTo>
                <a:close/>
                <a:moveTo>
                  <a:pt x="111" y="99"/>
                </a:moveTo>
                <a:cubicBezTo>
                  <a:pt x="178" y="99"/>
                  <a:pt x="178" y="99"/>
                  <a:pt x="178" y="99"/>
                </a:cubicBezTo>
                <a:cubicBezTo>
                  <a:pt x="179" y="110"/>
                  <a:pt x="181" y="123"/>
                  <a:pt x="181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23"/>
                  <a:pt x="109" y="110"/>
                  <a:pt x="111" y="99"/>
                </a:cubicBezTo>
                <a:close/>
                <a:moveTo>
                  <a:pt x="37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66"/>
                  <a:pt x="93" y="179"/>
                  <a:pt x="95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1" y="179"/>
                  <a:pt x="38" y="166"/>
                  <a:pt x="37" y="152"/>
                </a:cubicBezTo>
                <a:close/>
                <a:moveTo>
                  <a:pt x="108" y="152"/>
                </a:moveTo>
                <a:cubicBezTo>
                  <a:pt x="181" y="152"/>
                  <a:pt x="181" y="152"/>
                  <a:pt x="181" y="152"/>
                </a:cubicBezTo>
                <a:cubicBezTo>
                  <a:pt x="180" y="166"/>
                  <a:pt x="179" y="179"/>
                  <a:pt x="178" y="190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109" y="179"/>
                  <a:pt x="108" y="166"/>
                  <a:pt x="108" y="152"/>
                </a:cubicBezTo>
                <a:close/>
                <a:moveTo>
                  <a:pt x="197" y="152"/>
                </a:moveTo>
                <a:cubicBezTo>
                  <a:pt x="252" y="152"/>
                  <a:pt x="252" y="152"/>
                  <a:pt x="252" y="152"/>
                </a:cubicBezTo>
                <a:cubicBezTo>
                  <a:pt x="251" y="166"/>
                  <a:pt x="247" y="179"/>
                  <a:pt x="242" y="190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96" y="179"/>
                  <a:pt x="197" y="166"/>
                  <a:pt x="197" y="152"/>
                </a:cubicBezTo>
                <a:close/>
                <a:moveTo>
                  <a:pt x="233" y="82"/>
                </a:moveTo>
                <a:cubicBezTo>
                  <a:pt x="191" y="82"/>
                  <a:pt x="191" y="82"/>
                  <a:pt x="191" y="82"/>
                </a:cubicBezTo>
                <a:cubicBezTo>
                  <a:pt x="188" y="67"/>
                  <a:pt x="184" y="53"/>
                  <a:pt x="180" y="42"/>
                </a:cubicBezTo>
                <a:cubicBezTo>
                  <a:pt x="201" y="50"/>
                  <a:pt x="220" y="64"/>
                  <a:pt x="233" y="82"/>
                </a:cubicBezTo>
                <a:close/>
                <a:moveTo>
                  <a:pt x="160" y="37"/>
                </a:moveTo>
                <a:cubicBezTo>
                  <a:pt x="166" y="49"/>
                  <a:pt x="171" y="64"/>
                  <a:pt x="17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8" y="64"/>
                  <a:pt x="123" y="49"/>
                  <a:pt x="128" y="37"/>
                </a:cubicBezTo>
                <a:cubicBezTo>
                  <a:pt x="134" y="37"/>
                  <a:pt x="139" y="36"/>
                  <a:pt x="144" y="36"/>
                </a:cubicBezTo>
                <a:cubicBezTo>
                  <a:pt x="150" y="36"/>
                  <a:pt x="155" y="37"/>
                  <a:pt x="160" y="37"/>
                </a:cubicBezTo>
                <a:close/>
                <a:moveTo>
                  <a:pt x="109" y="42"/>
                </a:moveTo>
                <a:cubicBezTo>
                  <a:pt x="104" y="53"/>
                  <a:pt x="100" y="67"/>
                  <a:pt x="9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69" y="64"/>
                  <a:pt x="87" y="50"/>
                  <a:pt x="109" y="42"/>
                </a:cubicBezTo>
                <a:close/>
                <a:moveTo>
                  <a:pt x="56" y="206"/>
                </a:moveTo>
                <a:cubicBezTo>
                  <a:pt x="97" y="206"/>
                  <a:pt x="97" y="206"/>
                  <a:pt x="97" y="206"/>
                </a:cubicBezTo>
                <a:cubicBezTo>
                  <a:pt x="100" y="222"/>
                  <a:pt x="104" y="235"/>
                  <a:pt x="109" y="246"/>
                </a:cubicBezTo>
                <a:cubicBezTo>
                  <a:pt x="87" y="239"/>
                  <a:pt x="69" y="225"/>
                  <a:pt x="56" y="206"/>
                </a:cubicBezTo>
                <a:close/>
                <a:moveTo>
                  <a:pt x="128" y="251"/>
                </a:moveTo>
                <a:cubicBezTo>
                  <a:pt x="123" y="240"/>
                  <a:pt x="118" y="225"/>
                  <a:pt x="114" y="206"/>
                </a:cubicBezTo>
                <a:cubicBezTo>
                  <a:pt x="175" y="206"/>
                  <a:pt x="175" y="206"/>
                  <a:pt x="175" y="206"/>
                </a:cubicBezTo>
                <a:cubicBezTo>
                  <a:pt x="171" y="225"/>
                  <a:pt x="166" y="240"/>
                  <a:pt x="160" y="251"/>
                </a:cubicBezTo>
                <a:cubicBezTo>
                  <a:pt x="155" y="252"/>
                  <a:pt x="150" y="252"/>
                  <a:pt x="144" y="252"/>
                </a:cubicBezTo>
                <a:cubicBezTo>
                  <a:pt x="139" y="252"/>
                  <a:pt x="133" y="252"/>
                  <a:pt x="128" y="251"/>
                </a:cubicBezTo>
                <a:close/>
                <a:moveTo>
                  <a:pt x="180" y="246"/>
                </a:moveTo>
                <a:cubicBezTo>
                  <a:pt x="184" y="235"/>
                  <a:pt x="188" y="222"/>
                  <a:pt x="191" y="206"/>
                </a:cubicBezTo>
                <a:cubicBezTo>
                  <a:pt x="232" y="206"/>
                  <a:pt x="232" y="206"/>
                  <a:pt x="232" y="206"/>
                </a:cubicBezTo>
                <a:cubicBezTo>
                  <a:pt x="219" y="225"/>
                  <a:pt x="201" y="238"/>
                  <a:pt x="180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Freeform 56"/>
          <p:cNvSpPr>
            <a:spLocks noEditPoints="1"/>
          </p:cNvSpPr>
          <p:nvPr/>
        </p:nvSpPr>
        <p:spPr bwMode="auto">
          <a:xfrm>
            <a:off x="1455864" y="4637211"/>
            <a:ext cx="476980" cy="476980"/>
          </a:xfrm>
          <a:custGeom>
            <a:avLst/>
            <a:gdLst>
              <a:gd name="T0" fmla="*/ 83 w 167"/>
              <a:gd name="T1" fmla="*/ 0 h 167"/>
              <a:gd name="T2" fmla="*/ 0 w 167"/>
              <a:gd name="T3" fmla="*/ 84 h 167"/>
              <a:gd name="T4" fmla="*/ 83 w 167"/>
              <a:gd name="T5" fmla="*/ 167 h 167"/>
              <a:gd name="T6" fmla="*/ 167 w 167"/>
              <a:gd name="T7" fmla="*/ 84 h 167"/>
              <a:gd name="T8" fmla="*/ 83 w 167"/>
              <a:gd name="T9" fmla="*/ 0 h 167"/>
              <a:gd name="T10" fmla="*/ 73 w 167"/>
              <a:gd name="T11" fmla="*/ 125 h 167"/>
              <a:gd name="T12" fmla="*/ 52 w 167"/>
              <a:gd name="T13" fmla="*/ 125 h 167"/>
              <a:gd name="T14" fmla="*/ 52 w 167"/>
              <a:gd name="T15" fmla="*/ 84 h 167"/>
              <a:gd name="T16" fmla="*/ 52 w 167"/>
              <a:gd name="T17" fmla="*/ 42 h 167"/>
              <a:gd name="T18" fmla="*/ 73 w 167"/>
              <a:gd name="T19" fmla="*/ 42 h 167"/>
              <a:gd name="T20" fmla="*/ 73 w 167"/>
              <a:gd name="T21" fmla="*/ 125 h 167"/>
              <a:gd name="T22" fmla="*/ 114 w 167"/>
              <a:gd name="T23" fmla="*/ 125 h 167"/>
              <a:gd name="T24" fmla="*/ 94 w 167"/>
              <a:gd name="T25" fmla="*/ 125 h 167"/>
              <a:gd name="T26" fmla="*/ 94 w 167"/>
              <a:gd name="T27" fmla="*/ 84 h 167"/>
              <a:gd name="T28" fmla="*/ 94 w 167"/>
              <a:gd name="T29" fmla="*/ 42 h 167"/>
              <a:gd name="T30" fmla="*/ 114 w 167"/>
              <a:gd name="T31" fmla="*/ 42 h 167"/>
              <a:gd name="T32" fmla="*/ 114 w 167"/>
              <a:gd name="T33" fmla="*/ 12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7" h="167">
                <a:moveTo>
                  <a:pt x="83" y="0"/>
                </a:moveTo>
                <a:cubicBezTo>
                  <a:pt x="37" y="0"/>
                  <a:pt x="0" y="38"/>
                  <a:pt x="0" y="84"/>
                </a:cubicBezTo>
                <a:cubicBezTo>
                  <a:pt x="0" y="130"/>
                  <a:pt x="37" y="167"/>
                  <a:pt x="83" y="167"/>
                </a:cubicBezTo>
                <a:cubicBezTo>
                  <a:pt x="129" y="167"/>
                  <a:pt x="167" y="130"/>
                  <a:pt x="167" y="84"/>
                </a:cubicBezTo>
                <a:cubicBezTo>
                  <a:pt x="167" y="38"/>
                  <a:pt x="129" y="0"/>
                  <a:pt x="83" y="0"/>
                </a:cubicBezTo>
                <a:close/>
                <a:moveTo>
                  <a:pt x="73" y="125"/>
                </a:moveTo>
                <a:cubicBezTo>
                  <a:pt x="52" y="125"/>
                  <a:pt x="52" y="125"/>
                  <a:pt x="52" y="125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42"/>
                  <a:pt x="52" y="42"/>
                  <a:pt x="52" y="42"/>
                </a:cubicBezTo>
                <a:cubicBezTo>
                  <a:pt x="73" y="42"/>
                  <a:pt x="73" y="42"/>
                  <a:pt x="73" y="42"/>
                </a:cubicBezTo>
                <a:lnTo>
                  <a:pt x="73" y="125"/>
                </a:lnTo>
                <a:close/>
                <a:moveTo>
                  <a:pt x="114" y="125"/>
                </a:moveTo>
                <a:cubicBezTo>
                  <a:pt x="94" y="125"/>
                  <a:pt x="94" y="125"/>
                  <a:pt x="94" y="125"/>
                </a:cubicBezTo>
                <a:cubicBezTo>
                  <a:pt x="94" y="84"/>
                  <a:pt x="94" y="84"/>
                  <a:pt x="94" y="84"/>
                </a:cubicBezTo>
                <a:cubicBezTo>
                  <a:pt x="94" y="42"/>
                  <a:pt x="94" y="42"/>
                  <a:pt x="94" y="42"/>
                </a:cubicBezTo>
                <a:cubicBezTo>
                  <a:pt x="114" y="42"/>
                  <a:pt x="114" y="42"/>
                  <a:pt x="114" y="42"/>
                </a:cubicBezTo>
                <a:lnTo>
                  <a:pt x="114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2210801" y="2408337"/>
            <a:ext cx="1263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10801" y="2777669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2236435" y="4421793"/>
            <a:ext cx="1263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36435" y="4791125"/>
            <a:ext cx="33442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" y="0"/>
            <a:ext cx="12191036" cy="685840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2419" y="-1325272"/>
            <a:ext cx="7915432" cy="4452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 flipH="1">
            <a:off x="-334" y="1"/>
            <a:ext cx="4030073" cy="4308300"/>
          </a:xfrm>
          <a:prstGeom prst="rect">
            <a:avLst/>
          </a:prstGeom>
        </p:spPr>
      </p:pic>
      <p:sp>
        <p:nvSpPr>
          <p:cNvPr id="33" name="TextBox 76"/>
          <p:cNvSpPr txBox="1"/>
          <p:nvPr/>
        </p:nvSpPr>
        <p:spPr>
          <a:xfrm>
            <a:off x="1071580" y="3127299"/>
            <a:ext cx="30989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PART </a:t>
            </a:r>
            <a:r>
              <a:rPr lang="en-US" altLang="zh-CN" sz="54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03</a:t>
            </a:r>
            <a:endParaRPr lang="zh-CN" altLang="en-US" sz="54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4" name="文本框 21"/>
          <p:cNvSpPr txBox="1"/>
          <p:nvPr/>
        </p:nvSpPr>
        <p:spPr>
          <a:xfrm>
            <a:off x="1071580" y="5051498"/>
            <a:ext cx="386769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7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71580" y="4591456"/>
            <a:ext cx="3745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6" name="TextBox 76"/>
          <p:cNvSpPr txBox="1"/>
          <p:nvPr/>
        </p:nvSpPr>
        <p:spPr>
          <a:xfrm>
            <a:off x="1071580" y="4015913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14906" y="2158409"/>
            <a:ext cx="2083982" cy="208398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90075" y="2158409"/>
            <a:ext cx="2083982" cy="2083982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593112" y="4322219"/>
            <a:ext cx="9005776" cy="1961622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_12"/>
          <p:cNvSpPr/>
          <p:nvPr>
            <p:custDataLst>
              <p:tags r:id="rId1"/>
            </p:custDataLst>
          </p:nvPr>
        </p:nvSpPr>
        <p:spPr bwMode="auto">
          <a:xfrm>
            <a:off x="6806341" y="2707495"/>
            <a:ext cx="1060503" cy="1060506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2125390" y="4578517"/>
            <a:ext cx="131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5390" y="4978627"/>
            <a:ext cx="806060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，编辑文字。请在此添加文字说明，编辑文字。请在此添加文字说明，编辑文字。请在此添加文字说明，编辑文字。请在此添加文字说明，编辑文字。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125390" y="2610973"/>
            <a:ext cx="131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b="1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25391" y="3011083"/>
            <a:ext cx="397061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，编辑文字。请在此添加文字说明，编辑文字。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剪去单角的矩形 7"/>
          <p:cNvSpPr/>
          <p:nvPr/>
        </p:nvSpPr>
        <p:spPr>
          <a:xfrm>
            <a:off x="1910589" y="2595625"/>
            <a:ext cx="958866" cy="958864"/>
          </a:xfrm>
          <a:prstGeom prst="snip1Rect">
            <a:avLst/>
          </a:prstGeom>
          <a:solidFill>
            <a:srgbClr val="F4547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剪去单角的矩形 8"/>
          <p:cNvSpPr/>
          <p:nvPr/>
        </p:nvSpPr>
        <p:spPr>
          <a:xfrm>
            <a:off x="4433869" y="4059585"/>
            <a:ext cx="958866" cy="958864"/>
          </a:xfrm>
          <a:prstGeom prst="snip1Rect">
            <a:avLst/>
          </a:prstGeom>
          <a:solidFill>
            <a:srgbClr val="F4547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剪去单角的矩形 9"/>
          <p:cNvSpPr/>
          <p:nvPr/>
        </p:nvSpPr>
        <p:spPr>
          <a:xfrm>
            <a:off x="6957148" y="2595626"/>
            <a:ext cx="958866" cy="958864"/>
          </a:xfrm>
          <a:prstGeom prst="snip1Rect">
            <a:avLst/>
          </a:prstGeom>
          <a:solidFill>
            <a:srgbClr val="F4547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剪去单角的矩形 10"/>
          <p:cNvSpPr/>
          <p:nvPr/>
        </p:nvSpPr>
        <p:spPr>
          <a:xfrm>
            <a:off x="9480425" y="4059586"/>
            <a:ext cx="958866" cy="958864"/>
          </a:xfrm>
          <a:prstGeom prst="snip1Rect">
            <a:avLst/>
          </a:prstGeom>
          <a:solidFill>
            <a:srgbClr val="F4547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1781504" y="4058726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b="1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67914" y="4366503"/>
            <a:ext cx="197850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4357615" y="236065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b="1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44025" y="2668427"/>
            <a:ext cx="197850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6852703" y="4058726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b="1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39113" y="4366503"/>
            <a:ext cx="197850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9347790" y="236065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b="1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34200" y="2668427"/>
            <a:ext cx="197850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1832944" y="2721114"/>
            <a:ext cx="1124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370816" y="4185074"/>
            <a:ext cx="1124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6865904" y="2721114"/>
            <a:ext cx="1124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9397699" y="4185074"/>
            <a:ext cx="1124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35"/>
          <p:cNvSpPr/>
          <p:nvPr/>
        </p:nvSpPr>
        <p:spPr bwMode="auto">
          <a:xfrm>
            <a:off x="6831260" y="3213202"/>
            <a:ext cx="620995" cy="1280323"/>
          </a:xfrm>
          <a:custGeom>
            <a:avLst/>
            <a:gdLst>
              <a:gd name="T0" fmla="*/ 54 w 66"/>
              <a:gd name="T1" fmla="*/ 2 h 138"/>
              <a:gd name="T2" fmla="*/ 33 w 66"/>
              <a:gd name="T3" fmla="*/ 75 h 138"/>
              <a:gd name="T4" fmla="*/ 33 w 66"/>
              <a:gd name="T5" fmla="*/ 76 h 138"/>
              <a:gd name="T6" fmla="*/ 15 w 66"/>
              <a:gd name="T7" fmla="*/ 111 h 138"/>
              <a:gd name="T8" fmla="*/ 13 w 66"/>
              <a:gd name="T9" fmla="*/ 115 h 138"/>
              <a:gd name="T10" fmla="*/ 0 w 66"/>
              <a:gd name="T11" fmla="*/ 138 h 138"/>
              <a:gd name="T12" fmla="*/ 14 w 66"/>
              <a:gd name="T13" fmla="*/ 138 h 138"/>
              <a:gd name="T14" fmla="*/ 23 w 66"/>
              <a:gd name="T15" fmla="*/ 121 h 138"/>
              <a:gd name="T16" fmla="*/ 25 w 66"/>
              <a:gd name="T17" fmla="*/ 117 h 138"/>
              <a:gd name="T18" fmla="*/ 43 w 66"/>
              <a:gd name="T19" fmla="*/ 81 h 138"/>
              <a:gd name="T20" fmla="*/ 66 w 66"/>
              <a:gd name="T21" fmla="*/ 2 h 138"/>
              <a:gd name="T22" fmla="*/ 66 w 66"/>
              <a:gd name="T23" fmla="*/ 0 h 138"/>
              <a:gd name="T24" fmla="*/ 54 w 66"/>
              <a:gd name="T25" fmla="*/ 0 h 138"/>
              <a:gd name="T26" fmla="*/ 54 w 66"/>
              <a:gd name="T27" fmla="*/ 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138">
                <a:moveTo>
                  <a:pt x="54" y="2"/>
                </a:moveTo>
                <a:cubicBezTo>
                  <a:pt x="54" y="28"/>
                  <a:pt x="47" y="53"/>
                  <a:pt x="33" y="75"/>
                </a:cubicBezTo>
                <a:cubicBezTo>
                  <a:pt x="33" y="76"/>
                  <a:pt x="33" y="76"/>
                  <a:pt x="33" y="76"/>
                </a:cubicBezTo>
                <a:cubicBezTo>
                  <a:pt x="23" y="94"/>
                  <a:pt x="17" y="107"/>
                  <a:pt x="15" y="111"/>
                </a:cubicBezTo>
                <a:cubicBezTo>
                  <a:pt x="14" y="112"/>
                  <a:pt x="13" y="113"/>
                  <a:pt x="13" y="115"/>
                </a:cubicBezTo>
                <a:cubicBezTo>
                  <a:pt x="8" y="122"/>
                  <a:pt x="4" y="130"/>
                  <a:pt x="0" y="138"/>
                </a:cubicBezTo>
                <a:cubicBezTo>
                  <a:pt x="14" y="138"/>
                  <a:pt x="14" y="138"/>
                  <a:pt x="14" y="138"/>
                </a:cubicBezTo>
                <a:cubicBezTo>
                  <a:pt x="17" y="131"/>
                  <a:pt x="21" y="124"/>
                  <a:pt x="23" y="121"/>
                </a:cubicBezTo>
                <a:cubicBezTo>
                  <a:pt x="24" y="119"/>
                  <a:pt x="25" y="118"/>
                  <a:pt x="25" y="117"/>
                </a:cubicBezTo>
                <a:cubicBezTo>
                  <a:pt x="28" y="112"/>
                  <a:pt x="37" y="95"/>
                  <a:pt x="43" y="81"/>
                </a:cubicBezTo>
                <a:cubicBezTo>
                  <a:pt x="58" y="58"/>
                  <a:pt x="66" y="30"/>
                  <a:pt x="66" y="2"/>
                </a:cubicBezTo>
                <a:cubicBezTo>
                  <a:pt x="66" y="1"/>
                  <a:pt x="66" y="0"/>
                  <a:pt x="66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1"/>
                  <a:pt x="54" y="2"/>
                </a:cubicBezTo>
                <a:close/>
              </a:path>
            </a:pathLst>
          </a:custGeom>
          <a:solidFill>
            <a:srgbClr val="E1882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58176" y="1917546"/>
            <a:ext cx="2690981" cy="4454298"/>
            <a:chOff x="4676620" y="1743303"/>
            <a:chExt cx="2690981" cy="4454298"/>
          </a:xfrm>
          <a:solidFill>
            <a:srgbClr val="F45474"/>
          </a:solidFill>
          <a:effectLst/>
        </p:grpSpPr>
        <p:sp>
          <p:nvSpPr>
            <p:cNvPr id="10" name="Freeform 22"/>
            <p:cNvSpPr/>
            <p:nvPr/>
          </p:nvSpPr>
          <p:spPr bwMode="auto">
            <a:xfrm>
              <a:off x="5999318" y="4319283"/>
              <a:ext cx="877828" cy="1878318"/>
            </a:xfrm>
            <a:custGeom>
              <a:avLst/>
              <a:gdLst>
                <a:gd name="T0" fmla="*/ 82 w 96"/>
                <a:gd name="T1" fmla="*/ 0 h 206"/>
                <a:gd name="T2" fmla="*/ 74 w 96"/>
                <a:gd name="T3" fmla="*/ 29 h 206"/>
                <a:gd name="T4" fmla="*/ 71 w 96"/>
                <a:gd name="T5" fmla="*/ 50 h 206"/>
                <a:gd name="T6" fmla="*/ 57 w 96"/>
                <a:gd name="T7" fmla="*/ 75 h 206"/>
                <a:gd name="T8" fmla="*/ 57 w 96"/>
                <a:gd name="T9" fmla="*/ 85 h 206"/>
                <a:gd name="T10" fmla="*/ 52 w 96"/>
                <a:gd name="T11" fmla="*/ 94 h 206"/>
                <a:gd name="T12" fmla="*/ 55 w 96"/>
                <a:gd name="T13" fmla="*/ 102 h 206"/>
                <a:gd name="T14" fmla="*/ 56 w 96"/>
                <a:gd name="T15" fmla="*/ 103 h 206"/>
                <a:gd name="T16" fmla="*/ 56 w 96"/>
                <a:gd name="T17" fmla="*/ 104 h 206"/>
                <a:gd name="T18" fmla="*/ 52 w 96"/>
                <a:gd name="T19" fmla="*/ 112 h 206"/>
                <a:gd name="T20" fmla="*/ 55 w 96"/>
                <a:gd name="T21" fmla="*/ 119 h 206"/>
                <a:gd name="T22" fmla="*/ 56 w 96"/>
                <a:gd name="T23" fmla="*/ 121 h 206"/>
                <a:gd name="T24" fmla="*/ 56 w 96"/>
                <a:gd name="T25" fmla="*/ 121 h 206"/>
                <a:gd name="T26" fmla="*/ 52 w 96"/>
                <a:gd name="T27" fmla="*/ 130 h 206"/>
                <a:gd name="T28" fmla="*/ 55 w 96"/>
                <a:gd name="T29" fmla="*/ 137 h 206"/>
                <a:gd name="T30" fmla="*/ 56 w 96"/>
                <a:gd name="T31" fmla="*/ 138 h 206"/>
                <a:gd name="T32" fmla="*/ 55 w 96"/>
                <a:gd name="T33" fmla="*/ 139 h 206"/>
                <a:gd name="T34" fmla="*/ 52 w 96"/>
                <a:gd name="T35" fmla="*/ 147 h 206"/>
                <a:gd name="T36" fmla="*/ 55 w 96"/>
                <a:gd name="T37" fmla="*/ 155 h 206"/>
                <a:gd name="T38" fmla="*/ 57 w 96"/>
                <a:gd name="T39" fmla="*/ 157 h 206"/>
                <a:gd name="T40" fmla="*/ 57 w 96"/>
                <a:gd name="T41" fmla="*/ 157 h 206"/>
                <a:gd name="T42" fmla="*/ 20 w 96"/>
                <a:gd name="T43" fmla="*/ 191 h 206"/>
                <a:gd name="T44" fmla="*/ 20 w 96"/>
                <a:gd name="T45" fmla="*/ 191 h 206"/>
                <a:gd name="T46" fmla="*/ 1 w 96"/>
                <a:gd name="T47" fmla="*/ 194 h 206"/>
                <a:gd name="T48" fmla="*/ 1 w 96"/>
                <a:gd name="T49" fmla="*/ 194 h 206"/>
                <a:gd name="T50" fmla="*/ 0 w 96"/>
                <a:gd name="T51" fmla="*/ 194 h 206"/>
                <a:gd name="T52" fmla="*/ 0 w 96"/>
                <a:gd name="T53" fmla="*/ 206 h 206"/>
                <a:gd name="T54" fmla="*/ 1 w 96"/>
                <a:gd name="T55" fmla="*/ 206 h 206"/>
                <a:gd name="T56" fmla="*/ 1 w 96"/>
                <a:gd name="T57" fmla="*/ 206 h 206"/>
                <a:gd name="T58" fmla="*/ 29 w 96"/>
                <a:gd name="T59" fmla="*/ 198 h 206"/>
                <a:gd name="T60" fmla="*/ 66 w 96"/>
                <a:gd name="T61" fmla="*/ 165 h 206"/>
                <a:gd name="T62" fmla="*/ 71 w 96"/>
                <a:gd name="T63" fmla="*/ 156 h 206"/>
                <a:gd name="T64" fmla="*/ 67 w 96"/>
                <a:gd name="T65" fmla="*/ 148 h 206"/>
                <a:gd name="T66" fmla="*/ 69 w 96"/>
                <a:gd name="T67" fmla="*/ 148 h 206"/>
                <a:gd name="T68" fmla="*/ 69 w 96"/>
                <a:gd name="T69" fmla="*/ 144 h 206"/>
                <a:gd name="T70" fmla="*/ 70 w 96"/>
                <a:gd name="T71" fmla="*/ 138 h 206"/>
                <a:gd name="T72" fmla="*/ 69 w 96"/>
                <a:gd name="T73" fmla="*/ 133 h 206"/>
                <a:gd name="T74" fmla="*/ 69 w 96"/>
                <a:gd name="T75" fmla="*/ 126 h 206"/>
                <a:gd name="T76" fmla="*/ 71 w 96"/>
                <a:gd name="T77" fmla="*/ 121 h 206"/>
                <a:gd name="T78" fmla="*/ 67 w 96"/>
                <a:gd name="T79" fmla="*/ 113 h 206"/>
                <a:gd name="T80" fmla="*/ 69 w 96"/>
                <a:gd name="T81" fmla="*/ 113 h 206"/>
                <a:gd name="T82" fmla="*/ 69 w 96"/>
                <a:gd name="T83" fmla="*/ 109 h 206"/>
                <a:gd name="T84" fmla="*/ 71 w 96"/>
                <a:gd name="T85" fmla="*/ 103 h 206"/>
                <a:gd name="T86" fmla="*/ 67 w 96"/>
                <a:gd name="T87" fmla="*/ 95 h 206"/>
                <a:gd name="T88" fmla="*/ 69 w 96"/>
                <a:gd name="T89" fmla="*/ 95 h 206"/>
                <a:gd name="T90" fmla="*/ 69 w 96"/>
                <a:gd name="T91" fmla="*/ 78 h 206"/>
                <a:gd name="T92" fmla="*/ 82 w 96"/>
                <a:gd name="T93" fmla="*/ 54 h 206"/>
                <a:gd name="T94" fmla="*/ 83 w 96"/>
                <a:gd name="T95" fmla="*/ 53 h 206"/>
                <a:gd name="T96" fmla="*/ 86 w 96"/>
                <a:gd name="T97" fmla="*/ 29 h 206"/>
                <a:gd name="T98" fmla="*/ 86 w 96"/>
                <a:gd name="T99" fmla="*/ 29 h 206"/>
                <a:gd name="T100" fmla="*/ 86 w 96"/>
                <a:gd name="T101" fmla="*/ 28 h 206"/>
                <a:gd name="T102" fmla="*/ 96 w 96"/>
                <a:gd name="T103" fmla="*/ 0 h 206"/>
                <a:gd name="T104" fmla="*/ 82 w 96"/>
                <a:gd name="T10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" h="206">
                  <a:moveTo>
                    <a:pt x="82" y="0"/>
                  </a:moveTo>
                  <a:cubicBezTo>
                    <a:pt x="77" y="11"/>
                    <a:pt x="73" y="21"/>
                    <a:pt x="74" y="29"/>
                  </a:cubicBezTo>
                  <a:cubicBezTo>
                    <a:pt x="73" y="39"/>
                    <a:pt x="71" y="47"/>
                    <a:pt x="71" y="50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4" y="87"/>
                    <a:pt x="52" y="90"/>
                    <a:pt x="52" y="94"/>
                  </a:cubicBezTo>
                  <a:cubicBezTo>
                    <a:pt x="52" y="97"/>
                    <a:pt x="53" y="100"/>
                    <a:pt x="55" y="10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3" y="106"/>
                    <a:pt x="52" y="109"/>
                    <a:pt x="52" y="112"/>
                  </a:cubicBezTo>
                  <a:cubicBezTo>
                    <a:pt x="52" y="115"/>
                    <a:pt x="53" y="117"/>
                    <a:pt x="55" y="119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3" y="123"/>
                    <a:pt x="52" y="126"/>
                    <a:pt x="52" y="130"/>
                  </a:cubicBezTo>
                  <a:cubicBezTo>
                    <a:pt x="52" y="132"/>
                    <a:pt x="53" y="135"/>
                    <a:pt x="55" y="137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3" y="141"/>
                    <a:pt x="52" y="144"/>
                    <a:pt x="52" y="147"/>
                  </a:cubicBezTo>
                  <a:cubicBezTo>
                    <a:pt x="52" y="150"/>
                    <a:pt x="53" y="153"/>
                    <a:pt x="55" y="155"/>
                  </a:cubicBezTo>
                  <a:cubicBezTo>
                    <a:pt x="57" y="157"/>
                    <a:pt x="57" y="157"/>
                    <a:pt x="57" y="157"/>
                  </a:cubicBezTo>
                  <a:cubicBezTo>
                    <a:pt x="57" y="157"/>
                    <a:pt x="57" y="157"/>
                    <a:pt x="57" y="157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20" y="191"/>
                    <a:pt x="20" y="191"/>
                    <a:pt x="20" y="191"/>
                  </a:cubicBezTo>
                  <a:cubicBezTo>
                    <a:pt x="18" y="192"/>
                    <a:pt x="11" y="194"/>
                    <a:pt x="1" y="194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1" y="194"/>
                    <a:pt x="0" y="194"/>
                    <a:pt x="0" y="194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6"/>
                    <a:pt x="1" y="206"/>
                    <a:pt x="1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7" y="206"/>
                    <a:pt x="24" y="206"/>
                    <a:pt x="29" y="198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69" y="163"/>
                    <a:pt x="71" y="159"/>
                    <a:pt x="71" y="156"/>
                  </a:cubicBezTo>
                  <a:cubicBezTo>
                    <a:pt x="71" y="153"/>
                    <a:pt x="69" y="150"/>
                    <a:pt x="67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2"/>
                    <a:pt x="70" y="140"/>
                    <a:pt x="70" y="138"/>
                  </a:cubicBezTo>
                  <a:cubicBezTo>
                    <a:pt x="70" y="136"/>
                    <a:pt x="70" y="134"/>
                    <a:pt x="69" y="133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70" y="125"/>
                    <a:pt x="71" y="123"/>
                    <a:pt x="71" y="121"/>
                  </a:cubicBezTo>
                  <a:cubicBezTo>
                    <a:pt x="71" y="118"/>
                    <a:pt x="69" y="115"/>
                    <a:pt x="67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70" y="107"/>
                    <a:pt x="71" y="105"/>
                    <a:pt x="71" y="103"/>
                  </a:cubicBezTo>
                  <a:cubicBezTo>
                    <a:pt x="71" y="100"/>
                    <a:pt x="69" y="97"/>
                    <a:pt x="67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5" y="42"/>
                    <a:pt x="86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2"/>
                    <a:pt x="90" y="10"/>
                    <a:pt x="96" y="0"/>
                  </a:cubicBez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5151950" y="4319283"/>
              <a:ext cx="862494" cy="1878318"/>
            </a:xfrm>
            <a:custGeom>
              <a:avLst/>
              <a:gdLst>
                <a:gd name="T0" fmla="*/ 77 w 94"/>
                <a:gd name="T1" fmla="*/ 191 h 206"/>
                <a:gd name="T2" fmla="*/ 77 w 94"/>
                <a:gd name="T3" fmla="*/ 191 h 206"/>
                <a:gd name="T4" fmla="*/ 42 w 94"/>
                <a:gd name="T5" fmla="*/ 160 h 206"/>
                <a:gd name="T6" fmla="*/ 44 w 94"/>
                <a:gd name="T7" fmla="*/ 153 h 206"/>
                <a:gd name="T8" fmla="*/ 41 w 94"/>
                <a:gd name="T9" fmla="*/ 146 h 206"/>
                <a:gd name="T10" fmla="*/ 40 w 94"/>
                <a:gd name="T11" fmla="*/ 145 h 206"/>
                <a:gd name="T12" fmla="*/ 41 w 94"/>
                <a:gd name="T13" fmla="*/ 144 h 206"/>
                <a:gd name="T14" fmla="*/ 44 w 94"/>
                <a:gd name="T15" fmla="*/ 136 h 206"/>
                <a:gd name="T16" fmla="*/ 41 w 94"/>
                <a:gd name="T17" fmla="*/ 128 h 206"/>
                <a:gd name="T18" fmla="*/ 40 w 94"/>
                <a:gd name="T19" fmla="*/ 127 h 206"/>
                <a:gd name="T20" fmla="*/ 41 w 94"/>
                <a:gd name="T21" fmla="*/ 126 h 206"/>
                <a:gd name="T22" fmla="*/ 44 w 94"/>
                <a:gd name="T23" fmla="*/ 118 h 206"/>
                <a:gd name="T24" fmla="*/ 41 w 94"/>
                <a:gd name="T25" fmla="*/ 110 h 206"/>
                <a:gd name="T26" fmla="*/ 40 w 94"/>
                <a:gd name="T27" fmla="*/ 109 h 206"/>
                <a:gd name="T28" fmla="*/ 41 w 94"/>
                <a:gd name="T29" fmla="*/ 109 h 206"/>
                <a:gd name="T30" fmla="*/ 44 w 94"/>
                <a:gd name="T31" fmla="*/ 101 h 206"/>
                <a:gd name="T32" fmla="*/ 39 w 94"/>
                <a:gd name="T33" fmla="*/ 91 h 206"/>
                <a:gd name="T34" fmla="*/ 39 w 94"/>
                <a:gd name="T35" fmla="*/ 74 h 206"/>
                <a:gd name="T36" fmla="*/ 36 w 94"/>
                <a:gd name="T37" fmla="*/ 72 h 206"/>
                <a:gd name="T38" fmla="*/ 24 w 94"/>
                <a:gd name="T39" fmla="*/ 51 h 206"/>
                <a:gd name="T40" fmla="*/ 22 w 94"/>
                <a:gd name="T41" fmla="*/ 29 h 206"/>
                <a:gd name="T42" fmla="*/ 13 w 94"/>
                <a:gd name="T43" fmla="*/ 0 h 206"/>
                <a:gd name="T44" fmla="*/ 0 w 94"/>
                <a:gd name="T45" fmla="*/ 0 h 206"/>
                <a:gd name="T46" fmla="*/ 10 w 94"/>
                <a:gd name="T47" fmla="*/ 28 h 206"/>
                <a:gd name="T48" fmla="*/ 10 w 94"/>
                <a:gd name="T49" fmla="*/ 29 h 206"/>
                <a:gd name="T50" fmla="*/ 10 w 94"/>
                <a:gd name="T51" fmla="*/ 29 h 206"/>
                <a:gd name="T52" fmla="*/ 13 w 94"/>
                <a:gd name="T53" fmla="*/ 53 h 206"/>
                <a:gd name="T54" fmla="*/ 13 w 94"/>
                <a:gd name="T55" fmla="*/ 54 h 206"/>
                <a:gd name="T56" fmla="*/ 27 w 94"/>
                <a:gd name="T57" fmla="*/ 80 h 206"/>
                <a:gd name="T58" fmla="*/ 27 w 94"/>
                <a:gd name="T59" fmla="*/ 104 h 206"/>
                <a:gd name="T60" fmla="*/ 25 w 94"/>
                <a:gd name="T61" fmla="*/ 109 h 206"/>
                <a:gd name="T62" fmla="*/ 29 w 94"/>
                <a:gd name="T63" fmla="*/ 117 h 206"/>
                <a:gd name="T64" fmla="*/ 30 w 94"/>
                <a:gd name="T65" fmla="*/ 118 h 206"/>
                <a:gd name="T66" fmla="*/ 25 w 94"/>
                <a:gd name="T67" fmla="*/ 127 h 206"/>
                <a:gd name="T68" fmla="*/ 29 w 94"/>
                <a:gd name="T69" fmla="*/ 135 h 206"/>
                <a:gd name="T70" fmla="*/ 30 w 94"/>
                <a:gd name="T71" fmla="*/ 136 h 206"/>
                <a:gd name="T72" fmla="*/ 25 w 94"/>
                <a:gd name="T73" fmla="*/ 145 h 206"/>
                <a:gd name="T74" fmla="*/ 29 w 94"/>
                <a:gd name="T75" fmla="*/ 153 h 206"/>
                <a:gd name="T76" fmla="*/ 27 w 94"/>
                <a:gd name="T77" fmla="*/ 153 h 206"/>
                <a:gd name="T78" fmla="*/ 27 w 94"/>
                <a:gd name="T79" fmla="*/ 162 h 206"/>
                <a:gd name="T80" fmla="*/ 67 w 94"/>
                <a:gd name="T81" fmla="*/ 198 h 206"/>
                <a:gd name="T82" fmla="*/ 94 w 94"/>
                <a:gd name="T83" fmla="*/ 206 h 206"/>
                <a:gd name="T84" fmla="*/ 94 w 94"/>
                <a:gd name="T85" fmla="*/ 194 h 206"/>
                <a:gd name="T86" fmla="*/ 77 w 94"/>
                <a:gd name="T87" fmla="*/ 19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206">
                  <a:moveTo>
                    <a:pt x="77" y="191"/>
                  </a:moveTo>
                  <a:cubicBezTo>
                    <a:pt x="77" y="191"/>
                    <a:pt x="77" y="191"/>
                    <a:pt x="77" y="191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43" y="158"/>
                    <a:pt x="44" y="156"/>
                    <a:pt x="44" y="153"/>
                  </a:cubicBezTo>
                  <a:cubicBezTo>
                    <a:pt x="44" y="150"/>
                    <a:pt x="43" y="148"/>
                    <a:pt x="41" y="146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3" y="142"/>
                    <a:pt x="44" y="139"/>
                    <a:pt x="44" y="136"/>
                  </a:cubicBezTo>
                  <a:cubicBezTo>
                    <a:pt x="44" y="133"/>
                    <a:pt x="43" y="130"/>
                    <a:pt x="41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1" y="126"/>
                    <a:pt x="41" y="126"/>
                    <a:pt x="41" y="126"/>
                  </a:cubicBezTo>
                  <a:cubicBezTo>
                    <a:pt x="43" y="124"/>
                    <a:pt x="44" y="121"/>
                    <a:pt x="44" y="118"/>
                  </a:cubicBezTo>
                  <a:cubicBezTo>
                    <a:pt x="44" y="115"/>
                    <a:pt x="43" y="112"/>
                    <a:pt x="41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3" y="106"/>
                    <a:pt x="44" y="104"/>
                    <a:pt x="44" y="101"/>
                  </a:cubicBezTo>
                  <a:cubicBezTo>
                    <a:pt x="44" y="97"/>
                    <a:pt x="42" y="93"/>
                    <a:pt x="39" y="9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0" y="68"/>
                    <a:pt x="26" y="55"/>
                    <a:pt x="24" y="51"/>
                  </a:cubicBezTo>
                  <a:cubicBezTo>
                    <a:pt x="24" y="49"/>
                    <a:pt x="23" y="40"/>
                    <a:pt x="22" y="29"/>
                  </a:cubicBezTo>
                  <a:cubicBezTo>
                    <a:pt x="22" y="21"/>
                    <a:pt x="18" y="1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0"/>
                    <a:pt x="10" y="22"/>
                    <a:pt x="10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42"/>
                    <a:pt x="13" y="53"/>
                    <a:pt x="13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5"/>
                    <a:pt x="18" y="71"/>
                    <a:pt x="27" y="80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6" y="106"/>
                    <a:pt x="25" y="107"/>
                    <a:pt x="25" y="109"/>
                  </a:cubicBezTo>
                  <a:cubicBezTo>
                    <a:pt x="25" y="112"/>
                    <a:pt x="27" y="115"/>
                    <a:pt x="29" y="117"/>
                  </a:cubicBezTo>
                  <a:cubicBezTo>
                    <a:pt x="29" y="118"/>
                    <a:pt x="29" y="118"/>
                    <a:pt x="30" y="118"/>
                  </a:cubicBezTo>
                  <a:cubicBezTo>
                    <a:pt x="27" y="120"/>
                    <a:pt x="25" y="123"/>
                    <a:pt x="25" y="127"/>
                  </a:cubicBezTo>
                  <a:cubicBezTo>
                    <a:pt x="25" y="130"/>
                    <a:pt x="27" y="133"/>
                    <a:pt x="29" y="135"/>
                  </a:cubicBezTo>
                  <a:cubicBezTo>
                    <a:pt x="29" y="135"/>
                    <a:pt x="29" y="136"/>
                    <a:pt x="30" y="136"/>
                  </a:cubicBezTo>
                  <a:cubicBezTo>
                    <a:pt x="27" y="138"/>
                    <a:pt x="25" y="141"/>
                    <a:pt x="25" y="145"/>
                  </a:cubicBezTo>
                  <a:cubicBezTo>
                    <a:pt x="25" y="148"/>
                    <a:pt x="27" y="151"/>
                    <a:pt x="29" y="153"/>
                  </a:cubicBezTo>
                  <a:cubicBezTo>
                    <a:pt x="27" y="153"/>
                    <a:pt x="27" y="153"/>
                    <a:pt x="27" y="153"/>
                  </a:cubicBezTo>
                  <a:cubicBezTo>
                    <a:pt x="27" y="162"/>
                    <a:pt x="27" y="162"/>
                    <a:pt x="27" y="162"/>
                  </a:cubicBezTo>
                  <a:cubicBezTo>
                    <a:pt x="67" y="198"/>
                    <a:pt x="67" y="198"/>
                    <a:pt x="67" y="198"/>
                  </a:cubicBezTo>
                  <a:cubicBezTo>
                    <a:pt x="72" y="205"/>
                    <a:pt x="88" y="206"/>
                    <a:pt x="94" y="206"/>
                  </a:cubicBezTo>
                  <a:cubicBezTo>
                    <a:pt x="94" y="194"/>
                    <a:pt x="94" y="194"/>
                    <a:pt x="94" y="194"/>
                  </a:cubicBezTo>
                  <a:cubicBezTo>
                    <a:pt x="85" y="194"/>
                    <a:pt x="78" y="192"/>
                    <a:pt x="77" y="1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Freeform 24"/>
            <p:cNvSpPr/>
            <p:nvPr/>
          </p:nvSpPr>
          <p:spPr bwMode="auto">
            <a:xfrm>
              <a:off x="4676620" y="3061959"/>
              <a:ext cx="594163" cy="1257323"/>
            </a:xfrm>
            <a:custGeom>
              <a:avLst/>
              <a:gdLst>
                <a:gd name="T0" fmla="*/ 53 w 65"/>
                <a:gd name="T1" fmla="*/ 115 h 138"/>
                <a:gd name="T2" fmla="*/ 51 w 65"/>
                <a:gd name="T3" fmla="*/ 111 h 138"/>
                <a:gd name="T4" fmla="*/ 30 w 65"/>
                <a:gd name="T5" fmla="*/ 70 h 138"/>
                <a:gd name="T6" fmla="*/ 30 w 65"/>
                <a:gd name="T7" fmla="*/ 70 h 138"/>
                <a:gd name="T8" fmla="*/ 12 w 65"/>
                <a:gd name="T9" fmla="*/ 2 h 138"/>
                <a:gd name="T10" fmla="*/ 12 w 65"/>
                <a:gd name="T11" fmla="*/ 0 h 138"/>
                <a:gd name="T12" fmla="*/ 0 w 65"/>
                <a:gd name="T13" fmla="*/ 0 h 138"/>
                <a:gd name="T14" fmla="*/ 0 w 65"/>
                <a:gd name="T15" fmla="*/ 2 h 138"/>
                <a:gd name="T16" fmla="*/ 19 w 65"/>
                <a:gd name="T17" fmla="*/ 76 h 138"/>
                <a:gd name="T18" fmla="*/ 40 w 65"/>
                <a:gd name="T19" fmla="*/ 117 h 138"/>
                <a:gd name="T20" fmla="*/ 42 w 65"/>
                <a:gd name="T21" fmla="*/ 121 h 138"/>
                <a:gd name="T22" fmla="*/ 52 w 65"/>
                <a:gd name="T23" fmla="*/ 138 h 138"/>
                <a:gd name="T24" fmla="*/ 65 w 65"/>
                <a:gd name="T25" fmla="*/ 138 h 138"/>
                <a:gd name="T26" fmla="*/ 53 w 65"/>
                <a:gd name="T27" fmla="*/ 11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138">
                  <a:moveTo>
                    <a:pt x="53" y="115"/>
                  </a:moveTo>
                  <a:cubicBezTo>
                    <a:pt x="52" y="113"/>
                    <a:pt x="51" y="112"/>
                    <a:pt x="51" y="111"/>
                  </a:cubicBezTo>
                  <a:cubicBezTo>
                    <a:pt x="47" y="105"/>
                    <a:pt x="36" y="83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18" y="49"/>
                    <a:pt x="12" y="26"/>
                    <a:pt x="12" y="2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8"/>
                    <a:pt x="7" y="54"/>
                    <a:pt x="19" y="76"/>
                  </a:cubicBezTo>
                  <a:cubicBezTo>
                    <a:pt x="26" y="89"/>
                    <a:pt x="37" y="111"/>
                    <a:pt x="40" y="117"/>
                  </a:cubicBezTo>
                  <a:cubicBezTo>
                    <a:pt x="41" y="118"/>
                    <a:pt x="41" y="119"/>
                    <a:pt x="42" y="121"/>
                  </a:cubicBezTo>
                  <a:cubicBezTo>
                    <a:pt x="44" y="124"/>
                    <a:pt x="48" y="131"/>
                    <a:pt x="52" y="138"/>
                  </a:cubicBezTo>
                  <a:cubicBezTo>
                    <a:pt x="65" y="138"/>
                    <a:pt x="65" y="138"/>
                    <a:pt x="65" y="138"/>
                  </a:cubicBezTo>
                  <a:cubicBezTo>
                    <a:pt x="61" y="130"/>
                    <a:pt x="57" y="122"/>
                    <a:pt x="53" y="1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Freeform 25"/>
            <p:cNvSpPr/>
            <p:nvPr/>
          </p:nvSpPr>
          <p:spPr bwMode="auto">
            <a:xfrm>
              <a:off x="6014444" y="1743303"/>
              <a:ext cx="1353157" cy="1318656"/>
            </a:xfrm>
            <a:custGeom>
              <a:avLst/>
              <a:gdLst>
                <a:gd name="T0" fmla="*/ 1 w 148"/>
                <a:gd name="T1" fmla="*/ 12 h 145"/>
                <a:gd name="T2" fmla="*/ 136 w 148"/>
                <a:gd name="T3" fmla="*/ 145 h 145"/>
                <a:gd name="T4" fmla="*/ 148 w 148"/>
                <a:gd name="T5" fmla="*/ 145 h 145"/>
                <a:gd name="T6" fmla="*/ 1 w 148"/>
                <a:gd name="T7" fmla="*/ 0 h 145"/>
                <a:gd name="T8" fmla="*/ 0 w 148"/>
                <a:gd name="T9" fmla="*/ 0 h 145"/>
                <a:gd name="T10" fmla="*/ 0 w 148"/>
                <a:gd name="T11" fmla="*/ 12 h 145"/>
                <a:gd name="T12" fmla="*/ 1 w 148"/>
                <a:gd name="T1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45">
                  <a:moveTo>
                    <a:pt x="1" y="12"/>
                  </a:moveTo>
                  <a:cubicBezTo>
                    <a:pt x="75" y="12"/>
                    <a:pt x="135" y="71"/>
                    <a:pt x="136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7" y="64"/>
                    <a:pt x="8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Freeform 27"/>
            <p:cNvSpPr/>
            <p:nvPr/>
          </p:nvSpPr>
          <p:spPr bwMode="auto">
            <a:xfrm>
              <a:off x="4676620" y="1743303"/>
              <a:ext cx="1337824" cy="1318656"/>
            </a:xfrm>
            <a:custGeom>
              <a:avLst/>
              <a:gdLst>
                <a:gd name="T0" fmla="*/ 146 w 146"/>
                <a:gd name="T1" fmla="*/ 12 h 145"/>
                <a:gd name="T2" fmla="*/ 146 w 146"/>
                <a:gd name="T3" fmla="*/ 0 h 145"/>
                <a:gd name="T4" fmla="*/ 0 w 146"/>
                <a:gd name="T5" fmla="*/ 145 h 145"/>
                <a:gd name="T6" fmla="*/ 12 w 146"/>
                <a:gd name="T7" fmla="*/ 145 h 145"/>
                <a:gd name="T8" fmla="*/ 146 w 146"/>
                <a:gd name="T9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5">
                  <a:moveTo>
                    <a:pt x="146" y="12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66" y="0"/>
                    <a:pt x="1" y="65"/>
                    <a:pt x="0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3" y="71"/>
                    <a:pt x="73" y="12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6057241" y="2955947"/>
            <a:ext cx="60925" cy="60925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600000" lon="600000" rev="0"/>
            </a:camera>
            <a:lightRig rig="threePt" dir="t"/>
          </a:scene3d>
          <a:sp3d z="49877">
            <a:bevelT w="49877" h="49877"/>
            <a:bevelB w="49877" h="49877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45123" y="4261283"/>
            <a:ext cx="575222" cy="575222"/>
            <a:chOff x="8173482" y="3250109"/>
            <a:chExt cx="729123" cy="729123"/>
          </a:xfrm>
          <a:solidFill>
            <a:srgbClr val="F45474"/>
          </a:solidFill>
          <a:effectLst/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51202" y="4163016"/>
            <a:ext cx="575222" cy="575222"/>
            <a:chOff x="8173482" y="3250109"/>
            <a:chExt cx="729123" cy="729123"/>
          </a:xfrm>
          <a:solidFill>
            <a:srgbClr val="F45474"/>
          </a:solidFill>
          <a:effectLst/>
        </p:grpSpPr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52515" y="2808057"/>
            <a:ext cx="575222" cy="575222"/>
            <a:chOff x="8173482" y="3250109"/>
            <a:chExt cx="729123" cy="729123"/>
          </a:xfrm>
          <a:solidFill>
            <a:srgbClr val="F45474"/>
          </a:solidFill>
          <a:effectLst/>
        </p:grpSpPr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38778" y="2737330"/>
            <a:ext cx="575222" cy="575222"/>
            <a:chOff x="8173482" y="3250109"/>
            <a:chExt cx="729123" cy="729123"/>
          </a:xfrm>
          <a:solidFill>
            <a:srgbClr val="F45474"/>
          </a:solidFill>
          <a:effectLst/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8184998" y="3261625"/>
              <a:ext cx="706090" cy="706090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8173482" y="3250109"/>
              <a:ext cx="729123" cy="72912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</p:grpSp>
      <p:sp>
        <p:nvSpPr>
          <p:cNvPr id="28" name="KSO_Shape"/>
          <p:cNvSpPr>
            <a:spLocks noChangeAspect="1"/>
          </p:cNvSpPr>
          <p:nvPr/>
        </p:nvSpPr>
        <p:spPr>
          <a:xfrm>
            <a:off x="4582639" y="2990413"/>
            <a:ext cx="314975" cy="210511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9" name="KSO_Shape"/>
          <p:cNvSpPr>
            <a:spLocks noChangeAspect="1"/>
          </p:cNvSpPr>
          <p:nvPr/>
        </p:nvSpPr>
        <p:spPr>
          <a:xfrm>
            <a:off x="5193657" y="4415612"/>
            <a:ext cx="278155" cy="266564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0" name="KSO_Shape"/>
          <p:cNvSpPr>
            <a:spLocks noChangeAspect="1"/>
          </p:cNvSpPr>
          <p:nvPr/>
        </p:nvSpPr>
        <p:spPr>
          <a:xfrm flipH="1">
            <a:off x="7301012" y="2881281"/>
            <a:ext cx="279756" cy="257840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2" name="KSO_Shape"/>
          <p:cNvSpPr>
            <a:spLocks noChangeAspect="1"/>
          </p:cNvSpPr>
          <p:nvPr/>
        </p:nvSpPr>
        <p:spPr>
          <a:xfrm>
            <a:off x="6755570" y="4320526"/>
            <a:ext cx="366486" cy="260203"/>
          </a:xfrm>
          <a:custGeom>
            <a:avLst/>
            <a:gdLst>
              <a:gd name="connsiteX0" fmla="*/ 236286 w 472572"/>
              <a:gd name="connsiteY0" fmla="*/ 238384 h 335351"/>
              <a:gd name="connsiteX1" fmla="*/ 297849 w 472572"/>
              <a:gd name="connsiteY1" fmla="*/ 277381 h 335351"/>
              <a:gd name="connsiteX2" fmla="*/ 236286 w 472572"/>
              <a:gd name="connsiteY2" fmla="*/ 335351 h 335351"/>
              <a:gd name="connsiteX3" fmla="*/ 174722 w 472572"/>
              <a:gd name="connsiteY3" fmla="*/ 277381 h 335351"/>
              <a:gd name="connsiteX4" fmla="*/ 236286 w 472572"/>
              <a:gd name="connsiteY4" fmla="*/ 238384 h 335351"/>
              <a:gd name="connsiteX5" fmla="*/ 236286 w 472572"/>
              <a:gd name="connsiteY5" fmla="*/ 153779 h 335351"/>
              <a:gd name="connsiteX6" fmla="*/ 360886 w 472572"/>
              <a:gd name="connsiteY6" fmla="*/ 218025 h 335351"/>
              <a:gd name="connsiteX7" fmla="*/ 331907 w 472572"/>
              <a:gd name="connsiteY7" fmla="*/ 245311 h 335351"/>
              <a:gd name="connsiteX8" fmla="*/ 236286 w 472572"/>
              <a:gd name="connsiteY8" fmla="*/ 193327 h 335351"/>
              <a:gd name="connsiteX9" fmla="*/ 140664 w 472572"/>
              <a:gd name="connsiteY9" fmla="*/ 245311 h 335351"/>
              <a:gd name="connsiteX10" fmla="*/ 111686 w 472572"/>
              <a:gd name="connsiteY10" fmla="*/ 218025 h 335351"/>
              <a:gd name="connsiteX11" fmla="*/ 236286 w 472572"/>
              <a:gd name="connsiteY11" fmla="*/ 153779 h 335351"/>
              <a:gd name="connsiteX12" fmla="*/ 236285 w 472572"/>
              <a:gd name="connsiteY12" fmla="*/ 72334 h 335351"/>
              <a:gd name="connsiteX13" fmla="*/ 420037 w 472572"/>
              <a:gd name="connsiteY13" fmla="*/ 162327 h 335351"/>
              <a:gd name="connsiteX14" fmla="*/ 389766 w 472572"/>
              <a:gd name="connsiteY14" fmla="*/ 190830 h 335351"/>
              <a:gd name="connsiteX15" fmla="*/ 236285 w 472572"/>
              <a:gd name="connsiteY15" fmla="*/ 114013 h 335351"/>
              <a:gd name="connsiteX16" fmla="*/ 82804 w 472572"/>
              <a:gd name="connsiteY16" fmla="*/ 190829 h 335351"/>
              <a:gd name="connsiteX17" fmla="*/ 52534 w 472572"/>
              <a:gd name="connsiteY17" fmla="*/ 162327 h 335351"/>
              <a:gd name="connsiteX18" fmla="*/ 236285 w 472572"/>
              <a:gd name="connsiteY18" fmla="*/ 72334 h 335351"/>
              <a:gd name="connsiteX19" fmla="*/ 236286 w 472572"/>
              <a:gd name="connsiteY19" fmla="*/ 0 h 335351"/>
              <a:gd name="connsiteX20" fmla="*/ 472572 w 472572"/>
              <a:gd name="connsiteY20" fmla="*/ 112859 h 335351"/>
              <a:gd name="connsiteX21" fmla="*/ 443240 w 472572"/>
              <a:gd name="connsiteY21" fmla="*/ 140479 h 335351"/>
              <a:gd name="connsiteX22" fmla="*/ 236286 w 472572"/>
              <a:gd name="connsiteY22" fmla="*/ 40387 h 335351"/>
              <a:gd name="connsiteX23" fmla="*/ 29332 w 472572"/>
              <a:gd name="connsiteY23" fmla="*/ 140479 h 335351"/>
              <a:gd name="connsiteX24" fmla="*/ 0 w 472572"/>
              <a:gd name="connsiteY24" fmla="*/ 112859 h 335351"/>
              <a:gd name="connsiteX25" fmla="*/ 236286 w 472572"/>
              <a:gd name="connsiteY25" fmla="*/ 0 h 33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3" name="Freeform 817"/>
          <p:cNvSpPr>
            <a:spLocks noEditPoints="1"/>
          </p:cNvSpPr>
          <p:nvPr/>
        </p:nvSpPr>
        <p:spPr bwMode="auto">
          <a:xfrm>
            <a:off x="5235660" y="2578539"/>
            <a:ext cx="1720680" cy="1720680"/>
          </a:xfrm>
          <a:custGeom>
            <a:avLst/>
            <a:gdLst>
              <a:gd name="T0" fmla="*/ 85 w 174"/>
              <a:gd name="T1" fmla="*/ 72 h 174"/>
              <a:gd name="T2" fmla="*/ 119 w 174"/>
              <a:gd name="T3" fmla="*/ 109 h 174"/>
              <a:gd name="T4" fmla="*/ 87 w 174"/>
              <a:gd name="T5" fmla="*/ 0 h 174"/>
              <a:gd name="T6" fmla="*/ 87 w 174"/>
              <a:gd name="T7" fmla="*/ 0 h 174"/>
              <a:gd name="T8" fmla="*/ 129 w 174"/>
              <a:gd name="T9" fmla="*/ 38 h 174"/>
              <a:gd name="T10" fmla="*/ 111 w 174"/>
              <a:gd name="T11" fmla="*/ 36 h 174"/>
              <a:gd name="T12" fmla="*/ 113 w 174"/>
              <a:gd name="T13" fmla="*/ 28 h 174"/>
              <a:gd name="T14" fmla="*/ 103 w 174"/>
              <a:gd name="T15" fmla="*/ 27 h 174"/>
              <a:gd name="T16" fmla="*/ 100 w 174"/>
              <a:gd name="T17" fmla="*/ 30 h 174"/>
              <a:gd name="T18" fmla="*/ 93 w 174"/>
              <a:gd name="T19" fmla="*/ 27 h 174"/>
              <a:gd name="T20" fmla="*/ 82 w 174"/>
              <a:gd name="T21" fmla="*/ 25 h 174"/>
              <a:gd name="T22" fmla="*/ 79 w 174"/>
              <a:gd name="T23" fmla="*/ 25 h 174"/>
              <a:gd name="T24" fmla="*/ 78 w 174"/>
              <a:gd name="T25" fmla="*/ 41 h 174"/>
              <a:gd name="T26" fmla="*/ 87 w 174"/>
              <a:gd name="T27" fmla="*/ 44 h 174"/>
              <a:gd name="T28" fmla="*/ 96 w 174"/>
              <a:gd name="T29" fmla="*/ 32 h 174"/>
              <a:gd name="T30" fmla="*/ 107 w 174"/>
              <a:gd name="T31" fmla="*/ 38 h 174"/>
              <a:gd name="T32" fmla="*/ 98 w 174"/>
              <a:gd name="T33" fmla="*/ 52 h 174"/>
              <a:gd name="T34" fmla="*/ 108 w 174"/>
              <a:gd name="T35" fmla="*/ 54 h 174"/>
              <a:gd name="T36" fmla="*/ 117 w 174"/>
              <a:gd name="T37" fmla="*/ 53 h 174"/>
              <a:gd name="T38" fmla="*/ 104 w 174"/>
              <a:gd name="T39" fmla="*/ 55 h 174"/>
              <a:gd name="T40" fmla="*/ 93 w 174"/>
              <a:gd name="T41" fmla="*/ 64 h 174"/>
              <a:gd name="T42" fmla="*/ 88 w 174"/>
              <a:gd name="T43" fmla="*/ 70 h 174"/>
              <a:gd name="T44" fmla="*/ 72 w 174"/>
              <a:gd name="T45" fmla="*/ 75 h 174"/>
              <a:gd name="T46" fmla="*/ 77 w 174"/>
              <a:gd name="T47" fmla="*/ 89 h 174"/>
              <a:gd name="T48" fmla="*/ 84 w 174"/>
              <a:gd name="T49" fmla="*/ 97 h 174"/>
              <a:gd name="T50" fmla="*/ 100 w 174"/>
              <a:gd name="T51" fmla="*/ 95 h 174"/>
              <a:gd name="T52" fmla="*/ 116 w 174"/>
              <a:gd name="T53" fmla="*/ 102 h 174"/>
              <a:gd name="T54" fmla="*/ 121 w 174"/>
              <a:gd name="T55" fmla="*/ 109 h 174"/>
              <a:gd name="T56" fmla="*/ 137 w 174"/>
              <a:gd name="T57" fmla="*/ 114 h 174"/>
              <a:gd name="T58" fmla="*/ 130 w 174"/>
              <a:gd name="T59" fmla="*/ 132 h 174"/>
              <a:gd name="T60" fmla="*/ 122 w 174"/>
              <a:gd name="T61" fmla="*/ 139 h 174"/>
              <a:gd name="T62" fmla="*/ 113 w 174"/>
              <a:gd name="T63" fmla="*/ 148 h 174"/>
              <a:gd name="T64" fmla="*/ 101 w 174"/>
              <a:gd name="T65" fmla="*/ 161 h 174"/>
              <a:gd name="T66" fmla="*/ 94 w 174"/>
              <a:gd name="T67" fmla="*/ 159 h 174"/>
              <a:gd name="T68" fmla="*/ 97 w 174"/>
              <a:gd name="T69" fmla="*/ 136 h 174"/>
              <a:gd name="T70" fmla="*/ 86 w 174"/>
              <a:gd name="T71" fmla="*/ 114 h 174"/>
              <a:gd name="T72" fmla="*/ 88 w 174"/>
              <a:gd name="T73" fmla="*/ 99 h 174"/>
              <a:gd name="T74" fmla="*/ 75 w 174"/>
              <a:gd name="T75" fmla="*/ 93 h 174"/>
              <a:gd name="T76" fmla="*/ 56 w 174"/>
              <a:gd name="T77" fmla="*/ 82 h 174"/>
              <a:gd name="T78" fmla="*/ 52 w 174"/>
              <a:gd name="T79" fmla="*/ 79 h 174"/>
              <a:gd name="T80" fmla="*/ 40 w 174"/>
              <a:gd name="T81" fmla="*/ 67 h 174"/>
              <a:gd name="T82" fmla="*/ 34 w 174"/>
              <a:gd name="T83" fmla="*/ 46 h 174"/>
              <a:gd name="T84" fmla="*/ 59 w 174"/>
              <a:gd name="T85" fmla="*/ 17 h 174"/>
              <a:gd name="T86" fmla="*/ 55 w 174"/>
              <a:gd name="T87" fmla="*/ 22 h 174"/>
              <a:gd name="T88" fmla="*/ 65 w 174"/>
              <a:gd name="T89" fmla="*/ 21 h 174"/>
              <a:gd name="T90" fmla="*/ 73 w 174"/>
              <a:gd name="T91" fmla="*/ 19 h 174"/>
              <a:gd name="T92" fmla="*/ 76 w 174"/>
              <a:gd name="T93" fmla="*/ 14 h 174"/>
              <a:gd name="T94" fmla="*/ 71 w 174"/>
              <a:gd name="T95" fmla="*/ 11 h 174"/>
              <a:gd name="T96" fmla="*/ 96 w 174"/>
              <a:gd name="T97" fmla="*/ 12 h 174"/>
              <a:gd name="T98" fmla="*/ 102 w 174"/>
              <a:gd name="T99" fmla="*/ 11 h 174"/>
              <a:gd name="T100" fmla="*/ 158 w 174"/>
              <a:gd name="T101" fmla="*/ 64 h 174"/>
              <a:gd name="T102" fmla="*/ 163 w 174"/>
              <a:gd name="T103" fmla="*/ 72 h 174"/>
              <a:gd name="T104" fmla="*/ 157 w 174"/>
              <a:gd name="T105" fmla="*/ 69 h 174"/>
              <a:gd name="T106" fmla="*/ 154 w 174"/>
              <a:gd name="T107" fmla="*/ 100 h 174"/>
              <a:gd name="T108" fmla="*/ 156 w 174"/>
              <a:gd name="T109" fmla="*/ 84 h 174"/>
              <a:gd name="T110" fmla="*/ 164 w 174"/>
              <a:gd name="T111" fmla="*/ 8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4" h="174">
                <a:moveTo>
                  <a:pt x="85" y="72"/>
                </a:move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lose/>
                <a:moveTo>
                  <a:pt x="119" y="109"/>
                </a:move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19" y="109"/>
                </a:cubicBezTo>
                <a:close/>
                <a:moveTo>
                  <a:pt x="120" y="109"/>
                </a:moveTo>
                <a:cubicBezTo>
                  <a:pt x="119" y="109"/>
                  <a:pt x="119" y="109"/>
                  <a:pt x="119" y="109"/>
                </a:cubicBezTo>
                <a:cubicBezTo>
                  <a:pt x="119" y="109"/>
                  <a:pt x="119" y="109"/>
                  <a:pt x="120" y="109"/>
                </a:cubicBezTo>
                <a:close/>
                <a:moveTo>
                  <a:pt x="87" y="0"/>
                </a:moveTo>
                <a:cubicBezTo>
                  <a:pt x="39" y="0"/>
                  <a:pt x="0" y="39"/>
                  <a:pt x="0" y="87"/>
                </a:cubicBezTo>
                <a:cubicBezTo>
                  <a:pt x="0" y="135"/>
                  <a:pt x="39" y="174"/>
                  <a:pt x="87" y="174"/>
                </a:cubicBezTo>
                <a:cubicBezTo>
                  <a:pt x="135" y="174"/>
                  <a:pt x="174" y="135"/>
                  <a:pt x="174" y="87"/>
                </a:cubicBezTo>
                <a:cubicBezTo>
                  <a:pt x="174" y="39"/>
                  <a:pt x="135" y="0"/>
                  <a:pt x="87" y="0"/>
                </a:cubicBezTo>
                <a:close/>
                <a:moveTo>
                  <a:pt x="143" y="34"/>
                </a:moveTo>
                <a:cubicBezTo>
                  <a:pt x="140" y="34"/>
                  <a:pt x="138" y="34"/>
                  <a:pt x="135" y="36"/>
                </a:cubicBezTo>
                <a:cubicBezTo>
                  <a:pt x="134" y="36"/>
                  <a:pt x="134" y="37"/>
                  <a:pt x="132" y="37"/>
                </a:cubicBezTo>
                <a:cubicBezTo>
                  <a:pt x="131" y="38"/>
                  <a:pt x="130" y="37"/>
                  <a:pt x="129" y="38"/>
                </a:cubicBezTo>
                <a:cubicBezTo>
                  <a:pt x="125" y="39"/>
                  <a:pt x="126" y="48"/>
                  <a:pt x="120" y="46"/>
                </a:cubicBezTo>
                <a:cubicBezTo>
                  <a:pt x="118" y="46"/>
                  <a:pt x="116" y="43"/>
                  <a:pt x="115" y="41"/>
                </a:cubicBezTo>
                <a:cubicBezTo>
                  <a:pt x="114" y="39"/>
                  <a:pt x="112" y="38"/>
                  <a:pt x="113" y="36"/>
                </a:cubicBezTo>
                <a:cubicBezTo>
                  <a:pt x="113" y="36"/>
                  <a:pt x="112" y="36"/>
                  <a:pt x="111" y="36"/>
                </a:cubicBezTo>
                <a:cubicBezTo>
                  <a:pt x="112" y="34"/>
                  <a:pt x="115" y="34"/>
                  <a:pt x="116" y="33"/>
                </a:cubicBezTo>
                <a:cubicBezTo>
                  <a:pt x="117" y="31"/>
                  <a:pt x="112" y="31"/>
                  <a:pt x="111" y="30"/>
                </a:cubicBezTo>
                <a:cubicBezTo>
                  <a:pt x="113" y="29"/>
                  <a:pt x="113" y="31"/>
                  <a:pt x="115" y="31"/>
                </a:cubicBezTo>
                <a:cubicBezTo>
                  <a:pt x="116" y="30"/>
                  <a:pt x="114" y="28"/>
                  <a:pt x="113" y="28"/>
                </a:cubicBezTo>
                <a:cubicBezTo>
                  <a:pt x="113" y="28"/>
                  <a:pt x="108" y="30"/>
                  <a:pt x="111" y="27"/>
                </a:cubicBezTo>
                <a:cubicBezTo>
                  <a:pt x="107" y="25"/>
                  <a:pt x="104" y="22"/>
                  <a:pt x="100" y="20"/>
                </a:cubicBezTo>
                <a:cubicBezTo>
                  <a:pt x="100" y="23"/>
                  <a:pt x="105" y="24"/>
                  <a:pt x="107" y="25"/>
                </a:cubicBezTo>
                <a:cubicBezTo>
                  <a:pt x="106" y="26"/>
                  <a:pt x="105" y="28"/>
                  <a:pt x="103" y="27"/>
                </a:cubicBezTo>
                <a:cubicBezTo>
                  <a:pt x="102" y="27"/>
                  <a:pt x="103" y="25"/>
                  <a:pt x="101" y="25"/>
                </a:cubicBezTo>
                <a:cubicBezTo>
                  <a:pt x="100" y="28"/>
                  <a:pt x="104" y="27"/>
                  <a:pt x="104" y="29"/>
                </a:cubicBezTo>
                <a:cubicBezTo>
                  <a:pt x="104" y="31"/>
                  <a:pt x="103" y="30"/>
                  <a:pt x="102" y="30"/>
                </a:cubicBezTo>
                <a:cubicBezTo>
                  <a:pt x="102" y="30"/>
                  <a:pt x="100" y="29"/>
                  <a:pt x="100" y="30"/>
                </a:cubicBezTo>
                <a:cubicBezTo>
                  <a:pt x="100" y="31"/>
                  <a:pt x="102" y="30"/>
                  <a:pt x="103" y="32"/>
                </a:cubicBezTo>
                <a:cubicBezTo>
                  <a:pt x="100" y="32"/>
                  <a:pt x="99" y="31"/>
                  <a:pt x="96" y="29"/>
                </a:cubicBezTo>
                <a:cubicBezTo>
                  <a:pt x="94" y="28"/>
                  <a:pt x="93" y="28"/>
                  <a:pt x="90" y="28"/>
                </a:cubicBezTo>
                <a:cubicBezTo>
                  <a:pt x="90" y="28"/>
                  <a:pt x="92" y="27"/>
                  <a:pt x="93" y="27"/>
                </a:cubicBezTo>
                <a:cubicBezTo>
                  <a:pt x="93" y="26"/>
                  <a:pt x="95" y="25"/>
                  <a:pt x="95" y="24"/>
                </a:cubicBezTo>
                <a:cubicBezTo>
                  <a:pt x="95" y="23"/>
                  <a:pt x="95" y="23"/>
                  <a:pt x="93" y="22"/>
                </a:cubicBezTo>
                <a:cubicBezTo>
                  <a:pt x="92" y="21"/>
                  <a:pt x="90" y="19"/>
                  <a:pt x="89" y="19"/>
                </a:cubicBezTo>
                <a:cubicBezTo>
                  <a:pt x="83" y="18"/>
                  <a:pt x="87" y="24"/>
                  <a:pt x="82" y="25"/>
                </a:cubicBezTo>
                <a:cubicBezTo>
                  <a:pt x="82" y="25"/>
                  <a:pt x="83" y="25"/>
                  <a:pt x="83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82" y="25"/>
                  <a:pt x="82" y="25"/>
                  <a:pt x="82" y="25"/>
                </a:cubicBezTo>
                <a:cubicBezTo>
                  <a:pt x="81" y="25"/>
                  <a:pt x="79" y="25"/>
                  <a:pt x="79" y="25"/>
                </a:cubicBezTo>
                <a:cubicBezTo>
                  <a:pt x="78" y="26"/>
                  <a:pt x="78" y="27"/>
                  <a:pt x="78" y="28"/>
                </a:cubicBezTo>
                <a:cubicBezTo>
                  <a:pt x="77" y="29"/>
                  <a:pt x="75" y="29"/>
                  <a:pt x="74" y="30"/>
                </a:cubicBezTo>
                <a:cubicBezTo>
                  <a:pt x="73" y="31"/>
                  <a:pt x="71" y="32"/>
                  <a:pt x="70" y="34"/>
                </a:cubicBezTo>
                <a:cubicBezTo>
                  <a:pt x="68" y="38"/>
                  <a:pt x="75" y="39"/>
                  <a:pt x="78" y="41"/>
                </a:cubicBezTo>
                <a:cubicBezTo>
                  <a:pt x="80" y="41"/>
                  <a:pt x="84" y="42"/>
                  <a:pt x="84" y="43"/>
                </a:cubicBezTo>
                <a:cubicBezTo>
                  <a:pt x="85" y="44"/>
                  <a:pt x="83" y="46"/>
                  <a:pt x="85" y="47"/>
                </a:cubicBezTo>
                <a:cubicBezTo>
                  <a:pt x="86" y="47"/>
                  <a:pt x="87" y="47"/>
                  <a:pt x="88" y="46"/>
                </a:cubicBezTo>
                <a:cubicBezTo>
                  <a:pt x="89" y="45"/>
                  <a:pt x="88" y="45"/>
                  <a:pt x="87" y="44"/>
                </a:cubicBezTo>
                <a:cubicBezTo>
                  <a:pt x="87" y="42"/>
                  <a:pt x="88" y="43"/>
                  <a:pt x="89" y="42"/>
                </a:cubicBezTo>
                <a:cubicBezTo>
                  <a:pt x="91" y="40"/>
                  <a:pt x="90" y="40"/>
                  <a:pt x="90" y="37"/>
                </a:cubicBezTo>
                <a:cubicBezTo>
                  <a:pt x="89" y="36"/>
                  <a:pt x="88" y="33"/>
                  <a:pt x="89" y="32"/>
                </a:cubicBezTo>
                <a:cubicBezTo>
                  <a:pt x="91" y="30"/>
                  <a:pt x="94" y="32"/>
                  <a:pt x="96" y="32"/>
                </a:cubicBezTo>
                <a:cubicBezTo>
                  <a:pt x="97" y="33"/>
                  <a:pt x="98" y="35"/>
                  <a:pt x="99" y="36"/>
                </a:cubicBezTo>
                <a:cubicBezTo>
                  <a:pt x="99" y="36"/>
                  <a:pt x="100" y="37"/>
                  <a:pt x="101" y="37"/>
                </a:cubicBezTo>
                <a:cubicBezTo>
                  <a:pt x="103" y="37"/>
                  <a:pt x="102" y="36"/>
                  <a:pt x="103" y="35"/>
                </a:cubicBezTo>
                <a:cubicBezTo>
                  <a:pt x="105" y="33"/>
                  <a:pt x="106" y="36"/>
                  <a:pt x="107" y="38"/>
                </a:cubicBezTo>
                <a:cubicBezTo>
                  <a:pt x="108" y="40"/>
                  <a:pt x="108" y="41"/>
                  <a:pt x="110" y="42"/>
                </a:cubicBezTo>
                <a:cubicBezTo>
                  <a:pt x="111" y="42"/>
                  <a:pt x="114" y="45"/>
                  <a:pt x="113" y="46"/>
                </a:cubicBezTo>
                <a:cubicBezTo>
                  <a:pt x="113" y="47"/>
                  <a:pt x="110" y="48"/>
                  <a:pt x="109" y="49"/>
                </a:cubicBezTo>
                <a:cubicBezTo>
                  <a:pt x="105" y="50"/>
                  <a:pt x="99" y="47"/>
                  <a:pt x="98" y="52"/>
                </a:cubicBezTo>
                <a:cubicBezTo>
                  <a:pt x="99" y="52"/>
                  <a:pt x="103" y="49"/>
                  <a:pt x="104" y="50"/>
                </a:cubicBezTo>
                <a:cubicBezTo>
                  <a:pt x="105" y="51"/>
                  <a:pt x="104" y="52"/>
                  <a:pt x="104" y="53"/>
                </a:cubicBezTo>
                <a:cubicBezTo>
                  <a:pt x="105" y="55"/>
                  <a:pt x="106" y="54"/>
                  <a:pt x="108" y="53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10" y="53"/>
                  <a:pt x="110" y="53"/>
                  <a:pt x="111" y="51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14" y="47"/>
                  <a:pt x="114" y="48"/>
                  <a:pt x="115" y="49"/>
                </a:cubicBezTo>
                <a:cubicBezTo>
                  <a:pt x="115" y="49"/>
                  <a:pt x="118" y="53"/>
                  <a:pt x="117" y="53"/>
                </a:cubicBezTo>
                <a:cubicBezTo>
                  <a:pt x="114" y="52"/>
                  <a:pt x="111" y="52"/>
                  <a:pt x="109" y="54"/>
                </a:cubicBezTo>
                <a:cubicBezTo>
                  <a:pt x="107" y="55"/>
                  <a:pt x="106" y="56"/>
                  <a:pt x="104" y="57"/>
                </a:cubicBezTo>
                <a:cubicBezTo>
                  <a:pt x="104" y="57"/>
                  <a:pt x="101" y="57"/>
                  <a:pt x="101" y="57"/>
                </a:cubicBezTo>
                <a:cubicBezTo>
                  <a:pt x="102" y="56"/>
                  <a:pt x="104" y="55"/>
                  <a:pt x="104" y="55"/>
                </a:cubicBezTo>
                <a:cubicBezTo>
                  <a:pt x="102" y="54"/>
                  <a:pt x="101" y="55"/>
                  <a:pt x="99" y="57"/>
                </a:cubicBezTo>
                <a:cubicBezTo>
                  <a:pt x="98" y="57"/>
                  <a:pt x="97" y="59"/>
                  <a:pt x="96" y="60"/>
                </a:cubicBezTo>
                <a:cubicBezTo>
                  <a:pt x="95" y="60"/>
                  <a:pt x="94" y="61"/>
                  <a:pt x="94" y="61"/>
                </a:cubicBezTo>
                <a:cubicBezTo>
                  <a:pt x="93" y="62"/>
                  <a:pt x="93" y="63"/>
                  <a:pt x="93" y="64"/>
                </a:cubicBezTo>
                <a:cubicBezTo>
                  <a:pt x="92" y="64"/>
                  <a:pt x="91" y="64"/>
                  <a:pt x="91" y="64"/>
                </a:cubicBezTo>
                <a:cubicBezTo>
                  <a:pt x="90" y="65"/>
                  <a:pt x="91" y="66"/>
                  <a:pt x="91" y="67"/>
                </a:cubicBezTo>
                <a:cubicBezTo>
                  <a:pt x="91" y="68"/>
                  <a:pt x="88" y="69"/>
                  <a:pt x="88" y="70"/>
                </a:cubicBezTo>
                <a:cubicBezTo>
                  <a:pt x="88" y="70"/>
                  <a:pt x="88" y="70"/>
                  <a:pt x="88" y="70"/>
                </a:cubicBezTo>
                <a:cubicBezTo>
                  <a:pt x="87" y="70"/>
                  <a:pt x="86" y="71"/>
                  <a:pt x="85" y="72"/>
                </a:cubicBezTo>
                <a:cubicBezTo>
                  <a:pt x="86" y="74"/>
                  <a:pt x="87" y="77"/>
                  <a:pt x="86" y="78"/>
                </a:cubicBezTo>
                <a:cubicBezTo>
                  <a:pt x="85" y="81"/>
                  <a:pt x="84" y="76"/>
                  <a:pt x="83" y="75"/>
                </a:cubicBezTo>
                <a:cubicBezTo>
                  <a:pt x="81" y="72"/>
                  <a:pt x="76" y="74"/>
                  <a:pt x="72" y="75"/>
                </a:cubicBezTo>
                <a:cubicBezTo>
                  <a:pt x="68" y="75"/>
                  <a:pt x="64" y="80"/>
                  <a:pt x="67" y="85"/>
                </a:cubicBezTo>
                <a:cubicBezTo>
                  <a:pt x="68" y="87"/>
                  <a:pt x="70" y="88"/>
                  <a:pt x="72" y="87"/>
                </a:cubicBezTo>
                <a:cubicBezTo>
                  <a:pt x="75" y="87"/>
                  <a:pt x="75" y="84"/>
                  <a:pt x="77" y="84"/>
                </a:cubicBezTo>
                <a:cubicBezTo>
                  <a:pt x="81" y="84"/>
                  <a:pt x="77" y="87"/>
                  <a:pt x="77" y="89"/>
                </a:cubicBezTo>
                <a:cubicBezTo>
                  <a:pt x="77" y="90"/>
                  <a:pt x="77" y="90"/>
                  <a:pt x="79" y="90"/>
                </a:cubicBezTo>
                <a:cubicBezTo>
                  <a:pt x="80" y="91"/>
                  <a:pt x="81" y="90"/>
                  <a:pt x="82" y="91"/>
                </a:cubicBezTo>
                <a:cubicBezTo>
                  <a:pt x="82" y="91"/>
                  <a:pt x="82" y="93"/>
                  <a:pt x="83" y="92"/>
                </a:cubicBezTo>
                <a:cubicBezTo>
                  <a:pt x="82" y="93"/>
                  <a:pt x="82" y="96"/>
                  <a:pt x="84" y="97"/>
                </a:cubicBezTo>
                <a:cubicBezTo>
                  <a:pt x="85" y="98"/>
                  <a:pt x="87" y="97"/>
                  <a:pt x="89" y="98"/>
                </a:cubicBezTo>
                <a:cubicBezTo>
                  <a:pt x="92" y="99"/>
                  <a:pt x="90" y="98"/>
                  <a:pt x="93" y="96"/>
                </a:cubicBezTo>
                <a:cubicBezTo>
                  <a:pt x="95" y="95"/>
                  <a:pt x="95" y="96"/>
                  <a:pt x="97" y="96"/>
                </a:cubicBezTo>
                <a:cubicBezTo>
                  <a:pt x="98" y="96"/>
                  <a:pt x="98" y="95"/>
                  <a:pt x="100" y="95"/>
                </a:cubicBezTo>
                <a:cubicBezTo>
                  <a:pt x="101" y="95"/>
                  <a:pt x="101" y="96"/>
                  <a:pt x="103" y="97"/>
                </a:cubicBezTo>
                <a:cubicBezTo>
                  <a:pt x="103" y="97"/>
                  <a:pt x="104" y="96"/>
                  <a:pt x="105" y="96"/>
                </a:cubicBezTo>
                <a:cubicBezTo>
                  <a:pt x="107" y="97"/>
                  <a:pt x="109" y="98"/>
                  <a:pt x="111" y="100"/>
                </a:cubicBezTo>
                <a:cubicBezTo>
                  <a:pt x="113" y="101"/>
                  <a:pt x="114" y="101"/>
                  <a:pt x="116" y="102"/>
                </a:cubicBezTo>
                <a:cubicBezTo>
                  <a:pt x="118" y="102"/>
                  <a:pt x="120" y="104"/>
                  <a:pt x="120" y="106"/>
                </a:cubicBezTo>
                <a:cubicBezTo>
                  <a:pt x="120" y="106"/>
                  <a:pt x="119" y="108"/>
                  <a:pt x="119" y="109"/>
                </a:cubicBezTo>
                <a:cubicBezTo>
                  <a:pt x="119" y="109"/>
                  <a:pt x="122" y="108"/>
                  <a:pt x="123" y="108"/>
                </a:cubicBezTo>
                <a:cubicBezTo>
                  <a:pt x="122" y="109"/>
                  <a:pt x="121" y="110"/>
                  <a:pt x="121" y="109"/>
                </a:cubicBezTo>
                <a:cubicBezTo>
                  <a:pt x="121" y="110"/>
                  <a:pt x="122" y="110"/>
                  <a:pt x="122" y="111"/>
                </a:cubicBezTo>
                <a:cubicBezTo>
                  <a:pt x="123" y="108"/>
                  <a:pt x="125" y="109"/>
                  <a:pt x="126" y="110"/>
                </a:cubicBezTo>
                <a:cubicBezTo>
                  <a:pt x="128" y="111"/>
                  <a:pt x="130" y="111"/>
                  <a:pt x="132" y="111"/>
                </a:cubicBezTo>
                <a:cubicBezTo>
                  <a:pt x="133" y="112"/>
                  <a:pt x="136" y="113"/>
                  <a:pt x="137" y="114"/>
                </a:cubicBezTo>
                <a:cubicBezTo>
                  <a:pt x="138" y="115"/>
                  <a:pt x="138" y="117"/>
                  <a:pt x="137" y="119"/>
                </a:cubicBezTo>
                <a:cubicBezTo>
                  <a:pt x="135" y="121"/>
                  <a:pt x="134" y="121"/>
                  <a:pt x="133" y="123"/>
                </a:cubicBezTo>
                <a:cubicBezTo>
                  <a:pt x="132" y="125"/>
                  <a:pt x="133" y="127"/>
                  <a:pt x="132" y="129"/>
                </a:cubicBezTo>
                <a:cubicBezTo>
                  <a:pt x="132" y="131"/>
                  <a:pt x="131" y="130"/>
                  <a:pt x="130" y="132"/>
                </a:cubicBezTo>
                <a:cubicBezTo>
                  <a:pt x="128" y="133"/>
                  <a:pt x="130" y="133"/>
                  <a:pt x="128" y="134"/>
                </a:cubicBezTo>
                <a:cubicBezTo>
                  <a:pt x="126" y="135"/>
                  <a:pt x="124" y="134"/>
                  <a:pt x="123" y="137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23" y="137"/>
                  <a:pt x="122" y="138"/>
                  <a:pt x="122" y="139"/>
                </a:cubicBezTo>
                <a:cubicBezTo>
                  <a:pt x="121" y="140"/>
                  <a:pt x="121" y="141"/>
                  <a:pt x="120" y="142"/>
                </a:cubicBezTo>
                <a:cubicBezTo>
                  <a:pt x="119" y="143"/>
                  <a:pt x="115" y="148"/>
                  <a:pt x="115" y="147"/>
                </a:cubicBezTo>
                <a:cubicBezTo>
                  <a:pt x="115" y="147"/>
                  <a:pt x="112" y="148"/>
                  <a:pt x="112" y="147"/>
                </a:cubicBezTo>
                <a:cubicBezTo>
                  <a:pt x="112" y="148"/>
                  <a:pt x="112" y="148"/>
                  <a:pt x="113" y="148"/>
                </a:cubicBezTo>
                <a:cubicBezTo>
                  <a:pt x="112" y="152"/>
                  <a:pt x="110" y="153"/>
                  <a:pt x="106" y="153"/>
                </a:cubicBezTo>
                <a:cubicBezTo>
                  <a:pt x="107" y="155"/>
                  <a:pt x="105" y="154"/>
                  <a:pt x="104" y="155"/>
                </a:cubicBezTo>
                <a:cubicBezTo>
                  <a:pt x="103" y="156"/>
                  <a:pt x="103" y="158"/>
                  <a:pt x="103" y="158"/>
                </a:cubicBezTo>
                <a:cubicBezTo>
                  <a:pt x="103" y="159"/>
                  <a:pt x="101" y="161"/>
                  <a:pt x="101" y="161"/>
                </a:cubicBezTo>
                <a:cubicBezTo>
                  <a:pt x="101" y="162"/>
                  <a:pt x="102" y="162"/>
                  <a:pt x="102" y="163"/>
                </a:cubicBezTo>
                <a:cubicBezTo>
                  <a:pt x="99" y="163"/>
                  <a:pt x="96" y="164"/>
                  <a:pt x="93" y="164"/>
                </a:cubicBezTo>
                <a:cubicBezTo>
                  <a:pt x="94" y="163"/>
                  <a:pt x="94" y="163"/>
                  <a:pt x="92" y="163"/>
                </a:cubicBezTo>
                <a:cubicBezTo>
                  <a:pt x="93" y="161"/>
                  <a:pt x="94" y="161"/>
                  <a:pt x="94" y="159"/>
                </a:cubicBezTo>
                <a:cubicBezTo>
                  <a:pt x="94" y="159"/>
                  <a:pt x="94" y="159"/>
                  <a:pt x="94" y="158"/>
                </a:cubicBezTo>
                <a:cubicBezTo>
                  <a:pt x="95" y="156"/>
                  <a:pt x="95" y="157"/>
                  <a:pt x="94" y="155"/>
                </a:cubicBezTo>
                <a:cubicBezTo>
                  <a:pt x="94" y="152"/>
                  <a:pt x="95" y="151"/>
                  <a:pt x="96" y="147"/>
                </a:cubicBezTo>
                <a:cubicBezTo>
                  <a:pt x="97" y="144"/>
                  <a:pt x="97" y="139"/>
                  <a:pt x="97" y="136"/>
                </a:cubicBezTo>
                <a:cubicBezTo>
                  <a:pt x="98" y="134"/>
                  <a:pt x="98" y="130"/>
                  <a:pt x="98" y="129"/>
                </a:cubicBezTo>
                <a:cubicBezTo>
                  <a:pt x="97" y="127"/>
                  <a:pt x="94" y="125"/>
                  <a:pt x="92" y="124"/>
                </a:cubicBezTo>
                <a:cubicBezTo>
                  <a:pt x="90" y="122"/>
                  <a:pt x="89" y="120"/>
                  <a:pt x="88" y="118"/>
                </a:cubicBezTo>
                <a:cubicBezTo>
                  <a:pt x="87" y="117"/>
                  <a:pt x="86" y="116"/>
                  <a:pt x="86" y="114"/>
                </a:cubicBezTo>
                <a:cubicBezTo>
                  <a:pt x="85" y="112"/>
                  <a:pt x="86" y="113"/>
                  <a:pt x="86" y="112"/>
                </a:cubicBezTo>
                <a:cubicBezTo>
                  <a:pt x="86" y="110"/>
                  <a:pt x="86" y="109"/>
                  <a:pt x="86" y="107"/>
                </a:cubicBezTo>
                <a:cubicBezTo>
                  <a:pt x="87" y="106"/>
                  <a:pt x="89" y="105"/>
                  <a:pt x="89" y="103"/>
                </a:cubicBezTo>
                <a:cubicBezTo>
                  <a:pt x="90" y="101"/>
                  <a:pt x="89" y="99"/>
                  <a:pt x="88" y="99"/>
                </a:cubicBezTo>
                <a:cubicBezTo>
                  <a:pt x="87" y="99"/>
                  <a:pt x="86" y="99"/>
                  <a:pt x="85" y="99"/>
                </a:cubicBezTo>
                <a:cubicBezTo>
                  <a:pt x="84" y="99"/>
                  <a:pt x="82" y="98"/>
                  <a:pt x="81" y="97"/>
                </a:cubicBezTo>
                <a:cubicBezTo>
                  <a:pt x="80" y="96"/>
                  <a:pt x="79" y="94"/>
                  <a:pt x="78" y="93"/>
                </a:cubicBezTo>
                <a:cubicBezTo>
                  <a:pt x="77" y="93"/>
                  <a:pt x="76" y="93"/>
                  <a:pt x="75" y="93"/>
                </a:cubicBezTo>
                <a:cubicBezTo>
                  <a:pt x="73" y="92"/>
                  <a:pt x="72" y="91"/>
                  <a:pt x="71" y="90"/>
                </a:cubicBezTo>
                <a:cubicBezTo>
                  <a:pt x="70" y="89"/>
                  <a:pt x="69" y="90"/>
                  <a:pt x="67" y="90"/>
                </a:cubicBezTo>
                <a:cubicBezTo>
                  <a:pt x="65" y="90"/>
                  <a:pt x="63" y="88"/>
                  <a:pt x="62" y="88"/>
                </a:cubicBezTo>
                <a:cubicBezTo>
                  <a:pt x="59" y="87"/>
                  <a:pt x="57" y="85"/>
                  <a:pt x="56" y="82"/>
                </a:cubicBezTo>
                <a:cubicBezTo>
                  <a:pt x="55" y="80"/>
                  <a:pt x="54" y="79"/>
                  <a:pt x="52" y="77"/>
                </a:cubicBezTo>
                <a:cubicBezTo>
                  <a:pt x="51" y="75"/>
                  <a:pt x="50" y="73"/>
                  <a:pt x="47" y="72"/>
                </a:cubicBezTo>
                <a:cubicBezTo>
                  <a:pt x="47" y="72"/>
                  <a:pt x="48" y="74"/>
                  <a:pt x="48" y="75"/>
                </a:cubicBezTo>
                <a:cubicBezTo>
                  <a:pt x="49" y="76"/>
                  <a:pt x="50" y="78"/>
                  <a:pt x="52" y="79"/>
                </a:cubicBezTo>
                <a:cubicBezTo>
                  <a:pt x="53" y="82"/>
                  <a:pt x="52" y="82"/>
                  <a:pt x="51" y="80"/>
                </a:cubicBezTo>
                <a:cubicBezTo>
                  <a:pt x="49" y="77"/>
                  <a:pt x="47" y="75"/>
                  <a:pt x="45" y="72"/>
                </a:cubicBezTo>
                <a:cubicBezTo>
                  <a:pt x="44" y="71"/>
                  <a:pt x="45" y="70"/>
                  <a:pt x="44" y="69"/>
                </a:cubicBezTo>
                <a:cubicBezTo>
                  <a:pt x="43" y="68"/>
                  <a:pt x="41" y="68"/>
                  <a:pt x="40" y="67"/>
                </a:cubicBezTo>
                <a:cubicBezTo>
                  <a:pt x="37" y="64"/>
                  <a:pt x="36" y="59"/>
                  <a:pt x="36" y="55"/>
                </a:cubicBezTo>
                <a:cubicBezTo>
                  <a:pt x="36" y="53"/>
                  <a:pt x="37" y="52"/>
                  <a:pt x="37" y="51"/>
                </a:cubicBezTo>
                <a:cubicBezTo>
                  <a:pt x="37" y="49"/>
                  <a:pt x="36" y="48"/>
                  <a:pt x="35" y="48"/>
                </a:cubicBezTo>
                <a:cubicBezTo>
                  <a:pt x="35" y="47"/>
                  <a:pt x="34" y="46"/>
                  <a:pt x="34" y="46"/>
                </a:cubicBezTo>
                <a:cubicBezTo>
                  <a:pt x="33" y="45"/>
                  <a:pt x="32" y="43"/>
                  <a:pt x="31" y="42"/>
                </a:cubicBezTo>
                <a:cubicBezTo>
                  <a:pt x="30" y="41"/>
                  <a:pt x="28" y="40"/>
                  <a:pt x="27" y="39"/>
                </a:cubicBezTo>
                <a:cubicBezTo>
                  <a:pt x="35" y="29"/>
                  <a:pt x="46" y="20"/>
                  <a:pt x="58" y="15"/>
                </a:cubicBezTo>
                <a:cubicBezTo>
                  <a:pt x="58" y="16"/>
                  <a:pt x="58" y="17"/>
                  <a:pt x="59" y="17"/>
                </a:cubicBezTo>
                <a:cubicBezTo>
                  <a:pt x="60" y="19"/>
                  <a:pt x="61" y="19"/>
                  <a:pt x="63" y="19"/>
                </a:cubicBezTo>
                <a:cubicBezTo>
                  <a:pt x="62" y="21"/>
                  <a:pt x="60" y="21"/>
                  <a:pt x="58" y="21"/>
                </a:cubicBezTo>
                <a:cubicBezTo>
                  <a:pt x="56" y="21"/>
                  <a:pt x="53" y="20"/>
                  <a:pt x="52" y="22"/>
                </a:cubicBezTo>
                <a:cubicBezTo>
                  <a:pt x="53" y="23"/>
                  <a:pt x="55" y="25"/>
                  <a:pt x="55" y="22"/>
                </a:cubicBezTo>
                <a:cubicBezTo>
                  <a:pt x="57" y="22"/>
                  <a:pt x="59" y="22"/>
                  <a:pt x="61" y="23"/>
                </a:cubicBezTo>
                <a:cubicBezTo>
                  <a:pt x="62" y="23"/>
                  <a:pt x="65" y="24"/>
                  <a:pt x="65" y="23"/>
                </a:cubicBezTo>
                <a:cubicBezTo>
                  <a:pt x="66" y="23"/>
                  <a:pt x="66" y="21"/>
                  <a:pt x="66" y="21"/>
                </a:cubicBezTo>
                <a:cubicBezTo>
                  <a:pt x="66" y="21"/>
                  <a:pt x="65" y="21"/>
                  <a:pt x="65" y="21"/>
                </a:cubicBezTo>
                <a:cubicBezTo>
                  <a:pt x="66" y="19"/>
                  <a:pt x="67" y="20"/>
                  <a:pt x="69" y="21"/>
                </a:cubicBezTo>
                <a:cubicBezTo>
                  <a:pt x="67" y="22"/>
                  <a:pt x="68" y="25"/>
                  <a:pt x="70" y="23"/>
                </a:cubicBezTo>
                <a:cubicBezTo>
                  <a:pt x="72" y="21"/>
                  <a:pt x="70" y="20"/>
                  <a:pt x="68" y="19"/>
                </a:cubicBezTo>
                <a:cubicBezTo>
                  <a:pt x="70" y="16"/>
                  <a:pt x="71" y="16"/>
                  <a:pt x="73" y="19"/>
                </a:cubicBezTo>
                <a:cubicBezTo>
                  <a:pt x="73" y="17"/>
                  <a:pt x="74" y="18"/>
                  <a:pt x="76" y="18"/>
                </a:cubicBezTo>
                <a:cubicBezTo>
                  <a:pt x="76" y="17"/>
                  <a:pt x="76" y="17"/>
                  <a:pt x="76" y="17"/>
                </a:cubicBezTo>
                <a:cubicBezTo>
                  <a:pt x="75" y="17"/>
                  <a:pt x="74" y="17"/>
                  <a:pt x="74" y="17"/>
                </a:cubicBezTo>
                <a:cubicBezTo>
                  <a:pt x="75" y="15"/>
                  <a:pt x="74" y="14"/>
                  <a:pt x="76" y="14"/>
                </a:cubicBezTo>
                <a:cubicBezTo>
                  <a:pt x="78" y="13"/>
                  <a:pt x="83" y="13"/>
                  <a:pt x="83" y="12"/>
                </a:cubicBezTo>
                <a:cubicBezTo>
                  <a:pt x="80" y="13"/>
                  <a:pt x="76" y="13"/>
                  <a:pt x="73" y="14"/>
                </a:cubicBezTo>
                <a:cubicBezTo>
                  <a:pt x="72" y="15"/>
                  <a:pt x="70" y="17"/>
                  <a:pt x="69" y="16"/>
                </a:cubicBezTo>
                <a:cubicBezTo>
                  <a:pt x="68" y="14"/>
                  <a:pt x="70" y="12"/>
                  <a:pt x="71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6" y="10"/>
                  <a:pt x="81" y="10"/>
                  <a:pt x="87" y="10"/>
                </a:cubicBezTo>
                <a:cubicBezTo>
                  <a:pt x="91" y="10"/>
                  <a:pt x="94" y="10"/>
                  <a:pt x="98" y="10"/>
                </a:cubicBezTo>
                <a:cubicBezTo>
                  <a:pt x="96" y="11"/>
                  <a:pt x="97" y="11"/>
                  <a:pt x="96" y="12"/>
                </a:cubicBezTo>
                <a:cubicBezTo>
                  <a:pt x="95" y="13"/>
                  <a:pt x="92" y="14"/>
                  <a:pt x="90" y="15"/>
                </a:cubicBezTo>
                <a:cubicBezTo>
                  <a:pt x="92" y="15"/>
                  <a:pt x="98" y="17"/>
                  <a:pt x="100" y="14"/>
                </a:cubicBezTo>
                <a:cubicBezTo>
                  <a:pt x="99" y="14"/>
                  <a:pt x="98" y="14"/>
                  <a:pt x="97" y="14"/>
                </a:cubicBezTo>
                <a:cubicBezTo>
                  <a:pt x="99" y="13"/>
                  <a:pt x="100" y="12"/>
                  <a:pt x="102" y="11"/>
                </a:cubicBezTo>
                <a:cubicBezTo>
                  <a:pt x="118" y="14"/>
                  <a:pt x="132" y="22"/>
                  <a:pt x="143" y="34"/>
                </a:cubicBezTo>
                <a:cubicBezTo>
                  <a:pt x="143" y="34"/>
                  <a:pt x="143" y="34"/>
                  <a:pt x="143" y="34"/>
                </a:cubicBezTo>
                <a:close/>
                <a:moveTo>
                  <a:pt x="157" y="64"/>
                </a:moveTo>
                <a:cubicBezTo>
                  <a:pt x="157" y="64"/>
                  <a:pt x="157" y="64"/>
                  <a:pt x="158" y="64"/>
                </a:cubicBezTo>
                <a:cubicBezTo>
                  <a:pt x="158" y="63"/>
                  <a:pt x="158" y="63"/>
                  <a:pt x="158" y="62"/>
                </a:cubicBezTo>
                <a:cubicBezTo>
                  <a:pt x="159" y="62"/>
                  <a:pt x="159" y="62"/>
                  <a:pt x="159" y="61"/>
                </a:cubicBezTo>
                <a:cubicBezTo>
                  <a:pt x="160" y="61"/>
                  <a:pt x="160" y="61"/>
                  <a:pt x="160" y="61"/>
                </a:cubicBezTo>
                <a:cubicBezTo>
                  <a:pt x="161" y="65"/>
                  <a:pt x="162" y="68"/>
                  <a:pt x="163" y="72"/>
                </a:cubicBezTo>
                <a:cubicBezTo>
                  <a:pt x="163" y="72"/>
                  <a:pt x="163" y="72"/>
                  <a:pt x="163" y="72"/>
                </a:cubicBezTo>
                <a:cubicBezTo>
                  <a:pt x="163" y="72"/>
                  <a:pt x="161" y="73"/>
                  <a:pt x="161" y="73"/>
                </a:cubicBezTo>
                <a:cubicBezTo>
                  <a:pt x="160" y="73"/>
                  <a:pt x="160" y="72"/>
                  <a:pt x="159" y="71"/>
                </a:cubicBezTo>
                <a:cubicBezTo>
                  <a:pt x="158" y="71"/>
                  <a:pt x="158" y="70"/>
                  <a:pt x="157" y="69"/>
                </a:cubicBezTo>
                <a:cubicBezTo>
                  <a:pt x="157" y="69"/>
                  <a:pt x="157" y="68"/>
                  <a:pt x="157" y="67"/>
                </a:cubicBezTo>
                <a:cubicBezTo>
                  <a:pt x="157" y="66"/>
                  <a:pt x="157" y="65"/>
                  <a:pt x="157" y="64"/>
                </a:cubicBezTo>
                <a:close/>
                <a:moveTo>
                  <a:pt x="158" y="104"/>
                </a:moveTo>
                <a:cubicBezTo>
                  <a:pt x="156" y="103"/>
                  <a:pt x="155" y="101"/>
                  <a:pt x="154" y="100"/>
                </a:cubicBezTo>
                <a:cubicBezTo>
                  <a:pt x="152" y="98"/>
                  <a:pt x="153" y="96"/>
                  <a:pt x="153" y="94"/>
                </a:cubicBezTo>
                <a:cubicBezTo>
                  <a:pt x="153" y="92"/>
                  <a:pt x="152" y="90"/>
                  <a:pt x="153" y="88"/>
                </a:cubicBezTo>
                <a:cubicBezTo>
                  <a:pt x="154" y="88"/>
                  <a:pt x="154" y="87"/>
                  <a:pt x="155" y="87"/>
                </a:cubicBezTo>
                <a:cubicBezTo>
                  <a:pt x="155" y="86"/>
                  <a:pt x="155" y="85"/>
                  <a:pt x="156" y="84"/>
                </a:cubicBezTo>
                <a:cubicBezTo>
                  <a:pt x="157" y="82"/>
                  <a:pt x="158" y="82"/>
                  <a:pt x="159" y="81"/>
                </a:cubicBezTo>
                <a:cubicBezTo>
                  <a:pt x="160" y="80"/>
                  <a:pt x="160" y="80"/>
                  <a:pt x="161" y="78"/>
                </a:cubicBezTo>
                <a:cubicBezTo>
                  <a:pt x="161" y="78"/>
                  <a:pt x="162" y="76"/>
                  <a:pt x="163" y="75"/>
                </a:cubicBezTo>
                <a:cubicBezTo>
                  <a:pt x="164" y="79"/>
                  <a:pt x="164" y="83"/>
                  <a:pt x="164" y="87"/>
                </a:cubicBezTo>
                <a:cubicBezTo>
                  <a:pt x="164" y="94"/>
                  <a:pt x="163" y="101"/>
                  <a:pt x="162" y="107"/>
                </a:cubicBezTo>
                <a:cubicBezTo>
                  <a:pt x="160" y="107"/>
                  <a:pt x="159" y="105"/>
                  <a:pt x="158" y="104"/>
                </a:cubicBezTo>
                <a:close/>
              </a:path>
            </a:pathLst>
          </a:custGeom>
          <a:solidFill>
            <a:srgbClr val="F4547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7449157" y="429921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49157" y="4668551"/>
            <a:ext cx="3051344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6"/>
          <p:cNvSpPr txBox="1"/>
          <p:nvPr/>
        </p:nvSpPr>
        <p:spPr>
          <a:xfrm>
            <a:off x="7998427" y="264754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98427" y="3016872"/>
            <a:ext cx="3051344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3725403" y="429921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72600" y="4668551"/>
            <a:ext cx="3051344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3108443" y="264754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55640" y="3016872"/>
            <a:ext cx="3051344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" y="0"/>
            <a:ext cx="12191036" cy="685840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2419" y="-1325272"/>
            <a:ext cx="7915432" cy="4452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 flipH="1">
            <a:off x="-334" y="1"/>
            <a:ext cx="4030073" cy="4308300"/>
          </a:xfrm>
          <a:prstGeom prst="rect">
            <a:avLst/>
          </a:prstGeom>
        </p:spPr>
      </p:pic>
      <p:sp>
        <p:nvSpPr>
          <p:cNvPr id="33" name="TextBox 76"/>
          <p:cNvSpPr txBox="1"/>
          <p:nvPr/>
        </p:nvSpPr>
        <p:spPr>
          <a:xfrm>
            <a:off x="1071580" y="3127299"/>
            <a:ext cx="30989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PART </a:t>
            </a:r>
            <a:r>
              <a:rPr lang="en-US" altLang="zh-CN" sz="54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04</a:t>
            </a:r>
            <a:endParaRPr lang="zh-CN" altLang="en-US" sz="54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4" name="文本框 21"/>
          <p:cNvSpPr txBox="1"/>
          <p:nvPr/>
        </p:nvSpPr>
        <p:spPr>
          <a:xfrm>
            <a:off x="1071580" y="5051498"/>
            <a:ext cx="386769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7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71580" y="4591456"/>
            <a:ext cx="3745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6" name="TextBox 76"/>
          <p:cNvSpPr txBox="1"/>
          <p:nvPr/>
        </p:nvSpPr>
        <p:spPr>
          <a:xfrm>
            <a:off x="1071580" y="4015913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 rot="2700000">
            <a:off x="1448525" y="2856618"/>
            <a:ext cx="4048065" cy="1833623"/>
          </a:xfrm>
          <a:prstGeom prst="ellipse">
            <a:avLst/>
          </a:prstGeom>
          <a:noFill/>
          <a:ln w="28575" cap="rnd">
            <a:solidFill>
              <a:srgbClr val="F4547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8100000">
            <a:off x="1445205" y="2853298"/>
            <a:ext cx="4048065" cy="1833623"/>
          </a:xfrm>
          <a:prstGeom prst="ellipse">
            <a:avLst/>
          </a:prstGeom>
          <a:noFill/>
          <a:ln w="28575" cap="rnd">
            <a:solidFill>
              <a:srgbClr val="F4547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43419" y="2255514"/>
            <a:ext cx="1398111" cy="1398111"/>
          </a:xfrm>
          <a:prstGeom prst="ellipse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68377" y="2255514"/>
            <a:ext cx="1398111" cy="1398111"/>
          </a:xfrm>
          <a:prstGeom prst="ellipse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68377" y="3921975"/>
            <a:ext cx="1398111" cy="1398111"/>
          </a:xfrm>
          <a:prstGeom prst="ellipse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943419" y="3936326"/>
            <a:ext cx="1398111" cy="1398111"/>
          </a:xfrm>
          <a:prstGeom prst="ellipse">
            <a:avLst/>
          </a:prstGeom>
          <a:solidFill>
            <a:srgbClr val="F454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3879" y="2586940"/>
            <a:ext cx="56368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S</a:t>
            </a:r>
            <a:endParaRPr lang="zh-CN" altLang="en-US" sz="3600" b="1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4916" y="2609193"/>
            <a:ext cx="7875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W</a:t>
            </a:r>
            <a:endParaRPr lang="zh-CN" altLang="en-US" sz="3600" b="1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96736" y="4280813"/>
            <a:ext cx="72238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O</a:t>
            </a:r>
            <a:endParaRPr lang="zh-CN" altLang="en-US" sz="3600" b="1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6146" y="4280814"/>
            <a:ext cx="5208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T</a:t>
            </a:r>
            <a:endParaRPr lang="zh-CN" altLang="en-US" sz="3600" b="1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6350028" y="1459741"/>
            <a:ext cx="1035487" cy="340519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05869" y="1803436"/>
            <a:ext cx="4625581" cy="34562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6350028" y="2658334"/>
            <a:ext cx="1035487" cy="340519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05869" y="3002029"/>
            <a:ext cx="4625581" cy="34562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6350028" y="3856927"/>
            <a:ext cx="1035487" cy="340519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05869" y="4200622"/>
            <a:ext cx="4625581" cy="34562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6350028" y="5055520"/>
            <a:ext cx="1035487" cy="340519"/>
          </a:xfrm>
          <a:prstGeom prst="roundRect">
            <a:avLst/>
          </a:prstGeom>
          <a:solidFill>
            <a:srgbClr val="F45474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400" b="1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05869" y="5399215"/>
            <a:ext cx="4625581" cy="34562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825" y="-1269080"/>
            <a:ext cx="4936119" cy="27766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 flipH="1">
            <a:off x="-333" y="1"/>
            <a:ext cx="3370857" cy="360357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6849343" y="1259855"/>
            <a:ext cx="7599643" cy="4274933"/>
          </a:xfrm>
          <a:prstGeom prst="rect">
            <a:avLst/>
          </a:prstGeom>
        </p:spPr>
      </p:pic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9259111" y="1663867"/>
            <a:ext cx="861774" cy="1408399"/>
          </a:xfrm>
          <a:prstGeom prst="rect">
            <a:avLst/>
          </a:prstGeom>
          <a:noFill/>
          <a:effectLst/>
        </p:spPr>
        <p:txBody>
          <a:bodyPr vert="eaVert"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  <a:sym typeface="Calibri" panose="020F0502020204030204" pitchFamily="34" charset="0"/>
              </a:rPr>
              <a:t>目 录</a:t>
            </a:r>
            <a:endParaRPr lang="en-US" altLang="zh-CN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叶根友毛笔行书" panose="02010601030101010101" pitchFamily="2" charset="-122"/>
              <a:ea typeface="叶根友毛笔行书" panose="02010601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807234" y="2239426"/>
            <a:ext cx="727831" cy="727831"/>
          </a:xfrm>
          <a:prstGeom prst="roundRect">
            <a:avLst/>
          </a:prstGeom>
          <a:solidFill>
            <a:srgbClr val="F45474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2">
                  <a:lumMod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15" name="TextBox 32"/>
          <p:cNvSpPr txBox="1">
            <a:spLocks noChangeArrowheads="1"/>
          </p:cNvSpPr>
          <p:nvPr/>
        </p:nvSpPr>
        <p:spPr bwMode="auto">
          <a:xfrm>
            <a:off x="1870427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肆</a:t>
            </a:r>
            <a:endParaRPr lang="zh-CN" altLang="en-US" sz="32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00495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1919512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请在此添加标题</a:t>
            </a:r>
            <a:endParaRPr lang="zh-CN" altLang="en-US" sz="28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64171" y="1654283"/>
            <a:ext cx="461665" cy="14275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9" name="椭圆 1"/>
          <p:cNvSpPr>
            <a:spLocks noChangeArrowheads="1"/>
          </p:cNvSpPr>
          <p:nvPr/>
        </p:nvSpPr>
        <p:spPr bwMode="auto">
          <a:xfrm>
            <a:off x="3822646" y="2239426"/>
            <a:ext cx="727831" cy="727831"/>
          </a:xfrm>
          <a:prstGeom prst="roundRect">
            <a:avLst/>
          </a:prstGeom>
          <a:solidFill>
            <a:srgbClr val="F45474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2">
                  <a:lumMod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20" name="TextBox 32"/>
          <p:cNvSpPr txBox="1">
            <a:spLocks noChangeArrowheads="1"/>
          </p:cNvSpPr>
          <p:nvPr/>
        </p:nvSpPr>
        <p:spPr bwMode="auto">
          <a:xfrm>
            <a:off x="3885839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叁</a:t>
            </a:r>
            <a:endParaRPr lang="zh-CN" altLang="en-US" sz="32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15907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3934924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请在此添加标题</a:t>
            </a:r>
            <a:endParaRPr lang="zh-CN" altLang="en-US" sz="28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3" name="椭圆 1"/>
          <p:cNvSpPr>
            <a:spLocks noChangeArrowheads="1"/>
          </p:cNvSpPr>
          <p:nvPr/>
        </p:nvSpPr>
        <p:spPr bwMode="auto">
          <a:xfrm>
            <a:off x="5838058" y="2239426"/>
            <a:ext cx="727831" cy="727831"/>
          </a:xfrm>
          <a:prstGeom prst="roundRect">
            <a:avLst/>
          </a:prstGeom>
          <a:solidFill>
            <a:srgbClr val="F45474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2">
                  <a:lumMod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24" name="TextBox 32"/>
          <p:cNvSpPr txBox="1">
            <a:spLocks noChangeArrowheads="1"/>
          </p:cNvSpPr>
          <p:nvPr/>
        </p:nvSpPr>
        <p:spPr bwMode="auto">
          <a:xfrm>
            <a:off x="5901251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贰</a:t>
            </a:r>
            <a:endParaRPr lang="zh-CN" altLang="en-US" sz="32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31319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5950336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请在此添加标题</a:t>
            </a:r>
            <a:endParaRPr lang="zh-CN" altLang="en-US" sz="28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7" name="椭圆 1"/>
          <p:cNvSpPr>
            <a:spLocks noChangeArrowheads="1"/>
          </p:cNvSpPr>
          <p:nvPr/>
        </p:nvSpPr>
        <p:spPr bwMode="auto">
          <a:xfrm>
            <a:off x="7853470" y="2239426"/>
            <a:ext cx="727831" cy="727831"/>
          </a:xfrm>
          <a:prstGeom prst="roundRect">
            <a:avLst/>
          </a:prstGeom>
          <a:solidFill>
            <a:srgbClr val="F45474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2">
                  <a:lumMod val="25000"/>
                </a:schemeClr>
              </a:solidFill>
              <a:latin typeface="汉仪南宫体简" panose="02010609000101010101" pitchFamily="49" charset="-122"/>
              <a:ea typeface="汉仪南宫体简" panose="02010609000101010101" pitchFamily="49" charset="-122"/>
            </a:endParaRPr>
          </a:p>
        </p:txBody>
      </p:sp>
      <p:sp>
        <p:nvSpPr>
          <p:cNvPr id="28" name="TextBox 32"/>
          <p:cNvSpPr txBox="1">
            <a:spLocks noChangeArrowheads="1"/>
          </p:cNvSpPr>
          <p:nvPr/>
        </p:nvSpPr>
        <p:spPr bwMode="auto">
          <a:xfrm>
            <a:off x="7916663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壹</a:t>
            </a:r>
            <a:endParaRPr lang="zh-CN" altLang="en-US" sz="32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746731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7965748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请在此添加标题</a:t>
            </a:r>
            <a:endParaRPr lang="zh-CN" altLang="en-US" sz="28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110650" y="4253271"/>
            <a:ext cx="1527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此处输入标题</a:t>
            </a:r>
            <a:endParaRPr lang="zh-CN" altLang="en-US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3639" y="1426435"/>
            <a:ext cx="2091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此处输入标题</a:t>
            </a:r>
            <a:endParaRPr lang="zh-CN" altLang="en-US" sz="24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7881" y="4253271"/>
            <a:ext cx="1527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此处输入标题</a:t>
            </a:r>
            <a:endParaRPr lang="zh-CN" altLang="en-US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399938" y="1938120"/>
            <a:ext cx="331909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472230" y="4574776"/>
            <a:ext cx="280433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915438" y="4574776"/>
            <a:ext cx="280433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51"/>
          <p:cNvSpPr>
            <a:spLocks noChangeArrowheads="1"/>
          </p:cNvSpPr>
          <p:nvPr/>
        </p:nvSpPr>
        <p:spPr bwMode="auto">
          <a:xfrm rot="18900000" flipH="1">
            <a:off x="1824202" y="3046943"/>
            <a:ext cx="955449" cy="943992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7"/>
          <p:cNvSpPr>
            <a:spLocks noChangeArrowheads="1"/>
          </p:cNvSpPr>
          <p:nvPr/>
        </p:nvSpPr>
        <p:spPr bwMode="auto">
          <a:xfrm>
            <a:off x="2037289" y="3232533"/>
            <a:ext cx="538441" cy="540733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Oval 51"/>
          <p:cNvSpPr>
            <a:spLocks noChangeArrowheads="1"/>
          </p:cNvSpPr>
          <p:nvPr/>
        </p:nvSpPr>
        <p:spPr bwMode="auto">
          <a:xfrm rot="18900000" flipH="1">
            <a:off x="5119541" y="3562945"/>
            <a:ext cx="1879890" cy="1857348"/>
          </a:xfrm>
          <a:prstGeom prst="rect">
            <a:avLst/>
          </a:prstGeom>
          <a:blipFill dpi="0" rotWithShape="1">
            <a:blip r:embed="rId4"/>
            <a:srcRect/>
            <a:stretch>
              <a:fillRect r="-20000"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Oval 51"/>
          <p:cNvSpPr>
            <a:spLocks noChangeArrowheads="1"/>
          </p:cNvSpPr>
          <p:nvPr/>
        </p:nvSpPr>
        <p:spPr bwMode="auto">
          <a:xfrm rot="18900000" flipH="1">
            <a:off x="9384065" y="3046943"/>
            <a:ext cx="955449" cy="943992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Freeform 9"/>
          <p:cNvSpPr>
            <a:spLocks noEditPoints="1" noChangeArrowheads="1"/>
          </p:cNvSpPr>
          <p:nvPr/>
        </p:nvSpPr>
        <p:spPr bwMode="auto">
          <a:xfrm>
            <a:off x="9624647" y="3310435"/>
            <a:ext cx="513238" cy="407841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" y="0"/>
            <a:ext cx="12190705" cy="68582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97161" y="-654623"/>
            <a:ext cx="6384250" cy="35912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-2181123" y="997108"/>
            <a:ext cx="6895861" cy="38790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87234" y="1270110"/>
            <a:ext cx="1107996" cy="3333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谢谢观看</a:t>
            </a:r>
            <a:endParaRPr lang="zh-CN" altLang="en-US" sz="60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0" t="7359" r="39588" b="5070"/>
          <a:stretch>
            <a:fillRect/>
          </a:stretch>
        </p:blipFill>
        <p:spPr>
          <a:xfrm>
            <a:off x="3072362" y="839972"/>
            <a:ext cx="842159" cy="110237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784180" y="3081186"/>
            <a:ext cx="593725" cy="1082268"/>
            <a:chOff x="5800725" y="4957912"/>
            <a:chExt cx="593725" cy="1082268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5800725" y="4987667"/>
              <a:ext cx="593725" cy="1052513"/>
            </a:xfrm>
            <a:custGeom>
              <a:avLst/>
              <a:gdLst>
                <a:gd name="T0" fmla="*/ 150 w 155"/>
                <a:gd name="T1" fmla="*/ 83 h 278"/>
                <a:gd name="T2" fmla="*/ 150 w 155"/>
                <a:gd name="T3" fmla="*/ 71 h 278"/>
                <a:gd name="T4" fmla="*/ 147 w 155"/>
                <a:gd name="T5" fmla="*/ 60 h 278"/>
                <a:gd name="T6" fmla="*/ 145 w 155"/>
                <a:gd name="T7" fmla="*/ 48 h 278"/>
                <a:gd name="T8" fmla="*/ 147 w 155"/>
                <a:gd name="T9" fmla="*/ 43 h 278"/>
                <a:gd name="T10" fmla="*/ 142 w 155"/>
                <a:gd name="T11" fmla="*/ 32 h 278"/>
                <a:gd name="T12" fmla="*/ 132 w 155"/>
                <a:gd name="T13" fmla="*/ 24 h 278"/>
                <a:gd name="T14" fmla="*/ 124 w 155"/>
                <a:gd name="T15" fmla="*/ 19 h 278"/>
                <a:gd name="T16" fmla="*/ 117 w 155"/>
                <a:gd name="T17" fmla="*/ 14 h 278"/>
                <a:gd name="T18" fmla="*/ 112 w 155"/>
                <a:gd name="T19" fmla="*/ 14 h 278"/>
                <a:gd name="T20" fmla="*/ 103 w 155"/>
                <a:gd name="T21" fmla="*/ 8 h 278"/>
                <a:gd name="T22" fmla="*/ 89 w 155"/>
                <a:gd name="T23" fmla="*/ 3 h 278"/>
                <a:gd name="T24" fmla="*/ 86 w 155"/>
                <a:gd name="T25" fmla="*/ 5 h 278"/>
                <a:gd name="T26" fmla="*/ 75 w 155"/>
                <a:gd name="T27" fmla="*/ 5 h 278"/>
                <a:gd name="T28" fmla="*/ 46 w 155"/>
                <a:gd name="T29" fmla="*/ 4 h 278"/>
                <a:gd name="T30" fmla="*/ 40 w 155"/>
                <a:gd name="T31" fmla="*/ 7 h 278"/>
                <a:gd name="T32" fmla="*/ 33 w 155"/>
                <a:gd name="T33" fmla="*/ 19 h 278"/>
                <a:gd name="T34" fmla="*/ 24 w 155"/>
                <a:gd name="T35" fmla="*/ 27 h 278"/>
                <a:gd name="T36" fmla="*/ 10 w 155"/>
                <a:gd name="T37" fmla="*/ 41 h 278"/>
                <a:gd name="T38" fmla="*/ 9 w 155"/>
                <a:gd name="T39" fmla="*/ 52 h 278"/>
                <a:gd name="T40" fmla="*/ 0 w 155"/>
                <a:gd name="T41" fmla="*/ 59 h 278"/>
                <a:gd name="T42" fmla="*/ 1 w 155"/>
                <a:gd name="T43" fmla="*/ 71 h 278"/>
                <a:gd name="T44" fmla="*/ 2 w 155"/>
                <a:gd name="T45" fmla="*/ 78 h 278"/>
                <a:gd name="T46" fmla="*/ 2 w 155"/>
                <a:gd name="T47" fmla="*/ 95 h 278"/>
                <a:gd name="T48" fmla="*/ 4 w 155"/>
                <a:gd name="T49" fmla="*/ 101 h 278"/>
                <a:gd name="T50" fmla="*/ 2 w 155"/>
                <a:gd name="T51" fmla="*/ 107 h 278"/>
                <a:gd name="T52" fmla="*/ 1 w 155"/>
                <a:gd name="T53" fmla="*/ 126 h 278"/>
                <a:gd name="T54" fmla="*/ 3 w 155"/>
                <a:gd name="T55" fmla="*/ 139 h 278"/>
                <a:gd name="T56" fmla="*/ 3 w 155"/>
                <a:gd name="T57" fmla="*/ 150 h 278"/>
                <a:gd name="T58" fmla="*/ 2 w 155"/>
                <a:gd name="T59" fmla="*/ 159 h 278"/>
                <a:gd name="T60" fmla="*/ 8 w 155"/>
                <a:gd name="T61" fmla="*/ 172 h 278"/>
                <a:gd name="T62" fmla="*/ 17 w 155"/>
                <a:gd name="T63" fmla="*/ 181 h 278"/>
                <a:gd name="T64" fmla="*/ 15 w 155"/>
                <a:gd name="T65" fmla="*/ 189 h 278"/>
                <a:gd name="T66" fmla="*/ 15 w 155"/>
                <a:gd name="T67" fmla="*/ 203 h 278"/>
                <a:gd name="T68" fmla="*/ 18 w 155"/>
                <a:gd name="T69" fmla="*/ 219 h 278"/>
                <a:gd name="T70" fmla="*/ 25 w 155"/>
                <a:gd name="T71" fmla="*/ 236 h 278"/>
                <a:gd name="T72" fmla="*/ 30 w 155"/>
                <a:gd name="T73" fmla="*/ 249 h 278"/>
                <a:gd name="T74" fmla="*/ 34 w 155"/>
                <a:gd name="T75" fmla="*/ 256 h 278"/>
                <a:gd name="T76" fmla="*/ 46 w 155"/>
                <a:gd name="T77" fmla="*/ 263 h 278"/>
                <a:gd name="T78" fmla="*/ 47 w 155"/>
                <a:gd name="T79" fmla="*/ 272 h 278"/>
                <a:gd name="T80" fmla="*/ 60 w 155"/>
                <a:gd name="T81" fmla="*/ 275 h 278"/>
                <a:gd name="T82" fmla="*/ 70 w 155"/>
                <a:gd name="T83" fmla="*/ 271 h 278"/>
                <a:gd name="T84" fmla="*/ 78 w 155"/>
                <a:gd name="T85" fmla="*/ 257 h 278"/>
                <a:gd name="T86" fmla="*/ 88 w 155"/>
                <a:gd name="T87" fmla="*/ 256 h 278"/>
                <a:gd name="T88" fmla="*/ 102 w 155"/>
                <a:gd name="T89" fmla="*/ 245 h 278"/>
                <a:gd name="T90" fmla="*/ 111 w 155"/>
                <a:gd name="T91" fmla="*/ 234 h 278"/>
                <a:gd name="T92" fmla="*/ 116 w 155"/>
                <a:gd name="T93" fmla="*/ 217 h 278"/>
                <a:gd name="T94" fmla="*/ 123 w 155"/>
                <a:gd name="T95" fmla="*/ 201 h 278"/>
                <a:gd name="T96" fmla="*/ 124 w 155"/>
                <a:gd name="T97" fmla="*/ 193 h 278"/>
                <a:gd name="T98" fmla="*/ 132 w 155"/>
                <a:gd name="T99" fmla="*/ 189 h 278"/>
                <a:gd name="T100" fmla="*/ 141 w 155"/>
                <a:gd name="T101" fmla="*/ 181 h 278"/>
                <a:gd name="T102" fmla="*/ 147 w 155"/>
                <a:gd name="T103" fmla="*/ 171 h 278"/>
                <a:gd name="T104" fmla="*/ 152 w 155"/>
                <a:gd name="T105" fmla="*/ 164 h 278"/>
                <a:gd name="T106" fmla="*/ 153 w 155"/>
                <a:gd name="T107" fmla="*/ 144 h 278"/>
                <a:gd name="T108" fmla="*/ 147 w 155"/>
                <a:gd name="T109" fmla="*/ 118 h 278"/>
                <a:gd name="T110" fmla="*/ 153 w 155"/>
                <a:gd name="T111" fmla="*/ 103 h 278"/>
                <a:gd name="T112" fmla="*/ 59 w 155"/>
                <a:gd name="T113" fmla="*/ 5 h 278"/>
                <a:gd name="T114" fmla="*/ 13 w 155"/>
                <a:gd name="T115" fmla="*/ 4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78">
                  <a:moveTo>
                    <a:pt x="153" y="92"/>
                  </a:moveTo>
                  <a:cubicBezTo>
                    <a:pt x="154" y="89"/>
                    <a:pt x="155" y="87"/>
                    <a:pt x="153" y="86"/>
                  </a:cubicBezTo>
                  <a:cubicBezTo>
                    <a:pt x="153" y="87"/>
                    <a:pt x="153" y="87"/>
                    <a:pt x="152" y="87"/>
                  </a:cubicBezTo>
                  <a:cubicBezTo>
                    <a:pt x="151" y="87"/>
                    <a:pt x="150" y="86"/>
                    <a:pt x="149" y="85"/>
                  </a:cubicBezTo>
                  <a:cubicBezTo>
                    <a:pt x="149" y="84"/>
                    <a:pt x="149" y="83"/>
                    <a:pt x="150" y="83"/>
                  </a:cubicBezTo>
                  <a:cubicBezTo>
                    <a:pt x="151" y="83"/>
                    <a:pt x="151" y="84"/>
                    <a:pt x="152" y="84"/>
                  </a:cubicBezTo>
                  <a:cubicBezTo>
                    <a:pt x="153" y="83"/>
                    <a:pt x="151" y="78"/>
                    <a:pt x="153" y="76"/>
                  </a:cubicBezTo>
                  <a:cubicBezTo>
                    <a:pt x="153" y="76"/>
                    <a:pt x="153" y="75"/>
                    <a:pt x="153" y="74"/>
                  </a:cubicBezTo>
                  <a:cubicBezTo>
                    <a:pt x="152" y="74"/>
                    <a:pt x="152" y="74"/>
                    <a:pt x="151" y="74"/>
                  </a:cubicBezTo>
                  <a:cubicBezTo>
                    <a:pt x="152" y="73"/>
                    <a:pt x="150" y="73"/>
                    <a:pt x="150" y="71"/>
                  </a:cubicBezTo>
                  <a:cubicBezTo>
                    <a:pt x="152" y="70"/>
                    <a:pt x="155" y="67"/>
                    <a:pt x="154" y="64"/>
                  </a:cubicBezTo>
                  <a:cubicBezTo>
                    <a:pt x="152" y="64"/>
                    <a:pt x="151" y="65"/>
                    <a:pt x="149" y="66"/>
                  </a:cubicBezTo>
                  <a:cubicBezTo>
                    <a:pt x="149" y="65"/>
                    <a:pt x="150" y="64"/>
                    <a:pt x="150" y="64"/>
                  </a:cubicBezTo>
                  <a:cubicBezTo>
                    <a:pt x="149" y="63"/>
                    <a:pt x="147" y="63"/>
                    <a:pt x="147" y="61"/>
                  </a:cubicBezTo>
                  <a:cubicBezTo>
                    <a:pt x="147" y="61"/>
                    <a:pt x="147" y="60"/>
                    <a:pt x="147" y="60"/>
                  </a:cubicBezTo>
                  <a:cubicBezTo>
                    <a:pt x="147" y="59"/>
                    <a:pt x="149" y="58"/>
                    <a:pt x="146" y="56"/>
                  </a:cubicBezTo>
                  <a:cubicBezTo>
                    <a:pt x="147" y="56"/>
                    <a:pt x="147" y="55"/>
                    <a:pt x="148" y="56"/>
                  </a:cubicBezTo>
                  <a:cubicBezTo>
                    <a:pt x="147" y="54"/>
                    <a:pt x="150" y="53"/>
                    <a:pt x="148" y="53"/>
                  </a:cubicBezTo>
                  <a:cubicBezTo>
                    <a:pt x="148" y="52"/>
                    <a:pt x="149" y="52"/>
                    <a:pt x="148" y="51"/>
                  </a:cubicBezTo>
                  <a:cubicBezTo>
                    <a:pt x="147" y="51"/>
                    <a:pt x="146" y="49"/>
                    <a:pt x="145" y="48"/>
                  </a:cubicBezTo>
                  <a:cubicBezTo>
                    <a:pt x="146" y="48"/>
                    <a:pt x="145" y="46"/>
                    <a:pt x="145" y="45"/>
                  </a:cubicBezTo>
                  <a:cubicBezTo>
                    <a:pt x="146" y="45"/>
                    <a:pt x="147" y="45"/>
                    <a:pt x="147" y="44"/>
                  </a:cubicBezTo>
                  <a:cubicBezTo>
                    <a:pt x="146" y="43"/>
                    <a:pt x="146" y="44"/>
                    <a:pt x="146" y="44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7" y="43"/>
                    <a:pt x="147" y="43"/>
                  </a:cubicBezTo>
                  <a:cubicBezTo>
                    <a:pt x="146" y="43"/>
                    <a:pt x="147" y="42"/>
                    <a:pt x="147" y="41"/>
                  </a:cubicBezTo>
                  <a:cubicBezTo>
                    <a:pt x="146" y="41"/>
                    <a:pt x="145" y="42"/>
                    <a:pt x="145" y="41"/>
                  </a:cubicBezTo>
                  <a:cubicBezTo>
                    <a:pt x="145" y="39"/>
                    <a:pt x="146" y="37"/>
                    <a:pt x="145" y="35"/>
                  </a:cubicBezTo>
                  <a:cubicBezTo>
                    <a:pt x="144" y="35"/>
                    <a:pt x="143" y="37"/>
                    <a:pt x="143" y="36"/>
                  </a:cubicBezTo>
                  <a:cubicBezTo>
                    <a:pt x="143" y="35"/>
                    <a:pt x="142" y="33"/>
                    <a:pt x="142" y="32"/>
                  </a:cubicBezTo>
                  <a:cubicBezTo>
                    <a:pt x="141" y="35"/>
                    <a:pt x="137" y="30"/>
                    <a:pt x="139" y="29"/>
                  </a:cubicBezTo>
                  <a:cubicBezTo>
                    <a:pt x="137" y="27"/>
                    <a:pt x="136" y="25"/>
                    <a:pt x="136" y="24"/>
                  </a:cubicBezTo>
                  <a:cubicBezTo>
                    <a:pt x="136" y="24"/>
                    <a:pt x="136" y="24"/>
                    <a:pt x="135" y="24"/>
                  </a:cubicBezTo>
                  <a:cubicBezTo>
                    <a:pt x="136" y="24"/>
                    <a:pt x="137" y="23"/>
                    <a:pt x="136" y="23"/>
                  </a:cubicBezTo>
                  <a:cubicBezTo>
                    <a:pt x="135" y="24"/>
                    <a:pt x="133" y="23"/>
                    <a:pt x="132" y="24"/>
                  </a:cubicBezTo>
                  <a:cubicBezTo>
                    <a:pt x="132" y="24"/>
                    <a:pt x="133" y="24"/>
                    <a:pt x="134" y="23"/>
                  </a:cubicBezTo>
                  <a:cubicBezTo>
                    <a:pt x="132" y="22"/>
                    <a:pt x="132" y="23"/>
                    <a:pt x="131" y="24"/>
                  </a:cubicBezTo>
                  <a:cubicBezTo>
                    <a:pt x="129" y="21"/>
                    <a:pt x="129" y="18"/>
                    <a:pt x="127" y="16"/>
                  </a:cubicBezTo>
                  <a:cubicBezTo>
                    <a:pt x="127" y="17"/>
                    <a:pt x="127" y="19"/>
                    <a:pt x="126" y="19"/>
                  </a:cubicBezTo>
                  <a:cubicBezTo>
                    <a:pt x="126" y="17"/>
                    <a:pt x="125" y="19"/>
                    <a:pt x="124" y="19"/>
                  </a:cubicBezTo>
                  <a:cubicBezTo>
                    <a:pt x="124" y="18"/>
                    <a:pt x="123" y="17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2" y="15"/>
                    <a:pt x="123" y="15"/>
                    <a:pt x="121" y="15"/>
                  </a:cubicBezTo>
                  <a:cubicBezTo>
                    <a:pt x="120" y="15"/>
                    <a:pt x="120" y="14"/>
                    <a:pt x="120" y="13"/>
                  </a:cubicBezTo>
                  <a:cubicBezTo>
                    <a:pt x="118" y="13"/>
                    <a:pt x="118" y="15"/>
                    <a:pt x="117" y="14"/>
                  </a:cubicBezTo>
                  <a:cubicBezTo>
                    <a:pt x="117" y="14"/>
                    <a:pt x="117" y="14"/>
                    <a:pt x="117" y="13"/>
                  </a:cubicBezTo>
                  <a:cubicBezTo>
                    <a:pt x="117" y="13"/>
                    <a:pt x="119" y="12"/>
                    <a:pt x="119" y="11"/>
                  </a:cubicBezTo>
                  <a:cubicBezTo>
                    <a:pt x="118" y="11"/>
                    <a:pt x="118" y="10"/>
                    <a:pt x="117" y="10"/>
                  </a:cubicBezTo>
                  <a:cubicBezTo>
                    <a:pt x="117" y="14"/>
                    <a:pt x="115" y="13"/>
                    <a:pt x="113" y="11"/>
                  </a:cubicBezTo>
                  <a:cubicBezTo>
                    <a:pt x="113" y="12"/>
                    <a:pt x="113" y="14"/>
                    <a:pt x="112" y="14"/>
                  </a:cubicBezTo>
                  <a:cubicBezTo>
                    <a:pt x="111" y="13"/>
                    <a:pt x="113" y="11"/>
                    <a:pt x="112" y="11"/>
                  </a:cubicBezTo>
                  <a:cubicBezTo>
                    <a:pt x="111" y="11"/>
                    <a:pt x="111" y="12"/>
                    <a:pt x="110" y="12"/>
                  </a:cubicBezTo>
                  <a:cubicBezTo>
                    <a:pt x="109" y="10"/>
                    <a:pt x="107" y="9"/>
                    <a:pt x="106" y="9"/>
                  </a:cubicBezTo>
                  <a:cubicBezTo>
                    <a:pt x="106" y="8"/>
                    <a:pt x="107" y="8"/>
                    <a:pt x="106" y="7"/>
                  </a:cubicBezTo>
                  <a:cubicBezTo>
                    <a:pt x="105" y="6"/>
                    <a:pt x="104" y="8"/>
                    <a:pt x="103" y="8"/>
                  </a:cubicBezTo>
                  <a:cubicBezTo>
                    <a:pt x="101" y="7"/>
                    <a:pt x="101" y="6"/>
                    <a:pt x="98" y="5"/>
                  </a:cubicBezTo>
                  <a:cubicBezTo>
                    <a:pt x="98" y="6"/>
                    <a:pt x="95" y="6"/>
                    <a:pt x="95" y="6"/>
                  </a:cubicBezTo>
                  <a:cubicBezTo>
                    <a:pt x="95" y="6"/>
                    <a:pt x="95" y="5"/>
                    <a:pt x="96" y="5"/>
                  </a:cubicBezTo>
                  <a:cubicBezTo>
                    <a:pt x="93" y="6"/>
                    <a:pt x="92" y="5"/>
                    <a:pt x="89" y="6"/>
                  </a:cubicBezTo>
                  <a:cubicBezTo>
                    <a:pt x="89" y="5"/>
                    <a:pt x="89" y="4"/>
                    <a:pt x="89" y="3"/>
                  </a:cubicBezTo>
                  <a:cubicBezTo>
                    <a:pt x="89" y="2"/>
                    <a:pt x="88" y="4"/>
                    <a:pt x="87" y="4"/>
                  </a:cubicBezTo>
                  <a:cubicBezTo>
                    <a:pt x="87" y="2"/>
                    <a:pt x="88" y="2"/>
                    <a:pt x="87" y="1"/>
                  </a:cubicBezTo>
                  <a:cubicBezTo>
                    <a:pt x="86" y="1"/>
                    <a:pt x="86" y="3"/>
                    <a:pt x="86" y="4"/>
                  </a:cubicBezTo>
                  <a:cubicBezTo>
                    <a:pt x="86" y="4"/>
                    <a:pt x="87" y="4"/>
                    <a:pt x="87" y="4"/>
                  </a:cubicBezTo>
                  <a:cubicBezTo>
                    <a:pt x="87" y="5"/>
                    <a:pt x="86" y="5"/>
                    <a:pt x="86" y="5"/>
                  </a:cubicBezTo>
                  <a:cubicBezTo>
                    <a:pt x="85" y="5"/>
                    <a:pt x="84" y="5"/>
                    <a:pt x="84" y="4"/>
                  </a:cubicBezTo>
                  <a:cubicBezTo>
                    <a:pt x="84" y="5"/>
                    <a:pt x="83" y="5"/>
                    <a:pt x="82" y="5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78" y="5"/>
                    <a:pt x="78" y="6"/>
                    <a:pt x="77" y="7"/>
                  </a:cubicBezTo>
                  <a:cubicBezTo>
                    <a:pt x="76" y="7"/>
                    <a:pt x="76" y="6"/>
                    <a:pt x="75" y="5"/>
                  </a:cubicBezTo>
                  <a:cubicBezTo>
                    <a:pt x="73" y="6"/>
                    <a:pt x="73" y="4"/>
                    <a:pt x="71" y="4"/>
                  </a:cubicBezTo>
                  <a:cubicBezTo>
                    <a:pt x="67" y="4"/>
                    <a:pt x="63" y="8"/>
                    <a:pt x="63" y="3"/>
                  </a:cubicBezTo>
                  <a:cubicBezTo>
                    <a:pt x="61" y="3"/>
                    <a:pt x="60" y="0"/>
                    <a:pt x="58" y="1"/>
                  </a:cubicBezTo>
                  <a:cubicBezTo>
                    <a:pt x="59" y="2"/>
                    <a:pt x="58" y="4"/>
                    <a:pt x="57" y="4"/>
                  </a:cubicBezTo>
                  <a:cubicBezTo>
                    <a:pt x="53" y="1"/>
                    <a:pt x="50" y="6"/>
                    <a:pt x="46" y="4"/>
                  </a:cubicBezTo>
                  <a:cubicBezTo>
                    <a:pt x="46" y="3"/>
                    <a:pt x="47" y="4"/>
                    <a:pt x="47" y="3"/>
                  </a:cubicBezTo>
                  <a:cubicBezTo>
                    <a:pt x="45" y="3"/>
                    <a:pt x="44" y="1"/>
                    <a:pt x="42" y="2"/>
                  </a:cubicBezTo>
                  <a:cubicBezTo>
                    <a:pt x="42" y="3"/>
                    <a:pt x="41" y="4"/>
                    <a:pt x="40" y="5"/>
                  </a:cubicBezTo>
                  <a:cubicBezTo>
                    <a:pt x="41" y="6"/>
                    <a:pt x="40" y="4"/>
                    <a:pt x="41" y="5"/>
                  </a:cubicBezTo>
                  <a:cubicBezTo>
                    <a:pt x="40" y="5"/>
                    <a:pt x="41" y="7"/>
                    <a:pt x="40" y="7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8" y="6"/>
                    <a:pt x="37" y="6"/>
                    <a:pt x="36" y="7"/>
                  </a:cubicBezTo>
                  <a:cubicBezTo>
                    <a:pt x="37" y="8"/>
                    <a:pt x="38" y="8"/>
                    <a:pt x="39" y="9"/>
                  </a:cubicBezTo>
                  <a:cubicBezTo>
                    <a:pt x="38" y="12"/>
                    <a:pt x="39" y="16"/>
                    <a:pt x="37" y="20"/>
                  </a:cubicBezTo>
                  <a:cubicBezTo>
                    <a:pt x="35" y="20"/>
                    <a:pt x="35" y="20"/>
                    <a:pt x="33" y="19"/>
                  </a:cubicBezTo>
                  <a:cubicBezTo>
                    <a:pt x="32" y="20"/>
                    <a:pt x="31" y="23"/>
                    <a:pt x="28" y="22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6" y="24"/>
                    <a:pt x="26" y="22"/>
                    <a:pt x="25" y="22"/>
                  </a:cubicBezTo>
                  <a:cubicBezTo>
                    <a:pt x="25" y="24"/>
                    <a:pt x="24" y="25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19" y="30"/>
                    <a:pt x="19" y="30"/>
                  </a:cubicBezTo>
                  <a:cubicBezTo>
                    <a:pt x="19" y="31"/>
                    <a:pt x="18" y="33"/>
                    <a:pt x="18" y="34"/>
                  </a:cubicBezTo>
                  <a:cubicBezTo>
                    <a:pt x="17" y="35"/>
                    <a:pt x="14" y="36"/>
                    <a:pt x="13" y="37"/>
                  </a:cubicBezTo>
                  <a:cubicBezTo>
                    <a:pt x="12" y="38"/>
                    <a:pt x="8" y="36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3"/>
                  </a:cubicBezTo>
                  <a:cubicBezTo>
                    <a:pt x="10" y="43"/>
                    <a:pt x="11" y="43"/>
                    <a:pt x="11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0" y="49"/>
                    <a:pt x="9" y="51"/>
                    <a:pt x="9" y="52"/>
                  </a:cubicBezTo>
                  <a:cubicBezTo>
                    <a:pt x="7" y="52"/>
                    <a:pt x="6" y="52"/>
                    <a:pt x="5" y="52"/>
                  </a:cubicBezTo>
                  <a:cubicBezTo>
                    <a:pt x="6" y="53"/>
                    <a:pt x="10" y="55"/>
                    <a:pt x="10" y="57"/>
                  </a:cubicBezTo>
                  <a:cubicBezTo>
                    <a:pt x="8" y="57"/>
                    <a:pt x="6" y="57"/>
                    <a:pt x="3" y="58"/>
                  </a:cubicBezTo>
                  <a:cubicBezTo>
                    <a:pt x="2" y="58"/>
                    <a:pt x="4" y="60"/>
                    <a:pt x="2" y="60"/>
                  </a:cubicBezTo>
                  <a:cubicBezTo>
                    <a:pt x="2" y="60"/>
                    <a:pt x="1" y="60"/>
                    <a:pt x="0" y="59"/>
                  </a:cubicBezTo>
                  <a:cubicBezTo>
                    <a:pt x="1" y="59"/>
                    <a:pt x="1" y="59"/>
                    <a:pt x="2" y="59"/>
                  </a:cubicBezTo>
                  <a:cubicBezTo>
                    <a:pt x="1" y="59"/>
                    <a:pt x="1" y="58"/>
                    <a:pt x="0" y="58"/>
                  </a:cubicBezTo>
                  <a:cubicBezTo>
                    <a:pt x="0" y="62"/>
                    <a:pt x="3" y="65"/>
                    <a:pt x="2" y="70"/>
                  </a:cubicBezTo>
                  <a:cubicBezTo>
                    <a:pt x="2" y="70"/>
                    <a:pt x="3" y="70"/>
                    <a:pt x="3" y="71"/>
                  </a:cubicBezTo>
                  <a:cubicBezTo>
                    <a:pt x="2" y="71"/>
                    <a:pt x="1" y="71"/>
                    <a:pt x="1" y="71"/>
                  </a:cubicBezTo>
                  <a:cubicBezTo>
                    <a:pt x="2" y="71"/>
                    <a:pt x="1" y="72"/>
                    <a:pt x="1" y="73"/>
                  </a:cubicBezTo>
                  <a:cubicBezTo>
                    <a:pt x="2" y="73"/>
                    <a:pt x="3" y="73"/>
                    <a:pt x="3" y="74"/>
                  </a:cubicBezTo>
                  <a:cubicBezTo>
                    <a:pt x="2" y="74"/>
                    <a:pt x="1" y="74"/>
                    <a:pt x="1" y="75"/>
                  </a:cubicBezTo>
                  <a:cubicBezTo>
                    <a:pt x="1" y="76"/>
                    <a:pt x="3" y="76"/>
                    <a:pt x="2" y="77"/>
                  </a:cubicBezTo>
                  <a:cubicBezTo>
                    <a:pt x="2" y="77"/>
                    <a:pt x="3" y="78"/>
                    <a:pt x="2" y="78"/>
                  </a:cubicBezTo>
                  <a:cubicBezTo>
                    <a:pt x="1" y="77"/>
                    <a:pt x="3" y="77"/>
                    <a:pt x="1" y="77"/>
                  </a:cubicBezTo>
                  <a:cubicBezTo>
                    <a:pt x="0" y="77"/>
                    <a:pt x="1" y="79"/>
                    <a:pt x="2" y="79"/>
                  </a:cubicBezTo>
                  <a:cubicBezTo>
                    <a:pt x="1" y="80"/>
                    <a:pt x="0" y="79"/>
                    <a:pt x="0" y="80"/>
                  </a:cubicBezTo>
                  <a:cubicBezTo>
                    <a:pt x="1" y="84"/>
                    <a:pt x="3" y="89"/>
                    <a:pt x="0" y="93"/>
                  </a:cubicBezTo>
                  <a:cubicBezTo>
                    <a:pt x="1" y="93"/>
                    <a:pt x="2" y="93"/>
                    <a:pt x="2" y="95"/>
                  </a:cubicBezTo>
                  <a:cubicBezTo>
                    <a:pt x="1" y="96"/>
                    <a:pt x="0" y="95"/>
                    <a:pt x="0" y="96"/>
                  </a:cubicBezTo>
                  <a:cubicBezTo>
                    <a:pt x="2" y="96"/>
                    <a:pt x="0" y="97"/>
                    <a:pt x="1" y="97"/>
                  </a:cubicBezTo>
                  <a:cubicBezTo>
                    <a:pt x="2" y="97"/>
                    <a:pt x="2" y="97"/>
                    <a:pt x="3" y="97"/>
                  </a:cubicBezTo>
                  <a:cubicBezTo>
                    <a:pt x="2" y="99"/>
                    <a:pt x="3" y="99"/>
                    <a:pt x="4" y="100"/>
                  </a:cubicBezTo>
                  <a:cubicBezTo>
                    <a:pt x="4" y="100"/>
                    <a:pt x="4" y="100"/>
                    <a:pt x="4" y="101"/>
                  </a:cubicBezTo>
                  <a:cubicBezTo>
                    <a:pt x="3" y="101"/>
                    <a:pt x="2" y="102"/>
                    <a:pt x="2" y="102"/>
                  </a:cubicBezTo>
                  <a:cubicBezTo>
                    <a:pt x="2" y="103"/>
                    <a:pt x="3" y="103"/>
                    <a:pt x="4" y="104"/>
                  </a:cubicBezTo>
                  <a:cubicBezTo>
                    <a:pt x="5" y="105"/>
                    <a:pt x="2" y="104"/>
                    <a:pt x="3" y="106"/>
                  </a:cubicBezTo>
                  <a:cubicBezTo>
                    <a:pt x="3" y="106"/>
                    <a:pt x="4" y="105"/>
                    <a:pt x="4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3" y="112"/>
                    <a:pt x="1" y="117"/>
                    <a:pt x="0" y="120"/>
                  </a:cubicBezTo>
                  <a:cubicBezTo>
                    <a:pt x="1" y="121"/>
                    <a:pt x="2" y="120"/>
                    <a:pt x="3" y="121"/>
                  </a:cubicBezTo>
                  <a:cubicBezTo>
                    <a:pt x="3" y="123"/>
                    <a:pt x="2" y="122"/>
                    <a:pt x="2" y="123"/>
                  </a:cubicBezTo>
                  <a:cubicBezTo>
                    <a:pt x="0" y="123"/>
                    <a:pt x="2" y="122"/>
                    <a:pt x="0" y="122"/>
                  </a:cubicBezTo>
                  <a:cubicBezTo>
                    <a:pt x="0" y="123"/>
                    <a:pt x="2" y="124"/>
                    <a:pt x="1" y="126"/>
                  </a:cubicBezTo>
                  <a:cubicBezTo>
                    <a:pt x="2" y="126"/>
                    <a:pt x="2" y="125"/>
                    <a:pt x="3" y="125"/>
                  </a:cubicBezTo>
                  <a:cubicBezTo>
                    <a:pt x="3" y="126"/>
                    <a:pt x="3" y="128"/>
                    <a:pt x="2" y="129"/>
                  </a:cubicBezTo>
                  <a:cubicBezTo>
                    <a:pt x="3" y="130"/>
                    <a:pt x="1" y="132"/>
                    <a:pt x="3" y="135"/>
                  </a:cubicBezTo>
                  <a:cubicBezTo>
                    <a:pt x="2" y="136"/>
                    <a:pt x="2" y="135"/>
                    <a:pt x="1" y="135"/>
                  </a:cubicBezTo>
                  <a:cubicBezTo>
                    <a:pt x="2" y="137"/>
                    <a:pt x="2" y="137"/>
                    <a:pt x="3" y="139"/>
                  </a:cubicBezTo>
                  <a:cubicBezTo>
                    <a:pt x="0" y="139"/>
                    <a:pt x="2" y="138"/>
                    <a:pt x="0" y="139"/>
                  </a:cubicBezTo>
                  <a:cubicBezTo>
                    <a:pt x="0" y="139"/>
                    <a:pt x="2" y="142"/>
                    <a:pt x="3" y="143"/>
                  </a:cubicBezTo>
                  <a:cubicBezTo>
                    <a:pt x="2" y="145"/>
                    <a:pt x="6" y="148"/>
                    <a:pt x="3" y="148"/>
                  </a:cubicBezTo>
                  <a:cubicBezTo>
                    <a:pt x="4" y="149"/>
                    <a:pt x="5" y="149"/>
                    <a:pt x="4" y="151"/>
                  </a:cubicBezTo>
                  <a:cubicBezTo>
                    <a:pt x="3" y="151"/>
                    <a:pt x="3" y="150"/>
                    <a:pt x="3" y="150"/>
                  </a:cubicBezTo>
                  <a:cubicBezTo>
                    <a:pt x="3" y="152"/>
                    <a:pt x="0" y="153"/>
                    <a:pt x="3" y="154"/>
                  </a:cubicBezTo>
                  <a:cubicBezTo>
                    <a:pt x="4" y="153"/>
                    <a:pt x="1" y="152"/>
                    <a:pt x="3" y="151"/>
                  </a:cubicBezTo>
                  <a:cubicBezTo>
                    <a:pt x="4" y="152"/>
                    <a:pt x="3" y="154"/>
                    <a:pt x="4" y="155"/>
                  </a:cubicBezTo>
                  <a:cubicBezTo>
                    <a:pt x="3" y="155"/>
                    <a:pt x="2" y="156"/>
                    <a:pt x="1" y="157"/>
                  </a:cubicBezTo>
                  <a:cubicBezTo>
                    <a:pt x="3" y="156"/>
                    <a:pt x="3" y="160"/>
                    <a:pt x="2" y="159"/>
                  </a:cubicBezTo>
                  <a:cubicBezTo>
                    <a:pt x="2" y="160"/>
                    <a:pt x="3" y="160"/>
                    <a:pt x="4" y="161"/>
                  </a:cubicBezTo>
                  <a:cubicBezTo>
                    <a:pt x="2" y="161"/>
                    <a:pt x="3" y="165"/>
                    <a:pt x="4" y="165"/>
                  </a:cubicBezTo>
                  <a:cubicBezTo>
                    <a:pt x="3" y="167"/>
                    <a:pt x="1" y="165"/>
                    <a:pt x="1" y="167"/>
                  </a:cubicBezTo>
                  <a:cubicBezTo>
                    <a:pt x="4" y="167"/>
                    <a:pt x="6" y="170"/>
                    <a:pt x="4" y="172"/>
                  </a:cubicBezTo>
                  <a:cubicBezTo>
                    <a:pt x="6" y="172"/>
                    <a:pt x="7" y="172"/>
                    <a:pt x="8" y="172"/>
                  </a:cubicBezTo>
                  <a:cubicBezTo>
                    <a:pt x="9" y="173"/>
                    <a:pt x="9" y="175"/>
                    <a:pt x="10" y="176"/>
                  </a:cubicBezTo>
                  <a:cubicBezTo>
                    <a:pt x="12" y="175"/>
                    <a:pt x="15" y="174"/>
                    <a:pt x="16" y="175"/>
                  </a:cubicBezTo>
                  <a:cubicBezTo>
                    <a:pt x="16" y="177"/>
                    <a:pt x="14" y="176"/>
                    <a:pt x="14" y="177"/>
                  </a:cubicBezTo>
                  <a:cubicBezTo>
                    <a:pt x="15" y="177"/>
                    <a:pt x="16" y="178"/>
                    <a:pt x="15" y="179"/>
                  </a:cubicBezTo>
                  <a:cubicBezTo>
                    <a:pt x="16" y="179"/>
                    <a:pt x="17" y="180"/>
                    <a:pt x="17" y="181"/>
                  </a:cubicBezTo>
                  <a:cubicBezTo>
                    <a:pt x="17" y="182"/>
                    <a:pt x="15" y="181"/>
                    <a:pt x="16" y="182"/>
                  </a:cubicBezTo>
                  <a:cubicBezTo>
                    <a:pt x="17" y="182"/>
                    <a:pt x="15" y="184"/>
                    <a:pt x="17" y="184"/>
                  </a:cubicBezTo>
                  <a:cubicBezTo>
                    <a:pt x="17" y="184"/>
                    <a:pt x="17" y="186"/>
                    <a:pt x="16" y="186"/>
                  </a:cubicBezTo>
                  <a:cubicBezTo>
                    <a:pt x="16" y="188"/>
                    <a:pt x="17" y="187"/>
                    <a:pt x="17" y="188"/>
                  </a:cubicBezTo>
                  <a:cubicBezTo>
                    <a:pt x="16" y="187"/>
                    <a:pt x="15" y="188"/>
                    <a:pt x="15" y="189"/>
                  </a:cubicBezTo>
                  <a:cubicBezTo>
                    <a:pt x="15" y="190"/>
                    <a:pt x="17" y="189"/>
                    <a:pt x="17" y="190"/>
                  </a:cubicBezTo>
                  <a:cubicBezTo>
                    <a:pt x="16" y="192"/>
                    <a:pt x="17" y="194"/>
                    <a:pt x="16" y="196"/>
                  </a:cubicBezTo>
                  <a:cubicBezTo>
                    <a:pt x="16" y="196"/>
                    <a:pt x="17" y="196"/>
                    <a:pt x="17" y="197"/>
                  </a:cubicBezTo>
                  <a:cubicBezTo>
                    <a:pt x="16" y="197"/>
                    <a:pt x="15" y="198"/>
                    <a:pt x="14" y="199"/>
                  </a:cubicBezTo>
                  <a:cubicBezTo>
                    <a:pt x="15" y="201"/>
                    <a:pt x="15" y="202"/>
                    <a:pt x="15" y="203"/>
                  </a:cubicBezTo>
                  <a:cubicBezTo>
                    <a:pt x="17" y="203"/>
                    <a:pt x="18" y="205"/>
                    <a:pt x="19" y="205"/>
                  </a:cubicBezTo>
                  <a:cubicBezTo>
                    <a:pt x="19" y="205"/>
                    <a:pt x="19" y="206"/>
                    <a:pt x="19" y="206"/>
                  </a:cubicBezTo>
                  <a:cubicBezTo>
                    <a:pt x="20" y="206"/>
                    <a:pt x="20" y="207"/>
                    <a:pt x="21" y="209"/>
                  </a:cubicBezTo>
                  <a:cubicBezTo>
                    <a:pt x="20" y="209"/>
                    <a:pt x="19" y="209"/>
                    <a:pt x="18" y="210"/>
                  </a:cubicBezTo>
                  <a:cubicBezTo>
                    <a:pt x="19" y="213"/>
                    <a:pt x="17" y="216"/>
                    <a:pt x="18" y="219"/>
                  </a:cubicBezTo>
                  <a:cubicBezTo>
                    <a:pt x="17" y="220"/>
                    <a:pt x="17" y="221"/>
                    <a:pt x="16" y="221"/>
                  </a:cubicBezTo>
                  <a:cubicBezTo>
                    <a:pt x="16" y="222"/>
                    <a:pt x="16" y="222"/>
                    <a:pt x="16" y="223"/>
                  </a:cubicBezTo>
                  <a:cubicBezTo>
                    <a:pt x="19" y="224"/>
                    <a:pt x="27" y="232"/>
                    <a:pt x="23" y="235"/>
                  </a:cubicBezTo>
                  <a:cubicBezTo>
                    <a:pt x="22" y="235"/>
                    <a:pt x="23" y="233"/>
                    <a:pt x="22" y="234"/>
                  </a:cubicBezTo>
                  <a:cubicBezTo>
                    <a:pt x="21" y="236"/>
                    <a:pt x="23" y="236"/>
                    <a:pt x="25" y="236"/>
                  </a:cubicBezTo>
                  <a:cubicBezTo>
                    <a:pt x="24" y="237"/>
                    <a:pt x="25" y="237"/>
                    <a:pt x="25" y="238"/>
                  </a:cubicBezTo>
                  <a:cubicBezTo>
                    <a:pt x="26" y="238"/>
                    <a:pt x="26" y="240"/>
                    <a:pt x="26" y="241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6" y="241"/>
                    <a:pt x="26" y="244"/>
                    <a:pt x="27" y="245"/>
                  </a:cubicBezTo>
                  <a:cubicBezTo>
                    <a:pt x="29" y="246"/>
                    <a:pt x="23" y="247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29" y="252"/>
                    <a:pt x="32" y="252"/>
                    <a:pt x="34" y="253"/>
                  </a:cubicBezTo>
                  <a:cubicBezTo>
                    <a:pt x="34" y="256"/>
                    <a:pt x="31" y="256"/>
                    <a:pt x="31" y="257"/>
                  </a:cubicBezTo>
                  <a:cubicBezTo>
                    <a:pt x="31" y="257"/>
                    <a:pt x="31" y="257"/>
                    <a:pt x="31" y="257"/>
                  </a:cubicBezTo>
                  <a:cubicBezTo>
                    <a:pt x="32" y="258"/>
                    <a:pt x="33" y="256"/>
                    <a:pt x="34" y="256"/>
                  </a:cubicBezTo>
                  <a:cubicBezTo>
                    <a:pt x="35" y="256"/>
                    <a:pt x="35" y="257"/>
                    <a:pt x="36" y="257"/>
                  </a:cubicBezTo>
                  <a:cubicBezTo>
                    <a:pt x="36" y="256"/>
                    <a:pt x="37" y="256"/>
                    <a:pt x="37" y="255"/>
                  </a:cubicBezTo>
                  <a:cubicBezTo>
                    <a:pt x="39" y="257"/>
                    <a:pt x="42" y="259"/>
                    <a:pt x="44" y="261"/>
                  </a:cubicBezTo>
                  <a:cubicBezTo>
                    <a:pt x="45" y="261"/>
                    <a:pt x="46" y="260"/>
                    <a:pt x="47" y="261"/>
                  </a:cubicBezTo>
                  <a:cubicBezTo>
                    <a:pt x="47" y="262"/>
                    <a:pt x="46" y="262"/>
                    <a:pt x="46" y="263"/>
                  </a:cubicBezTo>
                  <a:cubicBezTo>
                    <a:pt x="47" y="264"/>
                    <a:pt x="48" y="265"/>
                    <a:pt x="48" y="267"/>
                  </a:cubicBezTo>
                  <a:cubicBezTo>
                    <a:pt x="49" y="268"/>
                    <a:pt x="51" y="267"/>
                    <a:pt x="51" y="269"/>
                  </a:cubicBezTo>
                  <a:cubicBezTo>
                    <a:pt x="50" y="269"/>
                    <a:pt x="50" y="271"/>
                    <a:pt x="49" y="271"/>
                  </a:cubicBezTo>
                  <a:cubicBezTo>
                    <a:pt x="48" y="270"/>
                    <a:pt x="50" y="270"/>
                    <a:pt x="49" y="269"/>
                  </a:cubicBezTo>
                  <a:cubicBezTo>
                    <a:pt x="48" y="270"/>
                    <a:pt x="48" y="271"/>
                    <a:pt x="47" y="272"/>
                  </a:cubicBezTo>
                  <a:cubicBezTo>
                    <a:pt x="51" y="272"/>
                    <a:pt x="54" y="271"/>
                    <a:pt x="56" y="273"/>
                  </a:cubicBezTo>
                  <a:cubicBezTo>
                    <a:pt x="56" y="274"/>
                    <a:pt x="56" y="274"/>
                    <a:pt x="56" y="275"/>
                  </a:cubicBezTo>
                  <a:cubicBezTo>
                    <a:pt x="57" y="275"/>
                    <a:pt x="57" y="274"/>
                    <a:pt x="58" y="275"/>
                  </a:cubicBezTo>
                  <a:cubicBezTo>
                    <a:pt x="57" y="275"/>
                    <a:pt x="57" y="275"/>
                    <a:pt x="57" y="276"/>
                  </a:cubicBezTo>
                  <a:cubicBezTo>
                    <a:pt x="59" y="277"/>
                    <a:pt x="59" y="275"/>
                    <a:pt x="60" y="275"/>
                  </a:cubicBezTo>
                  <a:cubicBezTo>
                    <a:pt x="61" y="278"/>
                    <a:pt x="64" y="275"/>
                    <a:pt x="66" y="277"/>
                  </a:cubicBezTo>
                  <a:cubicBezTo>
                    <a:pt x="67" y="276"/>
                    <a:pt x="65" y="276"/>
                    <a:pt x="66" y="275"/>
                  </a:cubicBezTo>
                  <a:cubicBezTo>
                    <a:pt x="67" y="275"/>
                    <a:pt x="67" y="276"/>
                    <a:pt x="68" y="276"/>
                  </a:cubicBezTo>
                  <a:cubicBezTo>
                    <a:pt x="69" y="275"/>
                    <a:pt x="70" y="272"/>
                    <a:pt x="72" y="273"/>
                  </a:cubicBezTo>
                  <a:cubicBezTo>
                    <a:pt x="73" y="272"/>
                    <a:pt x="72" y="271"/>
                    <a:pt x="70" y="271"/>
                  </a:cubicBezTo>
                  <a:cubicBezTo>
                    <a:pt x="70" y="271"/>
                    <a:pt x="70" y="272"/>
                    <a:pt x="69" y="271"/>
                  </a:cubicBezTo>
                  <a:cubicBezTo>
                    <a:pt x="70" y="271"/>
                    <a:pt x="70" y="270"/>
                    <a:pt x="70" y="268"/>
                  </a:cubicBezTo>
                  <a:cubicBezTo>
                    <a:pt x="70" y="268"/>
                    <a:pt x="71" y="268"/>
                    <a:pt x="71" y="267"/>
                  </a:cubicBezTo>
                  <a:cubicBezTo>
                    <a:pt x="70" y="266"/>
                    <a:pt x="71" y="266"/>
                    <a:pt x="71" y="264"/>
                  </a:cubicBezTo>
                  <a:cubicBezTo>
                    <a:pt x="75" y="264"/>
                    <a:pt x="76" y="259"/>
                    <a:pt x="78" y="257"/>
                  </a:cubicBezTo>
                  <a:cubicBezTo>
                    <a:pt x="80" y="257"/>
                    <a:pt x="81" y="257"/>
                    <a:pt x="82" y="256"/>
                  </a:cubicBezTo>
                  <a:cubicBezTo>
                    <a:pt x="81" y="257"/>
                    <a:pt x="82" y="255"/>
                    <a:pt x="82" y="255"/>
                  </a:cubicBezTo>
                  <a:cubicBezTo>
                    <a:pt x="82" y="256"/>
                    <a:pt x="84" y="257"/>
                    <a:pt x="86" y="257"/>
                  </a:cubicBezTo>
                  <a:cubicBezTo>
                    <a:pt x="87" y="256"/>
                    <a:pt x="85" y="254"/>
                    <a:pt x="86" y="254"/>
                  </a:cubicBezTo>
                  <a:cubicBezTo>
                    <a:pt x="88" y="254"/>
                    <a:pt x="87" y="256"/>
                    <a:pt x="88" y="256"/>
                  </a:cubicBezTo>
                  <a:cubicBezTo>
                    <a:pt x="93" y="256"/>
                    <a:pt x="97" y="254"/>
                    <a:pt x="96" y="250"/>
                  </a:cubicBezTo>
                  <a:cubicBezTo>
                    <a:pt x="96" y="249"/>
                    <a:pt x="96" y="251"/>
                    <a:pt x="95" y="251"/>
                  </a:cubicBezTo>
                  <a:cubicBezTo>
                    <a:pt x="94" y="250"/>
                    <a:pt x="95" y="249"/>
                    <a:pt x="94" y="248"/>
                  </a:cubicBezTo>
                  <a:cubicBezTo>
                    <a:pt x="96" y="247"/>
                    <a:pt x="98" y="247"/>
                    <a:pt x="100" y="246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03" y="246"/>
                    <a:pt x="105" y="246"/>
                    <a:pt x="107" y="247"/>
                  </a:cubicBezTo>
                  <a:cubicBezTo>
                    <a:pt x="108" y="246"/>
                    <a:pt x="108" y="245"/>
                    <a:pt x="108" y="245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10" y="242"/>
                    <a:pt x="113" y="240"/>
                    <a:pt x="112" y="239"/>
                  </a:cubicBezTo>
                  <a:cubicBezTo>
                    <a:pt x="112" y="238"/>
                    <a:pt x="111" y="234"/>
                    <a:pt x="111" y="234"/>
                  </a:cubicBezTo>
                  <a:cubicBezTo>
                    <a:pt x="111" y="234"/>
                    <a:pt x="112" y="232"/>
                    <a:pt x="113" y="231"/>
                  </a:cubicBezTo>
                  <a:cubicBezTo>
                    <a:pt x="114" y="230"/>
                    <a:pt x="115" y="229"/>
                    <a:pt x="115" y="228"/>
                  </a:cubicBezTo>
                  <a:cubicBezTo>
                    <a:pt x="115" y="226"/>
                    <a:pt x="115" y="225"/>
                    <a:pt x="115" y="224"/>
                  </a:cubicBezTo>
                  <a:cubicBezTo>
                    <a:pt x="115" y="223"/>
                    <a:pt x="115" y="222"/>
                    <a:pt x="115" y="222"/>
                  </a:cubicBezTo>
                  <a:cubicBezTo>
                    <a:pt x="115" y="221"/>
                    <a:pt x="115" y="219"/>
                    <a:pt x="116" y="217"/>
                  </a:cubicBezTo>
                  <a:cubicBezTo>
                    <a:pt x="117" y="216"/>
                    <a:pt x="118" y="213"/>
                    <a:pt x="118" y="212"/>
                  </a:cubicBezTo>
                  <a:cubicBezTo>
                    <a:pt x="119" y="211"/>
                    <a:pt x="120" y="209"/>
                    <a:pt x="119" y="208"/>
                  </a:cubicBezTo>
                  <a:cubicBezTo>
                    <a:pt x="119" y="207"/>
                    <a:pt x="118" y="207"/>
                    <a:pt x="117" y="206"/>
                  </a:cubicBezTo>
                  <a:cubicBezTo>
                    <a:pt x="117" y="205"/>
                    <a:pt x="117" y="204"/>
                    <a:pt x="117" y="204"/>
                  </a:cubicBezTo>
                  <a:cubicBezTo>
                    <a:pt x="119" y="203"/>
                    <a:pt x="120" y="201"/>
                    <a:pt x="123" y="201"/>
                  </a:cubicBezTo>
                  <a:cubicBezTo>
                    <a:pt x="123" y="199"/>
                    <a:pt x="122" y="197"/>
                    <a:pt x="121" y="197"/>
                  </a:cubicBezTo>
                  <a:cubicBezTo>
                    <a:pt x="123" y="196"/>
                    <a:pt x="120" y="193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2"/>
                    <a:pt x="123" y="192"/>
                    <a:pt x="123" y="193"/>
                  </a:cubicBezTo>
                  <a:cubicBezTo>
                    <a:pt x="123" y="193"/>
                    <a:pt x="124" y="193"/>
                    <a:pt x="124" y="193"/>
                  </a:cubicBezTo>
                  <a:cubicBezTo>
                    <a:pt x="124" y="193"/>
                    <a:pt x="124" y="192"/>
                    <a:pt x="124" y="192"/>
                  </a:cubicBezTo>
                  <a:cubicBezTo>
                    <a:pt x="125" y="192"/>
                    <a:pt x="125" y="192"/>
                    <a:pt x="126" y="192"/>
                  </a:cubicBezTo>
                  <a:cubicBezTo>
                    <a:pt x="126" y="192"/>
                    <a:pt x="126" y="191"/>
                    <a:pt x="127" y="191"/>
                  </a:cubicBezTo>
                  <a:cubicBezTo>
                    <a:pt x="128" y="193"/>
                    <a:pt x="132" y="191"/>
                    <a:pt x="133" y="190"/>
                  </a:cubicBezTo>
                  <a:cubicBezTo>
                    <a:pt x="132" y="190"/>
                    <a:pt x="132" y="190"/>
                    <a:pt x="132" y="189"/>
                  </a:cubicBezTo>
                  <a:cubicBezTo>
                    <a:pt x="134" y="189"/>
                    <a:pt x="134" y="189"/>
                    <a:pt x="135" y="188"/>
                  </a:cubicBezTo>
                  <a:cubicBezTo>
                    <a:pt x="134" y="187"/>
                    <a:pt x="132" y="187"/>
                    <a:pt x="133" y="185"/>
                  </a:cubicBezTo>
                  <a:cubicBezTo>
                    <a:pt x="135" y="185"/>
                    <a:pt x="137" y="185"/>
                    <a:pt x="138" y="183"/>
                  </a:cubicBezTo>
                  <a:cubicBezTo>
                    <a:pt x="138" y="184"/>
                    <a:pt x="139" y="184"/>
                    <a:pt x="140" y="184"/>
                  </a:cubicBezTo>
                  <a:cubicBezTo>
                    <a:pt x="139" y="182"/>
                    <a:pt x="141" y="182"/>
                    <a:pt x="141" y="181"/>
                  </a:cubicBezTo>
                  <a:cubicBezTo>
                    <a:pt x="142" y="181"/>
                    <a:pt x="143" y="181"/>
                    <a:pt x="144" y="182"/>
                  </a:cubicBezTo>
                  <a:cubicBezTo>
                    <a:pt x="145" y="180"/>
                    <a:pt x="147" y="181"/>
                    <a:pt x="148" y="179"/>
                  </a:cubicBezTo>
                  <a:cubicBezTo>
                    <a:pt x="146" y="179"/>
                    <a:pt x="150" y="178"/>
                    <a:pt x="149" y="177"/>
                  </a:cubicBezTo>
                  <a:cubicBezTo>
                    <a:pt x="146" y="178"/>
                    <a:pt x="145" y="175"/>
                    <a:pt x="145" y="172"/>
                  </a:cubicBezTo>
                  <a:cubicBezTo>
                    <a:pt x="145" y="172"/>
                    <a:pt x="146" y="171"/>
                    <a:pt x="147" y="171"/>
                  </a:cubicBezTo>
                  <a:cubicBezTo>
                    <a:pt x="147" y="170"/>
                    <a:pt x="146" y="170"/>
                    <a:pt x="146" y="169"/>
                  </a:cubicBezTo>
                  <a:cubicBezTo>
                    <a:pt x="148" y="168"/>
                    <a:pt x="150" y="168"/>
                    <a:pt x="149" y="166"/>
                  </a:cubicBezTo>
                  <a:cubicBezTo>
                    <a:pt x="148" y="166"/>
                    <a:pt x="149" y="168"/>
                    <a:pt x="148" y="168"/>
                  </a:cubicBezTo>
                  <a:cubicBezTo>
                    <a:pt x="148" y="167"/>
                    <a:pt x="147" y="165"/>
                    <a:pt x="147" y="165"/>
                  </a:cubicBezTo>
                  <a:cubicBezTo>
                    <a:pt x="149" y="164"/>
                    <a:pt x="150" y="165"/>
                    <a:pt x="152" y="164"/>
                  </a:cubicBezTo>
                  <a:cubicBezTo>
                    <a:pt x="151" y="162"/>
                    <a:pt x="152" y="161"/>
                    <a:pt x="153" y="160"/>
                  </a:cubicBezTo>
                  <a:cubicBezTo>
                    <a:pt x="151" y="157"/>
                    <a:pt x="152" y="154"/>
                    <a:pt x="154" y="152"/>
                  </a:cubicBezTo>
                  <a:cubicBezTo>
                    <a:pt x="153" y="150"/>
                    <a:pt x="152" y="147"/>
                    <a:pt x="150" y="146"/>
                  </a:cubicBezTo>
                  <a:cubicBezTo>
                    <a:pt x="151" y="145"/>
                    <a:pt x="150" y="142"/>
                    <a:pt x="152" y="142"/>
                  </a:cubicBezTo>
                  <a:cubicBezTo>
                    <a:pt x="151" y="143"/>
                    <a:pt x="152" y="144"/>
                    <a:pt x="153" y="144"/>
                  </a:cubicBezTo>
                  <a:cubicBezTo>
                    <a:pt x="153" y="143"/>
                    <a:pt x="153" y="143"/>
                    <a:pt x="154" y="143"/>
                  </a:cubicBezTo>
                  <a:cubicBezTo>
                    <a:pt x="151" y="139"/>
                    <a:pt x="149" y="136"/>
                    <a:pt x="151" y="131"/>
                  </a:cubicBezTo>
                  <a:cubicBezTo>
                    <a:pt x="148" y="130"/>
                    <a:pt x="153" y="125"/>
                    <a:pt x="149" y="124"/>
                  </a:cubicBezTo>
                  <a:cubicBezTo>
                    <a:pt x="149" y="125"/>
                    <a:pt x="149" y="126"/>
                    <a:pt x="148" y="125"/>
                  </a:cubicBezTo>
                  <a:cubicBezTo>
                    <a:pt x="148" y="123"/>
                    <a:pt x="147" y="121"/>
                    <a:pt x="147" y="118"/>
                  </a:cubicBezTo>
                  <a:cubicBezTo>
                    <a:pt x="149" y="118"/>
                    <a:pt x="147" y="117"/>
                    <a:pt x="148" y="115"/>
                  </a:cubicBezTo>
                  <a:cubicBezTo>
                    <a:pt x="150" y="114"/>
                    <a:pt x="150" y="112"/>
                    <a:pt x="152" y="112"/>
                  </a:cubicBezTo>
                  <a:cubicBezTo>
                    <a:pt x="152" y="109"/>
                    <a:pt x="154" y="108"/>
                    <a:pt x="152" y="107"/>
                  </a:cubicBezTo>
                  <a:cubicBezTo>
                    <a:pt x="152" y="108"/>
                    <a:pt x="151" y="108"/>
                    <a:pt x="151" y="108"/>
                  </a:cubicBezTo>
                  <a:cubicBezTo>
                    <a:pt x="152" y="106"/>
                    <a:pt x="152" y="104"/>
                    <a:pt x="153" y="103"/>
                  </a:cubicBezTo>
                  <a:cubicBezTo>
                    <a:pt x="153" y="102"/>
                    <a:pt x="152" y="100"/>
                    <a:pt x="153" y="99"/>
                  </a:cubicBezTo>
                  <a:cubicBezTo>
                    <a:pt x="152" y="99"/>
                    <a:pt x="151" y="98"/>
                    <a:pt x="150" y="98"/>
                  </a:cubicBezTo>
                  <a:cubicBezTo>
                    <a:pt x="152" y="96"/>
                    <a:pt x="150" y="92"/>
                    <a:pt x="153" y="92"/>
                  </a:cubicBezTo>
                  <a:close/>
                  <a:moveTo>
                    <a:pt x="58" y="4"/>
                  </a:moveTo>
                  <a:cubicBezTo>
                    <a:pt x="58" y="4"/>
                    <a:pt x="58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ubicBezTo>
                    <a:pt x="58" y="5"/>
                    <a:pt x="57" y="5"/>
                    <a:pt x="58" y="4"/>
                  </a:cubicBezTo>
                  <a:close/>
                  <a:moveTo>
                    <a:pt x="13" y="46"/>
                  </a:moveTo>
                  <a:cubicBezTo>
                    <a:pt x="11" y="46"/>
                    <a:pt x="12" y="46"/>
                    <a:pt x="12" y="45"/>
                  </a:cubicBezTo>
                  <a:cubicBezTo>
                    <a:pt x="12" y="46"/>
                    <a:pt x="13" y="46"/>
                    <a:pt x="13" y="46"/>
                  </a:cubicBezTo>
                  <a:close/>
                </a:path>
              </a:pathLst>
            </a:custGeom>
            <a:solidFill>
              <a:srgbClr val="F45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29215" y="4957912"/>
              <a:ext cx="492443" cy="10822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prstClr val="white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优</a:t>
              </a:r>
              <a:r>
                <a:rPr lang="zh-CN" altLang="en-US" sz="2000" dirty="0" smtClean="0">
                  <a:solidFill>
                    <a:prstClr val="white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品</a:t>
              </a:r>
              <a:r>
                <a:rPr lang="en-US" altLang="zh-CN" sz="2000" dirty="0" smtClean="0">
                  <a:solidFill>
                    <a:prstClr val="white"/>
                  </a:solidFill>
                  <a:latin typeface="汉仪南宫体简" panose="02010609000101010101" pitchFamily="49" charset="-122"/>
                  <a:ea typeface="汉仪南宫体简" panose="02010609000101010101" pitchFamily="49" charset="-122"/>
                </a:rPr>
                <a:t>PPT</a:t>
              </a:r>
              <a:endParaRPr lang="zh-CN" altLang="en-US" sz="2000" dirty="0">
                <a:solidFill>
                  <a:prstClr val="white"/>
                </a:solidFill>
                <a:latin typeface="汉仪南宫体简" panose="02010609000101010101" pitchFamily="49" charset="-122"/>
                <a:ea typeface="汉仪南宫体简" panose="0201060900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417638" y="5065411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2616303" y="5060066"/>
            <a:ext cx="429624" cy="429624"/>
            <a:chOff x="1787872" y="3796481"/>
            <a:chExt cx="296916" cy="296916"/>
          </a:xfrm>
          <a:solidFill>
            <a:srgbClr val="F45474"/>
          </a:solidFill>
        </p:grpSpPr>
        <p:sp>
          <p:nvSpPr>
            <p:cNvPr id="4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3854561" y="5072084"/>
            <a:ext cx="429624" cy="405589"/>
            <a:chOff x="2578955" y="3804786"/>
            <a:chExt cx="296915" cy="280306"/>
          </a:xfrm>
          <a:solidFill>
            <a:srgbClr val="F45474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010150" y="5047949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6330950" y="5122561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18" name="Freeform 30"/>
          <p:cNvSpPr/>
          <p:nvPr/>
        </p:nvSpPr>
        <p:spPr bwMode="auto">
          <a:xfrm>
            <a:off x="1427163" y="4087511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19" name="Freeform 31"/>
          <p:cNvSpPr/>
          <p:nvPr/>
        </p:nvSpPr>
        <p:spPr bwMode="auto">
          <a:xfrm>
            <a:off x="3878263" y="4046236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5010150" y="4054174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21" name="Group 82"/>
          <p:cNvGrpSpPr/>
          <p:nvPr/>
        </p:nvGrpSpPr>
        <p:grpSpPr>
          <a:xfrm>
            <a:off x="6292020" y="4053351"/>
            <a:ext cx="507739" cy="474691"/>
            <a:chOff x="4067683" y="3042772"/>
            <a:chExt cx="350901" cy="328061"/>
          </a:xfrm>
          <a:solidFill>
            <a:srgbClr val="F45474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1441893" y="3033858"/>
            <a:ext cx="369536" cy="492715"/>
            <a:chOff x="1092301" y="2278682"/>
            <a:chExt cx="255389" cy="340519"/>
          </a:xfrm>
          <a:solidFill>
            <a:srgbClr val="F45474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2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3836536" y="3112088"/>
            <a:ext cx="465675" cy="333485"/>
            <a:chOff x="2566497" y="2332666"/>
            <a:chExt cx="321832" cy="230473"/>
          </a:xfrm>
          <a:solidFill>
            <a:srgbClr val="F45474"/>
          </a:solidFill>
        </p:grpSpPr>
        <p:sp>
          <p:nvSpPr>
            <p:cNvPr id="35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38" name="Freeform 52"/>
          <p:cNvSpPr>
            <a:spLocks noEditPoints="1"/>
          </p:cNvSpPr>
          <p:nvPr/>
        </p:nvSpPr>
        <p:spPr bwMode="auto">
          <a:xfrm>
            <a:off x="6345238" y="3003249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073650" y="3049286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40" name="Freeform 59"/>
          <p:cNvSpPr>
            <a:spLocks noEditPoints="1"/>
          </p:cNvSpPr>
          <p:nvPr/>
        </p:nvSpPr>
        <p:spPr bwMode="auto">
          <a:xfrm>
            <a:off x="1411288" y="2061861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41" name="Freeform 60"/>
          <p:cNvSpPr>
            <a:spLocks noEditPoints="1"/>
          </p:cNvSpPr>
          <p:nvPr/>
        </p:nvSpPr>
        <p:spPr bwMode="auto">
          <a:xfrm>
            <a:off x="3857625" y="2065036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42" name="Group 78"/>
          <p:cNvGrpSpPr/>
          <p:nvPr/>
        </p:nvGrpSpPr>
        <p:grpSpPr>
          <a:xfrm>
            <a:off x="5183979" y="2043697"/>
            <a:ext cx="198288" cy="468685"/>
            <a:chOff x="3405334" y="1535355"/>
            <a:chExt cx="137038" cy="323909"/>
          </a:xfrm>
          <a:solidFill>
            <a:srgbClr val="F45474"/>
          </a:solidFill>
        </p:grpSpPr>
        <p:sp>
          <p:nvSpPr>
            <p:cNvPr id="4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6303963" y="2071386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46" name="Freeform 69"/>
          <p:cNvSpPr>
            <a:spLocks noEditPoints="1"/>
          </p:cNvSpPr>
          <p:nvPr/>
        </p:nvSpPr>
        <p:spPr bwMode="auto">
          <a:xfrm>
            <a:off x="1471613" y="1064911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47" name="Freeform 70"/>
          <p:cNvSpPr>
            <a:spLocks noEditPoints="1"/>
          </p:cNvSpPr>
          <p:nvPr/>
        </p:nvSpPr>
        <p:spPr bwMode="auto">
          <a:xfrm>
            <a:off x="2603500" y="1064911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48" name="Group 74"/>
          <p:cNvGrpSpPr/>
          <p:nvPr/>
        </p:nvGrpSpPr>
        <p:grpSpPr>
          <a:xfrm>
            <a:off x="5157057" y="1067148"/>
            <a:ext cx="249363" cy="450653"/>
            <a:chOff x="3386647" y="802411"/>
            <a:chExt cx="172336" cy="311450"/>
          </a:xfrm>
          <a:solidFill>
            <a:srgbClr val="F45474"/>
          </a:solidFill>
        </p:grpSpPr>
        <p:sp>
          <p:nvSpPr>
            <p:cNvPr id="49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3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6309928" y="1061138"/>
            <a:ext cx="474691" cy="462672"/>
            <a:chOff x="4080141" y="798258"/>
            <a:chExt cx="328062" cy="319755"/>
          </a:xfrm>
          <a:solidFill>
            <a:srgbClr val="F45474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Group 73"/>
          <p:cNvGrpSpPr/>
          <p:nvPr/>
        </p:nvGrpSpPr>
        <p:grpSpPr>
          <a:xfrm>
            <a:off x="3812500" y="1064261"/>
            <a:ext cx="513747" cy="453656"/>
            <a:chOff x="2549886" y="800334"/>
            <a:chExt cx="355053" cy="313526"/>
          </a:xfrm>
          <a:solidFill>
            <a:srgbClr val="F45474"/>
          </a:solidFill>
        </p:grpSpPr>
        <p:sp>
          <p:nvSpPr>
            <p:cNvPr id="58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59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0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Group 81"/>
          <p:cNvGrpSpPr/>
          <p:nvPr/>
        </p:nvGrpSpPr>
        <p:grpSpPr>
          <a:xfrm>
            <a:off x="7503651" y="3067022"/>
            <a:ext cx="465677" cy="423619"/>
            <a:chOff x="4821392" y="2301522"/>
            <a:chExt cx="321831" cy="292764"/>
          </a:xfrm>
          <a:solidFill>
            <a:srgbClr val="F45474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2555875" y="2084086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67" name="Group 77"/>
          <p:cNvGrpSpPr/>
          <p:nvPr/>
        </p:nvGrpSpPr>
        <p:grpSpPr>
          <a:xfrm>
            <a:off x="8722321" y="2071211"/>
            <a:ext cx="525763" cy="402584"/>
            <a:chOff x="5552261" y="1554043"/>
            <a:chExt cx="363359" cy="278229"/>
          </a:xfrm>
          <a:solidFill>
            <a:srgbClr val="F45474"/>
          </a:solidFill>
        </p:grpSpPr>
        <p:sp>
          <p:nvSpPr>
            <p:cNvPr id="68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70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71" name="Freeform 99"/>
          <p:cNvSpPr>
            <a:spLocks noEditPoints="1"/>
          </p:cNvSpPr>
          <p:nvPr/>
        </p:nvSpPr>
        <p:spPr bwMode="auto">
          <a:xfrm>
            <a:off x="7591425" y="2045986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72" name="Freeform 100"/>
          <p:cNvSpPr/>
          <p:nvPr/>
        </p:nvSpPr>
        <p:spPr bwMode="auto">
          <a:xfrm>
            <a:off x="7524750" y="4036711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73" name="Group 76"/>
          <p:cNvGrpSpPr/>
          <p:nvPr/>
        </p:nvGrpSpPr>
        <p:grpSpPr>
          <a:xfrm>
            <a:off x="8695280" y="1082875"/>
            <a:ext cx="579843" cy="402587"/>
            <a:chOff x="5533573" y="812792"/>
            <a:chExt cx="400733" cy="278229"/>
          </a:xfrm>
          <a:solidFill>
            <a:srgbClr val="F45474"/>
          </a:solidFill>
        </p:grpSpPr>
        <p:sp>
          <p:nvSpPr>
            <p:cNvPr id="74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75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8751888" y="3074686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78" name="Freeform 105"/>
          <p:cNvSpPr/>
          <p:nvPr/>
        </p:nvSpPr>
        <p:spPr bwMode="auto">
          <a:xfrm>
            <a:off x="7539038" y="5078111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79" name="Freeform 106"/>
          <p:cNvSpPr>
            <a:spLocks noEditPoints="1"/>
          </p:cNvSpPr>
          <p:nvPr/>
        </p:nvSpPr>
        <p:spPr bwMode="auto">
          <a:xfrm>
            <a:off x="2576513" y="4098624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8728075" y="4054174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81" name="Group 85"/>
          <p:cNvGrpSpPr/>
          <p:nvPr/>
        </p:nvGrpSpPr>
        <p:grpSpPr>
          <a:xfrm>
            <a:off x="8755486" y="4970053"/>
            <a:ext cx="456661" cy="606883"/>
            <a:chOff x="5575100" y="3734191"/>
            <a:chExt cx="315602" cy="419419"/>
          </a:xfrm>
          <a:solidFill>
            <a:srgbClr val="F45474"/>
          </a:solidFill>
        </p:grpSpPr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84" name="Freeform 110"/>
          <p:cNvSpPr>
            <a:spLocks noEditPoints="1"/>
          </p:cNvSpPr>
          <p:nvPr/>
        </p:nvSpPr>
        <p:spPr bwMode="auto">
          <a:xfrm>
            <a:off x="7481888" y="1042686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2622550" y="3066749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F45474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>
              <a:solidFill>
                <a:prstClr val="black"/>
              </a:solidFill>
            </a:endParaRPr>
          </a:p>
        </p:txBody>
      </p:sp>
      <p:grpSp>
        <p:nvGrpSpPr>
          <p:cNvPr id="86" name="Group 115"/>
          <p:cNvGrpSpPr/>
          <p:nvPr/>
        </p:nvGrpSpPr>
        <p:grpSpPr>
          <a:xfrm>
            <a:off x="9973111" y="1976117"/>
            <a:ext cx="646533" cy="541333"/>
            <a:chOff x="2951142" y="2589225"/>
            <a:chExt cx="468313" cy="392113"/>
          </a:xfrm>
          <a:solidFill>
            <a:srgbClr val="F45474"/>
          </a:solidFill>
        </p:grpSpPr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Group 119"/>
          <p:cNvGrpSpPr/>
          <p:nvPr/>
        </p:nvGrpSpPr>
        <p:grpSpPr>
          <a:xfrm>
            <a:off x="10055853" y="3020009"/>
            <a:ext cx="525995" cy="504077"/>
            <a:chOff x="1168380" y="3486162"/>
            <a:chExt cx="381000" cy="365126"/>
          </a:xfrm>
          <a:solidFill>
            <a:srgbClr val="F45474"/>
          </a:solidFill>
        </p:grpSpPr>
        <p:sp>
          <p:nvSpPr>
            <p:cNvPr id="91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2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3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Group 123"/>
          <p:cNvGrpSpPr/>
          <p:nvPr/>
        </p:nvGrpSpPr>
        <p:grpSpPr>
          <a:xfrm>
            <a:off x="9978115" y="1183413"/>
            <a:ext cx="694744" cy="245461"/>
            <a:chOff x="1441430" y="4357700"/>
            <a:chExt cx="503238" cy="177800"/>
          </a:xfrm>
          <a:solidFill>
            <a:srgbClr val="F45474"/>
          </a:solidFill>
        </p:grpSpPr>
        <p:sp>
          <p:nvSpPr>
            <p:cNvPr id="95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Group 127"/>
          <p:cNvGrpSpPr/>
          <p:nvPr/>
        </p:nvGrpSpPr>
        <p:grpSpPr>
          <a:xfrm>
            <a:off x="9974247" y="4060489"/>
            <a:ext cx="657499" cy="433947"/>
            <a:chOff x="2141517" y="2373325"/>
            <a:chExt cx="476251" cy="314325"/>
          </a:xfrm>
          <a:solidFill>
            <a:srgbClr val="F45474"/>
          </a:solidFill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0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4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5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6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07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108" name="Group 137"/>
          <p:cNvGrpSpPr/>
          <p:nvPr/>
        </p:nvGrpSpPr>
        <p:grpSpPr>
          <a:xfrm>
            <a:off x="6123051" y="4021909"/>
            <a:ext cx="289296" cy="624619"/>
            <a:chOff x="3328967" y="3373450"/>
            <a:chExt cx="209550" cy="452438"/>
          </a:xfrm>
          <a:solidFill>
            <a:srgbClr val="F45474"/>
          </a:solidFill>
        </p:grpSpPr>
        <p:sp>
          <p:nvSpPr>
            <p:cNvPr id="109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114" name="Freeform 143"/>
          <p:cNvSpPr>
            <a:spLocks noEditPoints="1"/>
          </p:cNvSpPr>
          <p:nvPr/>
        </p:nvSpPr>
        <p:spPr bwMode="auto">
          <a:xfrm>
            <a:off x="10109200" y="4979686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F45474"/>
          </a:solidFill>
          <a:ln>
            <a:noFill/>
          </a:ln>
        </p:spPr>
        <p:txBody>
          <a:bodyPr lIns="121920" tIns="60960" rIns="121920" bIns="60960"/>
          <a:lstStyle/>
          <a:p>
            <a:pPr>
              <a:defRPr/>
            </a:pPr>
            <a:endParaRPr lang="en-US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75" y="1081851"/>
            <a:ext cx="11394642" cy="4308475"/>
            <a:chOff x="422275" y="1579563"/>
            <a:chExt cx="11394642" cy="4308475"/>
          </a:xfrm>
          <a:solidFill>
            <a:srgbClr val="F45474"/>
          </a:solidFill>
        </p:grpSpPr>
        <p:sp>
          <p:nvSpPr>
            <p:cNvPr id="3" name="AutoShape 4"/>
            <p:cNvSpPr/>
            <p:nvPr/>
          </p:nvSpPr>
          <p:spPr bwMode="auto">
            <a:xfrm>
              <a:off x="11291888" y="4522788"/>
              <a:ext cx="473075" cy="473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" name="AutoShape 5"/>
            <p:cNvSpPr/>
            <p:nvPr/>
          </p:nvSpPr>
          <p:spPr bwMode="auto">
            <a:xfrm>
              <a:off x="10636250" y="4675188"/>
              <a:ext cx="9207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10301288" y="4554538"/>
              <a:ext cx="487362" cy="396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" name="AutoShape 7"/>
            <p:cNvSpPr/>
            <p:nvPr/>
          </p:nvSpPr>
          <p:spPr bwMode="auto">
            <a:xfrm>
              <a:off x="9324975" y="4506913"/>
              <a:ext cx="487363" cy="488950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537700" y="4722813"/>
              <a:ext cx="61913" cy="60325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475788" y="4662488"/>
              <a:ext cx="184150" cy="18097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599613" y="4783138"/>
              <a:ext cx="74612" cy="7937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628188" y="4814888"/>
              <a:ext cx="109537" cy="111125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613900" y="4799013"/>
              <a:ext cx="92075" cy="95250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461500" y="4646613"/>
              <a:ext cx="76200" cy="76200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399588" y="4586288"/>
              <a:ext cx="109537" cy="111125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431338" y="4614863"/>
              <a:ext cx="92075" cy="95250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91550" y="4783138"/>
              <a:ext cx="61913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8347075" y="4522788"/>
              <a:ext cx="488950" cy="473075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7370763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7478713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7478713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7478713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7585075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7585075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7585075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7691438" y="48434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7691438" y="47672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7691438" y="46910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6394450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1276013" y="3548063"/>
              <a:ext cx="488950" cy="441325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10375900" y="3532188"/>
              <a:ext cx="336550" cy="488950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10437813" y="3744913"/>
              <a:ext cx="215900" cy="17462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324975" y="3563938"/>
              <a:ext cx="487363" cy="42545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8347075" y="3716338"/>
              <a:ext cx="488950" cy="304800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8469313" y="3592513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8653463" y="3592513"/>
              <a:ext cx="33337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8575675" y="3532188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7370763" y="3576638"/>
              <a:ext cx="444500" cy="444500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7585075" y="3776663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7783513" y="3532188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493000" y="3760788"/>
              <a:ext cx="60325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553325" y="3868738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7797800" y="3636963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6394450" y="3563938"/>
              <a:ext cx="488950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6837363" y="3716338"/>
              <a:ext cx="30162" cy="165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6821488" y="3897313"/>
              <a:ext cx="61912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11276013" y="255428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10301288" y="2554288"/>
              <a:ext cx="487362" cy="488950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9355138" y="255428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9690100" y="2935288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9690100" y="28463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9690100" y="275431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8347075" y="2554288"/>
              <a:ext cx="488950" cy="488950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8531225" y="2722563"/>
              <a:ext cx="131763" cy="13652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8515350" y="2890838"/>
              <a:ext cx="74613" cy="7620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8591550" y="2630488"/>
              <a:ext cx="76200" cy="7937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7370763" y="2554288"/>
              <a:ext cx="15398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7707313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7" name="AutoShape 58"/>
            <p:cNvSpPr/>
            <p:nvPr/>
          </p:nvSpPr>
          <p:spPr bwMode="auto">
            <a:xfrm>
              <a:off x="7539038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8" name="AutoShape 59"/>
            <p:cNvSpPr/>
            <p:nvPr/>
          </p:nvSpPr>
          <p:spPr bwMode="auto">
            <a:xfrm>
              <a:off x="6394450" y="2554288"/>
              <a:ext cx="488950" cy="4889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9" name="AutoShape 60"/>
            <p:cNvSpPr/>
            <p:nvPr/>
          </p:nvSpPr>
          <p:spPr bwMode="auto">
            <a:xfrm>
              <a:off x="11506200" y="17160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0" name="AutoShape 61"/>
            <p:cNvSpPr/>
            <p:nvPr/>
          </p:nvSpPr>
          <p:spPr bwMode="auto">
            <a:xfrm>
              <a:off x="11506200" y="190023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1" name="AutoShape 62"/>
            <p:cNvSpPr/>
            <p:nvPr/>
          </p:nvSpPr>
          <p:spPr bwMode="auto">
            <a:xfrm>
              <a:off x="11414125" y="180816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2" name="AutoShape 63"/>
            <p:cNvSpPr/>
            <p:nvPr/>
          </p:nvSpPr>
          <p:spPr bwMode="auto">
            <a:xfrm>
              <a:off x="11596688" y="1808163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3" name="AutoShape 64"/>
            <p:cNvSpPr/>
            <p:nvPr/>
          </p:nvSpPr>
          <p:spPr bwMode="auto">
            <a:xfrm>
              <a:off x="11444288" y="1868488"/>
              <a:ext cx="30162" cy="31750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11444288" y="1744663"/>
              <a:ext cx="30162" cy="31750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5" name="AutoShape 66"/>
            <p:cNvSpPr/>
            <p:nvPr/>
          </p:nvSpPr>
          <p:spPr bwMode="auto">
            <a:xfrm>
              <a:off x="11566525" y="1868488"/>
              <a:ext cx="30163" cy="31750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6" name="AutoShape 67"/>
            <p:cNvSpPr/>
            <p:nvPr/>
          </p:nvSpPr>
          <p:spPr bwMode="auto">
            <a:xfrm>
              <a:off x="11368088" y="1579563"/>
              <a:ext cx="334962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7" name="AutoShape 68"/>
            <p:cNvSpPr/>
            <p:nvPr/>
          </p:nvSpPr>
          <p:spPr bwMode="auto">
            <a:xfrm>
              <a:off x="11506200" y="1744663"/>
              <a:ext cx="92075" cy="95250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8" name="AutoShape 69"/>
            <p:cNvSpPr/>
            <p:nvPr/>
          </p:nvSpPr>
          <p:spPr bwMode="auto">
            <a:xfrm>
              <a:off x="10301288" y="1579563"/>
              <a:ext cx="487362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9" name="AutoShape 70"/>
            <p:cNvSpPr/>
            <p:nvPr/>
          </p:nvSpPr>
          <p:spPr bwMode="auto">
            <a:xfrm>
              <a:off x="10529888" y="1668463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0" name="AutoShape 71"/>
            <p:cNvSpPr/>
            <p:nvPr/>
          </p:nvSpPr>
          <p:spPr bwMode="auto">
            <a:xfrm>
              <a:off x="10529888" y="1716088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1" name="AutoShape 72"/>
            <p:cNvSpPr/>
            <p:nvPr/>
          </p:nvSpPr>
          <p:spPr bwMode="auto">
            <a:xfrm>
              <a:off x="10529888" y="1760538"/>
              <a:ext cx="19843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2" name="AutoShape 73"/>
            <p:cNvSpPr/>
            <p:nvPr/>
          </p:nvSpPr>
          <p:spPr bwMode="auto">
            <a:xfrm>
              <a:off x="10361613" y="1852613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3" name="AutoShape 74"/>
            <p:cNvSpPr/>
            <p:nvPr/>
          </p:nvSpPr>
          <p:spPr bwMode="auto">
            <a:xfrm>
              <a:off x="10361613" y="1900238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4" name="AutoShape 75"/>
            <p:cNvSpPr/>
            <p:nvPr/>
          </p:nvSpPr>
          <p:spPr bwMode="auto">
            <a:xfrm>
              <a:off x="10361613" y="1944688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5" name="AutoShape 76"/>
            <p:cNvSpPr/>
            <p:nvPr/>
          </p:nvSpPr>
          <p:spPr bwMode="auto">
            <a:xfrm>
              <a:off x="10361613" y="1808163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6" name="AutoShape 77"/>
            <p:cNvSpPr/>
            <p:nvPr/>
          </p:nvSpPr>
          <p:spPr bwMode="auto">
            <a:xfrm>
              <a:off x="10361613" y="1655763"/>
              <a:ext cx="138112" cy="120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7" name="AutoShape 78"/>
            <p:cNvSpPr/>
            <p:nvPr/>
          </p:nvSpPr>
          <p:spPr bwMode="auto">
            <a:xfrm>
              <a:off x="9339263" y="1579563"/>
              <a:ext cx="45720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8" name="AutoShape 79"/>
            <p:cNvSpPr/>
            <p:nvPr/>
          </p:nvSpPr>
          <p:spPr bwMode="auto">
            <a:xfrm>
              <a:off x="9399588" y="1639888"/>
              <a:ext cx="336550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9" name="AutoShape 80"/>
            <p:cNvSpPr/>
            <p:nvPr/>
          </p:nvSpPr>
          <p:spPr bwMode="auto">
            <a:xfrm>
              <a:off x="9583738" y="1684338"/>
              <a:ext cx="90487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0" name="AutoShape 81"/>
            <p:cNvSpPr/>
            <p:nvPr/>
          </p:nvSpPr>
          <p:spPr bwMode="auto">
            <a:xfrm>
              <a:off x="8347075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1" name="AutoShape 82"/>
            <p:cNvSpPr/>
            <p:nvPr/>
          </p:nvSpPr>
          <p:spPr bwMode="auto">
            <a:xfrm>
              <a:off x="8393113" y="1973263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2" name="AutoShape 83"/>
            <p:cNvSpPr/>
            <p:nvPr/>
          </p:nvSpPr>
          <p:spPr bwMode="auto">
            <a:xfrm>
              <a:off x="7370763" y="1655763"/>
              <a:ext cx="488950" cy="317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3" name="AutoShape 84"/>
            <p:cNvSpPr/>
            <p:nvPr/>
          </p:nvSpPr>
          <p:spPr bwMode="auto">
            <a:xfrm>
              <a:off x="6394450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4" name="AutoShape 85"/>
            <p:cNvSpPr/>
            <p:nvPr/>
          </p:nvSpPr>
          <p:spPr bwMode="auto">
            <a:xfrm>
              <a:off x="6684963" y="17605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5" name="AutoShape 86"/>
            <p:cNvSpPr/>
            <p:nvPr/>
          </p:nvSpPr>
          <p:spPr bwMode="auto">
            <a:xfrm>
              <a:off x="6684963" y="17160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6" name="AutoShape 87"/>
            <p:cNvSpPr/>
            <p:nvPr/>
          </p:nvSpPr>
          <p:spPr bwMode="auto">
            <a:xfrm>
              <a:off x="6684963" y="1668463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7" name="AutoShape 88"/>
            <p:cNvSpPr/>
            <p:nvPr/>
          </p:nvSpPr>
          <p:spPr bwMode="auto">
            <a:xfrm>
              <a:off x="6516688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8" name="AutoShape 89"/>
            <p:cNvSpPr/>
            <p:nvPr/>
          </p:nvSpPr>
          <p:spPr bwMode="auto">
            <a:xfrm>
              <a:off x="6516688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89" name="AutoShape 90"/>
            <p:cNvSpPr/>
            <p:nvPr/>
          </p:nvSpPr>
          <p:spPr bwMode="auto">
            <a:xfrm>
              <a:off x="6516688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0" name="AutoShape 91"/>
            <p:cNvSpPr/>
            <p:nvPr/>
          </p:nvSpPr>
          <p:spPr bwMode="auto">
            <a:xfrm>
              <a:off x="6684963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1" name="AutoShape 92"/>
            <p:cNvSpPr/>
            <p:nvPr/>
          </p:nvSpPr>
          <p:spPr bwMode="auto">
            <a:xfrm>
              <a:off x="6684963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2" name="AutoShape 93"/>
            <p:cNvSpPr/>
            <p:nvPr/>
          </p:nvSpPr>
          <p:spPr bwMode="auto">
            <a:xfrm>
              <a:off x="6684963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3" name="AutoShape 94"/>
            <p:cNvSpPr/>
            <p:nvPr/>
          </p:nvSpPr>
          <p:spPr bwMode="auto">
            <a:xfrm>
              <a:off x="6516688" y="1808163"/>
              <a:ext cx="304800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4" name="AutoShape 95"/>
            <p:cNvSpPr/>
            <p:nvPr/>
          </p:nvSpPr>
          <p:spPr bwMode="auto">
            <a:xfrm>
              <a:off x="6516688" y="1852613"/>
              <a:ext cx="304800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5" name="AutoShape 96"/>
            <p:cNvSpPr/>
            <p:nvPr/>
          </p:nvSpPr>
          <p:spPr bwMode="auto">
            <a:xfrm>
              <a:off x="6516688" y="1639888"/>
              <a:ext cx="136525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6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7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8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9" name="AutoShape 100"/>
            <p:cNvSpPr/>
            <p:nvPr/>
          </p:nvSpPr>
          <p:spPr bwMode="auto">
            <a:xfrm>
              <a:off x="4408488" y="4513263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0" name="AutoShape 101"/>
            <p:cNvSpPr/>
            <p:nvPr/>
          </p:nvSpPr>
          <p:spPr bwMode="auto">
            <a:xfrm>
              <a:off x="3402013" y="4545013"/>
              <a:ext cx="487362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1" name="AutoShape 102"/>
            <p:cNvSpPr/>
            <p:nvPr/>
          </p:nvSpPr>
          <p:spPr bwMode="auto">
            <a:xfrm>
              <a:off x="3462338" y="4605338"/>
              <a:ext cx="373062" cy="273050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2" name="AutoShape 103"/>
            <p:cNvSpPr/>
            <p:nvPr/>
          </p:nvSpPr>
          <p:spPr bwMode="auto">
            <a:xfrm>
              <a:off x="2501900" y="4621213"/>
              <a:ext cx="174625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3" name="AutoShape 104"/>
            <p:cNvSpPr/>
            <p:nvPr/>
          </p:nvSpPr>
          <p:spPr bwMode="auto">
            <a:xfrm>
              <a:off x="2424113" y="4545013"/>
              <a:ext cx="488950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4" name="AutoShape 105"/>
            <p:cNvSpPr/>
            <p:nvPr/>
          </p:nvSpPr>
          <p:spPr bwMode="auto">
            <a:xfrm>
              <a:off x="1447800" y="4605338"/>
              <a:ext cx="487363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5" name="AutoShape 106"/>
            <p:cNvSpPr/>
            <p:nvPr/>
          </p:nvSpPr>
          <p:spPr bwMode="auto">
            <a:xfrm>
              <a:off x="1631950" y="4697413"/>
              <a:ext cx="68263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6" name="AutoShape 107"/>
            <p:cNvSpPr/>
            <p:nvPr/>
          </p:nvSpPr>
          <p:spPr bwMode="auto">
            <a:xfrm>
              <a:off x="1585913" y="4649788"/>
              <a:ext cx="212725" cy="21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7" name="AutoShape 108"/>
            <p:cNvSpPr/>
            <p:nvPr/>
          </p:nvSpPr>
          <p:spPr bwMode="auto">
            <a:xfrm>
              <a:off x="623888" y="4605338"/>
              <a:ext cx="184150" cy="184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8" name="AutoShape 109"/>
            <p:cNvSpPr/>
            <p:nvPr/>
          </p:nvSpPr>
          <p:spPr bwMode="auto">
            <a:xfrm>
              <a:off x="533400" y="4513263"/>
              <a:ext cx="36671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9" name="AutoShape 110"/>
            <p:cNvSpPr/>
            <p:nvPr/>
          </p:nvSpPr>
          <p:spPr bwMode="auto">
            <a:xfrm>
              <a:off x="5414963" y="3627438"/>
              <a:ext cx="366712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0" name="AutoShape 111"/>
            <p:cNvSpPr/>
            <p:nvPr/>
          </p:nvSpPr>
          <p:spPr bwMode="auto">
            <a:xfrm>
              <a:off x="5354638" y="3567113"/>
              <a:ext cx="488950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1" name="AutoShape 112"/>
            <p:cNvSpPr/>
            <p:nvPr/>
          </p:nvSpPr>
          <p:spPr bwMode="auto">
            <a:xfrm>
              <a:off x="4378325" y="3535363"/>
              <a:ext cx="487363" cy="4889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2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3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4" name="AutoShape 115"/>
            <p:cNvSpPr/>
            <p:nvPr/>
          </p:nvSpPr>
          <p:spPr bwMode="auto">
            <a:xfrm>
              <a:off x="2486025" y="3535363"/>
              <a:ext cx="365125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5" name="AutoShape 116"/>
            <p:cNvSpPr/>
            <p:nvPr/>
          </p:nvSpPr>
          <p:spPr bwMode="auto">
            <a:xfrm>
              <a:off x="2638425" y="3827463"/>
              <a:ext cx="6032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6" name="AutoShape 117"/>
            <p:cNvSpPr/>
            <p:nvPr/>
          </p:nvSpPr>
          <p:spPr bwMode="auto">
            <a:xfrm>
              <a:off x="1447800" y="3627438"/>
              <a:ext cx="488950" cy="36830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7" name="AutoShape 118"/>
            <p:cNvSpPr/>
            <p:nvPr/>
          </p:nvSpPr>
          <p:spPr bwMode="auto">
            <a:xfrm>
              <a:off x="473075" y="3598863"/>
              <a:ext cx="487363" cy="365125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8" name="AutoShape 119"/>
            <p:cNvSpPr/>
            <p:nvPr/>
          </p:nvSpPr>
          <p:spPr bwMode="auto">
            <a:xfrm>
              <a:off x="776288" y="3735388"/>
              <a:ext cx="9207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19" name="AutoShape 120"/>
            <p:cNvSpPr/>
            <p:nvPr/>
          </p:nvSpPr>
          <p:spPr bwMode="auto">
            <a:xfrm>
              <a:off x="5476875" y="2713038"/>
              <a:ext cx="242888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0" name="AutoShape 121"/>
            <p:cNvSpPr/>
            <p:nvPr/>
          </p:nvSpPr>
          <p:spPr bwMode="auto">
            <a:xfrm>
              <a:off x="5537200" y="2773363"/>
              <a:ext cx="68263" cy="698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1" name="AutoShape 122"/>
            <p:cNvSpPr/>
            <p:nvPr/>
          </p:nvSpPr>
          <p:spPr bwMode="auto">
            <a:xfrm>
              <a:off x="5354638" y="2605088"/>
              <a:ext cx="488950" cy="412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2" name="AutoShape 123"/>
            <p:cNvSpPr/>
            <p:nvPr/>
          </p:nvSpPr>
          <p:spPr bwMode="auto">
            <a:xfrm>
              <a:off x="4378325" y="2560638"/>
              <a:ext cx="4873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3" name="AutoShape 124"/>
            <p:cNvSpPr/>
            <p:nvPr/>
          </p:nvSpPr>
          <p:spPr bwMode="auto">
            <a:xfrm>
              <a:off x="4514850" y="2697163"/>
              <a:ext cx="214313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4" name="AutoShape 125"/>
            <p:cNvSpPr/>
            <p:nvPr/>
          </p:nvSpPr>
          <p:spPr bwMode="auto">
            <a:xfrm>
              <a:off x="4560888" y="2741613"/>
              <a:ext cx="122237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5" name="AutoShape 126"/>
            <p:cNvSpPr/>
            <p:nvPr/>
          </p:nvSpPr>
          <p:spPr bwMode="auto">
            <a:xfrm>
              <a:off x="3402013" y="2560638"/>
              <a:ext cx="4873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6" name="AutoShape 127"/>
            <p:cNvSpPr/>
            <p:nvPr/>
          </p:nvSpPr>
          <p:spPr bwMode="auto">
            <a:xfrm>
              <a:off x="3598863" y="2636838"/>
              <a:ext cx="115887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7" name="AutoShape 128"/>
            <p:cNvSpPr/>
            <p:nvPr/>
          </p:nvSpPr>
          <p:spPr bwMode="auto">
            <a:xfrm>
              <a:off x="2424113" y="256063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8" name="AutoShape 129"/>
            <p:cNvSpPr/>
            <p:nvPr/>
          </p:nvSpPr>
          <p:spPr bwMode="auto">
            <a:xfrm>
              <a:off x="2730500" y="2620963"/>
              <a:ext cx="120650" cy="120650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29" name="AutoShape 130"/>
            <p:cNvSpPr/>
            <p:nvPr/>
          </p:nvSpPr>
          <p:spPr bwMode="auto">
            <a:xfrm>
              <a:off x="1447800" y="2560638"/>
              <a:ext cx="488950" cy="488950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0" name="AutoShape 131"/>
            <p:cNvSpPr/>
            <p:nvPr/>
          </p:nvSpPr>
          <p:spPr bwMode="auto">
            <a:xfrm>
              <a:off x="503238" y="256063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1" name="AutoShape 132"/>
            <p:cNvSpPr/>
            <p:nvPr/>
          </p:nvSpPr>
          <p:spPr bwMode="auto">
            <a:xfrm>
              <a:off x="593725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2" name="AutoShape 133"/>
            <p:cNvSpPr/>
            <p:nvPr/>
          </p:nvSpPr>
          <p:spPr bwMode="auto">
            <a:xfrm>
              <a:off x="685800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3" name="AutoShape 134"/>
            <p:cNvSpPr/>
            <p:nvPr/>
          </p:nvSpPr>
          <p:spPr bwMode="auto">
            <a:xfrm>
              <a:off x="776288" y="2757488"/>
              <a:ext cx="61912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4" name="AutoShape 135"/>
            <p:cNvSpPr/>
            <p:nvPr/>
          </p:nvSpPr>
          <p:spPr bwMode="auto">
            <a:xfrm>
              <a:off x="5354638" y="1658938"/>
              <a:ext cx="488950" cy="33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5" name="AutoShape 136"/>
            <p:cNvSpPr/>
            <p:nvPr/>
          </p:nvSpPr>
          <p:spPr bwMode="auto">
            <a:xfrm>
              <a:off x="4637088" y="1643063"/>
              <a:ext cx="160337" cy="161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6" name="AutoShape 137"/>
            <p:cNvSpPr/>
            <p:nvPr/>
          </p:nvSpPr>
          <p:spPr bwMode="auto">
            <a:xfrm>
              <a:off x="4378325" y="1582738"/>
              <a:ext cx="487363" cy="488950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7" name="AutoShape 138"/>
            <p:cNvSpPr/>
            <p:nvPr/>
          </p:nvSpPr>
          <p:spPr bwMode="auto">
            <a:xfrm>
              <a:off x="4637088" y="1582738"/>
              <a:ext cx="22860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8" name="AutoShape 139"/>
            <p:cNvSpPr/>
            <p:nvPr/>
          </p:nvSpPr>
          <p:spPr bwMode="auto">
            <a:xfrm>
              <a:off x="3402013" y="1582738"/>
              <a:ext cx="487362" cy="47307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39" name="AutoShape 140"/>
            <p:cNvSpPr/>
            <p:nvPr/>
          </p:nvSpPr>
          <p:spPr bwMode="auto">
            <a:xfrm>
              <a:off x="2486025" y="1706563"/>
              <a:ext cx="304800" cy="247650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0" name="AutoShape 141"/>
            <p:cNvSpPr/>
            <p:nvPr/>
          </p:nvSpPr>
          <p:spPr bwMode="auto">
            <a:xfrm>
              <a:off x="2424113" y="1643063"/>
              <a:ext cx="488950" cy="3810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1" name="AutoShape 142"/>
            <p:cNvSpPr/>
            <p:nvPr/>
          </p:nvSpPr>
          <p:spPr bwMode="auto">
            <a:xfrm>
              <a:off x="2806700" y="1722438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2" name="AutoShape 143"/>
            <p:cNvSpPr/>
            <p:nvPr/>
          </p:nvSpPr>
          <p:spPr bwMode="auto">
            <a:xfrm>
              <a:off x="2790825" y="1919288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3" name="AutoShape 144"/>
            <p:cNvSpPr/>
            <p:nvPr/>
          </p:nvSpPr>
          <p:spPr bwMode="auto">
            <a:xfrm>
              <a:off x="2806700" y="187166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4" name="AutoShape 145"/>
            <p:cNvSpPr/>
            <p:nvPr/>
          </p:nvSpPr>
          <p:spPr bwMode="auto">
            <a:xfrm>
              <a:off x="2806700" y="182721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5" name="AutoShape 146"/>
            <p:cNvSpPr/>
            <p:nvPr/>
          </p:nvSpPr>
          <p:spPr bwMode="auto">
            <a:xfrm>
              <a:off x="2547938" y="1766888"/>
              <a:ext cx="90487" cy="6350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6" name="AutoShape 147"/>
            <p:cNvSpPr/>
            <p:nvPr/>
          </p:nvSpPr>
          <p:spPr bwMode="auto">
            <a:xfrm>
              <a:off x="1447800" y="1614488"/>
              <a:ext cx="488950" cy="425450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7" name="AutoShape 148"/>
            <p:cNvSpPr/>
            <p:nvPr/>
          </p:nvSpPr>
          <p:spPr bwMode="auto">
            <a:xfrm>
              <a:off x="1524000" y="1690688"/>
              <a:ext cx="73025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8" name="AutoShape 149"/>
            <p:cNvSpPr/>
            <p:nvPr/>
          </p:nvSpPr>
          <p:spPr bwMode="auto">
            <a:xfrm>
              <a:off x="473075" y="1643063"/>
              <a:ext cx="487363" cy="352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22275" y="5408613"/>
              <a:ext cx="401638" cy="454025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grpSp>
          <p:nvGrpSpPr>
            <p:cNvPr id="150" name="Group 299"/>
            <p:cNvGrpSpPr/>
            <p:nvPr/>
          </p:nvGrpSpPr>
          <p:grpSpPr>
            <a:xfrm>
              <a:off x="1619362" y="5410059"/>
              <a:ext cx="182485" cy="464152"/>
              <a:chOff x="6141009" y="3540977"/>
              <a:chExt cx="85046" cy="216315"/>
            </a:xfrm>
            <a:grpFill/>
          </p:grpSpPr>
          <p:sp>
            <p:nvSpPr>
              <p:cNvPr id="1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1" name="Group 302"/>
            <p:cNvGrpSpPr/>
            <p:nvPr/>
          </p:nvGrpSpPr>
          <p:grpSpPr>
            <a:xfrm>
              <a:off x="2637310" y="5410149"/>
              <a:ext cx="215525" cy="464813"/>
              <a:chOff x="6138760" y="4271257"/>
              <a:chExt cx="97227" cy="209688"/>
            </a:xfrm>
            <a:grpFill/>
          </p:grpSpPr>
          <p:sp>
            <p:nvSpPr>
              <p:cNvPr id="179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4383088" y="5434013"/>
              <a:ext cx="515937" cy="415925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3438525" y="5389563"/>
              <a:ext cx="452438" cy="45085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54" name="Freeform 11"/>
            <p:cNvSpPr>
              <a:spLocks noEditPoints="1"/>
            </p:cNvSpPr>
            <p:nvPr/>
          </p:nvSpPr>
          <p:spPr bwMode="auto">
            <a:xfrm>
              <a:off x="5422900" y="5370513"/>
              <a:ext cx="474663" cy="476250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21"/>
            <p:cNvSpPr>
              <a:spLocks noEditPoints="1"/>
            </p:cNvSpPr>
            <p:nvPr/>
          </p:nvSpPr>
          <p:spPr bwMode="auto">
            <a:xfrm>
              <a:off x="6491288" y="5370513"/>
              <a:ext cx="517525" cy="517525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7400925" y="5408613"/>
              <a:ext cx="425450" cy="441325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en-US" sz="3200" dirty="0">
                <a:solidFill>
                  <a:prstClr val="black"/>
                </a:solidFill>
              </a:endParaRPr>
            </a:p>
          </p:txBody>
        </p:sp>
        <p:grpSp>
          <p:nvGrpSpPr>
            <p:cNvPr id="157" name="Group 159"/>
            <p:cNvGrpSpPr/>
            <p:nvPr/>
          </p:nvGrpSpPr>
          <p:grpSpPr>
            <a:xfrm>
              <a:off x="8324962" y="5409406"/>
              <a:ext cx="584219" cy="460272"/>
              <a:chOff x="1058564" y="1781841"/>
              <a:chExt cx="649993" cy="512092"/>
            </a:xfrm>
            <a:grpFill/>
          </p:grpSpPr>
          <p:sp>
            <p:nvSpPr>
              <p:cNvPr id="177" name="Freeform 31"/>
              <p:cNvSpPr/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8" name="Group 162"/>
            <p:cNvGrpSpPr/>
            <p:nvPr/>
          </p:nvGrpSpPr>
          <p:grpSpPr>
            <a:xfrm>
              <a:off x="9341951" y="5409406"/>
              <a:ext cx="467115" cy="355675"/>
              <a:chOff x="2070649" y="1631036"/>
              <a:chExt cx="723379" cy="550800"/>
            </a:xfrm>
            <a:grpFill/>
          </p:grpSpPr>
          <p:sp>
            <p:nvSpPr>
              <p:cNvPr id="173" name="Oval 35"/>
              <p:cNvSpPr>
                <a:spLocks noChangeArrowheads="1"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36"/>
              <p:cNvSpPr/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37"/>
              <p:cNvSpPr/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38"/>
              <p:cNvSpPr/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9" name="Group 167"/>
            <p:cNvGrpSpPr/>
            <p:nvPr/>
          </p:nvGrpSpPr>
          <p:grpSpPr>
            <a:xfrm>
              <a:off x="10356962" y="5409406"/>
              <a:ext cx="466891" cy="361155"/>
              <a:chOff x="3727889" y="-113301"/>
              <a:chExt cx="548381" cy="424189"/>
            </a:xfrm>
            <a:grpFill/>
          </p:grpSpPr>
          <p:sp>
            <p:nvSpPr>
              <p:cNvPr id="165" name="Oval 43"/>
              <p:cNvSpPr>
                <a:spLocks noChangeArrowheads="1"/>
              </p:cNvSpPr>
              <p:nvPr/>
            </p:nvSpPr>
            <p:spPr bwMode="auto">
              <a:xfrm>
                <a:off x="3954500" y="47987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44"/>
              <p:cNvSpPr/>
              <p:nvPr/>
            </p:nvSpPr>
            <p:spPr bwMode="auto">
              <a:xfrm>
                <a:off x="4042402" y="-20560"/>
                <a:ext cx="98386" cy="238707"/>
              </a:xfrm>
              <a:custGeom>
                <a:avLst/>
                <a:gdLst>
                  <a:gd name="T0" fmla="*/ 34 w 52"/>
                  <a:gd name="T1" fmla="*/ 61 h 125"/>
                  <a:gd name="T2" fmla="*/ 0 w 52"/>
                  <a:gd name="T3" fmla="*/ 112 h 125"/>
                  <a:gd name="T4" fmla="*/ 15 w 52"/>
                  <a:gd name="T5" fmla="*/ 125 h 125"/>
                  <a:gd name="T6" fmla="*/ 52 w 52"/>
                  <a:gd name="T7" fmla="*/ 61 h 125"/>
                  <a:gd name="T8" fmla="*/ 18 w 52"/>
                  <a:gd name="T9" fmla="*/ 0 h 125"/>
                  <a:gd name="T10" fmla="*/ 4 w 52"/>
                  <a:gd name="T11" fmla="*/ 12 h 125"/>
                  <a:gd name="T12" fmla="*/ 34 w 52"/>
                  <a:gd name="T13" fmla="*/ 6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34" y="61"/>
                    </a:moveTo>
                    <a:cubicBezTo>
                      <a:pt x="34" y="84"/>
                      <a:pt x="20" y="104"/>
                      <a:pt x="0" y="112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37" y="113"/>
                      <a:pt x="52" y="89"/>
                      <a:pt x="52" y="61"/>
                    </a:cubicBezTo>
                    <a:cubicBezTo>
                      <a:pt x="52" y="35"/>
                      <a:pt x="39" y="13"/>
                      <a:pt x="18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2" y="21"/>
                      <a:pt x="34" y="40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45"/>
              <p:cNvSpPr/>
              <p:nvPr/>
            </p:nvSpPr>
            <p:spPr bwMode="auto">
              <a:xfrm>
                <a:off x="4093208" y="-62495"/>
                <a:ext cx="114515" cy="322577"/>
              </a:xfrm>
              <a:custGeom>
                <a:avLst/>
                <a:gdLst>
                  <a:gd name="T0" fmla="*/ 40 w 60"/>
                  <a:gd name="T1" fmla="*/ 83 h 169"/>
                  <a:gd name="T2" fmla="*/ 0 w 60"/>
                  <a:gd name="T3" fmla="*/ 155 h 169"/>
                  <a:gd name="T4" fmla="*/ 15 w 60"/>
                  <a:gd name="T5" fmla="*/ 169 h 169"/>
                  <a:gd name="T6" fmla="*/ 60 w 60"/>
                  <a:gd name="T7" fmla="*/ 83 h 169"/>
                  <a:gd name="T8" fmla="*/ 19 w 60"/>
                  <a:gd name="T9" fmla="*/ 0 h 169"/>
                  <a:gd name="T10" fmla="*/ 3 w 60"/>
                  <a:gd name="T11" fmla="*/ 14 h 169"/>
                  <a:gd name="T12" fmla="*/ 40 w 60"/>
                  <a:gd name="T13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69">
                    <a:moveTo>
                      <a:pt x="40" y="83"/>
                    </a:moveTo>
                    <a:cubicBezTo>
                      <a:pt x="40" y="114"/>
                      <a:pt x="24" y="140"/>
                      <a:pt x="0" y="155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42" y="150"/>
                      <a:pt x="60" y="119"/>
                      <a:pt x="60" y="83"/>
                    </a:cubicBezTo>
                    <a:cubicBezTo>
                      <a:pt x="60" y="49"/>
                      <a:pt x="44" y="19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5" y="29"/>
                      <a:pt x="40" y="54"/>
                      <a:pt x="4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46"/>
              <p:cNvSpPr/>
              <p:nvPr/>
            </p:nvSpPr>
            <p:spPr bwMode="auto">
              <a:xfrm>
                <a:off x="4143207" y="-113301"/>
                <a:ext cx="133063" cy="424189"/>
              </a:xfrm>
              <a:custGeom>
                <a:avLst/>
                <a:gdLst>
                  <a:gd name="T0" fmla="*/ 49 w 70"/>
                  <a:gd name="T1" fmla="*/ 110 h 223"/>
                  <a:gd name="T2" fmla="*/ 0 w 70"/>
                  <a:gd name="T3" fmla="*/ 209 h 223"/>
                  <a:gd name="T4" fmla="*/ 16 w 70"/>
                  <a:gd name="T5" fmla="*/ 223 h 223"/>
                  <a:gd name="T6" fmla="*/ 70 w 70"/>
                  <a:gd name="T7" fmla="*/ 110 h 223"/>
                  <a:gd name="T8" fmla="*/ 19 w 70"/>
                  <a:gd name="T9" fmla="*/ 0 h 223"/>
                  <a:gd name="T10" fmla="*/ 3 w 70"/>
                  <a:gd name="T11" fmla="*/ 14 h 223"/>
                  <a:gd name="T12" fmla="*/ 49 w 70"/>
                  <a:gd name="T13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49" y="110"/>
                    </a:moveTo>
                    <a:cubicBezTo>
                      <a:pt x="49" y="151"/>
                      <a:pt x="30" y="186"/>
                      <a:pt x="0" y="209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49" y="197"/>
                      <a:pt x="70" y="156"/>
                      <a:pt x="70" y="110"/>
                    </a:cubicBezTo>
                    <a:cubicBezTo>
                      <a:pt x="70" y="66"/>
                      <a:pt x="50" y="26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1" y="37"/>
                      <a:pt x="49" y="71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Oval 47"/>
              <p:cNvSpPr>
                <a:spLocks noChangeArrowheads="1"/>
              </p:cNvSpPr>
              <p:nvPr/>
            </p:nvSpPr>
            <p:spPr bwMode="auto">
              <a:xfrm>
                <a:off x="3952887" y="52019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48"/>
              <p:cNvSpPr/>
              <p:nvPr/>
            </p:nvSpPr>
            <p:spPr bwMode="auto">
              <a:xfrm>
                <a:off x="3863371" y="-20560"/>
                <a:ext cx="98386" cy="238707"/>
              </a:xfrm>
              <a:custGeom>
                <a:avLst/>
                <a:gdLst>
                  <a:gd name="T0" fmla="*/ 18 w 52"/>
                  <a:gd name="T1" fmla="*/ 64 h 125"/>
                  <a:gd name="T2" fmla="*/ 52 w 52"/>
                  <a:gd name="T3" fmla="*/ 13 h 125"/>
                  <a:gd name="T4" fmla="*/ 38 w 52"/>
                  <a:gd name="T5" fmla="*/ 0 h 125"/>
                  <a:gd name="T6" fmla="*/ 0 w 52"/>
                  <a:gd name="T7" fmla="*/ 64 h 125"/>
                  <a:gd name="T8" fmla="*/ 34 w 52"/>
                  <a:gd name="T9" fmla="*/ 125 h 125"/>
                  <a:gd name="T10" fmla="*/ 48 w 52"/>
                  <a:gd name="T11" fmla="*/ 113 h 125"/>
                  <a:gd name="T12" fmla="*/ 18 w 52"/>
                  <a:gd name="T13" fmla="*/ 6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18" y="64"/>
                    </a:moveTo>
                    <a:cubicBezTo>
                      <a:pt x="18" y="41"/>
                      <a:pt x="32" y="21"/>
                      <a:pt x="52" y="1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2"/>
                      <a:pt x="0" y="36"/>
                      <a:pt x="0" y="64"/>
                    </a:cubicBezTo>
                    <a:cubicBezTo>
                      <a:pt x="0" y="90"/>
                      <a:pt x="14" y="113"/>
                      <a:pt x="34" y="125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30" y="104"/>
                      <a:pt x="18" y="85"/>
                      <a:pt x="1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49"/>
              <p:cNvSpPr/>
              <p:nvPr/>
            </p:nvSpPr>
            <p:spPr bwMode="auto">
              <a:xfrm>
                <a:off x="3796437" y="-62495"/>
                <a:ext cx="116128" cy="322577"/>
              </a:xfrm>
              <a:custGeom>
                <a:avLst/>
                <a:gdLst>
                  <a:gd name="T0" fmla="*/ 20 w 61"/>
                  <a:gd name="T1" fmla="*/ 86 h 169"/>
                  <a:gd name="T2" fmla="*/ 61 w 61"/>
                  <a:gd name="T3" fmla="*/ 14 h 169"/>
                  <a:gd name="T4" fmla="*/ 45 w 61"/>
                  <a:gd name="T5" fmla="*/ 0 h 169"/>
                  <a:gd name="T6" fmla="*/ 0 w 61"/>
                  <a:gd name="T7" fmla="*/ 86 h 169"/>
                  <a:gd name="T8" fmla="*/ 42 w 61"/>
                  <a:gd name="T9" fmla="*/ 169 h 169"/>
                  <a:gd name="T10" fmla="*/ 57 w 61"/>
                  <a:gd name="T11" fmla="*/ 155 h 169"/>
                  <a:gd name="T12" fmla="*/ 20 w 61"/>
                  <a:gd name="T13" fmla="*/ 8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69">
                    <a:moveTo>
                      <a:pt x="20" y="86"/>
                    </a:moveTo>
                    <a:cubicBezTo>
                      <a:pt x="20" y="55"/>
                      <a:pt x="36" y="29"/>
                      <a:pt x="61" y="1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9"/>
                      <a:pt x="0" y="50"/>
                      <a:pt x="0" y="86"/>
                    </a:cubicBezTo>
                    <a:cubicBezTo>
                      <a:pt x="0" y="120"/>
                      <a:pt x="16" y="150"/>
                      <a:pt x="42" y="169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35" y="140"/>
                      <a:pt x="20" y="115"/>
                      <a:pt x="2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50"/>
              <p:cNvSpPr/>
              <p:nvPr/>
            </p:nvSpPr>
            <p:spPr bwMode="auto">
              <a:xfrm>
                <a:off x="3727889" y="-113301"/>
                <a:ext cx="133063" cy="424189"/>
              </a:xfrm>
              <a:custGeom>
                <a:avLst/>
                <a:gdLst>
                  <a:gd name="T0" fmla="*/ 21 w 70"/>
                  <a:gd name="T1" fmla="*/ 113 h 223"/>
                  <a:gd name="T2" fmla="*/ 70 w 70"/>
                  <a:gd name="T3" fmla="*/ 14 h 223"/>
                  <a:gd name="T4" fmla="*/ 54 w 70"/>
                  <a:gd name="T5" fmla="*/ 0 h 223"/>
                  <a:gd name="T6" fmla="*/ 0 w 70"/>
                  <a:gd name="T7" fmla="*/ 113 h 223"/>
                  <a:gd name="T8" fmla="*/ 51 w 70"/>
                  <a:gd name="T9" fmla="*/ 223 h 223"/>
                  <a:gd name="T10" fmla="*/ 67 w 70"/>
                  <a:gd name="T11" fmla="*/ 209 h 223"/>
                  <a:gd name="T12" fmla="*/ 21 w 70"/>
                  <a:gd name="T13" fmla="*/ 11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21" y="113"/>
                    </a:moveTo>
                    <a:cubicBezTo>
                      <a:pt x="21" y="73"/>
                      <a:pt x="40" y="37"/>
                      <a:pt x="70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1" y="26"/>
                      <a:pt x="0" y="67"/>
                      <a:pt x="0" y="113"/>
                    </a:cubicBezTo>
                    <a:cubicBezTo>
                      <a:pt x="0" y="157"/>
                      <a:pt x="20" y="197"/>
                      <a:pt x="51" y="223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186"/>
                      <a:pt x="21" y="152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11271362" y="5409406"/>
              <a:ext cx="545555" cy="452989"/>
              <a:chOff x="3965790" y="1735873"/>
              <a:chExt cx="537091" cy="445963"/>
            </a:xfrm>
            <a:grpFill/>
          </p:grpSpPr>
          <p:sp>
            <p:nvSpPr>
              <p:cNvPr id="161" name="Freeform 69"/>
              <p:cNvSpPr/>
              <p:nvPr/>
            </p:nvSpPr>
            <p:spPr bwMode="auto">
              <a:xfrm>
                <a:off x="3965790" y="1905226"/>
                <a:ext cx="366125" cy="276610"/>
              </a:xfrm>
              <a:custGeom>
                <a:avLst/>
                <a:gdLst>
                  <a:gd name="T0" fmla="*/ 76 w 454"/>
                  <a:gd name="T1" fmla="*/ 0 h 343"/>
                  <a:gd name="T2" fmla="*/ 0 w 454"/>
                  <a:gd name="T3" fmla="*/ 343 h 343"/>
                  <a:gd name="T4" fmla="*/ 454 w 454"/>
                  <a:gd name="T5" fmla="*/ 343 h 343"/>
                  <a:gd name="T6" fmla="*/ 373 w 454"/>
                  <a:gd name="T7" fmla="*/ 0 h 343"/>
                  <a:gd name="T8" fmla="*/ 76 w 454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43">
                    <a:moveTo>
                      <a:pt x="76" y="0"/>
                    </a:moveTo>
                    <a:lnTo>
                      <a:pt x="0" y="343"/>
                    </a:lnTo>
                    <a:lnTo>
                      <a:pt x="454" y="343"/>
                    </a:lnTo>
                    <a:lnTo>
                      <a:pt x="373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4223045" y="1869743"/>
                <a:ext cx="279836" cy="247578"/>
              </a:xfrm>
              <a:custGeom>
                <a:avLst/>
                <a:gdLst>
                  <a:gd name="T0" fmla="*/ 137 w 347"/>
                  <a:gd name="T1" fmla="*/ 307 h 307"/>
                  <a:gd name="T2" fmla="*/ 347 w 347"/>
                  <a:gd name="T3" fmla="*/ 307 h 307"/>
                  <a:gd name="T4" fmla="*/ 274 w 347"/>
                  <a:gd name="T5" fmla="*/ 0 h 307"/>
                  <a:gd name="T6" fmla="*/ 5 w 347"/>
                  <a:gd name="T7" fmla="*/ 0 h 307"/>
                  <a:gd name="T8" fmla="*/ 0 w 347"/>
                  <a:gd name="T9" fmla="*/ 26 h 307"/>
                  <a:gd name="T10" fmla="*/ 71 w 347"/>
                  <a:gd name="T11" fmla="*/ 26 h 307"/>
                  <a:gd name="T12" fmla="*/ 137 w 347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07">
                    <a:moveTo>
                      <a:pt x="137" y="307"/>
                    </a:moveTo>
                    <a:lnTo>
                      <a:pt x="347" y="307"/>
                    </a:lnTo>
                    <a:lnTo>
                      <a:pt x="274" y="0"/>
                    </a:lnTo>
                    <a:lnTo>
                      <a:pt x="5" y="0"/>
                    </a:lnTo>
                    <a:lnTo>
                      <a:pt x="0" y="26"/>
                    </a:lnTo>
                    <a:lnTo>
                      <a:pt x="71" y="26"/>
                    </a:lnTo>
                    <a:lnTo>
                      <a:pt x="137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4055305" y="1777808"/>
                <a:ext cx="173385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7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7"/>
                      <a:pt x="46" y="7"/>
                    </a:cubicBezTo>
                    <a:cubicBezTo>
                      <a:pt x="26" y="7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4236754" y="1735873"/>
                <a:ext cx="172579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8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8"/>
                      <a:pt x="46" y="8"/>
                    </a:cubicBezTo>
                    <a:cubicBezTo>
                      <a:pt x="27" y="8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>
                  <a:defRPr/>
                </a:pPr>
                <a:endParaRPr lang="en-US" sz="3200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296" y="1591279"/>
            <a:ext cx="6951182" cy="3675441"/>
            <a:chOff x="1203012" y="1030703"/>
            <a:chExt cx="6951182" cy="3675441"/>
          </a:xfrm>
          <a:solidFill>
            <a:srgbClr val="F45474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323551" y="3360399"/>
              <a:ext cx="480625" cy="488795"/>
            </a:xfrm>
            <a:custGeom>
              <a:avLst/>
              <a:gdLst>
                <a:gd name="T0" fmla="*/ 222 w 589"/>
                <a:gd name="T1" fmla="*/ 0 h 596"/>
                <a:gd name="T2" fmla="*/ 222 w 589"/>
                <a:gd name="T3" fmla="*/ 22 h 596"/>
                <a:gd name="T4" fmla="*/ 222 w 589"/>
                <a:gd name="T5" fmla="*/ 87 h 596"/>
                <a:gd name="T6" fmla="*/ 222 w 589"/>
                <a:gd name="T7" fmla="*/ 378 h 596"/>
                <a:gd name="T8" fmla="*/ 124 w 589"/>
                <a:gd name="T9" fmla="*/ 347 h 596"/>
                <a:gd name="T10" fmla="*/ 0 w 589"/>
                <a:gd name="T11" fmla="*/ 425 h 596"/>
                <a:gd name="T12" fmla="*/ 124 w 589"/>
                <a:gd name="T13" fmla="*/ 504 h 596"/>
                <a:gd name="T14" fmla="*/ 247 w 589"/>
                <a:gd name="T15" fmla="*/ 434 h 596"/>
                <a:gd name="T16" fmla="*/ 247 w 589"/>
                <a:gd name="T17" fmla="*/ 434 h 596"/>
                <a:gd name="T18" fmla="*/ 247 w 589"/>
                <a:gd name="T19" fmla="*/ 92 h 596"/>
                <a:gd name="T20" fmla="*/ 564 w 589"/>
                <a:gd name="T21" fmla="*/ 150 h 596"/>
                <a:gd name="T22" fmla="*/ 564 w 589"/>
                <a:gd name="T23" fmla="*/ 470 h 596"/>
                <a:gd name="T24" fmla="*/ 466 w 589"/>
                <a:gd name="T25" fmla="*/ 439 h 596"/>
                <a:gd name="T26" fmla="*/ 342 w 589"/>
                <a:gd name="T27" fmla="*/ 518 h 596"/>
                <a:gd name="T28" fmla="*/ 466 w 589"/>
                <a:gd name="T29" fmla="*/ 596 h 596"/>
                <a:gd name="T30" fmla="*/ 589 w 589"/>
                <a:gd name="T31" fmla="*/ 518 h 596"/>
                <a:gd name="T32" fmla="*/ 589 w 589"/>
                <a:gd name="T33" fmla="*/ 518 h 596"/>
                <a:gd name="T34" fmla="*/ 589 w 589"/>
                <a:gd name="T35" fmla="*/ 155 h 596"/>
                <a:gd name="T36" fmla="*/ 589 w 589"/>
                <a:gd name="T37" fmla="*/ 107 h 596"/>
                <a:gd name="T38" fmla="*/ 589 w 589"/>
                <a:gd name="T39" fmla="*/ 68 h 596"/>
                <a:gd name="T40" fmla="*/ 222 w 589"/>
                <a:gd name="T4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9" h="596">
                  <a:moveTo>
                    <a:pt x="222" y="0"/>
                  </a:moveTo>
                  <a:lnTo>
                    <a:pt x="222" y="22"/>
                  </a:lnTo>
                  <a:lnTo>
                    <a:pt x="222" y="87"/>
                  </a:lnTo>
                  <a:lnTo>
                    <a:pt x="222" y="378"/>
                  </a:lnTo>
                  <a:cubicBezTo>
                    <a:pt x="199" y="359"/>
                    <a:pt x="164" y="347"/>
                    <a:pt x="124" y="347"/>
                  </a:cubicBezTo>
                  <a:cubicBezTo>
                    <a:pt x="55" y="347"/>
                    <a:pt x="0" y="382"/>
                    <a:pt x="0" y="425"/>
                  </a:cubicBezTo>
                  <a:cubicBezTo>
                    <a:pt x="0" y="469"/>
                    <a:pt x="55" y="504"/>
                    <a:pt x="124" y="504"/>
                  </a:cubicBezTo>
                  <a:cubicBezTo>
                    <a:pt x="188" y="504"/>
                    <a:pt x="240" y="473"/>
                    <a:pt x="247" y="434"/>
                  </a:cubicBezTo>
                  <a:lnTo>
                    <a:pt x="247" y="434"/>
                  </a:lnTo>
                  <a:lnTo>
                    <a:pt x="247" y="92"/>
                  </a:lnTo>
                  <a:lnTo>
                    <a:pt x="564" y="150"/>
                  </a:lnTo>
                  <a:lnTo>
                    <a:pt x="564" y="470"/>
                  </a:lnTo>
                  <a:cubicBezTo>
                    <a:pt x="541" y="451"/>
                    <a:pt x="506" y="439"/>
                    <a:pt x="466" y="439"/>
                  </a:cubicBezTo>
                  <a:cubicBezTo>
                    <a:pt x="397" y="439"/>
                    <a:pt x="342" y="474"/>
                    <a:pt x="342" y="518"/>
                  </a:cubicBezTo>
                  <a:cubicBezTo>
                    <a:pt x="342" y="561"/>
                    <a:pt x="397" y="596"/>
                    <a:pt x="466" y="596"/>
                  </a:cubicBezTo>
                  <a:cubicBezTo>
                    <a:pt x="534" y="596"/>
                    <a:pt x="589" y="561"/>
                    <a:pt x="589" y="518"/>
                  </a:cubicBezTo>
                  <a:lnTo>
                    <a:pt x="589" y="518"/>
                  </a:lnTo>
                  <a:lnTo>
                    <a:pt x="589" y="155"/>
                  </a:lnTo>
                  <a:lnTo>
                    <a:pt x="589" y="107"/>
                  </a:lnTo>
                  <a:lnTo>
                    <a:pt x="589" y="68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349517" y="3344568"/>
              <a:ext cx="510294" cy="510563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1 h 625"/>
                <a:gd name="T4" fmla="*/ 298 w 624"/>
                <a:gd name="T5" fmla="*/ 71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6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1"/>
                  </a:cubicBezTo>
                  <a:cubicBezTo>
                    <a:pt x="483" y="0"/>
                    <a:pt x="368" y="0"/>
                    <a:pt x="298" y="71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3"/>
                    <a:pt x="221" y="441"/>
                    <a:pt x="217" y="446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9106" y="3358421"/>
              <a:ext cx="488537" cy="492752"/>
            </a:xfrm>
            <a:custGeom>
              <a:avLst/>
              <a:gdLst>
                <a:gd name="T0" fmla="*/ 298 w 596"/>
                <a:gd name="T1" fmla="*/ 0 h 601"/>
                <a:gd name="T2" fmla="*/ 0 w 596"/>
                <a:gd name="T3" fmla="*/ 300 h 601"/>
                <a:gd name="T4" fmla="*/ 298 w 596"/>
                <a:gd name="T5" fmla="*/ 601 h 601"/>
                <a:gd name="T6" fmla="*/ 596 w 596"/>
                <a:gd name="T7" fmla="*/ 300 h 601"/>
                <a:gd name="T8" fmla="*/ 298 w 596"/>
                <a:gd name="T9" fmla="*/ 0 h 601"/>
                <a:gd name="T10" fmla="*/ 298 w 596"/>
                <a:gd name="T11" fmla="*/ 579 h 601"/>
                <a:gd name="T12" fmla="*/ 298 w 596"/>
                <a:gd name="T13" fmla="*/ 579 h 601"/>
                <a:gd name="T14" fmla="*/ 21 w 596"/>
                <a:gd name="T15" fmla="*/ 300 h 601"/>
                <a:gd name="T16" fmla="*/ 298 w 596"/>
                <a:gd name="T17" fmla="*/ 21 h 601"/>
                <a:gd name="T18" fmla="*/ 575 w 596"/>
                <a:gd name="T19" fmla="*/ 300 h 601"/>
                <a:gd name="T20" fmla="*/ 298 w 596"/>
                <a:gd name="T21" fmla="*/ 579 h 601"/>
                <a:gd name="T22" fmla="*/ 298 w 596"/>
                <a:gd name="T23" fmla="*/ 40 h 601"/>
                <a:gd name="T24" fmla="*/ 298 w 596"/>
                <a:gd name="T25" fmla="*/ 40 h 601"/>
                <a:gd name="T26" fmla="*/ 40 w 596"/>
                <a:gd name="T27" fmla="*/ 300 h 601"/>
                <a:gd name="T28" fmla="*/ 298 w 596"/>
                <a:gd name="T29" fmla="*/ 561 h 601"/>
                <a:gd name="T30" fmla="*/ 556 w 596"/>
                <a:gd name="T31" fmla="*/ 300 h 601"/>
                <a:gd name="T32" fmla="*/ 298 w 596"/>
                <a:gd name="T33" fmla="*/ 40 h 601"/>
                <a:gd name="T34" fmla="*/ 304 w 596"/>
                <a:gd name="T35" fmla="*/ 458 h 601"/>
                <a:gd name="T36" fmla="*/ 304 w 596"/>
                <a:gd name="T37" fmla="*/ 458 h 601"/>
                <a:gd name="T38" fmla="*/ 331 w 596"/>
                <a:gd name="T39" fmla="*/ 436 h 601"/>
                <a:gd name="T40" fmla="*/ 352 w 596"/>
                <a:gd name="T41" fmla="*/ 412 h 601"/>
                <a:gd name="T42" fmla="*/ 346 w 596"/>
                <a:gd name="T43" fmla="*/ 437 h 601"/>
                <a:gd name="T44" fmla="*/ 286 w 596"/>
                <a:gd name="T45" fmla="*/ 495 h 601"/>
                <a:gd name="T46" fmla="*/ 218 w 596"/>
                <a:gd name="T47" fmla="*/ 466 h 601"/>
                <a:gd name="T48" fmla="*/ 230 w 596"/>
                <a:gd name="T49" fmla="*/ 409 h 601"/>
                <a:gd name="T50" fmla="*/ 264 w 596"/>
                <a:gd name="T51" fmla="*/ 306 h 601"/>
                <a:gd name="T52" fmla="*/ 244 w 596"/>
                <a:gd name="T53" fmla="*/ 238 h 601"/>
                <a:gd name="T54" fmla="*/ 267 w 596"/>
                <a:gd name="T55" fmla="*/ 222 h 601"/>
                <a:gd name="T56" fmla="*/ 369 w 596"/>
                <a:gd name="T57" fmla="*/ 209 h 601"/>
                <a:gd name="T58" fmla="*/ 312 w 596"/>
                <a:gd name="T59" fmla="*/ 388 h 601"/>
                <a:gd name="T60" fmla="*/ 304 w 596"/>
                <a:gd name="T61" fmla="*/ 458 h 601"/>
                <a:gd name="T62" fmla="*/ 326 w 596"/>
                <a:gd name="T63" fmla="*/ 189 h 601"/>
                <a:gd name="T64" fmla="*/ 326 w 596"/>
                <a:gd name="T65" fmla="*/ 189 h 601"/>
                <a:gd name="T66" fmla="*/ 330 w 596"/>
                <a:gd name="T67" fmla="*/ 102 h 601"/>
                <a:gd name="T68" fmla="*/ 326 w 596"/>
                <a:gd name="T69" fmla="*/ 18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6" h="601">
                  <a:moveTo>
                    <a:pt x="298" y="0"/>
                  </a:moveTo>
                  <a:cubicBezTo>
                    <a:pt x="133" y="0"/>
                    <a:pt x="0" y="134"/>
                    <a:pt x="0" y="300"/>
                  </a:cubicBezTo>
                  <a:cubicBezTo>
                    <a:pt x="0" y="466"/>
                    <a:pt x="133" y="601"/>
                    <a:pt x="298" y="601"/>
                  </a:cubicBezTo>
                  <a:cubicBezTo>
                    <a:pt x="463" y="601"/>
                    <a:pt x="596" y="466"/>
                    <a:pt x="596" y="300"/>
                  </a:cubicBezTo>
                  <a:cubicBezTo>
                    <a:pt x="596" y="134"/>
                    <a:pt x="463" y="0"/>
                    <a:pt x="298" y="0"/>
                  </a:cubicBezTo>
                  <a:close/>
                  <a:moveTo>
                    <a:pt x="298" y="579"/>
                  </a:moveTo>
                  <a:lnTo>
                    <a:pt x="298" y="579"/>
                  </a:lnTo>
                  <a:cubicBezTo>
                    <a:pt x="145" y="579"/>
                    <a:pt x="21" y="454"/>
                    <a:pt x="21" y="300"/>
                  </a:cubicBezTo>
                  <a:cubicBezTo>
                    <a:pt x="21" y="146"/>
                    <a:pt x="145" y="21"/>
                    <a:pt x="298" y="21"/>
                  </a:cubicBezTo>
                  <a:cubicBezTo>
                    <a:pt x="451" y="21"/>
                    <a:pt x="575" y="146"/>
                    <a:pt x="575" y="300"/>
                  </a:cubicBezTo>
                  <a:cubicBezTo>
                    <a:pt x="575" y="454"/>
                    <a:pt x="451" y="579"/>
                    <a:pt x="298" y="579"/>
                  </a:cubicBezTo>
                  <a:close/>
                  <a:moveTo>
                    <a:pt x="298" y="40"/>
                  </a:moveTo>
                  <a:lnTo>
                    <a:pt x="298" y="40"/>
                  </a:lnTo>
                  <a:cubicBezTo>
                    <a:pt x="155" y="40"/>
                    <a:pt x="40" y="156"/>
                    <a:pt x="40" y="300"/>
                  </a:cubicBezTo>
                  <a:cubicBezTo>
                    <a:pt x="40" y="444"/>
                    <a:pt x="155" y="561"/>
                    <a:pt x="298" y="561"/>
                  </a:cubicBezTo>
                  <a:cubicBezTo>
                    <a:pt x="441" y="561"/>
                    <a:pt x="556" y="444"/>
                    <a:pt x="556" y="300"/>
                  </a:cubicBezTo>
                  <a:cubicBezTo>
                    <a:pt x="556" y="156"/>
                    <a:pt x="441" y="40"/>
                    <a:pt x="298" y="40"/>
                  </a:cubicBezTo>
                  <a:close/>
                  <a:moveTo>
                    <a:pt x="304" y="458"/>
                  </a:moveTo>
                  <a:lnTo>
                    <a:pt x="304" y="458"/>
                  </a:lnTo>
                  <a:cubicBezTo>
                    <a:pt x="314" y="460"/>
                    <a:pt x="324" y="445"/>
                    <a:pt x="331" y="436"/>
                  </a:cubicBezTo>
                  <a:cubicBezTo>
                    <a:pt x="338" y="427"/>
                    <a:pt x="343" y="414"/>
                    <a:pt x="352" y="412"/>
                  </a:cubicBezTo>
                  <a:cubicBezTo>
                    <a:pt x="360" y="418"/>
                    <a:pt x="351" y="430"/>
                    <a:pt x="346" y="437"/>
                  </a:cubicBezTo>
                  <a:cubicBezTo>
                    <a:pt x="333" y="457"/>
                    <a:pt x="307" y="487"/>
                    <a:pt x="286" y="495"/>
                  </a:cubicBezTo>
                  <a:cubicBezTo>
                    <a:pt x="255" y="506"/>
                    <a:pt x="221" y="495"/>
                    <a:pt x="218" y="466"/>
                  </a:cubicBezTo>
                  <a:cubicBezTo>
                    <a:pt x="216" y="451"/>
                    <a:pt x="224" y="428"/>
                    <a:pt x="230" y="409"/>
                  </a:cubicBezTo>
                  <a:cubicBezTo>
                    <a:pt x="242" y="371"/>
                    <a:pt x="251" y="347"/>
                    <a:pt x="264" y="306"/>
                  </a:cubicBezTo>
                  <a:cubicBezTo>
                    <a:pt x="273" y="277"/>
                    <a:pt x="293" y="228"/>
                    <a:pt x="244" y="238"/>
                  </a:cubicBezTo>
                  <a:cubicBezTo>
                    <a:pt x="244" y="225"/>
                    <a:pt x="257" y="224"/>
                    <a:pt x="267" y="222"/>
                  </a:cubicBezTo>
                  <a:cubicBezTo>
                    <a:pt x="299" y="217"/>
                    <a:pt x="335" y="211"/>
                    <a:pt x="369" y="209"/>
                  </a:cubicBezTo>
                  <a:cubicBezTo>
                    <a:pt x="353" y="263"/>
                    <a:pt x="331" y="327"/>
                    <a:pt x="312" y="388"/>
                  </a:cubicBezTo>
                  <a:cubicBezTo>
                    <a:pt x="306" y="407"/>
                    <a:pt x="283" y="451"/>
                    <a:pt x="304" y="458"/>
                  </a:cubicBezTo>
                  <a:close/>
                  <a:moveTo>
                    <a:pt x="326" y="189"/>
                  </a:moveTo>
                  <a:lnTo>
                    <a:pt x="326" y="189"/>
                  </a:lnTo>
                  <a:cubicBezTo>
                    <a:pt x="283" y="182"/>
                    <a:pt x="281" y="109"/>
                    <a:pt x="330" y="102"/>
                  </a:cubicBezTo>
                  <a:cubicBezTo>
                    <a:pt x="397" y="91"/>
                    <a:pt x="394" y="201"/>
                    <a:pt x="326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04344" y="2539262"/>
              <a:ext cx="530073" cy="522436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1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9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7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2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9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3"/>
                    <a:pt x="122" y="0"/>
                    <a:pt x="272" y="0"/>
                  </a:cubicBezTo>
                  <a:cubicBezTo>
                    <a:pt x="423" y="0"/>
                    <a:pt x="545" y="123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50"/>
                    <a:pt x="105" y="145"/>
                    <a:pt x="111" y="145"/>
                  </a:cubicBezTo>
                  <a:cubicBezTo>
                    <a:pt x="117" y="145"/>
                    <a:pt x="121" y="150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0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1"/>
                  </a:lnTo>
                  <a:cubicBezTo>
                    <a:pt x="368" y="225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5"/>
                    <a:pt x="409" y="231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604344" y="1127468"/>
              <a:ext cx="470737" cy="4986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509153" y="1095805"/>
              <a:ext cx="563696" cy="562014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5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59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59 w 689"/>
                <a:gd name="T33" fmla="*/ 158 h 688"/>
                <a:gd name="T34" fmla="*/ 345 w 689"/>
                <a:gd name="T35" fmla="*/ 567 h 688"/>
                <a:gd name="T36" fmla="*/ 330 w 689"/>
                <a:gd name="T37" fmla="*/ 553 h 688"/>
                <a:gd name="T38" fmla="*/ 344 w 689"/>
                <a:gd name="T39" fmla="*/ 516 h 688"/>
                <a:gd name="T40" fmla="*/ 359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4 h 688"/>
                <a:gd name="T62" fmla="*/ 327 w 689"/>
                <a:gd name="T63" fmla="*/ 344 h 688"/>
                <a:gd name="T64" fmla="*/ 345 w 689"/>
                <a:gd name="T65" fmla="*/ 201 h 688"/>
                <a:gd name="T66" fmla="*/ 363 w 689"/>
                <a:gd name="T67" fmla="*/ 344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3382887" y="4146108"/>
              <a:ext cx="363931" cy="496711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7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3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4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4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7"/>
                    <a:pt x="211" y="147"/>
                    <a:pt x="223" y="147"/>
                  </a:cubicBezTo>
                  <a:cubicBezTo>
                    <a:pt x="234" y="147"/>
                    <a:pt x="244" y="157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60"/>
                    <a:pt x="362" y="60"/>
                    <a:pt x="356" y="67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16856" y="4148088"/>
              <a:ext cx="630945" cy="492752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6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6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6"/>
                  </a:cubicBezTo>
                  <a:cubicBezTo>
                    <a:pt x="458" y="393"/>
                    <a:pt x="458" y="391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6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5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5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339881" y="2568945"/>
              <a:ext cx="626988" cy="49275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367064" y="2568945"/>
              <a:ext cx="395577" cy="4947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8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1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2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8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7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8"/>
                  </a:lnTo>
                  <a:lnTo>
                    <a:pt x="383" y="28"/>
                  </a:lnTo>
                  <a:cubicBezTo>
                    <a:pt x="389" y="28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5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1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1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2"/>
                  </a:moveTo>
                  <a:lnTo>
                    <a:pt x="156" y="322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2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560577" y="4146108"/>
              <a:ext cx="464802" cy="49473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5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8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3"/>
                    <a:pt x="432" y="383"/>
                  </a:cubicBezTo>
                  <a:cubicBezTo>
                    <a:pt x="426" y="383"/>
                    <a:pt x="422" y="387"/>
                    <a:pt x="422" y="393"/>
                  </a:cubicBezTo>
                  <a:lnTo>
                    <a:pt x="422" y="479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4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3"/>
                    <a:pt x="432" y="363"/>
                  </a:cubicBezTo>
                  <a:cubicBezTo>
                    <a:pt x="439" y="363"/>
                    <a:pt x="446" y="363"/>
                    <a:pt x="453" y="365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7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68281" y="2566966"/>
              <a:ext cx="526117" cy="494730"/>
            </a:xfrm>
            <a:custGeom>
              <a:avLst/>
              <a:gdLst>
                <a:gd name="T0" fmla="*/ 21 w 643"/>
                <a:gd name="T1" fmla="*/ 478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6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2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7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9"/>
                    <a:pt x="51" y="579"/>
                  </a:cubicBezTo>
                  <a:cubicBezTo>
                    <a:pt x="35" y="578"/>
                    <a:pt x="21" y="566"/>
                    <a:pt x="21" y="550"/>
                  </a:cubicBezTo>
                  <a:cubicBezTo>
                    <a:pt x="21" y="526"/>
                    <a:pt x="21" y="502"/>
                    <a:pt x="21" y="478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60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8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8"/>
                    <a:pt x="515" y="446"/>
                    <a:pt x="515" y="455"/>
                  </a:cubicBezTo>
                  <a:cubicBezTo>
                    <a:pt x="515" y="471"/>
                    <a:pt x="511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9"/>
                  </a:cubicBezTo>
                  <a:cubicBezTo>
                    <a:pt x="466" y="477"/>
                    <a:pt x="467" y="474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4"/>
                    <a:pt x="407" y="386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2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9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8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1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2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6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6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2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6" y="396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1" y="464"/>
                  </a:lnTo>
                  <a:lnTo>
                    <a:pt x="312" y="465"/>
                  </a:lnTo>
                  <a:lnTo>
                    <a:pt x="312" y="466"/>
                  </a:lnTo>
                  <a:lnTo>
                    <a:pt x="329" y="460"/>
                  </a:lnTo>
                  <a:lnTo>
                    <a:pt x="328" y="460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7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3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6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9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1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7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9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8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9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7"/>
                  </a:lnTo>
                  <a:lnTo>
                    <a:pt x="490" y="567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4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2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8" y="552"/>
                  </a:lnTo>
                  <a:lnTo>
                    <a:pt x="529" y="552"/>
                  </a:lnTo>
                  <a:lnTo>
                    <a:pt x="530" y="552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29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9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1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6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3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8" y="281"/>
                  </a:lnTo>
                  <a:lnTo>
                    <a:pt x="528" y="281"/>
                  </a:lnTo>
                  <a:lnTo>
                    <a:pt x="527" y="281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1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9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3394" y="1806217"/>
              <a:ext cx="484581" cy="518478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31462" y="1827985"/>
              <a:ext cx="464802" cy="492752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310332" y="1826007"/>
              <a:ext cx="522162" cy="494730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228724" y="1829964"/>
              <a:ext cx="609188" cy="486816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32588" y="1096009"/>
              <a:ext cx="328329" cy="498689"/>
            </a:xfrm>
            <a:custGeom>
              <a:avLst/>
              <a:gdLst>
                <a:gd name="T0" fmla="*/ 72 w 401"/>
                <a:gd name="T1" fmla="*/ 59 h 610"/>
                <a:gd name="T2" fmla="*/ 92 w 401"/>
                <a:gd name="T3" fmla="*/ 27 h 610"/>
                <a:gd name="T4" fmla="*/ 130 w 401"/>
                <a:gd name="T5" fmla="*/ 23 h 610"/>
                <a:gd name="T6" fmla="*/ 110 w 401"/>
                <a:gd name="T7" fmla="*/ 55 h 610"/>
                <a:gd name="T8" fmla="*/ 72 w 401"/>
                <a:gd name="T9" fmla="*/ 59 h 610"/>
                <a:gd name="T10" fmla="*/ 150 w 401"/>
                <a:gd name="T11" fmla="*/ 453 h 610"/>
                <a:gd name="T12" fmla="*/ 194 w 401"/>
                <a:gd name="T13" fmla="*/ 458 h 610"/>
                <a:gd name="T14" fmla="*/ 291 w 401"/>
                <a:gd name="T15" fmla="*/ 431 h 610"/>
                <a:gd name="T16" fmla="*/ 297 w 401"/>
                <a:gd name="T17" fmla="*/ 408 h 610"/>
                <a:gd name="T18" fmla="*/ 275 w 401"/>
                <a:gd name="T19" fmla="*/ 403 h 610"/>
                <a:gd name="T20" fmla="*/ 158 w 401"/>
                <a:gd name="T21" fmla="*/ 422 h 610"/>
                <a:gd name="T22" fmla="*/ 62 w 401"/>
                <a:gd name="T23" fmla="*/ 353 h 610"/>
                <a:gd name="T24" fmla="*/ 43 w 401"/>
                <a:gd name="T25" fmla="*/ 236 h 610"/>
                <a:gd name="T26" fmla="*/ 103 w 401"/>
                <a:gd name="T27" fmla="*/ 146 h 610"/>
                <a:gd name="T28" fmla="*/ 207 w 401"/>
                <a:gd name="T29" fmla="*/ 316 h 610"/>
                <a:gd name="T30" fmla="*/ 208 w 401"/>
                <a:gd name="T31" fmla="*/ 318 h 610"/>
                <a:gd name="T32" fmla="*/ 208 w 401"/>
                <a:gd name="T33" fmla="*/ 318 h 610"/>
                <a:gd name="T34" fmla="*/ 267 w 401"/>
                <a:gd name="T35" fmla="*/ 311 h 610"/>
                <a:gd name="T36" fmla="*/ 299 w 401"/>
                <a:gd name="T37" fmla="*/ 262 h 610"/>
                <a:gd name="T38" fmla="*/ 300 w 401"/>
                <a:gd name="T39" fmla="*/ 261 h 610"/>
                <a:gd name="T40" fmla="*/ 147 w 401"/>
                <a:gd name="T41" fmla="*/ 14 h 610"/>
                <a:gd name="T42" fmla="*/ 147 w 401"/>
                <a:gd name="T43" fmla="*/ 14 h 610"/>
                <a:gd name="T44" fmla="*/ 147 w 401"/>
                <a:gd name="T45" fmla="*/ 13 h 610"/>
                <a:gd name="T46" fmla="*/ 87 w 401"/>
                <a:gd name="T47" fmla="*/ 18 h 610"/>
                <a:gd name="T48" fmla="*/ 55 w 401"/>
                <a:gd name="T49" fmla="*/ 69 h 610"/>
                <a:gd name="T50" fmla="*/ 56 w 401"/>
                <a:gd name="T51" fmla="*/ 70 h 610"/>
                <a:gd name="T52" fmla="*/ 56 w 401"/>
                <a:gd name="T53" fmla="*/ 70 h 610"/>
                <a:gd name="T54" fmla="*/ 86 w 401"/>
                <a:gd name="T55" fmla="*/ 119 h 610"/>
                <a:gd name="T56" fmla="*/ 12 w 401"/>
                <a:gd name="T57" fmla="*/ 228 h 610"/>
                <a:gd name="T58" fmla="*/ 35 w 401"/>
                <a:gd name="T59" fmla="*/ 369 h 610"/>
                <a:gd name="T60" fmla="*/ 150 w 401"/>
                <a:gd name="T61" fmla="*/ 453 h 610"/>
                <a:gd name="T62" fmla="*/ 386 w 401"/>
                <a:gd name="T63" fmla="*/ 356 h 610"/>
                <a:gd name="T64" fmla="*/ 163 w 401"/>
                <a:gd name="T65" fmla="*/ 356 h 610"/>
                <a:gd name="T66" fmla="*/ 148 w 401"/>
                <a:gd name="T67" fmla="*/ 371 h 610"/>
                <a:gd name="T68" fmla="*/ 163 w 401"/>
                <a:gd name="T69" fmla="*/ 387 h 610"/>
                <a:gd name="T70" fmla="*/ 386 w 401"/>
                <a:gd name="T71" fmla="*/ 387 h 610"/>
                <a:gd name="T72" fmla="*/ 401 w 401"/>
                <a:gd name="T73" fmla="*/ 371 h 610"/>
                <a:gd name="T74" fmla="*/ 386 w 401"/>
                <a:gd name="T75" fmla="*/ 356 h 610"/>
                <a:gd name="T76" fmla="*/ 202 w 401"/>
                <a:gd name="T77" fmla="*/ 506 h 610"/>
                <a:gd name="T78" fmla="*/ 183 w 401"/>
                <a:gd name="T79" fmla="*/ 526 h 610"/>
                <a:gd name="T80" fmla="*/ 163 w 401"/>
                <a:gd name="T81" fmla="*/ 506 h 610"/>
                <a:gd name="T82" fmla="*/ 183 w 401"/>
                <a:gd name="T83" fmla="*/ 487 h 610"/>
                <a:gd name="T84" fmla="*/ 202 w 401"/>
                <a:gd name="T85" fmla="*/ 506 h 610"/>
                <a:gd name="T86" fmla="*/ 142 w 401"/>
                <a:gd name="T87" fmla="*/ 506 h 610"/>
                <a:gd name="T88" fmla="*/ 183 w 401"/>
                <a:gd name="T89" fmla="*/ 547 h 610"/>
                <a:gd name="T90" fmla="*/ 223 w 401"/>
                <a:gd name="T91" fmla="*/ 506 h 610"/>
                <a:gd name="T92" fmla="*/ 183 w 401"/>
                <a:gd name="T93" fmla="*/ 466 h 610"/>
                <a:gd name="T94" fmla="*/ 142 w 401"/>
                <a:gd name="T95" fmla="*/ 506 h 610"/>
                <a:gd name="T96" fmla="*/ 237 w 401"/>
                <a:gd name="T97" fmla="*/ 525 h 610"/>
                <a:gd name="T98" fmla="*/ 183 w 401"/>
                <a:gd name="T99" fmla="*/ 564 h 610"/>
                <a:gd name="T100" fmla="*/ 128 w 401"/>
                <a:gd name="T101" fmla="*/ 525 h 610"/>
                <a:gd name="T102" fmla="*/ 55 w 401"/>
                <a:gd name="T103" fmla="*/ 594 h 610"/>
                <a:gd name="T104" fmla="*/ 54 w 401"/>
                <a:gd name="T105" fmla="*/ 605 h 610"/>
                <a:gd name="T106" fmla="*/ 64 w 401"/>
                <a:gd name="T107" fmla="*/ 610 h 610"/>
                <a:gd name="T108" fmla="*/ 302 w 401"/>
                <a:gd name="T109" fmla="*/ 610 h 610"/>
                <a:gd name="T110" fmla="*/ 302 w 401"/>
                <a:gd name="T111" fmla="*/ 610 h 610"/>
                <a:gd name="T112" fmla="*/ 312 w 401"/>
                <a:gd name="T113" fmla="*/ 599 h 610"/>
                <a:gd name="T114" fmla="*/ 310 w 401"/>
                <a:gd name="T115" fmla="*/ 593 h 610"/>
                <a:gd name="T116" fmla="*/ 237 w 401"/>
                <a:gd name="T117" fmla="*/ 52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610">
                  <a:moveTo>
                    <a:pt x="72" y="59"/>
                  </a:moveTo>
                  <a:cubicBezTo>
                    <a:pt x="67" y="51"/>
                    <a:pt x="76" y="36"/>
                    <a:pt x="92" y="27"/>
                  </a:cubicBezTo>
                  <a:cubicBezTo>
                    <a:pt x="108" y="17"/>
                    <a:pt x="125" y="15"/>
                    <a:pt x="130" y="23"/>
                  </a:cubicBezTo>
                  <a:cubicBezTo>
                    <a:pt x="134" y="31"/>
                    <a:pt x="126" y="45"/>
                    <a:pt x="110" y="55"/>
                  </a:cubicBezTo>
                  <a:cubicBezTo>
                    <a:pt x="94" y="65"/>
                    <a:pt x="77" y="67"/>
                    <a:pt x="72" y="59"/>
                  </a:cubicBezTo>
                  <a:close/>
                  <a:moveTo>
                    <a:pt x="150" y="453"/>
                  </a:moveTo>
                  <a:cubicBezTo>
                    <a:pt x="165" y="457"/>
                    <a:pt x="179" y="458"/>
                    <a:pt x="194" y="458"/>
                  </a:cubicBezTo>
                  <a:cubicBezTo>
                    <a:pt x="228" y="458"/>
                    <a:pt x="262" y="449"/>
                    <a:pt x="291" y="431"/>
                  </a:cubicBezTo>
                  <a:cubicBezTo>
                    <a:pt x="299" y="426"/>
                    <a:pt x="301" y="416"/>
                    <a:pt x="297" y="408"/>
                  </a:cubicBezTo>
                  <a:cubicBezTo>
                    <a:pt x="292" y="401"/>
                    <a:pt x="282" y="399"/>
                    <a:pt x="275" y="403"/>
                  </a:cubicBezTo>
                  <a:cubicBezTo>
                    <a:pt x="239" y="425"/>
                    <a:pt x="198" y="432"/>
                    <a:pt x="158" y="422"/>
                  </a:cubicBezTo>
                  <a:cubicBezTo>
                    <a:pt x="118" y="412"/>
                    <a:pt x="84" y="388"/>
                    <a:pt x="62" y="353"/>
                  </a:cubicBezTo>
                  <a:cubicBezTo>
                    <a:pt x="40" y="317"/>
                    <a:pt x="34" y="276"/>
                    <a:pt x="43" y="236"/>
                  </a:cubicBezTo>
                  <a:cubicBezTo>
                    <a:pt x="52" y="199"/>
                    <a:pt x="73" y="168"/>
                    <a:pt x="103" y="146"/>
                  </a:cubicBezTo>
                  <a:lnTo>
                    <a:pt x="207" y="316"/>
                  </a:lnTo>
                  <a:lnTo>
                    <a:pt x="208" y="318"/>
                  </a:lnTo>
                  <a:lnTo>
                    <a:pt x="208" y="318"/>
                  </a:lnTo>
                  <a:cubicBezTo>
                    <a:pt x="217" y="328"/>
                    <a:pt x="243" y="325"/>
                    <a:pt x="267" y="311"/>
                  </a:cubicBezTo>
                  <a:cubicBezTo>
                    <a:pt x="291" y="296"/>
                    <a:pt x="305" y="274"/>
                    <a:pt x="299" y="262"/>
                  </a:cubicBezTo>
                  <a:lnTo>
                    <a:pt x="300" y="261"/>
                  </a:lnTo>
                  <a:lnTo>
                    <a:pt x="147" y="14"/>
                  </a:lnTo>
                  <a:lnTo>
                    <a:pt x="147" y="14"/>
                  </a:lnTo>
                  <a:cubicBezTo>
                    <a:pt x="147" y="13"/>
                    <a:pt x="147" y="13"/>
                    <a:pt x="147" y="13"/>
                  </a:cubicBezTo>
                  <a:cubicBezTo>
                    <a:pt x="139" y="0"/>
                    <a:pt x="112" y="3"/>
                    <a:pt x="87" y="18"/>
                  </a:cubicBezTo>
                  <a:cubicBezTo>
                    <a:pt x="62" y="34"/>
                    <a:pt x="48" y="57"/>
                    <a:pt x="55" y="69"/>
                  </a:cubicBezTo>
                  <a:cubicBezTo>
                    <a:pt x="55" y="69"/>
                    <a:pt x="56" y="70"/>
                    <a:pt x="56" y="70"/>
                  </a:cubicBezTo>
                  <a:lnTo>
                    <a:pt x="56" y="70"/>
                  </a:lnTo>
                  <a:lnTo>
                    <a:pt x="86" y="119"/>
                  </a:lnTo>
                  <a:cubicBezTo>
                    <a:pt x="49" y="145"/>
                    <a:pt x="23" y="184"/>
                    <a:pt x="12" y="228"/>
                  </a:cubicBezTo>
                  <a:cubicBezTo>
                    <a:pt x="0" y="277"/>
                    <a:pt x="9" y="327"/>
                    <a:pt x="35" y="369"/>
                  </a:cubicBezTo>
                  <a:cubicBezTo>
                    <a:pt x="61" y="412"/>
                    <a:pt x="102" y="442"/>
                    <a:pt x="150" y="453"/>
                  </a:cubicBezTo>
                  <a:close/>
                  <a:moveTo>
                    <a:pt x="386" y="356"/>
                  </a:moveTo>
                  <a:lnTo>
                    <a:pt x="163" y="356"/>
                  </a:lnTo>
                  <a:cubicBezTo>
                    <a:pt x="155" y="356"/>
                    <a:pt x="148" y="363"/>
                    <a:pt x="148" y="371"/>
                  </a:cubicBezTo>
                  <a:cubicBezTo>
                    <a:pt x="148" y="380"/>
                    <a:pt x="155" y="387"/>
                    <a:pt x="163" y="387"/>
                  </a:cubicBezTo>
                  <a:lnTo>
                    <a:pt x="386" y="387"/>
                  </a:lnTo>
                  <a:cubicBezTo>
                    <a:pt x="394" y="387"/>
                    <a:pt x="401" y="380"/>
                    <a:pt x="401" y="371"/>
                  </a:cubicBezTo>
                  <a:cubicBezTo>
                    <a:pt x="401" y="363"/>
                    <a:pt x="394" y="356"/>
                    <a:pt x="386" y="356"/>
                  </a:cubicBezTo>
                  <a:close/>
                  <a:moveTo>
                    <a:pt x="202" y="506"/>
                  </a:moveTo>
                  <a:cubicBezTo>
                    <a:pt x="202" y="517"/>
                    <a:pt x="193" y="526"/>
                    <a:pt x="183" y="526"/>
                  </a:cubicBezTo>
                  <a:cubicBezTo>
                    <a:pt x="172" y="526"/>
                    <a:pt x="163" y="517"/>
                    <a:pt x="163" y="506"/>
                  </a:cubicBezTo>
                  <a:cubicBezTo>
                    <a:pt x="163" y="495"/>
                    <a:pt x="172" y="487"/>
                    <a:pt x="183" y="487"/>
                  </a:cubicBezTo>
                  <a:cubicBezTo>
                    <a:pt x="193" y="487"/>
                    <a:pt x="202" y="495"/>
                    <a:pt x="202" y="506"/>
                  </a:cubicBezTo>
                  <a:close/>
                  <a:moveTo>
                    <a:pt x="142" y="506"/>
                  </a:moveTo>
                  <a:cubicBezTo>
                    <a:pt x="142" y="529"/>
                    <a:pt x="160" y="547"/>
                    <a:pt x="183" y="547"/>
                  </a:cubicBezTo>
                  <a:cubicBezTo>
                    <a:pt x="205" y="547"/>
                    <a:pt x="223" y="529"/>
                    <a:pt x="223" y="506"/>
                  </a:cubicBezTo>
                  <a:cubicBezTo>
                    <a:pt x="223" y="484"/>
                    <a:pt x="205" y="466"/>
                    <a:pt x="183" y="466"/>
                  </a:cubicBezTo>
                  <a:cubicBezTo>
                    <a:pt x="160" y="466"/>
                    <a:pt x="142" y="484"/>
                    <a:pt x="142" y="506"/>
                  </a:cubicBezTo>
                  <a:close/>
                  <a:moveTo>
                    <a:pt x="237" y="525"/>
                  </a:moveTo>
                  <a:cubicBezTo>
                    <a:pt x="229" y="548"/>
                    <a:pt x="208" y="564"/>
                    <a:pt x="183" y="564"/>
                  </a:cubicBezTo>
                  <a:cubicBezTo>
                    <a:pt x="157" y="564"/>
                    <a:pt x="136" y="548"/>
                    <a:pt x="128" y="525"/>
                  </a:cubicBezTo>
                  <a:cubicBezTo>
                    <a:pt x="85" y="548"/>
                    <a:pt x="56" y="591"/>
                    <a:pt x="55" y="594"/>
                  </a:cubicBezTo>
                  <a:cubicBezTo>
                    <a:pt x="52" y="597"/>
                    <a:pt x="52" y="601"/>
                    <a:pt x="54" y="605"/>
                  </a:cubicBezTo>
                  <a:cubicBezTo>
                    <a:pt x="56" y="608"/>
                    <a:pt x="60" y="610"/>
                    <a:pt x="64" y="610"/>
                  </a:cubicBezTo>
                  <a:lnTo>
                    <a:pt x="302" y="610"/>
                  </a:lnTo>
                  <a:lnTo>
                    <a:pt x="302" y="610"/>
                  </a:lnTo>
                  <a:cubicBezTo>
                    <a:pt x="308" y="610"/>
                    <a:pt x="312" y="605"/>
                    <a:pt x="312" y="599"/>
                  </a:cubicBezTo>
                  <a:cubicBezTo>
                    <a:pt x="312" y="597"/>
                    <a:pt x="312" y="595"/>
                    <a:pt x="310" y="593"/>
                  </a:cubicBezTo>
                  <a:cubicBezTo>
                    <a:pt x="306" y="587"/>
                    <a:pt x="278" y="547"/>
                    <a:pt x="237" y="5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542776" y="1863403"/>
              <a:ext cx="500404" cy="49671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9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9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7697305" y="1986095"/>
              <a:ext cx="284815" cy="328502"/>
            </a:xfrm>
            <a:custGeom>
              <a:avLst/>
              <a:gdLst>
                <a:gd name="T0" fmla="*/ 346 w 346"/>
                <a:gd name="T1" fmla="*/ 130 h 401"/>
                <a:gd name="T2" fmla="*/ 346 w 346"/>
                <a:gd name="T3" fmla="*/ 29 h 401"/>
                <a:gd name="T4" fmla="*/ 300 w 346"/>
                <a:gd name="T5" fmla="*/ 29 h 401"/>
                <a:gd name="T6" fmla="*/ 300 w 346"/>
                <a:gd name="T7" fmla="*/ 130 h 401"/>
                <a:gd name="T8" fmla="*/ 176 w 346"/>
                <a:gd name="T9" fmla="*/ 254 h 401"/>
                <a:gd name="T10" fmla="*/ 174 w 346"/>
                <a:gd name="T11" fmla="*/ 254 h 401"/>
                <a:gd name="T12" fmla="*/ 173 w 346"/>
                <a:gd name="T13" fmla="*/ 254 h 401"/>
                <a:gd name="T14" fmla="*/ 173 w 346"/>
                <a:gd name="T15" fmla="*/ 254 h 401"/>
                <a:gd name="T16" fmla="*/ 170 w 346"/>
                <a:gd name="T17" fmla="*/ 254 h 401"/>
                <a:gd name="T18" fmla="*/ 46 w 346"/>
                <a:gd name="T19" fmla="*/ 130 h 401"/>
                <a:gd name="T20" fmla="*/ 46 w 346"/>
                <a:gd name="T21" fmla="*/ 29 h 401"/>
                <a:gd name="T22" fmla="*/ 0 w 346"/>
                <a:gd name="T23" fmla="*/ 29 h 401"/>
                <a:gd name="T24" fmla="*/ 0 w 346"/>
                <a:gd name="T25" fmla="*/ 130 h 401"/>
                <a:gd name="T26" fmla="*/ 146 w 346"/>
                <a:gd name="T27" fmla="*/ 299 h 401"/>
                <a:gd name="T28" fmla="*/ 146 w 346"/>
                <a:gd name="T29" fmla="*/ 372 h 401"/>
                <a:gd name="T30" fmla="*/ 42 w 346"/>
                <a:gd name="T31" fmla="*/ 401 h 401"/>
                <a:gd name="T32" fmla="*/ 304 w 346"/>
                <a:gd name="T33" fmla="*/ 401 h 401"/>
                <a:gd name="T34" fmla="*/ 200 w 346"/>
                <a:gd name="T35" fmla="*/ 371 h 401"/>
                <a:gd name="T36" fmla="*/ 200 w 346"/>
                <a:gd name="T37" fmla="*/ 299 h 401"/>
                <a:gd name="T38" fmla="*/ 346 w 346"/>
                <a:gd name="T39" fmla="*/ 13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401">
                  <a:moveTo>
                    <a:pt x="346" y="130"/>
                  </a:moveTo>
                  <a:lnTo>
                    <a:pt x="346" y="29"/>
                  </a:lnTo>
                  <a:cubicBezTo>
                    <a:pt x="346" y="0"/>
                    <a:pt x="300" y="0"/>
                    <a:pt x="300" y="29"/>
                  </a:cubicBezTo>
                  <a:lnTo>
                    <a:pt x="300" y="130"/>
                  </a:lnTo>
                  <a:cubicBezTo>
                    <a:pt x="300" y="199"/>
                    <a:pt x="245" y="254"/>
                    <a:pt x="176" y="254"/>
                  </a:cubicBezTo>
                  <a:cubicBezTo>
                    <a:pt x="176" y="254"/>
                    <a:pt x="175" y="254"/>
                    <a:pt x="174" y="254"/>
                  </a:cubicBezTo>
                  <a:lnTo>
                    <a:pt x="173" y="254"/>
                  </a:lnTo>
                  <a:lnTo>
                    <a:pt x="173" y="254"/>
                  </a:lnTo>
                  <a:cubicBezTo>
                    <a:pt x="172" y="254"/>
                    <a:pt x="171" y="254"/>
                    <a:pt x="170" y="254"/>
                  </a:cubicBezTo>
                  <a:cubicBezTo>
                    <a:pt x="102" y="254"/>
                    <a:pt x="46" y="199"/>
                    <a:pt x="46" y="130"/>
                  </a:cubicBezTo>
                  <a:lnTo>
                    <a:pt x="46" y="29"/>
                  </a:lnTo>
                  <a:cubicBezTo>
                    <a:pt x="46" y="0"/>
                    <a:pt x="0" y="0"/>
                    <a:pt x="0" y="29"/>
                  </a:cubicBezTo>
                  <a:cubicBezTo>
                    <a:pt x="0" y="43"/>
                    <a:pt x="0" y="130"/>
                    <a:pt x="0" y="130"/>
                  </a:cubicBezTo>
                  <a:cubicBezTo>
                    <a:pt x="0" y="216"/>
                    <a:pt x="63" y="287"/>
                    <a:pt x="146" y="299"/>
                  </a:cubicBezTo>
                  <a:lnTo>
                    <a:pt x="146" y="372"/>
                  </a:lnTo>
                  <a:lnTo>
                    <a:pt x="42" y="401"/>
                  </a:lnTo>
                  <a:lnTo>
                    <a:pt x="304" y="401"/>
                  </a:lnTo>
                  <a:lnTo>
                    <a:pt x="200" y="371"/>
                  </a:lnTo>
                  <a:lnTo>
                    <a:pt x="200" y="299"/>
                  </a:lnTo>
                  <a:cubicBezTo>
                    <a:pt x="283" y="287"/>
                    <a:pt x="346" y="216"/>
                    <a:pt x="346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770486" y="1859444"/>
              <a:ext cx="138452" cy="298818"/>
            </a:xfrm>
            <a:custGeom>
              <a:avLst/>
              <a:gdLst>
                <a:gd name="T0" fmla="*/ 83 w 168"/>
                <a:gd name="T1" fmla="*/ 365 h 365"/>
                <a:gd name="T2" fmla="*/ 84 w 168"/>
                <a:gd name="T3" fmla="*/ 365 h 365"/>
                <a:gd name="T4" fmla="*/ 86 w 168"/>
                <a:gd name="T5" fmla="*/ 365 h 365"/>
                <a:gd name="T6" fmla="*/ 168 w 168"/>
                <a:gd name="T7" fmla="*/ 282 h 365"/>
                <a:gd name="T8" fmla="*/ 168 w 168"/>
                <a:gd name="T9" fmla="*/ 83 h 365"/>
                <a:gd name="T10" fmla="*/ 86 w 168"/>
                <a:gd name="T11" fmla="*/ 0 h 365"/>
                <a:gd name="T12" fmla="*/ 84 w 168"/>
                <a:gd name="T13" fmla="*/ 0 h 365"/>
                <a:gd name="T14" fmla="*/ 83 w 168"/>
                <a:gd name="T15" fmla="*/ 0 h 365"/>
                <a:gd name="T16" fmla="*/ 0 w 168"/>
                <a:gd name="T17" fmla="*/ 83 h 365"/>
                <a:gd name="T18" fmla="*/ 0 w 168"/>
                <a:gd name="T19" fmla="*/ 282 h 365"/>
                <a:gd name="T20" fmla="*/ 83 w 168"/>
                <a:gd name="T2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65">
                  <a:moveTo>
                    <a:pt x="83" y="365"/>
                  </a:moveTo>
                  <a:cubicBezTo>
                    <a:pt x="83" y="365"/>
                    <a:pt x="84" y="365"/>
                    <a:pt x="84" y="365"/>
                  </a:cubicBezTo>
                  <a:cubicBezTo>
                    <a:pt x="85" y="365"/>
                    <a:pt x="85" y="365"/>
                    <a:pt x="86" y="365"/>
                  </a:cubicBezTo>
                  <a:cubicBezTo>
                    <a:pt x="131" y="365"/>
                    <a:pt x="168" y="328"/>
                    <a:pt x="168" y="282"/>
                  </a:cubicBezTo>
                  <a:lnTo>
                    <a:pt x="168" y="83"/>
                  </a:lnTo>
                  <a:cubicBezTo>
                    <a:pt x="168" y="37"/>
                    <a:pt x="131" y="0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0" y="282"/>
                  </a:lnTo>
                  <a:cubicBezTo>
                    <a:pt x="0" y="328"/>
                    <a:pt x="37" y="365"/>
                    <a:pt x="83" y="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382888" y="1099968"/>
              <a:ext cx="361952" cy="494730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9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9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9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9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9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8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9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1"/>
                    <a:pt x="207" y="221"/>
                  </a:cubicBezTo>
                  <a:cubicBezTo>
                    <a:pt x="192" y="221"/>
                    <a:pt x="180" y="234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2294508" y="1090072"/>
              <a:ext cx="553807" cy="514520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373504" y="1101944"/>
              <a:ext cx="557763" cy="492752"/>
            </a:xfrm>
            <a:custGeom>
              <a:avLst/>
              <a:gdLst>
                <a:gd name="T0" fmla="*/ 284 w 683"/>
                <a:gd name="T1" fmla="*/ 381 h 601"/>
                <a:gd name="T2" fmla="*/ 595 w 683"/>
                <a:gd name="T3" fmla="*/ 392 h 601"/>
                <a:gd name="T4" fmla="*/ 589 w 683"/>
                <a:gd name="T5" fmla="*/ 359 h 601"/>
                <a:gd name="T6" fmla="*/ 285 w 683"/>
                <a:gd name="T7" fmla="*/ 371 h 601"/>
                <a:gd name="T8" fmla="*/ 589 w 683"/>
                <a:gd name="T9" fmla="*/ 359 h 601"/>
                <a:gd name="T10" fmla="*/ 282 w 683"/>
                <a:gd name="T11" fmla="*/ 338 h 601"/>
                <a:gd name="T12" fmla="*/ 591 w 683"/>
                <a:gd name="T13" fmla="*/ 349 h 601"/>
                <a:gd name="T14" fmla="*/ 269 w 683"/>
                <a:gd name="T15" fmla="*/ 324 h 601"/>
                <a:gd name="T16" fmla="*/ 607 w 683"/>
                <a:gd name="T17" fmla="*/ 408 h 601"/>
                <a:gd name="T18" fmla="*/ 261 w 683"/>
                <a:gd name="T19" fmla="*/ 432 h 601"/>
                <a:gd name="T20" fmla="*/ 242 w 683"/>
                <a:gd name="T21" fmla="*/ 316 h 601"/>
                <a:gd name="T22" fmla="*/ 607 w 683"/>
                <a:gd name="T23" fmla="*/ 300 h 601"/>
                <a:gd name="T24" fmla="*/ 269 w 683"/>
                <a:gd name="T25" fmla="*/ 324 h 601"/>
                <a:gd name="T26" fmla="*/ 345 w 683"/>
                <a:gd name="T27" fmla="*/ 39 h 601"/>
                <a:gd name="T28" fmla="*/ 335 w 683"/>
                <a:gd name="T29" fmla="*/ 3 h 601"/>
                <a:gd name="T30" fmla="*/ 350 w 683"/>
                <a:gd name="T31" fmla="*/ 1 h 601"/>
                <a:gd name="T32" fmla="*/ 411 w 683"/>
                <a:gd name="T33" fmla="*/ 39 h 601"/>
                <a:gd name="T34" fmla="*/ 367 w 683"/>
                <a:gd name="T35" fmla="*/ 56 h 601"/>
                <a:gd name="T36" fmla="*/ 366 w 683"/>
                <a:gd name="T37" fmla="*/ 105 h 601"/>
                <a:gd name="T38" fmla="*/ 353 w 683"/>
                <a:gd name="T39" fmla="*/ 218 h 601"/>
                <a:gd name="T40" fmla="*/ 380 w 683"/>
                <a:gd name="T41" fmla="*/ 107 h 601"/>
                <a:gd name="T42" fmla="*/ 486 w 683"/>
                <a:gd name="T43" fmla="*/ 87 h 601"/>
                <a:gd name="T44" fmla="*/ 441 w 683"/>
                <a:gd name="T45" fmla="*/ 285 h 601"/>
                <a:gd name="T46" fmla="*/ 406 w 683"/>
                <a:gd name="T47" fmla="*/ 285 h 601"/>
                <a:gd name="T48" fmla="*/ 361 w 683"/>
                <a:gd name="T49" fmla="*/ 87 h 601"/>
                <a:gd name="T50" fmla="*/ 430 w 683"/>
                <a:gd name="T51" fmla="*/ 30 h 601"/>
                <a:gd name="T52" fmla="*/ 429 w 683"/>
                <a:gd name="T53" fmla="*/ 88 h 601"/>
                <a:gd name="T54" fmla="*/ 237 w 683"/>
                <a:gd name="T55" fmla="*/ 540 h 601"/>
                <a:gd name="T56" fmla="*/ 637 w 683"/>
                <a:gd name="T57" fmla="*/ 553 h 601"/>
                <a:gd name="T58" fmla="*/ 237 w 683"/>
                <a:gd name="T59" fmla="*/ 540 h 601"/>
                <a:gd name="T60" fmla="*/ 634 w 683"/>
                <a:gd name="T61" fmla="*/ 515 h 601"/>
                <a:gd name="T62" fmla="*/ 239 w 683"/>
                <a:gd name="T63" fmla="*/ 528 h 601"/>
                <a:gd name="T64" fmla="*/ 231 w 683"/>
                <a:gd name="T65" fmla="*/ 491 h 601"/>
                <a:gd name="T66" fmla="*/ 635 w 683"/>
                <a:gd name="T67" fmla="*/ 504 h 601"/>
                <a:gd name="T68" fmla="*/ 231 w 683"/>
                <a:gd name="T69" fmla="*/ 491 h 601"/>
                <a:gd name="T70" fmla="*/ 652 w 683"/>
                <a:gd name="T71" fmla="*/ 570 h 601"/>
                <a:gd name="T72" fmla="*/ 219 w 683"/>
                <a:gd name="T73" fmla="*/ 598 h 601"/>
                <a:gd name="T74" fmla="*/ 683 w 683"/>
                <a:gd name="T75" fmla="*/ 580 h 601"/>
                <a:gd name="T76" fmla="*/ 662 w 683"/>
                <a:gd name="T77" fmla="*/ 447 h 601"/>
                <a:gd name="T78" fmla="*/ 219 w 683"/>
                <a:gd name="T79" fmla="*/ 475 h 601"/>
                <a:gd name="T80" fmla="*/ 223 w 683"/>
                <a:gd name="T81" fmla="*/ 189 h 601"/>
                <a:gd name="T82" fmla="*/ 103 w 683"/>
                <a:gd name="T83" fmla="*/ 549 h 601"/>
                <a:gd name="T84" fmla="*/ 223 w 683"/>
                <a:gd name="T85" fmla="*/ 189 h 601"/>
                <a:gd name="T86" fmla="*/ 72 w 683"/>
                <a:gd name="T87" fmla="*/ 534 h 601"/>
                <a:gd name="T88" fmla="*/ 213 w 683"/>
                <a:gd name="T89" fmla="*/ 187 h 601"/>
                <a:gd name="T90" fmla="*/ 183 w 683"/>
                <a:gd name="T91" fmla="*/ 168 h 601"/>
                <a:gd name="T92" fmla="*/ 62 w 683"/>
                <a:gd name="T93" fmla="*/ 531 h 601"/>
                <a:gd name="T94" fmla="*/ 183 w 683"/>
                <a:gd name="T95" fmla="*/ 168 h 601"/>
                <a:gd name="T96" fmla="*/ 114 w 683"/>
                <a:gd name="T97" fmla="*/ 568 h 601"/>
                <a:gd name="T98" fmla="*/ 280 w 683"/>
                <a:gd name="T99" fmla="*/ 192 h 601"/>
                <a:gd name="T100" fmla="*/ 112 w 683"/>
                <a:gd name="T101" fmla="*/ 597 h 601"/>
                <a:gd name="T102" fmla="*/ 4 w 683"/>
                <a:gd name="T103" fmla="*/ 536 h 601"/>
                <a:gd name="T104" fmla="*/ 173 w 683"/>
                <a:gd name="T105" fmla="*/ 15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578379" y="2568945"/>
              <a:ext cx="482604" cy="484837"/>
            </a:xfrm>
            <a:custGeom>
              <a:avLst/>
              <a:gdLst>
                <a:gd name="T0" fmla="*/ 584 w 591"/>
                <a:gd name="T1" fmla="*/ 217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7 h 591"/>
                <a:gd name="T8" fmla="*/ 584 w 591"/>
                <a:gd name="T9" fmla="*/ 217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7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7"/>
                  </a:lnTo>
                  <a:lnTo>
                    <a:pt x="584" y="217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543209" y="3358421"/>
              <a:ext cx="235367" cy="235492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284105" y="3358421"/>
              <a:ext cx="237347" cy="235492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43209" y="3615681"/>
              <a:ext cx="237347" cy="237472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284105" y="3615681"/>
              <a:ext cx="237347" cy="237472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08353" y="4146108"/>
              <a:ext cx="526117" cy="496711"/>
              <a:chOff x="2308353" y="4146108"/>
              <a:chExt cx="526117" cy="496711"/>
            </a:xfrm>
            <a:grpFill/>
          </p:grpSpPr>
          <p:sp>
            <p:nvSpPr>
              <p:cNvPr id="45" name="Freeform 33"/>
              <p:cNvSpPr/>
              <p:nvPr/>
            </p:nvSpPr>
            <p:spPr bwMode="auto">
              <a:xfrm>
                <a:off x="2316264" y="4146108"/>
                <a:ext cx="510294" cy="245386"/>
              </a:xfrm>
              <a:custGeom>
                <a:avLst/>
                <a:gdLst>
                  <a:gd name="T0" fmla="*/ 530 w 626"/>
                  <a:gd name="T1" fmla="*/ 0 h 300"/>
                  <a:gd name="T2" fmla="*/ 97 w 626"/>
                  <a:gd name="T3" fmla="*/ 0 h 300"/>
                  <a:gd name="T4" fmla="*/ 0 w 626"/>
                  <a:gd name="T5" fmla="*/ 73 h 300"/>
                  <a:gd name="T6" fmla="*/ 313 w 626"/>
                  <a:gd name="T7" fmla="*/ 300 h 300"/>
                  <a:gd name="T8" fmla="*/ 626 w 626"/>
                  <a:gd name="T9" fmla="*/ 73 h 300"/>
                  <a:gd name="T10" fmla="*/ 530 w 626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6" h="300">
                    <a:moveTo>
                      <a:pt x="530" y="0"/>
                    </a:moveTo>
                    <a:lnTo>
                      <a:pt x="97" y="0"/>
                    </a:lnTo>
                    <a:cubicBezTo>
                      <a:pt x="54" y="0"/>
                      <a:pt x="17" y="30"/>
                      <a:pt x="0" y="73"/>
                    </a:cubicBezTo>
                    <a:lnTo>
                      <a:pt x="313" y="300"/>
                    </a:lnTo>
                    <a:lnTo>
                      <a:pt x="626" y="73"/>
                    </a:lnTo>
                    <a:cubicBezTo>
                      <a:pt x="609" y="30"/>
                      <a:pt x="572" y="0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308353" y="4282655"/>
                <a:ext cx="526117" cy="360164"/>
              </a:xfrm>
              <a:custGeom>
                <a:avLst/>
                <a:gdLst>
                  <a:gd name="T0" fmla="*/ 322 w 644"/>
                  <a:gd name="T1" fmla="*/ 230 h 440"/>
                  <a:gd name="T2" fmla="*/ 311 w 644"/>
                  <a:gd name="T3" fmla="*/ 226 h 440"/>
                  <a:gd name="T4" fmla="*/ 0 w 644"/>
                  <a:gd name="T5" fmla="*/ 0 h 440"/>
                  <a:gd name="T6" fmla="*/ 0 w 644"/>
                  <a:gd name="T7" fmla="*/ 317 h 440"/>
                  <a:gd name="T8" fmla="*/ 106 w 644"/>
                  <a:gd name="T9" fmla="*/ 440 h 440"/>
                  <a:gd name="T10" fmla="*/ 539 w 644"/>
                  <a:gd name="T11" fmla="*/ 440 h 440"/>
                  <a:gd name="T12" fmla="*/ 644 w 644"/>
                  <a:gd name="T13" fmla="*/ 317 h 440"/>
                  <a:gd name="T14" fmla="*/ 644 w 644"/>
                  <a:gd name="T15" fmla="*/ 0 h 440"/>
                  <a:gd name="T16" fmla="*/ 333 w 644"/>
                  <a:gd name="T17" fmla="*/ 226 h 440"/>
                  <a:gd name="T18" fmla="*/ 322 w 644"/>
                  <a:gd name="T19" fmla="*/ 23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440">
                    <a:moveTo>
                      <a:pt x="322" y="230"/>
                    </a:moveTo>
                    <a:cubicBezTo>
                      <a:pt x="318" y="230"/>
                      <a:pt x="315" y="229"/>
                      <a:pt x="311" y="226"/>
                    </a:cubicBezTo>
                    <a:lnTo>
                      <a:pt x="0" y="0"/>
                    </a:lnTo>
                    <a:lnTo>
                      <a:pt x="0" y="317"/>
                    </a:lnTo>
                    <a:cubicBezTo>
                      <a:pt x="0" y="385"/>
                      <a:pt x="47" y="440"/>
                      <a:pt x="106" y="440"/>
                    </a:cubicBezTo>
                    <a:lnTo>
                      <a:pt x="539" y="440"/>
                    </a:lnTo>
                    <a:cubicBezTo>
                      <a:pt x="597" y="440"/>
                      <a:pt x="644" y="385"/>
                      <a:pt x="644" y="317"/>
                    </a:cubicBezTo>
                    <a:lnTo>
                      <a:pt x="644" y="0"/>
                    </a:lnTo>
                    <a:lnTo>
                      <a:pt x="333" y="226"/>
                    </a:lnTo>
                    <a:cubicBezTo>
                      <a:pt x="330" y="229"/>
                      <a:pt x="326" y="230"/>
                      <a:pt x="322" y="2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00942" y="4150067"/>
              <a:ext cx="397554" cy="488795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1"/>
                    <a:pt x="178" y="75"/>
                    <a:pt x="246" y="75"/>
                  </a:cubicBezTo>
                  <a:cubicBezTo>
                    <a:pt x="315" y="75"/>
                    <a:pt x="370" y="131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2"/>
                    <a:pt x="212" y="336"/>
                    <a:pt x="243" y="336"/>
                  </a:cubicBezTo>
                  <a:cubicBezTo>
                    <a:pt x="274" y="336"/>
                    <a:pt x="299" y="362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1203012" y="1030703"/>
              <a:ext cx="656657" cy="554099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4367317" y="2563008"/>
              <a:ext cx="462825" cy="502647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7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7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7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7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369668" y="2545198"/>
              <a:ext cx="401509" cy="516499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2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30 h 631"/>
                <a:gd name="T68" fmla="*/ 409 w 491"/>
                <a:gd name="T69" fmla="*/ 630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9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2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2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6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6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2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30"/>
                  </a:moveTo>
                  <a:lnTo>
                    <a:pt x="315" y="630"/>
                  </a:lnTo>
                  <a:lnTo>
                    <a:pt x="409" y="630"/>
                  </a:lnTo>
                  <a:cubicBezTo>
                    <a:pt x="429" y="630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30"/>
                    <a:pt x="303" y="6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343954" y="3352483"/>
              <a:ext cx="454913" cy="504626"/>
            </a:xfrm>
            <a:custGeom>
              <a:avLst/>
              <a:gdLst>
                <a:gd name="T0" fmla="*/ 78 w 556"/>
                <a:gd name="T1" fmla="*/ 286 h 614"/>
                <a:gd name="T2" fmla="*/ 94 w 556"/>
                <a:gd name="T3" fmla="*/ 292 h 614"/>
                <a:gd name="T4" fmla="*/ 113 w 556"/>
                <a:gd name="T5" fmla="*/ 299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9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2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6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9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9"/>
                    <a:pt x="162" y="309"/>
                  </a:cubicBezTo>
                  <a:cubicBezTo>
                    <a:pt x="168" y="310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10"/>
                    <a:pt x="268" y="309"/>
                  </a:cubicBezTo>
                  <a:cubicBezTo>
                    <a:pt x="269" y="309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9"/>
                  </a:cubicBezTo>
                  <a:cubicBezTo>
                    <a:pt x="323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4"/>
                    <a:pt x="215" y="194"/>
                  </a:cubicBezTo>
                  <a:cubicBezTo>
                    <a:pt x="102" y="194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2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9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4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4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50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50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335671" y="1829964"/>
              <a:ext cx="528095" cy="486816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5397238" y="4148088"/>
              <a:ext cx="512272" cy="492752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588268" y="3409873"/>
              <a:ext cx="486560" cy="47692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574675" y="3380188"/>
              <a:ext cx="579519" cy="536289"/>
              <a:chOff x="2438399" y="4906963"/>
              <a:chExt cx="465137" cy="430213"/>
            </a:xfrm>
            <a:grpFill/>
          </p:grpSpPr>
          <p:sp>
            <p:nvSpPr>
              <p:cNvPr id="42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222 w 450"/>
                  <a:gd name="T1" fmla="*/ 42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2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8 h 247"/>
                  <a:gd name="T26" fmla="*/ 173 w 450"/>
                  <a:gd name="T27" fmla="*/ 37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7679503" y="4150066"/>
              <a:ext cx="431179" cy="556078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4 h 679"/>
                <a:gd name="T34" fmla="*/ 207 w 527"/>
                <a:gd name="T35" fmla="*/ 150 h 679"/>
                <a:gd name="T36" fmla="*/ 198 w 527"/>
                <a:gd name="T37" fmla="*/ 155 h 679"/>
                <a:gd name="T38" fmla="*/ 189 w 527"/>
                <a:gd name="T39" fmla="*/ 159 h 679"/>
                <a:gd name="T40" fmla="*/ 181 w 527"/>
                <a:gd name="T41" fmla="*/ 165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9 h 679"/>
                <a:gd name="T94" fmla="*/ 333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2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5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40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1"/>
                    <a:pt x="206" y="151"/>
                  </a:cubicBezTo>
                  <a:cubicBezTo>
                    <a:pt x="203" y="152"/>
                    <a:pt x="200" y="153"/>
                    <a:pt x="198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1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2"/>
                    <a:pt x="183" y="163"/>
                    <a:pt x="181" y="165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3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49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3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6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7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3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3"/>
                  </a:cubicBezTo>
                  <a:cubicBezTo>
                    <a:pt x="346" y="161"/>
                    <a:pt x="344" y="160"/>
                    <a:pt x="342" y="159"/>
                  </a:cubicBezTo>
                  <a:cubicBezTo>
                    <a:pt x="339" y="157"/>
                    <a:pt x="337" y="156"/>
                    <a:pt x="334" y="154"/>
                  </a:cubicBezTo>
                  <a:cubicBezTo>
                    <a:pt x="334" y="154"/>
                    <a:pt x="334" y="154"/>
                    <a:pt x="333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8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http://www.ypppt.com/article/2017/3472.html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122" y="1436125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06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84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" y="0"/>
            <a:ext cx="12191036" cy="685840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2419" y="-1325272"/>
            <a:ext cx="7915432" cy="4452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 flipH="1">
            <a:off x="-334" y="1"/>
            <a:ext cx="4030073" cy="4308300"/>
          </a:xfrm>
          <a:prstGeom prst="rect">
            <a:avLst/>
          </a:prstGeom>
        </p:spPr>
      </p:pic>
      <p:sp>
        <p:nvSpPr>
          <p:cNvPr id="33" name="TextBox 76"/>
          <p:cNvSpPr txBox="1"/>
          <p:nvPr/>
        </p:nvSpPr>
        <p:spPr>
          <a:xfrm>
            <a:off x="1071580" y="3127299"/>
            <a:ext cx="30989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PART </a:t>
            </a:r>
            <a:r>
              <a:rPr lang="en-US" altLang="zh-CN" sz="54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01</a:t>
            </a:r>
            <a:endParaRPr lang="zh-CN" altLang="en-US" sz="54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4" name="文本框 21"/>
          <p:cNvSpPr txBox="1"/>
          <p:nvPr/>
        </p:nvSpPr>
        <p:spPr>
          <a:xfrm>
            <a:off x="1071580" y="5051498"/>
            <a:ext cx="386769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71580" y="4591456"/>
            <a:ext cx="3745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6" name="TextBox 76"/>
          <p:cNvSpPr txBox="1"/>
          <p:nvPr/>
        </p:nvSpPr>
        <p:spPr>
          <a:xfrm>
            <a:off x="1071580" y="4015913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258077" y="2389606"/>
            <a:ext cx="10209245" cy="2873828"/>
          </a:xfrm>
          <a:prstGeom prst="rect">
            <a:avLst/>
          </a:prstGeom>
          <a:solidFill>
            <a:srgbClr val="F45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896298" y="2836216"/>
            <a:ext cx="2345257" cy="20528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10267997" y="2836216"/>
            <a:ext cx="615553" cy="2209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077" y="2391470"/>
            <a:ext cx="5612234" cy="287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1254580" y="2126360"/>
            <a:ext cx="751508" cy="749972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1433832" y="2305245"/>
            <a:ext cx="393004" cy="39220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21"/>
          <p:cNvSpPr>
            <a:spLocks noChangeArrowheads="1"/>
          </p:cNvSpPr>
          <p:nvPr/>
        </p:nvSpPr>
        <p:spPr bwMode="auto">
          <a:xfrm>
            <a:off x="1254580" y="3432664"/>
            <a:ext cx="751508" cy="751509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2"/>
          <p:cNvSpPr>
            <a:spLocks noEditPoints="1"/>
          </p:cNvSpPr>
          <p:nvPr/>
        </p:nvSpPr>
        <p:spPr bwMode="auto">
          <a:xfrm>
            <a:off x="1376542" y="3658199"/>
            <a:ext cx="512726" cy="312850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1254580" y="4740505"/>
            <a:ext cx="751508" cy="749972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414949" y="4943717"/>
            <a:ext cx="430768" cy="343546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24"/>
          <p:cNvSpPr>
            <a:spLocks noChangeArrowheads="1"/>
          </p:cNvSpPr>
          <p:nvPr/>
        </p:nvSpPr>
        <p:spPr bwMode="auto">
          <a:xfrm>
            <a:off x="6721076" y="3429590"/>
            <a:ext cx="751509" cy="749972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6917335" y="3631880"/>
            <a:ext cx="358991" cy="35777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25"/>
          <p:cNvSpPr>
            <a:spLocks noChangeArrowheads="1"/>
          </p:cNvSpPr>
          <p:nvPr/>
        </p:nvSpPr>
        <p:spPr bwMode="auto">
          <a:xfrm>
            <a:off x="6727224" y="4729747"/>
            <a:ext cx="751509" cy="751509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27"/>
          <p:cNvSpPr>
            <a:spLocks noEditPoints="1"/>
          </p:cNvSpPr>
          <p:nvPr/>
        </p:nvSpPr>
        <p:spPr bwMode="auto">
          <a:xfrm>
            <a:off x="6895724" y="4963605"/>
            <a:ext cx="414506" cy="296203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6721076" y="2121750"/>
            <a:ext cx="751509" cy="751508"/>
          </a:xfrm>
          <a:prstGeom prst="roundRect">
            <a:avLst/>
          </a:prstGeom>
          <a:solidFill>
            <a:srgbClr val="F45474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6862422" y="2257618"/>
            <a:ext cx="468818" cy="479775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47434" y="2222973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613931" y="2227075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47434" y="3530046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13931" y="3530046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47434" y="4830971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13931" y="4830971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564865" y="2503968"/>
            <a:ext cx="3039717" cy="3039717"/>
          </a:xfrm>
          <a:prstGeom prst="ellipse">
            <a:avLst/>
          </a:prstGeom>
          <a:noFill/>
          <a:ln w="38100">
            <a:solidFill>
              <a:srgbClr val="F454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Oval 3"/>
          <p:cNvSpPr/>
          <p:nvPr/>
        </p:nvSpPr>
        <p:spPr>
          <a:xfrm>
            <a:off x="4477572" y="2469552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Oval 4"/>
          <p:cNvSpPr/>
          <p:nvPr/>
        </p:nvSpPr>
        <p:spPr>
          <a:xfrm>
            <a:off x="4031778" y="3578293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Oval 5"/>
          <p:cNvSpPr/>
          <p:nvPr/>
        </p:nvSpPr>
        <p:spPr>
          <a:xfrm>
            <a:off x="4477572" y="4742135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Oval 6"/>
          <p:cNvSpPr/>
          <p:nvPr/>
        </p:nvSpPr>
        <p:spPr>
          <a:xfrm>
            <a:off x="6803456" y="2469551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Oval 7"/>
          <p:cNvSpPr/>
          <p:nvPr/>
        </p:nvSpPr>
        <p:spPr>
          <a:xfrm>
            <a:off x="7191103" y="3578292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Oval 8"/>
          <p:cNvSpPr/>
          <p:nvPr/>
        </p:nvSpPr>
        <p:spPr>
          <a:xfrm>
            <a:off x="6803456" y="4742133"/>
            <a:ext cx="969118" cy="974679"/>
          </a:xfrm>
          <a:prstGeom prst="ellipse">
            <a:avLst/>
          </a:prstGeom>
          <a:solidFill>
            <a:srgbClr val="F45474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28387" y="2712548"/>
            <a:ext cx="534480" cy="453906"/>
            <a:chOff x="4728387" y="2281055"/>
            <a:chExt cx="534480" cy="453906"/>
          </a:xfrm>
          <a:solidFill>
            <a:schemeClr val="bg1"/>
          </a:solidFill>
        </p:grpSpPr>
        <p:sp>
          <p:nvSpPr>
            <p:cNvPr id="16" name="Freeform 12"/>
            <p:cNvSpPr/>
            <p:nvPr/>
          </p:nvSpPr>
          <p:spPr bwMode="auto">
            <a:xfrm>
              <a:off x="4897595" y="2544266"/>
              <a:ext cx="96689" cy="96689"/>
            </a:xfrm>
            <a:custGeom>
              <a:avLst/>
              <a:gdLst>
                <a:gd name="T0" fmla="*/ 36 w 36"/>
                <a:gd name="T1" fmla="*/ 20 h 36"/>
                <a:gd name="T2" fmla="*/ 16 w 36"/>
                <a:gd name="T3" fmla="*/ 0 h 36"/>
                <a:gd name="T4" fmla="*/ 16 w 36"/>
                <a:gd name="T5" fmla="*/ 0 h 36"/>
                <a:gd name="T6" fmla="*/ 0 w 36"/>
                <a:gd name="T7" fmla="*/ 36 h 36"/>
                <a:gd name="T8" fmla="*/ 36 w 36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4994284" y="2597982"/>
              <a:ext cx="2688" cy="2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4953996" y="2313284"/>
              <a:ext cx="244411" cy="239039"/>
            </a:xfrm>
            <a:custGeom>
              <a:avLst/>
              <a:gdLst>
                <a:gd name="T0" fmla="*/ 81 w 91"/>
                <a:gd name="T1" fmla="*/ 0 h 89"/>
                <a:gd name="T2" fmla="*/ 0 w 91"/>
                <a:gd name="T3" fmla="*/ 81 h 89"/>
                <a:gd name="T4" fmla="*/ 8 w 91"/>
                <a:gd name="T5" fmla="*/ 89 h 89"/>
                <a:gd name="T6" fmla="*/ 91 w 91"/>
                <a:gd name="T7" fmla="*/ 8 h 89"/>
                <a:gd name="T8" fmla="*/ 81 w 91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4986226" y="2345515"/>
              <a:ext cx="244411" cy="241723"/>
            </a:xfrm>
            <a:custGeom>
              <a:avLst/>
              <a:gdLst>
                <a:gd name="T0" fmla="*/ 0 w 91"/>
                <a:gd name="T1" fmla="*/ 82 h 90"/>
                <a:gd name="T2" fmla="*/ 8 w 91"/>
                <a:gd name="T3" fmla="*/ 90 h 90"/>
                <a:gd name="T4" fmla="*/ 91 w 91"/>
                <a:gd name="T5" fmla="*/ 8 h 90"/>
                <a:gd name="T6" fmla="*/ 83 w 91"/>
                <a:gd name="T7" fmla="*/ 0 h 90"/>
                <a:gd name="T8" fmla="*/ 0 w 91"/>
                <a:gd name="T9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5187664" y="2281055"/>
              <a:ext cx="75203" cy="69831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4728387" y="2291798"/>
              <a:ext cx="448534" cy="443163"/>
            </a:xfrm>
            <a:custGeom>
              <a:avLst/>
              <a:gdLst>
                <a:gd name="T0" fmla="*/ 147 w 167"/>
                <a:gd name="T1" fmla="*/ 145 h 165"/>
                <a:gd name="T2" fmla="*/ 20 w 167"/>
                <a:gd name="T3" fmla="*/ 145 h 165"/>
                <a:gd name="T4" fmla="*/ 20 w 167"/>
                <a:gd name="T5" fmla="*/ 20 h 165"/>
                <a:gd name="T6" fmla="*/ 139 w 167"/>
                <a:gd name="T7" fmla="*/ 20 h 165"/>
                <a:gd name="T8" fmla="*/ 160 w 167"/>
                <a:gd name="T9" fmla="*/ 0 h 165"/>
                <a:gd name="T10" fmla="*/ 0 w 167"/>
                <a:gd name="T11" fmla="*/ 0 h 165"/>
                <a:gd name="T12" fmla="*/ 0 w 167"/>
                <a:gd name="T13" fmla="*/ 165 h 165"/>
                <a:gd name="T14" fmla="*/ 167 w 167"/>
                <a:gd name="T15" fmla="*/ 165 h 165"/>
                <a:gd name="T16" fmla="*/ 167 w 167"/>
                <a:gd name="T17" fmla="*/ 61 h 165"/>
                <a:gd name="T18" fmla="*/ 147 w 167"/>
                <a:gd name="T19" fmla="*/ 81 h 165"/>
                <a:gd name="T20" fmla="*/ 147 w 167"/>
                <a:gd name="T21" fmla="*/ 14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2" name="Freeform 59"/>
          <p:cNvSpPr>
            <a:spLocks noEditPoints="1"/>
          </p:cNvSpPr>
          <p:nvPr/>
        </p:nvSpPr>
        <p:spPr bwMode="auto">
          <a:xfrm>
            <a:off x="4252463" y="3828343"/>
            <a:ext cx="502667" cy="494689"/>
          </a:xfrm>
          <a:custGeom>
            <a:avLst/>
            <a:gdLst>
              <a:gd name="T0" fmla="*/ 82 w 95"/>
              <a:gd name="T1" fmla="*/ 57 h 93"/>
              <a:gd name="T2" fmla="*/ 95 w 95"/>
              <a:gd name="T3" fmla="*/ 51 h 93"/>
              <a:gd name="T4" fmla="*/ 95 w 95"/>
              <a:gd name="T5" fmla="*/ 41 h 93"/>
              <a:gd name="T6" fmla="*/ 82 w 95"/>
              <a:gd name="T7" fmla="*/ 36 h 93"/>
              <a:gd name="T8" fmla="*/ 80 w 95"/>
              <a:gd name="T9" fmla="*/ 30 h 93"/>
              <a:gd name="T10" fmla="*/ 85 w 95"/>
              <a:gd name="T11" fmla="*/ 17 h 93"/>
              <a:gd name="T12" fmla="*/ 77 w 95"/>
              <a:gd name="T13" fmla="*/ 10 h 93"/>
              <a:gd name="T14" fmla="*/ 64 w 95"/>
              <a:gd name="T15" fmla="*/ 15 h 93"/>
              <a:gd name="T16" fmla="*/ 59 w 95"/>
              <a:gd name="T17" fmla="*/ 13 h 93"/>
              <a:gd name="T18" fmla="*/ 53 w 95"/>
              <a:gd name="T19" fmla="*/ 0 h 93"/>
              <a:gd name="T20" fmla="*/ 42 w 95"/>
              <a:gd name="T21" fmla="*/ 0 h 93"/>
              <a:gd name="T22" fmla="*/ 37 w 95"/>
              <a:gd name="T23" fmla="*/ 13 h 93"/>
              <a:gd name="T24" fmla="*/ 31 w 95"/>
              <a:gd name="T25" fmla="*/ 15 h 93"/>
              <a:gd name="T26" fmla="*/ 18 w 95"/>
              <a:gd name="T27" fmla="*/ 10 h 93"/>
              <a:gd name="T28" fmla="*/ 10 w 95"/>
              <a:gd name="T29" fmla="*/ 17 h 93"/>
              <a:gd name="T30" fmla="*/ 16 w 95"/>
              <a:gd name="T31" fmla="*/ 30 h 93"/>
              <a:gd name="T32" fmla="*/ 13 w 95"/>
              <a:gd name="T33" fmla="*/ 36 h 93"/>
              <a:gd name="T34" fmla="*/ 0 w 95"/>
              <a:gd name="T35" fmla="*/ 41 h 93"/>
              <a:gd name="T36" fmla="*/ 0 w 95"/>
              <a:gd name="T37" fmla="*/ 52 h 93"/>
              <a:gd name="T38" fmla="*/ 13 w 95"/>
              <a:gd name="T39" fmla="*/ 57 h 93"/>
              <a:gd name="T40" fmla="*/ 16 w 95"/>
              <a:gd name="T41" fmla="*/ 63 h 93"/>
              <a:gd name="T42" fmla="*/ 11 w 95"/>
              <a:gd name="T43" fmla="*/ 76 h 93"/>
              <a:gd name="T44" fmla="*/ 18 w 95"/>
              <a:gd name="T45" fmla="*/ 83 h 93"/>
              <a:gd name="T46" fmla="*/ 31 w 95"/>
              <a:gd name="T47" fmla="*/ 78 h 93"/>
              <a:gd name="T48" fmla="*/ 37 w 95"/>
              <a:gd name="T49" fmla="*/ 80 h 93"/>
              <a:gd name="T50" fmla="*/ 43 w 95"/>
              <a:gd name="T51" fmla="*/ 93 h 93"/>
              <a:gd name="T52" fmla="*/ 53 w 95"/>
              <a:gd name="T53" fmla="*/ 93 h 93"/>
              <a:gd name="T54" fmla="*/ 59 w 95"/>
              <a:gd name="T55" fmla="*/ 80 h 93"/>
              <a:gd name="T56" fmla="*/ 64 w 95"/>
              <a:gd name="T57" fmla="*/ 78 h 93"/>
              <a:gd name="T58" fmla="*/ 78 w 95"/>
              <a:gd name="T59" fmla="*/ 83 h 93"/>
              <a:gd name="T60" fmla="*/ 85 w 95"/>
              <a:gd name="T61" fmla="*/ 75 h 93"/>
              <a:gd name="T62" fmla="*/ 80 w 95"/>
              <a:gd name="T63" fmla="*/ 63 h 93"/>
              <a:gd name="T64" fmla="*/ 82 w 95"/>
              <a:gd name="T65" fmla="*/ 57 h 93"/>
              <a:gd name="T66" fmla="*/ 48 w 95"/>
              <a:gd name="T67" fmla="*/ 61 h 93"/>
              <a:gd name="T68" fmla="*/ 33 w 95"/>
              <a:gd name="T69" fmla="*/ 46 h 93"/>
              <a:gd name="T70" fmla="*/ 48 w 95"/>
              <a:gd name="T71" fmla="*/ 32 h 93"/>
              <a:gd name="T72" fmla="*/ 63 w 95"/>
              <a:gd name="T73" fmla="*/ 46 h 93"/>
              <a:gd name="T74" fmla="*/ 48 w 95"/>
              <a:gd name="T75" fmla="*/ 6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Oval 60"/>
          <p:cNvSpPr>
            <a:spLocks noChangeArrowheads="1"/>
          </p:cNvSpPr>
          <p:nvPr/>
        </p:nvSpPr>
        <p:spPr bwMode="auto">
          <a:xfrm>
            <a:off x="4451935" y="4023827"/>
            <a:ext cx="103725" cy="99736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469342" y="3780469"/>
            <a:ext cx="412641" cy="517388"/>
            <a:chOff x="7469342" y="3348976"/>
            <a:chExt cx="412641" cy="517388"/>
          </a:xfrm>
          <a:solidFill>
            <a:schemeClr val="bg1"/>
          </a:solidFill>
        </p:grpSpPr>
        <p:sp>
          <p:nvSpPr>
            <p:cNvPr id="25" name="Freeform 80"/>
            <p:cNvSpPr/>
            <p:nvPr/>
          </p:nvSpPr>
          <p:spPr bwMode="auto">
            <a:xfrm>
              <a:off x="7469342" y="3564819"/>
              <a:ext cx="412641" cy="171404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81"/>
            <p:cNvSpPr/>
            <p:nvPr/>
          </p:nvSpPr>
          <p:spPr bwMode="auto">
            <a:xfrm>
              <a:off x="7469342" y="3698133"/>
              <a:ext cx="412641" cy="168231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82"/>
            <p:cNvSpPr/>
            <p:nvPr/>
          </p:nvSpPr>
          <p:spPr bwMode="auto">
            <a:xfrm>
              <a:off x="7469342" y="3437853"/>
              <a:ext cx="412641" cy="174580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Oval 83"/>
            <p:cNvSpPr>
              <a:spLocks noChangeArrowheads="1"/>
            </p:cNvSpPr>
            <p:nvPr/>
          </p:nvSpPr>
          <p:spPr bwMode="auto">
            <a:xfrm>
              <a:off x="7475689" y="3348976"/>
              <a:ext cx="403119" cy="1364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9" name="Freeform 103"/>
          <p:cNvSpPr>
            <a:spLocks noEditPoints="1"/>
          </p:cNvSpPr>
          <p:nvPr/>
        </p:nvSpPr>
        <p:spPr bwMode="auto">
          <a:xfrm>
            <a:off x="4685121" y="4992997"/>
            <a:ext cx="479299" cy="472950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Freeform 104"/>
          <p:cNvSpPr>
            <a:spLocks noEditPoints="1"/>
          </p:cNvSpPr>
          <p:nvPr/>
        </p:nvSpPr>
        <p:spPr bwMode="auto">
          <a:xfrm>
            <a:off x="7034082" y="4964431"/>
            <a:ext cx="507865" cy="501516"/>
          </a:xfrm>
          <a:custGeom>
            <a:avLst/>
            <a:gdLst>
              <a:gd name="T0" fmla="*/ 53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7 w 120"/>
              <a:gd name="T11" fmla="*/ 36 h 118"/>
              <a:gd name="T12" fmla="*/ 2 w 120"/>
              <a:gd name="T13" fmla="*/ 21 h 118"/>
              <a:gd name="T14" fmla="*/ 9 w 120"/>
              <a:gd name="T15" fmla="*/ 47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5 h 118"/>
              <a:gd name="T22" fmla="*/ 107 w 120"/>
              <a:gd name="T23" fmla="*/ 118 h 118"/>
              <a:gd name="T24" fmla="*/ 115 w 120"/>
              <a:gd name="T25" fmla="*/ 115 h 118"/>
              <a:gd name="T26" fmla="*/ 115 w 120"/>
              <a:gd name="T27" fmla="*/ 97 h 118"/>
              <a:gd name="T28" fmla="*/ 53 w 120"/>
              <a:gd name="T29" fmla="*/ 35 h 118"/>
              <a:gd name="T30" fmla="*/ 108 w 120"/>
              <a:gd name="T31" fmla="*/ 113 h 118"/>
              <a:gd name="T32" fmla="*/ 103 w 120"/>
              <a:gd name="T33" fmla="*/ 108 h 118"/>
              <a:gd name="T34" fmla="*/ 108 w 120"/>
              <a:gd name="T35" fmla="*/ 103 h 118"/>
              <a:gd name="T36" fmla="*/ 113 w 120"/>
              <a:gd name="T37" fmla="*/ 108 h 118"/>
              <a:gd name="T38" fmla="*/ 108 w 120"/>
              <a:gd name="T39" fmla="*/ 11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22810" y="2625537"/>
            <a:ext cx="519136" cy="590746"/>
            <a:chOff x="7022810" y="2194044"/>
            <a:chExt cx="519136" cy="590746"/>
          </a:xfrm>
          <a:solidFill>
            <a:schemeClr val="bg1"/>
          </a:solidFill>
        </p:grpSpPr>
        <p:sp>
          <p:nvSpPr>
            <p:cNvPr id="33" name="Freeform 68"/>
            <p:cNvSpPr>
              <a:spLocks noEditPoints="1"/>
            </p:cNvSpPr>
            <p:nvPr/>
          </p:nvSpPr>
          <p:spPr bwMode="auto">
            <a:xfrm>
              <a:off x="7022810" y="2194044"/>
              <a:ext cx="236299" cy="42963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69"/>
            <p:cNvSpPr>
              <a:spLocks noEditPoints="1"/>
            </p:cNvSpPr>
            <p:nvPr/>
          </p:nvSpPr>
          <p:spPr bwMode="auto">
            <a:xfrm>
              <a:off x="7298488" y="2355156"/>
              <a:ext cx="243458" cy="42963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70"/>
            <p:cNvSpPr/>
            <p:nvPr/>
          </p:nvSpPr>
          <p:spPr bwMode="auto">
            <a:xfrm>
              <a:off x="7280588" y="2219105"/>
              <a:ext cx="143211" cy="118151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Freeform 71"/>
            <p:cNvSpPr/>
            <p:nvPr/>
          </p:nvSpPr>
          <p:spPr bwMode="auto">
            <a:xfrm>
              <a:off x="7151698" y="2648738"/>
              <a:ext cx="118151" cy="118151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7" name="TextBox 76"/>
          <p:cNvSpPr txBox="1"/>
          <p:nvPr/>
        </p:nvSpPr>
        <p:spPr>
          <a:xfrm>
            <a:off x="8076787" y="2365460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76788" y="2678903"/>
            <a:ext cx="243897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8632425" y="3570593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32426" y="3884036"/>
            <a:ext cx="243897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8076787" y="4776297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076788" y="5089740"/>
            <a:ext cx="243897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3071124" y="2365460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30689" y="2678903"/>
            <a:ext cx="243897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2505224" y="3570593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46" name="TextBox 76"/>
          <p:cNvSpPr txBox="1"/>
          <p:nvPr/>
        </p:nvSpPr>
        <p:spPr>
          <a:xfrm>
            <a:off x="3071124" y="4776297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1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730689" y="5089740"/>
            <a:ext cx="243897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164789" y="3884036"/>
            <a:ext cx="243897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，编辑文字。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4"/>
          <p:cNvGrpSpPr>
            <a:grpSpLocks noChangeAspect="1"/>
          </p:cNvGrpSpPr>
          <p:nvPr/>
        </p:nvGrpSpPr>
        <p:grpSpPr bwMode="auto">
          <a:xfrm>
            <a:off x="1848485" y="3607944"/>
            <a:ext cx="3927667" cy="755171"/>
            <a:chOff x="2832" y="1965"/>
            <a:chExt cx="2018" cy="388"/>
          </a:xfrm>
          <a:solidFill>
            <a:srgbClr val="F45474"/>
          </a:solidFill>
          <a:effectLst/>
        </p:grpSpPr>
        <p:grpSp>
          <p:nvGrpSpPr>
            <p:cNvPr id="34" name="Group 205"/>
            <p:cNvGrpSpPr/>
            <p:nvPr/>
          </p:nvGrpSpPr>
          <p:grpSpPr bwMode="auto">
            <a:xfrm>
              <a:off x="2840" y="1965"/>
              <a:ext cx="1707" cy="388"/>
              <a:chOff x="2840" y="1965"/>
              <a:chExt cx="1707" cy="388"/>
            </a:xfrm>
            <a:grpFill/>
          </p:grpSpPr>
          <p:sp>
            <p:nvSpPr>
              <p:cNvPr id="316" name="Freeform 5"/>
              <p:cNvSpPr/>
              <p:nvPr/>
            </p:nvSpPr>
            <p:spPr bwMode="auto">
              <a:xfrm>
                <a:off x="4089" y="196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1" y="0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7" name="Freeform 6"/>
              <p:cNvSpPr/>
              <p:nvPr/>
            </p:nvSpPr>
            <p:spPr bwMode="auto">
              <a:xfrm>
                <a:off x="4120" y="1965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2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8" name="Freeform 7"/>
              <p:cNvSpPr/>
              <p:nvPr/>
            </p:nvSpPr>
            <p:spPr bwMode="auto">
              <a:xfrm>
                <a:off x="4134" y="1967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6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2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9" name="Freeform 8"/>
              <p:cNvSpPr/>
              <p:nvPr/>
            </p:nvSpPr>
            <p:spPr bwMode="auto">
              <a:xfrm>
                <a:off x="4006" y="197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1" y="0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0" name="Freeform 9"/>
              <p:cNvSpPr/>
              <p:nvPr/>
            </p:nvSpPr>
            <p:spPr bwMode="auto">
              <a:xfrm>
                <a:off x="3854" y="1977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1" name="Freeform 10"/>
              <p:cNvSpPr/>
              <p:nvPr/>
            </p:nvSpPr>
            <p:spPr bwMode="auto">
              <a:xfrm>
                <a:off x="3864" y="1977"/>
                <a:ext cx="14" cy="7"/>
              </a:xfrm>
              <a:custGeom>
                <a:avLst/>
                <a:gdLst>
                  <a:gd name="T0" fmla="*/ 1 w 6"/>
                  <a:gd name="T1" fmla="*/ 0 h 3"/>
                  <a:gd name="T2" fmla="*/ 6 w 6"/>
                  <a:gd name="T3" fmla="*/ 1 h 3"/>
                  <a:gd name="T4" fmla="*/ 4 w 6"/>
                  <a:gd name="T5" fmla="*/ 1 h 3"/>
                  <a:gd name="T6" fmla="*/ 0 w 6"/>
                  <a:gd name="T7" fmla="*/ 3 h 3"/>
                  <a:gd name="T8" fmla="*/ 2 w 6"/>
                  <a:gd name="T9" fmla="*/ 2 h 3"/>
                  <a:gd name="T10" fmla="*/ 1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3" y="1"/>
                      <a:pt x="5" y="1"/>
                      <a:pt x="6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2"/>
                      <a:pt x="2" y="3"/>
                      <a:pt x="0" y="3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2" name="Freeform 11"/>
              <p:cNvSpPr/>
              <p:nvPr/>
            </p:nvSpPr>
            <p:spPr bwMode="auto">
              <a:xfrm>
                <a:off x="3892" y="1977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3" name="Freeform 12"/>
              <p:cNvSpPr/>
              <p:nvPr/>
            </p:nvSpPr>
            <p:spPr bwMode="auto">
              <a:xfrm>
                <a:off x="3909" y="1977"/>
                <a:ext cx="24" cy="7"/>
              </a:xfrm>
              <a:custGeom>
                <a:avLst/>
                <a:gdLst>
                  <a:gd name="T0" fmla="*/ 0 w 10"/>
                  <a:gd name="T1" fmla="*/ 0 h 3"/>
                  <a:gd name="T2" fmla="*/ 10 w 10"/>
                  <a:gd name="T3" fmla="*/ 1 h 3"/>
                  <a:gd name="T4" fmla="*/ 9 w 10"/>
                  <a:gd name="T5" fmla="*/ 3 h 3"/>
                  <a:gd name="T6" fmla="*/ 0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0" y="0"/>
                    </a:moveTo>
                    <a:cubicBezTo>
                      <a:pt x="3" y="1"/>
                      <a:pt x="7" y="1"/>
                      <a:pt x="10" y="1"/>
                    </a:cubicBezTo>
                    <a:cubicBezTo>
                      <a:pt x="10" y="2"/>
                      <a:pt x="10" y="3"/>
                      <a:pt x="9" y="3"/>
                    </a:cubicBezTo>
                    <a:cubicBezTo>
                      <a:pt x="5" y="2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4" name="Freeform 13"/>
              <p:cNvSpPr/>
              <p:nvPr/>
            </p:nvSpPr>
            <p:spPr bwMode="auto">
              <a:xfrm>
                <a:off x="3850" y="198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5" name="Freeform 14"/>
              <p:cNvSpPr/>
              <p:nvPr/>
            </p:nvSpPr>
            <p:spPr bwMode="auto">
              <a:xfrm>
                <a:off x="4376" y="1984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6" name="Freeform 15"/>
              <p:cNvSpPr/>
              <p:nvPr/>
            </p:nvSpPr>
            <p:spPr bwMode="auto">
              <a:xfrm>
                <a:off x="3681" y="198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1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7" name="Freeform 16"/>
              <p:cNvSpPr/>
              <p:nvPr/>
            </p:nvSpPr>
            <p:spPr bwMode="auto">
              <a:xfrm>
                <a:off x="3698" y="1987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0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3" y="2"/>
                      <a:pt x="3" y="1"/>
                      <a:pt x="4" y="3"/>
                    </a:cubicBezTo>
                    <a:cubicBezTo>
                      <a:pt x="3" y="3"/>
                      <a:pt x="2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8" name="Freeform 17"/>
              <p:cNvSpPr/>
              <p:nvPr/>
            </p:nvSpPr>
            <p:spPr bwMode="auto">
              <a:xfrm>
                <a:off x="2859" y="1975"/>
                <a:ext cx="1202" cy="378"/>
              </a:xfrm>
              <a:custGeom>
                <a:avLst/>
                <a:gdLst>
                  <a:gd name="T0" fmla="*/ 492 w 507"/>
                  <a:gd name="T1" fmla="*/ 65 h 157"/>
                  <a:gd name="T2" fmla="*/ 485 w 507"/>
                  <a:gd name="T3" fmla="*/ 72 h 157"/>
                  <a:gd name="T4" fmla="*/ 499 w 507"/>
                  <a:gd name="T5" fmla="*/ 78 h 157"/>
                  <a:gd name="T6" fmla="*/ 497 w 507"/>
                  <a:gd name="T7" fmla="*/ 88 h 157"/>
                  <a:gd name="T8" fmla="*/ 488 w 507"/>
                  <a:gd name="T9" fmla="*/ 94 h 157"/>
                  <a:gd name="T10" fmla="*/ 484 w 507"/>
                  <a:gd name="T11" fmla="*/ 97 h 157"/>
                  <a:gd name="T12" fmla="*/ 411 w 507"/>
                  <a:gd name="T13" fmla="*/ 115 h 157"/>
                  <a:gd name="T14" fmla="*/ 359 w 507"/>
                  <a:gd name="T15" fmla="*/ 118 h 157"/>
                  <a:gd name="T16" fmla="*/ 318 w 507"/>
                  <a:gd name="T17" fmla="*/ 122 h 157"/>
                  <a:gd name="T18" fmla="*/ 300 w 507"/>
                  <a:gd name="T19" fmla="*/ 119 h 157"/>
                  <a:gd name="T20" fmla="*/ 293 w 507"/>
                  <a:gd name="T21" fmla="*/ 126 h 157"/>
                  <a:gd name="T22" fmla="*/ 281 w 507"/>
                  <a:gd name="T23" fmla="*/ 127 h 157"/>
                  <a:gd name="T24" fmla="*/ 267 w 507"/>
                  <a:gd name="T25" fmla="*/ 127 h 157"/>
                  <a:gd name="T26" fmla="*/ 260 w 507"/>
                  <a:gd name="T27" fmla="*/ 134 h 157"/>
                  <a:gd name="T28" fmla="*/ 256 w 507"/>
                  <a:gd name="T29" fmla="*/ 131 h 157"/>
                  <a:gd name="T30" fmla="*/ 252 w 507"/>
                  <a:gd name="T31" fmla="*/ 138 h 157"/>
                  <a:gd name="T32" fmla="*/ 232 w 507"/>
                  <a:gd name="T33" fmla="*/ 143 h 157"/>
                  <a:gd name="T34" fmla="*/ 208 w 507"/>
                  <a:gd name="T35" fmla="*/ 144 h 157"/>
                  <a:gd name="T36" fmla="*/ 191 w 507"/>
                  <a:gd name="T37" fmla="*/ 144 h 157"/>
                  <a:gd name="T38" fmla="*/ 67 w 507"/>
                  <a:gd name="T39" fmla="*/ 144 h 157"/>
                  <a:gd name="T40" fmla="*/ 60 w 507"/>
                  <a:gd name="T41" fmla="*/ 140 h 157"/>
                  <a:gd name="T42" fmla="*/ 53 w 507"/>
                  <a:gd name="T43" fmla="*/ 142 h 157"/>
                  <a:gd name="T44" fmla="*/ 45 w 507"/>
                  <a:gd name="T45" fmla="*/ 144 h 157"/>
                  <a:gd name="T46" fmla="*/ 40 w 507"/>
                  <a:gd name="T47" fmla="*/ 155 h 157"/>
                  <a:gd name="T48" fmla="*/ 32 w 507"/>
                  <a:gd name="T49" fmla="*/ 155 h 157"/>
                  <a:gd name="T50" fmla="*/ 19 w 507"/>
                  <a:gd name="T51" fmla="*/ 150 h 157"/>
                  <a:gd name="T52" fmla="*/ 9 w 507"/>
                  <a:gd name="T53" fmla="*/ 133 h 157"/>
                  <a:gd name="T54" fmla="*/ 0 w 507"/>
                  <a:gd name="T55" fmla="*/ 99 h 157"/>
                  <a:gd name="T56" fmla="*/ 4 w 507"/>
                  <a:gd name="T57" fmla="*/ 72 h 157"/>
                  <a:gd name="T58" fmla="*/ 5 w 507"/>
                  <a:gd name="T59" fmla="*/ 48 h 157"/>
                  <a:gd name="T60" fmla="*/ 10 w 507"/>
                  <a:gd name="T61" fmla="*/ 46 h 157"/>
                  <a:gd name="T62" fmla="*/ 16 w 507"/>
                  <a:gd name="T63" fmla="*/ 36 h 157"/>
                  <a:gd name="T64" fmla="*/ 20 w 507"/>
                  <a:gd name="T65" fmla="*/ 31 h 157"/>
                  <a:gd name="T66" fmla="*/ 34 w 507"/>
                  <a:gd name="T67" fmla="*/ 22 h 157"/>
                  <a:gd name="T68" fmla="*/ 128 w 507"/>
                  <a:gd name="T69" fmla="*/ 6 h 157"/>
                  <a:gd name="T70" fmla="*/ 257 w 507"/>
                  <a:gd name="T71" fmla="*/ 15 h 157"/>
                  <a:gd name="T72" fmla="*/ 304 w 507"/>
                  <a:gd name="T73" fmla="*/ 15 h 157"/>
                  <a:gd name="T74" fmla="*/ 317 w 507"/>
                  <a:gd name="T75" fmla="*/ 15 h 157"/>
                  <a:gd name="T76" fmla="*/ 406 w 507"/>
                  <a:gd name="T77" fmla="*/ 20 h 157"/>
                  <a:gd name="T78" fmla="*/ 409 w 507"/>
                  <a:gd name="T79" fmla="*/ 34 h 157"/>
                  <a:gd name="T80" fmla="*/ 424 w 507"/>
                  <a:gd name="T81" fmla="*/ 37 h 157"/>
                  <a:gd name="T82" fmla="*/ 409 w 507"/>
                  <a:gd name="T83" fmla="*/ 44 h 157"/>
                  <a:gd name="T84" fmla="*/ 410 w 507"/>
                  <a:gd name="T85" fmla="*/ 48 h 157"/>
                  <a:gd name="T86" fmla="*/ 427 w 507"/>
                  <a:gd name="T87" fmla="*/ 50 h 157"/>
                  <a:gd name="T88" fmla="*/ 447 w 507"/>
                  <a:gd name="T89" fmla="*/ 58 h 157"/>
                  <a:gd name="T90" fmla="*/ 424 w 507"/>
                  <a:gd name="T91" fmla="*/ 58 h 157"/>
                  <a:gd name="T92" fmla="*/ 417 w 507"/>
                  <a:gd name="T93" fmla="*/ 64 h 157"/>
                  <a:gd name="T94" fmla="*/ 415 w 507"/>
                  <a:gd name="T95" fmla="*/ 62 h 157"/>
                  <a:gd name="T96" fmla="*/ 405 w 507"/>
                  <a:gd name="T97" fmla="*/ 72 h 157"/>
                  <a:gd name="T98" fmla="*/ 389 w 507"/>
                  <a:gd name="T99" fmla="*/ 69 h 157"/>
                  <a:gd name="T100" fmla="*/ 399 w 507"/>
                  <a:gd name="T101" fmla="*/ 77 h 157"/>
                  <a:gd name="T102" fmla="*/ 401 w 507"/>
                  <a:gd name="T103" fmla="*/ 75 h 157"/>
                  <a:gd name="T104" fmla="*/ 420 w 507"/>
                  <a:gd name="T105" fmla="*/ 79 h 157"/>
                  <a:gd name="T106" fmla="*/ 431 w 507"/>
                  <a:gd name="T107" fmla="*/ 75 h 157"/>
                  <a:gd name="T108" fmla="*/ 439 w 507"/>
                  <a:gd name="T109" fmla="*/ 76 h 157"/>
                  <a:gd name="T110" fmla="*/ 448 w 507"/>
                  <a:gd name="T111" fmla="*/ 73 h 157"/>
                  <a:gd name="T112" fmla="*/ 453 w 507"/>
                  <a:gd name="T113" fmla="*/ 72 h 157"/>
                  <a:gd name="T114" fmla="*/ 465 w 507"/>
                  <a:gd name="T115" fmla="*/ 80 h 157"/>
                  <a:gd name="T116" fmla="*/ 468 w 507"/>
                  <a:gd name="T117" fmla="*/ 6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157">
                    <a:moveTo>
                      <a:pt x="470" y="69"/>
                    </a:moveTo>
                    <a:cubicBezTo>
                      <a:pt x="475" y="69"/>
                      <a:pt x="475" y="69"/>
                      <a:pt x="478" y="68"/>
                    </a:cubicBezTo>
                    <a:cubicBezTo>
                      <a:pt x="479" y="65"/>
                      <a:pt x="480" y="63"/>
                      <a:pt x="481" y="61"/>
                    </a:cubicBezTo>
                    <a:cubicBezTo>
                      <a:pt x="487" y="62"/>
                      <a:pt x="489" y="61"/>
                      <a:pt x="492" y="65"/>
                    </a:cubicBezTo>
                    <a:cubicBezTo>
                      <a:pt x="490" y="67"/>
                      <a:pt x="491" y="65"/>
                      <a:pt x="491" y="68"/>
                    </a:cubicBezTo>
                    <a:cubicBezTo>
                      <a:pt x="490" y="68"/>
                      <a:pt x="489" y="68"/>
                      <a:pt x="488" y="68"/>
                    </a:cubicBezTo>
                    <a:cubicBezTo>
                      <a:pt x="488" y="65"/>
                      <a:pt x="486" y="66"/>
                      <a:pt x="483" y="64"/>
                    </a:cubicBezTo>
                    <a:cubicBezTo>
                      <a:pt x="484" y="67"/>
                      <a:pt x="484" y="70"/>
                      <a:pt x="485" y="72"/>
                    </a:cubicBezTo>
                    <a:cubicBezTo>
                      <a:pt x="485" y="72"/>
                      <a:pt x="486" y="72"/>
                      <a:pt x="486" y="72"/>
                    </a:cubicBezTo>
                    <a:cubicBezTo>
                      <a:pt x="490" y="66"/>
                      <a:pt x="506" y="72"/>
                      <a:pt x="507" y="73"/>
                    </a:cubicBezTo>
                    <a:cubicBezTo>
                      <a:pt x="504" y="74"/>
                      <a:pt x="501" y="74"/>
                      <a:pt x="497" y="74"/>
                    </a:cubicBezTo>
                    <a:cubicBezTo>
                      <a:pt x="498" y="76"/>
                      <a:pt x="499" y="77"/>
                      <a:pt x="499" y="78"/>
                    </a:cubicBezTo>
                    <a:cubicBezTo>
                      <a:pt x="504" y="79"/>
                      <a:pt x="502" y="77"/>
                      <a:pt x="504" y="82"/>
                    </a:cubicBezTo>
                    <a:cubicBezTo>
                      <a:pt x="501" y="81"/>
                      <a:pt x="499" y="80"/>
                      <a:pt x="496" y="82"/>
                    </a:cubicBezTo>
                    <a:cubicBezTo>
                      <a:pt x="499" y="85"/>
                      <a:pt x="499" y="84"/>
                      <a:pt x="500" y="89"/>
                    </a:cubicBezTo>
                    <a:cubicBezTo>
                      <a:pt x="499" y="88"/>
                      <a:pt x="498" y="88"/>
                      <a:pt x="497" y="88"/>
                    </a:cubicBezTo>
                    <a:cubicBezTo>
                      <a:pt x="497" y="87"/>
                      <a:pt x="497" y="87"/>
                      <a:pt x="497" y="86"/>
                    </a:cubicBezTo>
                    <a:cubicBezTo>
                      <a:pt x="494" y="84"/>
                      <a:pt x="497" y="83"/>
                      <a:pt x="494" y="85"/>
                    </a:cubicBezTo>
                    <a:cubicBezTo>
                      <a:pt x="492" y="85"/>
                      <a:pt x="491" y="85"/>
                      <a:pt x="490" y="85"/>
                    </a:cubicBezTo>
                    <a:cubicBezTo>
                      <a:pt x="490" y="90"/>
                      <a:pt x="490" y="89"/>
                      <a:pt x="488" y="94"/>
                    </a:cubicBezTo>
                    <a:cubicBezTo>
                      <a:pt x="490" y="94"/>
                      <a:pt x="492" y="94"/>
                      <a:pt x="494" y="94"/>
                    </a:cubicBezTo>
                    <a:cubicBezTo>
                      <a:pt x="494" y="95"/>
                      <a:pt x="494" y="97"/>
                      <a:pt x="494" y="98"/>
                    </a:cubicBezTo>
                    <a:cubicBezTo>
                      <a:pt x="492" y="99"/>
                      <a:pt x="490" y="100"/>
                      <a:pt x="488" y="101"/>
                    </a:cubicBezTo>
                    <a:cubicBezTo>
                      <a:pt x="487" y="100"/>
                      <a:pt x="485" y="99"/>
                      <a:pt x="484" y="97"/>
                    </a:cubicBezTo>
                    <a:cubicBezTo>
                      <a:pt x="484" y="99"/>
                      <a:pt x="485" y="101"/>
                      <a:pt x="485" y="102"/>
                    </a:cubicBezTo>
                    <a:cubicBezTo>
                      <a:pt x="456" y="103"/>
                      <a:pt x="426" y="110"/>
                      <a:pt x="409" y="106"/>
                    </a:cubicBezTo>
                    <a:cubicBezTo>
                      <a:pt x="411" y="109"/>
                      <a:pt x="413" y="111"/>
                      <a:pt x="415" y="114"/>
                    </a:cubicBezTo>
                    <a:cubicBezTo>
                      <a:pt x="414" y="114"/>
                      <a:pt x="412" y="114"/>
                      <a:pt x="411" y="115"/>
                    </a:cubicBezTo>
                    <a:cubicBezTo>
                      <a:pt x="405" y="114"/>
                      <a:pt x="399" y="114"/>
                      <a:pt x="393" y="114"/>
                    </a:cubicBezTo>
                    <a:cubicBezTo>
                      <a:pt x="394" y="111"/>
                      <a:pt x="393" y="113"/>
                      <a:pt x="394" y="111"/>
                    </a:cubicBezTo>
                    <a:cubicBezTo>
                      <a:pt x="382" y="113"/>
                      <a:pt x="373" y="112"/>
                      <a:pt x="358" y="112"/>
                    </a:cubicBezTo>
                    <a:cubicBezTo>
                      <a:pt x="360" y="115"/>
                      <a:pt x="359" y="113"/>
                      <a:pt x="359" y="118"/>
                    </a:cubicBezTo>
                    <a:cubicBezTo>
                      <a:pt x="345" y="117"/>
                      <a:pt x="340" y="118"/>
                      <a:pt x="333" y="117"/>
                    </a:cubicBezTo>
                    <a:cubicBezTo>
                      <a:pt x="333" y="119"/>
                      <a:pt x="331" y="121"/>
                      <a:pt x="328" y="121"/>
                    </a:cubicBezTo>
                    <a:cubicBezTo>
                      <a:pt x="326" y="118"/>
                      <a:pt x="327" y="119"/>
                      <a:pt x="322" y="119"/>
                    </a:cubicBezTo>
                    <a:cubicBezTo>
                      <a:pt x="320" y="121"/>
                      <a:pt x="320" y="121"/>
                      <a:pt x="318" y="122"/>
                    </a:cubicBezTo>
                    <a:cubicBezTo>
                      <a:pt x="317" y="119"/>
                      <a:pt x="317" y="120"/>
                      <a:pt x="315" y="118"/>
                    </a:cubicBezTo>
                    <a:cubicBezTo>
                      <a:pt x="314" y="120"/>
                      <a:pt x="308" y="119"/>
                      <a:pt x="304" y="120"/>
                    </a:cubicBezTo>
                    <a:cubicBezTo>
                      <a:pt x="304" y="123"/>
                      <a:pt x="305" y="121"/>
                      <a:pt x="303" y="122"/>
                    </a:cubicBezTo>
                    <a:cubicBezTo>
                      <a:pt x="301" y="120"/>
                      <a:pt x="302" y="120"/>
                      <a:pt x="300" y="119"/>
                    </a:cubicBezTo>
                    <a:cubicBezTo>
                      <a:pt x="300" y="122"/>
                      <a:pt x="302" y="121"/>
                      <a:pt x="298" y="122"/>
                    </a:cubicBezTo>
                    <a:cubicBezTo>
                      <a:pt x="297" y="121"/>
                      <a:pt x="296" y="120"/>
                      <a:pt x="296" y="120"/>
                    </a:cubicBezTo>
                    <a:cubicBezTo>
                      <a:pt x="296" y="122"/>
                      <a:pt x="296" y="125"/>
                      <a:pt x="297" y="128"/>
                    </a:cubicBezTo>
                    <a:cubicBezTo>
                      <a:pt x="294" y="126"/>
                      <a:pt x="295" y="127"/>
                      <a:pt x="293" y="126"/>
                    </a:cubicBezTo>
                    <a:cubicBezTo>
                      <a:pt x="293" y="133"/>
                      <a:pt x="295" y="131"/>
                      <a:pt x="292" y="134"/>
                    </a:cubicBezTo>
                    <a:cubicBezTo>
                      <a:pt x="288" y="133"/>
                      <a:pt x="290" y="136"/>
                      <a:pt x="286" y="133"/>
                    </a:cubicBezTo>
                    <a:cubicBezTo>
                      <a:pt x="289" y="131"/>
                      <a:pt x="288" y="133"/>
                      <a:pt x="287" y="130"/>
                    </a:cubicBezTo>
                    <a:cubicBezTo>
                      <a:pt x="285" y="130"/>
                      <a:pt x="286" y="129"/>
                      <a:pt x="281" y="127"/>
                    </a:cubicBezTo>
                    <a:cubicBezTo>
                      <a:pt x="281" y="129"/>
                      <a:pt x="281" y="130"/>
                      <a:pt x="281" y="132"/>
                    </a:cubicBezTo>
                    <a:cubicBezTo>
                      <a:pt x="279" y="129"/>
                      <a:pt x="272" y="133"/>
                      <a:pt x="268" y="129"/>
                    </a:cubicBezTo>
                    <a:cubicBezTo>
                      <a:pt x="269" y="129"/>
                      <a:pt x="269" y="130"/>
                      <a:pt x="270" y="130"/>
                    </a:cubicBezTo>
                    <a:cubicBezTo>
                      <a:pt x="269" y="128"/>
                      <a:pt x="269" y="129"/>
                      <a:pt x="267" y="127"/>
                    </a:cubicBezTo>
                    <a:cubicBezTo>
                      <a:pt x="267" y="127"/>
                      <a:pt x="266" y="127"/>
                      <a:pt x="266" y="127"/>
                    </a:cubicBezTo>
                    <a:cubicBezTo>
                      <a:pt x="266" y="135"/>
                      <a:pt x="264" y="134"/>
                      <a:pt x="259" y="136"/>
                    </a:cubicBezTo>
                    <a:cubicBezTo>
                      <a:pt x="259" y="135"/>
                      <a:pt x="259" y="134"/>
                      <a:pt x="258" y="133"/>
                    </a:cubicBezTo>
                    <a:cubicBezTo>
                      <a:pt x="259" y="133"/>
                      <a:pt x="260" y="134"/>
                      <a:pt x="260" y="134"/>
                    </a:cubicBezTo>
                    <a:cubicBezTo>
                      <a:pt x="257" y="132"/>
                      <a:pt x="258" y="134"/>
                      <a:pt x="253" y="136"/>
                    </a:cubicBezTo>
                    <a:cubicBezTo>
                      <a:pt x="253" y="136"/>
                      <a:pt x="253" y="135"/>
                      <a:pt x="253" y="135"/>
                    </a:cubicBezTo>
                    <a:cubicBezTo>
                      <a:pt x="253" y="135"/>
                      <a:pt x="254" y="134"/>
                      <a:pt x="255" y="134"/>
                    </a:cubicBezTo>
                    <a:cubicBezTo>
                      <a:pt x="255" y="133"/>
                      <a:pt x="255" y="132"/>
                      <a:pt x="256" y="131"/>
                    </a:cubicBezTo>
                    <a:cubicBezTo>
                      <a:pt x="253" y="132"/>
                      <a:pt x="251" y="132"/>
                      <a:pt x="249" y="134"/>
                    </a:cubicBezTo>
                    <a:cubicBezTo>
                      <a:pt x="247" y="135"/>
                      <a:pt x="246" y="137"/>
                      <a:pt x="245" y="139"/>
                    </a:cubicBezTo>
                    <a:cubicBezTo>
                      <a:pt x="246" y="139"/>
                      <a:pt x="247" y="139"/>
                      <a:pt x="248" y="140"/>
                    </a:cubicBezTo>
                    <a:cubicBezTo>
                      <a:pt x="249" y="139"/>
                      <a:pt x="250" y="138"/>
                      <a:pt x="252" y="138"/>
                    </a:cubicBezTo>
                    <a:cubicBezTo>
                      <a:pt x="252" y="138"/>
                      <a:pt x="252" y="138"/>
                      <a:pt x="252" y="139"/>
                    </a:cubicBezTo>
                    <a:cubicBezTo>
                      <a:pt x="251" y="140"/>
                      <a:pt x="251" y="141"/>
                      <a:pt x="251" y="142"/>
                    </a:cubicBezTo>
                    <a:cubicBezTo>
                      <a:pt x="242" y="141"/>
                      <a:pt x="242" y="142"/>
                      <a:pt x="232" y="140"/>
                    </a:cubicBezTo>
                    <a:cubicBezTo>
                      <a:pt x="232" y="141"/>
                      <a:pt x="232" y="142"/>
                      <a:pt x="232" y="143"/>
                    </a:cubicBezTo>
                    <a:cubicBezTo>
                      <a:pt x="230" y="142"/>
                      <a:pt x="229" y="141"/>
                      <a:pt x="228" y="140"/>
                    </a:cubicBezTo>
                    <a:cubicBezTo>
                      <a:pt x="227" y="143"/>
                      <a:pt x="220" y="144"/>
                      <a:pt x="215" y="144"/>
                    </a:cubicBezTo>
                    <a:cubicBezTo>
                      <a:pt x="215" y="144"/>
                      <a:pt x="215" y="143"/>
                      <a:pt x="215" y="142"/>
                    </a:cubicBezTo>
                    <a:cubicBezTo>
                      <a:pt x="212" y="144"/>
                      <a:pt x="212" y="145"/>
                      <a:pt x="208" y="144"/>
                    </a:cubicBezTo>
                    <a:cubicBezTo>
                      <a:pt x="208" y="143"/>
                      <a:pt x="208" y="141"/>
                      <a:pt x="208" y="140"/>
                    </a:cubicBezTo>
                    <a:cubicBezTo>
                      <a:pt x="202" y="143"/>
                      <a:pt x="196" y="145"/>
                      <a:pt x="194" y="143"/>
                    </a:cubicBezTo>
                    <a:cubicBezTo>
                      <a:pt x="191" y="141"/>
                      <a:pt x="192" y="142"/>
                      <a:pt x="190" y="140"/>
                    </a:cubicBezTo>
                    <a:cubicBezTo>
                      <a:pt x="191" y="141"/>
                      <a:pt x="191" y="143"/>
                      <a:pt x="191" y="144"/>
                    </a:cubicBezTo>
                    <a:cubicBezTo>
                      <a:pt x="189" y="144"/>
                      <a:pt x="76" y="146"/>
                      <a:pt x="76" y="146"/>
                    </a:cubicBezTo>
                    <a:cubicBezTo>
                      <a:pt x="77" y="149"/>
                      <a:pt x="78" y="152"/>
                      <a:pt x="79" y="154"/>
                    </a:cubicBezTo>
                    <a:cubicBezTo>
                      <a:pt x="75" y="150"/>
                      <a:pt x="72" y="146"/>
                      <a:pt x="68" y="143"/>
                    </a:cubicBezTo>
                    <a:cubicBezTo>
                      <a:pt x="68" y="143"/>
                      <a:pt x="68" y="144"/>
                      <a:pt x="67" y="144"/>
                    </a:cubicBezTo>
                    <a:cubicBezTo>
                      <a:pt x="70" y="148"/>
                      <a:pt x="69" y="149"/>
                      <a:pt x="71" y="155"/>
                    </a:cubicBezTo>
                    <a:cubicBezTo>
                      <a:pt x="70" y="155"/>
                      <a:pt x="69" y="155"/>
                      <a:pt x="68" y="155"/>
                    </a:cubicBezTo>
                    <a:cubicBezTo>
                      <a:pt x="68" y="155"/>
                      <a:pt x="67" y="154"/>
                      <a:pt x="66" y="154"/>
                    </a:cubicBezTo>
                    <a:cubicBezTo>
                      <a:pt x="65" y="148"/>
                      <a:pt x="62" y="143"/>
                      <a:pt x="60" y="140"/>
                    </a:cubicBezTo>
                    <a:cubicBezTo>
                      <a:pt x="59" y="141"/>
                      <a:pt x="58" y="143"/>
                      <a:pt x="58" y="144"/>
                    </a:cubicBezTo>
                    <a:cubicBezTo>
                      <a:pt x="61" y="147"/>
                      <a:pt x="60" y="147"/>
                      <a:pt x="61" y="151"/>
                    </a:cubicBezTo>
                    <a:cubicBezTo>
                      <a:pt x="59" y="151"/>
                      <a:pt x="58" y="151"/>
                      <a:pt x="57" y="150"/>
                    </a:cubicBezTo>
                    <a:cubicBezTo>
                      <a:pt x="56" y="145"/>
                      <a:pt x="56" y="144"/>
                      <a:pt x="53" y="142"/>
                    </a:cubicBezTo>
                    <a:cubicBezTo>
                      <a:pt x="53" y="142"/>
                      <a:pt x="52" y="143"/>
                      <a:pt x="52" y="144"/>
                    </a:cubicBezTo>
                    <a:cubicBezTo>
                      <a:pt x="51" y="144"/>
                      <a:pt x="49" y="144"/>
                      <a:pt x="48" y="144"/>
                    </a:cubicBezTo>
                    <a:cubicBezTo>
                      <a:pt x="52" y="148"/>
                      <a:pt x="51" y="149"/>
                      <a:pt x="52" y="154"/>
                    </a:cubicBezTo>
                    <a:cubicBezTo>
                      <a:pt x="48" y="152"/>
                      <a:pt x="47" y="148"/>
                      <a:pt x="45" y="144"/>
                    </a:cubicBezTo>
                    <a:cubicBezTo>
                      <a:pt x="45" y="144"/>
                      <a:pt x="45" y="144"/>
                      <a:pt x="44" y="144"/>
                    </a:cubicBezTo>
                    <a:cubicBezTo>
                      <a:pt x="44" y="145"/>
                      <a:pt x="43" y="145"/>
                      <a:pt x="42" y="145"/>
                    </a:cubicBezTo>
                    <a:cubicBezTo>
                      <a:pt x="43" y="149"/>
                      <a:pt x="43" y="153"/>
                      <a:pt x="43" y="157"/>
                    </a:cubicBezTo>
                    <a:cubicBezTo>
                      <a:pt x="42" y="156"/>
                      <a:pt x="41" y="156"/>
                      <a:pt x="40" y="155"/>
                    </a:cubicBezTo>
                    <a:cubicBezTo>
                      <a:pt x="39" y="148"/>
                      <a:pt x="38" y="142"/>
                      <a:pt x="32" y="140"/>
                    </a:cubicBezTo>
                    <a:cubicBezTo>
                      <a:pt x="32" y="140"/>
                      <a:pt x="31" y="141"/>
                      <a:pt x="31" y="142"/>
                    </a:cubicBezTo>
                    <a:cubicBezTo>
                      <a:pt x="32" y="146"/>
                      <a:pt x="33" y="151"/>
                      <a:pt x="34" y="156"/>
                    </a:cubicBezTo>
                    <a:cubicBezTo>
                      <a:pt x="33" y="156"/>
                      <a:pt x="32" y="155"/>
                      <a:pt x="32" y="155"/>
                    </a:cubicBezTo>
                    <a:cubicBezTo>
                      <a:pt x="31" y="147"/>
                      <a:pt x="25" y="140"/>
                      <a:pt x="26" y="136"/>
                    </a:cubicBezTo>
                    <a:cubicBezTo>
                      <a:pt x="24" y="136"/>
                      <a:pt x="23" y="136"/>
                      <a:pt x="21" y="137"/>
                    </a:cubicBezTo>
                    <a:cubicBezTo>
                      <a:pt x="22" y="142"/>
                      <a:pt x="22" y="147"/>
                      <a:pt x="22" y="152"/>
                    </a:cubicBezTo>
                    <a:cubicBezTo>
                      <a:pt x="21" y="152"/>
                      <a:pt x="20" y="151"/>
                      <a:pt x="19" y="150"/>
                    </a:cubicBezTo>
                    <a:cubicBezTo>
                      <a:pt x="17" y="142"/>
                      <a:pt x="16" y="133"/>
                      <a:pt x="14" y="124"/>
                    </a:cubicBezTo>
                    <a:cubicBezTo>
                      <a:pt x="13" y="124"/>
                      <a:pt x="12" y="124"/>
                      <a:pt x="11" y="123"/>
                    </a:cubicBezTo>
                    <a:cubicBezTo>
                      <a:pt x="10" y="124"/>
                      <a:pt x="9" y="124"/>
                      <a:pt x="9" y="124"/>
                    </a:cubicBezTo>
                    <a:cubicBezTo>
                      <a:pt x="9" y="127"/>
                      <a:pt x="9" y="130"/>
                      <a:pt x="9" y="133"/>
                    </a:cubicBezTo>
                    <a:cubicBezTo>
                      <a:pt x="8" y="133"/>
                      <a:pt x="8" y="132"/>
                      <a:pt x="7" y="132"/>
                    </a:cubicBezTo>
                    <a:cubicBezTo>
                      <a:pt x="4" y="121"/>
                      <a:pt x="3" y="112"/>
                      <a:pt x="6" y="98"/>
                    </a:cubicBezTo>
                    <a:cubicBezTo>
                      <a:pt x="6" y="98"/>
                      <a:pt x="5" y="98"/>
                      <a:pt x="5" y="98"/>
                    </a:cubicBezTo>
                    <a:cubicBezTo>
                      <a:pt x="3" y="99"/>
                      <a:pt x="2" y="99"/>
                      <a:pt x="0" y="99"/>
                    </a:cubicBezTo>
                    <a:cubicBezTo>
                      <a:pt x="0" y="93"/>
                      <a:pt x="1" y="87"/>
                      <a:pt x="1" y="81"/>
                    </a:cubicBezTo>
                    <a:cubicBezTo>
                      <a:pt x="4" y="81"/>
                      <a:pt x="6" y="80"/>
                      <a:pt x="9" y="80"/>
                    </a:cubicBezTo>
                    <a:cubicBezTo>
                      <a:pt x="10" y="77"/>
                      <a:pt x="10" y="76"/>
                      <a:pt x="8" y="73"/>
                    </a:cubicBezTo>
                    <a:cubicBezTo>
                      <a:pt x="5" y="73"/>
                      <a:pt x="6" y="74"/>
                      <a:pt x="4" y="72"/>
                    </a:cubicBezTo>
                    <a:cubicBezTo>
                      <a:pt x="6" y="68"/>
                      <a:pt x="8" y="64"/>
                      <a:pt x="10" y="60"/>
                    </a:cubicBezTo>
                    <a:cubicBezTo>
                      <a:pt x="4" y="60"/>
                      <a:pt x="5" y="61"/>
                      <a:pt x="2" y="58"/>
                    </a:cubicBezTo>
                    <a:cubicBezTo>
                      <a:pt x="0" y="56"/>
                      <a:pt x="1" y="58"/>
                      <a:pt x="0" y="54"/>
                    </a:cubicBezTo>
                    <a:cubicBezTo>
                      <a:pt x="2" y="52"/>
                      <a:pt x="3" y="50"/>
                      <a:pt x="5" y="48"/>
                    </a:cubicBezTo>
                    <a:cubicBezTo>
                      <a:pt x="11" y="49"/>
                      <a:pt x="13" y="47"/>
                      <a:pt x="19" y="46"/>
                    </a:cubicBezTo>
                    <a:cubicBezTo>
                      <a:pt x="19" y="45"/>
                      <a:pt x="19" y="44"/>
                      <a:pt x="18" y="43"/>
                    </a:cubicBezTo>
                    <a:cubicBezTo>
                      <a:pt x="17" y="42"/>
                      <a:pt x="16" y="41"/>
                      <a:pt x="16" y="41"/>
                    </a:cubicBezTo>
                    <a:cubicBezTo>
                      <a:pt x="12" y="42"/>
                      <a:pt x="12" y="42"/>
                      <a:pt x="10" y="46"/>
                    </a:cubicBezTo>
                    <a:cubicBezTo>
                      <a:pt x="8" y="45"/>
                      <a:pt x="7" y="45"/>
                      <a:pt x="6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7" y="43"/>
                      <a:pt x="7" y="42"/>
                      <a:pt x="8" y="42"/>
                    </a:cubicBezTo>
                    <a:cubicBezTo>
                      <a:pt x="11" y="40"/>
                      <a:pt x="14" y="38"/>
                      <a:pt x="16" y="36"/>
                    </a:cubicBezTo>
                    <a:cubicBezTo>
                      <a:pt x="17" y="39"/>
                      <a:pt x="17" y="39"/>
                      <a:pt x="18" y="41"/>
                    </a:cubicBezTo>
                    <a:cubicBezTo>
                      <a:pt x="20" y="40"/>
                      <a:pt x="21" y="40"/>
                      <a:pt x="22" y="39"/>
                    </a:cubicBezTo>
                    <a:cubicBezTo>
                      <a:pt x="24" y="37"/>
                      <a:pt x="25" y="34"/>
                      <a:pt x="26" y="32"/>
                    </a:cubicBezTo>
                    <a:cubicBezTo>
                      <a:pt x="21" y="32"/>
                      <a:pt x="23" y="33"/>
                      <a:pt x="20" y="31"/>
                    </a:cubicBezTo>
                    <a:cubicBezTo>
                      <a:pt x="23" y="24"/>
                      <a:pt x="27" y="20"/>
                      <a:pt x="32" y="16"/>
                    </a:cubicBezTo>
                    <a:cubicBezTo>
                      <a:pt x="33" y="16"/>
                      <a:pt x="34" y="16"/>
                      <a:pt x="36" y="16"/>
                    </a:cubicBezTo>
                    <a:cubicBezTo>
                      <a:pt x="36" y="17"/>
                      <a:pt x="36" y="18"/>
                      <a:pt x="36" y="19"/>
                    </a:cubicBezTo>
                    <a:cubicBezTo>
                      <a:pt x="34" y="20"/>
                      <a:pt x="35" y="19"/>
                      <a:pt x="34" y="22"/>
                    </a:cubicBezTo>
                    <a:cubicBezTo>
                      <a:pt x="38" y="20"/>
                      <a:pt x="39" y="19"/>
                      <a:pt x="41" y="16"/>
                    </a:cubicBezTo>
                    <a:cubicBezTo>
                      <a:pt x="38" y="16"/>
                      <a:pt x="36" y="17"/>
                      <a:pt x="38" y="14"/>
                    </a:cubicBezTo>
                    <a:cubicBezTo>
                      <a:pt x="77" y="13"/>
                      <a:pt x="93" y="0"/>
                      <a:pt x="126" y="10"/>
                    </a:cubicBezTo>
                    <a:cubicBezTo>
                      <a:pt x="127" y="9"/>
                      <a:pt x="127" y="8"/>
                      <a:pt x="128" y="6"/>
                    </a:cubicBezTo>
                    <a:cubicBezTo>
                      <a:pt x="130" y="7"/>
                      <a:pt x="132" y="9"/>
                      <a:pt x="134" y="10"/>
                    </a:cubicBezTo>
                    <a:cubicBezTo>
                      <a:pt x="134" y="10"/>
                      <a:pt x="144" y="8"/>
                      <a:pt x="144" y="8"/>
                    </a:cubicBezTo>
                    <a:cubicBezTo>
                      <a:pt x="140" y="4"/>
                      <a:pt x="226" y="12"/>
                      <a:pt x="230" y="10"/>
                    </a:cubicBezTo>
                    <a:cubicBezTo>
                      <a:pt x="232" y="8"/>
                      <a:pt x="264" y="15"/>
                      <a:pt x="257" y="15"/>
                    </a:cubicBezTo>
                    <a:cubicBezTo>
                      <a:pt x="260" y="16"/>
                      <a:pt x="278" y="11"/>
                      <a:pt x="281" y="14"/>
                    </a:cubicBezTo>
                    <a:cubicBezTo>
                      <a:pt x="281" y="15"/>
                      <a:pt x="281" y="15"/>
                      <a:pt x="280" y="16"/>
                    </a:cubicBezTo>
                    <a:cubicBezTo>
                      <a:pt x="287" y="12"/>
                      <a:pt x="296" y="16"/>
                      <a:pt x="304" y="19"/>
                    </a:cubicBezTo>
                    <a:cubicBezTo>
                      <a:pt x="304" y="17"/>
                      <a:pt x="304" y="16"/>
                      <a:pt x="304" y="15"/>
                    </a:cubicBezTo>
                    <a:cubicBezTo>
                      <a:pt x="306" y="15"/>
                      <a:pt x="309" y="15"/>
                      <a:pt x="312" y="15"/>
                    </a:cubicBezTo>
                    <a:cubicBezTo>
                      <a:pt x="312" y="16"/>
                      <a:pt x="313" y="17"/>
                      <a:pt x="313" y="18"/>
                    </a:cubicBezTo>
                    <a:cubicBezTo>
                      <a:pt x="312" y="17"/>
                      <a:pt x="312" y="17"/>
                      <a:pt x="311" y="17"/>
                    </a:cubicBezTo>
                    <a:cubicBezTo>
                      <a:pt x="315" y="18"/>
                      <a:pt x="314" y="14"/>
                      <a:pt x="317" y="15"/>
                    </a:cubicBezTo>
                    <a:cubicBezTo>
                      <a:pt x="318" y="18"/>
                      <a:pt x="322" y="20"/>
                      <a:pt x="324" y="21"/>
                    </a:cubicBezTo>
                    <a:cubicBezTo>
                      <a:pt x="329" y="18"/>
                      <a:pt x="353" y="19"/>
                      <a:pt x="355" y="21"/>
                    </a:cubicBezTo>
                    <a:cubicBezTo>
                      <a:pt x="354" y="22"/>
                      <a:pt x="353" y="23"/>
                      <a:pt x="352" y="24"/>
                    </a:cubicBezTo>
                    <a:cubicBezTo>
                      <a:pt x="375" y="20"/>
                      <a:pt x="380" y="20"/>
                      <a:pt x="406" y="20"/>
                    </a:cubicBezTo>
                    <a:cubicBezTo>
                      <a:pt x="403" y="23"/>
                      <a:pt x="401" y="28"/>
                      <a:pt x="402" y="33"/>
                    </a:cubicBezTo>
                    <a:cubicBezTo>
                      <a:pt x="400" y="32"/>
                      <a:pt x="398" y="32"/>
                      <a:pt x="396" y="31"/>
                    </a:cubicBezTo>
                    <a:cubicBezTo>
                      <a:pt x="396" y="32"/>
                      <a:pt x="396" y="34"/>
                      <a:pt x="396" y="35"/>
                    </a:cubicBezTo>
                    <a:cubicBezTo>
                      <a:pt x="400" y="35"/>
                      <a:pt x="405" y="34"/>
                      <a:pt x="409" y="34"/>
                    </a:cubicBezTo>
                    <a:cubicBezTo>
                      <a:pt x="408" y="36"/>
                      <a:pt x="408" y="38"/>
                      <a:pt x="407" y="40"/>
                    </a:cubicBezTo>
                    <a:cubicBezTo>
                      <a:pt x="410" y="38"/>
                      <a:pt x="410" y="37"/>
                      <a:pt x="411" y="34"/>
                    </a:cubicBezTo>
                    <a:cubicBezTo>
                      <a:pt x="415" y="35"/>
                      <a:pt x="418" y="35"/>
                      <a:pt x="424" y="35"/>
                    </a:cubicBezTo>
                    <a:cubicBezTo>
                      <a:pt x="424" y="36"/>
                      <a:pt x="424" y="36"/>
                      <a:pt x="424" y="37"/>
                    </a:cubicBezTo>
                    <a:cubicBezTo>
                      <a:pt x="419" y="37"/>
                      <a:pt x="415" y="37"/>
                      <a:pt x="411" y="37"/>
                    </a:cubicBezTo>
                    <a:cubicBezTo>
                      <a:pt x="411" y="38"/>
                      <a:pt x="412" y="38"/>
                      <a:pt x="412" y="39"/>
                    </a:cubicBezTo>
                    <a:cubicBezTo>
                      <a:pt x="412" y="42"/>
                      <a:pt x="412" y="41"/>
                      <a:pt x="414" y="44"/>
                    </a:cubicBezTo>
                    <a:cubicBezTo>
                      <a:pt x="412" y="44"/>
                      <a:pt x="411" y="44"/>
                      <a:pt x="409" y="44"/>
                    </a:cubicBezTo>
                    <a:cubicBezTo>
                      <a:pt x="409" y="43"/>
                      <a:pt x="409" y="42"/>
                      <a:pt x="409" y="41"/>
                    </a:cubicBezTo>
                    <a:cubicBezTo>
                      <a:pt x="408" y="42"/>
                      <a:pt x="407" y="43"/>
                      <a:pt x="406" y="45"/>
                    </a:cubicBezTo>
                    <a:cubicBezTo>
                      <a:pt x="409" y="47"/>
                      <a:pt x="407" y="46"/>
                      <a:pt x="408" y="49"/>
                    </a:cubicBezTo>
                    <a:cubicBezTo>
                      <a:pt x="409" y="49"/>
                      <a:pt x="409" y="49"/>
                      <a:pt x="410" y="48"/>
                    </a:cubicBezTo>
                    <a:cubicBezTo>
                      <a:pt x="411" y="45"/>
                      <a:pt x="409" y="47"/>
                      <a:pt x="412" y="46"/>
                    </a:cubicBezTo>
                    <a:cubicBezTo>
                      <a:pt x="413" y="50"/>
                      <a:pt x="416" y="54"/>
                      <a:pt x="421" y="56"/>
                    </a:cubicBezTo>
                    <a:cubicBezTo>
                      <a:pt x="424" y="55"/>
                      <a:pt x="424" y="55"/>
                      <a:pt x="427" y="55"/>
                    </a:cubicBezTo>
                    <a:cubicBezTo>
                      <a:pt x="427" y="54"/>
                      <a:pt x="427" y="52"/>
                      <a:pt x="427" y="50"/>
                    </a:cubicBezTo>
                    <a:cubicBezTo>
                      <a:pt x="430" y="53"/>
                      <a:pt x="428" y="53"/>
                      <a:pt x="432" y="51"/>
                    </a:cubicBezTo>
                    <a:cubicBezTo>
                      <a:pt x="429" y="50"/>
                      <a:pt x="429" y="49"/>
                      <a:pt x="432" y="46"/>
                    </a:cubicBezTo>
                    <a:cubicBezTo>
                      <a:pt x="433" y="46"/>
                      <a:pt x="433" y="46"/>
                      <a:pt x="434" y="47"/>
                    </a:cubicBezTo>
                    <a:cubicBezTo>
                      <a:pt x="436" y="54"/>
                      <a:pt x="441" y="52"/>
                      <a:pt x="447" y="58"/>
                    </a:cubicBezTo>
                    <a:cubicBezTo>
                      <a:pt x="446" y="58"/>
                      <a:pt x="445" y="58"/>
                      <a:pt x="445" y="58"/>
                    </a:cubicBezTo>
                    <a:cubicBezTo>
                      <a:pt x="445" y="59"/>
                      <a:pt x="445" y="59"/>
                      <a:pt x="445" y="60"/>
                    </a:cubicBezTo>
                    <a:cubicBezTo>
                      <a:pt x="438" y="58"/>
                      <a:pt x="434" y="62"/>
                      <a:pt x="429" y="61"/>
                    </a:cubicBezTo>
                    <a:cubicBezTo>
                      <a:pt x="428" y="58"/>
                      <a:pt x="427" y="55"/>
                      <a:pt x="424" y="58"/>
                    </a:cubicBezTo>
                    <a:cubicBezTo>
                      <a:pt x="427" y="59"/>
                      <a:pt x="428" y="57"/>
                      <a:pt x="427" y="61"/>
                    </a:cubicBezTo>
                    <a:cubicBezTo>
                      <a:pt x="427" y="61"/>
                      <a:pt x="426" y="60"/>
                      <a:pt x="425" y="60"/>
                    </a:cubicBezTo>
                    <a:cubicBezTo>
                      <a:pt x="424" y="59"/>
                      <a:pt x="422" y="58"/>
                      <a:pt x="420" y="57"/>
                    </a:cubicBezTo>
                    <a:cubicBezTo>
                      <a:pt x="418" y="59"/>
                      <a:pt x="417" y="60"/>
                      <a:pt x="417" y="64"/>
                    </a:cubicBezTo>
                    <a:cubicBezTo>
                      <a:pt x="420" y="66"/>
                      <a:pt x="418" y="64"/>
                      <a:pt x="420" y="68"/>
                    </a:cubicBezTo>
                    <a:cubicBezTo>
                      <a:pt x="418" y="67"/>
                      <a:pt x="416" y="67"/>
                      <a:pt x="414" y="67"/>
                    </a:cubicBezTo>
                    <a:cubicBezTo>
                      <a:pt x="414" y="66"/>
                      <a:pt x="414" y="66"/>
                      <a:pt x="414" y="66"/>
                    </a:cubicBezTo>
                    <a:cubicBezTo>
                      <a:pt x="416" y="64"/>
                      <a:pt x="416" y="65"/>
                      <a:pt x="415" y="62"/>
                    </a:cubicBezTo>
                    <a:cubicBezTo>
                      <a:pt x="415" y="62"/>
                      <a:pt x="414" y="62"/>
                      <a:pt x="414" y="62"/>
                    </a:cubicBezTo>
                    <a:cubicBezTo>
                      <a:pt x="414" y="64"/>
                      <a:pt x="413" y="66"/>
                      <a:pt x="413" y="69"/>
                    </a:cubicBezTo>
                    <a:cubicBezTo>
                      <a:pt x="410" y="68"/>
                      <a:pt x="407" y="67"/>
                      <a:pt x="404" y="67"/>
                    </a:cubicBezTo>
                    <a:cubicBezTo>
                      <a:pt x="406" y="70"/>
                      <a:pt x="406" y="69"/>
                      <a:pt x="405" y="72"/>
                    </a:cubicBezTo>
                    <a:cubicBezTo>
                      <a:pt x="401" y="69"/>
                      <a:pt x="397" y="70"/>
                      <a:pt x="395" y="69"/>
                    </a:cubicBezTo>
                    <a:cubicBezTo>
                      <a:pt x="398" y="65"/>
                      <a:pt x="397" y="67"/>
                      <a:pt x="399" y="63"/>
                    </a:cubicBezTo>
                    <a:cubicBezTo>
                      <a:pt x="394" y="65"/>
                      <a:pt x="393" y="66"/>
                      <a:pt x="386" y="67"/>
                    </a:cubicBezTo>
                    <a:cubicBezTo>
                      <a:pt x="387" y="67"/>
                      <a:pt x="388" y="68"/>
                      <a:pt x="389" y="69"/>
                    </a:cubicBezTo>
                    <a:cubicBezTo>
                      <a:pt x="390" y="68"/>
                      <a:pt x="391" y="68"/>
                      <a:pt x="392" y="68"/>
                    </a:cubicBezTo>
                    <a:cubicBezTo>
                      <a:pt x="392" y="69"/>
                      <a:pt x="392" y="70"/>
                      <a:pt x="392" y="72"/>
                    </a:cubicBezTo>
                    <a:cubicBezTo>
                      <a:pt x="387" y="71"/>
                      <a:pt x="388" y="71"/>
                      <a:pt x="385" y="72"/>
                    </a:cubicBezTo>
                    <a:cubicBezTo>
                      <a:pt x="392" y="73"/>
                      <a:pt x="395" y="74"/>
                      <a:pt x="399" y="77"/>
                    </a:cubicBezTo>
                    <a:cubicBezTo>
                      <a:pt x="399" y="74"/>
                      <a:pt x="399" y="75"/>
                      <a:pt x="400" y="73"/>
                    </a:cubicBezTo>
                    <a:cubicBezTo>
                      <a:pt x="400" y="75"/>
                      <a:pt x="400" y="77"/>
                      <a:pt x="400" y="78"/>
                    </a:cubicBezTo>
                    <a:cubicBezTo>
                      <a:pt x="404" y="77"/>
                      <a:pt x="402" y="78"/>
                      <a:pt x="404" y="76"/>
                    </a:cubicBezTo>
                    <a:cubicBezTo>
                      <a:pt x="402" y="76"/>
                      <a:pt x="404" y="77"/>
                      <a:pt x="401" y="75"/>
                    </a:cubicBezTo>
                    <a:cubicBezTo>
                      <a:pt x="404" y="74"/>
                      <a:pt x="406" y="73"/>
                      <a:pt x="408" y="72"/>
                    </a:cubicBezTo>
                    <a:cubicBezTo>
                      <a:pt x="408" y="72"/>
                      <a:pt x="409" y="72"/>
                      <a:pt x="409" y="72"/>
                    </a:cubicBezTo>
                    <a:cubicBezTo>
                      <a:pt x="409" y="78"/>
                      <a:pt x="410" y="79"/>
                      <a:pt x="412" y="83"/>
                    </a:cubicBezTo>
                    <a:cubicBezTo>
                      <a:pt x="415" y="82"/>
                      <a:pt x="417" y="80"/>
                      <a:pt x="420" y="79"/>
                    </a:cubicBezTo>
                    <a:cubicBezTo>
                      <a:pt x="420" y="80"/>
                      <a:pt x="421" y="82"/>
                      <a:pt x="422" y="83"/>
                    </a:cubicBezTo>
                    <a:cubicBezTo>
                      <a:pt x="426" y="80"/>
                      <a:pt x="423" y="82"/>
                      <a:pt x="427" y="81"/>
                    </a:cubicBezTo>
                    <a:cubicBezTo>
                      <a:pt x="427" y="79"/>
                      <a:pt x="427" y="77"/>
                      <a:pt x="427" y="75"/>
                    </a:cubicBezTo>
                    <a:cubicBezTo>
                      <a:pt x="429" y="75"/>
                      <a:pt x="430" y="75"/>
                      <a:pt x="431" y="75"/>
                    </a:cubicBezTo>
                    <a:cubicBezTo>
                      <a:pt x="431" y="76"/>
                      <a:pt x="431" y="76"/>
                      <a:pt x="431" y="76"/>
                    </a:cubicBezTo>
                    <a:cubicBezTo>
                      <a:pt x="431" y="78"/>
                      <a:pt x="430" y="80"/>
                      <a:pt x="429" y="81"/>
                    </a:cubicBezTo>
                    <a:cubicBezTo>
                      <a:pt x="437" y="81"/>
                      <a:pt x="441" y="78"/>
                      <a:pt x="441" y="78"/>
                    </a:cubicBezTo>
                    <a:cubicBezTo>
                      <a:pt x="440" y="76"/>
                      <a:pt x="441" y="75"/>
                      <a:pt x="439" y="76"/>
                    </a:cubicBezTo>
                    <a:cubicBezTo>
                      <a:pt x="438" y="77"/>
                      <a:pt x="438" y="78"/>
                      <a:pt x="437" y="79"/>
                    </a:cubicBezTo>
                    <a:cubicBezTo>
                      <a:pt x="437" y="78"/>
                      <a:pt x="438" y="77"/>
                      <a:pt x="438" y="76"/>
                    </a:cubicBezTo>
                    <a:cubicBezTo>
                      <a:pt x="435" y="75"/>
                      <a:pt x="438" y="75"/>
                      <a:pt x="439" y="73"/>
                    </a:cubicBezTo>
                    <a:cubicBezTo>
                      <a:pt x="442" y="73"/>
                      <a:pt x="445" y="73"/>
                      <a:pt x="448" y="73"/>
                    </a:cubicBezTo>
                    <a:cubicBezTo>
                      <a:pt x="448" y="75"/>
                      <a:pt x="448" y="76"/>
                      <a:pt x="448" y="77"/>
                    </a:cubicBezTo>
                    <a:cubicBezTo>
                      <a:pt x="450" y="75"/>
                      <a:pt x="449" y="74"/>
                      <a:pt x="449" y="71"/>
                    </a:cubicBezTo>
                    <a:cubicBezTo>
                      <a:pt x="450" y="71"/>
                      <a:pt x="450" y="71"/>
                      <a:pt x="450" y="71"/>
                    </a:cubicBezTo>
                    <a:cubicBezTo>
                      <a:pt x="451" y="71"/>
                      <a:pt x="452" y="71"/>
                      <a:pt x="453" y="72"/>
                    </a:cubicBezTo>
                    <a:cubicBezTo>
                      <a:pt x="452" y="77"/>
                      <a:pt x="451" y="75"/>
                      <a:pt x="452" y="78"/>
                    </a:cubicBezTo>
                    <a:cubicBezTo>
                      <a:pt x="455" y="79"/>
                      <a:pt x="456" y="79"/>
                      <a:pt x="458" y="80"/>
                    </a:cubicBezTo>
                    <a:cubicBezTo>
                      <a:pt x="460" y="77"/>
                      <a:pt x="460" y="81"/>
                      <a:pt x="462" y="76"/>
                    </a:cubicBezTo>
                    <a:cubicBezTo>
                      <a:pt x="463" y="78"/>
                      <a:pt x="463" y="79"/>
                      <a:pt x="465" y="80"/>
                    </a:cubicBezTo>
                    <a:cubicBezTo>
                      <a:pt x="464" y="78"/>
                      <a:pt x="462" y="75"/>
                      <a:pt x="461" y="72"/>
                    </a:cubicBezTo>
                    <a:cubicBezTo>
                      <a:pt x="465" y="73"/>
                      <a:pt x="463" y="75"/>
                      <a:pt x="467" y="72"/>
                    </a:cubicBezTo>
                    <a:cubicBezTo>
                      <a:pt x="463" y="70"/>
                      <a:pt x="465" y="73"/>
                      <a:pt x="465" y="69"/>
                    </a:cubicBezTo>
                    <a:cubicBezTo>
                      <a:pt x="467" y="70"/>
                      <a:pt x="470" y="69"/>
                      <a:pt x="468" y="64"/>
                    </a:cubicBezTo>
                    <a:cubicBezTo>
                      <a:pt x="470" y="66"/>
                      <a:pt x="469" y="65"/>
                      <a:pt x="47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9" name="Freeform 18"/>
              <p:cNvSpPr/>
              <p:nvPr/>
            </p:nvSpPr>
            <p:spPr bwMode="auto">
              <a:xfrm>
                <a:off x="3743" y="198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0" name="Freeform 19"/>
              <p:cNvSpPr/>
              <p:nvPr/>
            </p:nvSpPr>
            <p:spPr bwMode="auto">
              <a:xfrm>
                <a:off x="4243" y="198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1" name="Freeform 20"/>
              <p:cNvSpPr/>
              <p:nvPr/>
            </p:nvSpPr>
            <p:spPr bwMode="auto">
              <a:xfrm>
                <a:off x="4312" y="1989"/>
                <a:ext cx="16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7 w 7"/>
                  <a:gd name="T5" fmla="*/ 1 h 2"/>
                  <a:gd name="T6" fmla="*/ 5 w 7"/>
                  <a:gd name="T7" fmla="*/ 1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2" name="Freeform 21"/>
              <p:cNvSpPr/>
              <p:nvPr/>
            </p:nvSpPr>
            <p:spPr bwMode="auto">
              <a:xfrm>
                <a:off x="3579" y="1992"/>
                <a:ext cx="22" cy="7"/>
              </a:xfrm>
              <a:custGeom>
                <a:avLst/>
                <a:gdLst>
                  <a:gd name="T0" fmla="*/ 1 w 9"/>
                  <a:gd name="T1" fmla="*/ 0 h 3"/>
                  <a:gd name="T2" fmla="*/ 9 w 9"/>
                  <a:gd name="T3" fmla="*/ 1 h 3"/>
                  <a:gd name="T4" fmla="*/ 8 w 9"/>
                  <a:gd name="T5" fmla="*/ 3 h 3"/>
                  <a:gd name="T6" fmla="*/ 7 w 9"/>
                  <a:gd name="T7" fmla="*/ 3 h 3"/>
                  <a:gd name="T8" fmla="*/ 1 w 9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0"/>
                    </a:moveTo>
                    <a:cubicBezTo>
                      <a:pt x="4" y="1"/>
                      <a:pt x="7" y="1"/>
                      <a:pt x="9" y="1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3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3" name="Freeform 22"/>
              <p:cNvSpPr/>
              <p:nvPr/>
            </p:nvSpPr>
            <p:spPr bwMode="auto">
              <a:xfrm>
                <a:off x="3612" y="1992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1"/>
                      <a:pt x="4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4" name="Freeform 23"/>
              <p:cNvSpPr/>
              <p:nvPr/>
            </p:nvSpPr>
            <p:spPr bwMode="auto">
              <a:xfrm>
                <a:off x="4181" y="1992"/>
                <a:ext cx="19" cy="7"/>
              </a:xfrm>
              <a:custGeom>
                <a:avLst/>
                <a:gdLst>
                  <a:gd name="T0" fmla="*/ 2 w 8"/>
                  <a:gd name="T1" fmla="*/ 0 h 3"/>
                  <a:gd name="T2" fmla="*/ 8 w 8"/>
                  <a:gd name="T3" fmla="*/ 0 h 3"/>
                  <a:gd name="T4" fmla="*/ 7 w 8"/>
                  <a:gd name="T5" fmla="*/ 2 h 3"/>
                  <a:gd name="T6" fmla="*/ 2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2" y="0"/>
                    </a:moveTo>
                    <a:cubicBezTo>
                      <a:pt x="4" y="0"/>
                      <a:pt x="6" y="0"/>
                      <a:pt x="8" y="0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4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5" name="Freeform 24"/>
              <p:cNvSpPr/>
              <p:nvPr/>
            </p:nvSpPr>
            <p:spPr bwMode="auto">
              <a:xfrm>
                <a:off x="4205" y="199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6" name="Freeform 25"/>
              <p:cNvSpPr/>
              <p:nvPr/>
            </p:nvSpPr>
            <p:spPr bwMode="auto">
              <a:xfrm>
                <a:off x="4215" y="1992"/>
                <a:ext cx="16" cy="4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6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3" y="0"/>
                      <a:pt x="5" y="0"/>
                      <a:pt x="7" y="0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7" name="Freeform 26"/>
              <p:cNvSpPr/>
              <p:nvPr/>
            </p:nvSpPr>
            <p:spPr bwMode="auto">
              <a:xfrm>
                <a:off x="4257" y="199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8" name="Freeform 27"/>
              <p:cNvSpPr/>
              <p:nvPr/>
            </p:nvSpPr>
            <p:spPr bwMode="auto">
              <a:xfrm>
                <a:off x="3110" y="199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9" name="Freeform 28"/>
              <p:cNvSpPr/>
              <p:nvPr/>
            </p:nvSpPr>
            <p:spPr bwMode="auto">
              <a:xfrm>
                <a:off x="3489" y="1994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1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0" name="Freeform 29"/>
              <p:cNvSpPr/>
              <p:nvPr/>
            </p:nvSpPr>
            <p:spPr bwMode="auto">
              <a:xfrm>
                <a:off x="3508" y="1996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3 w 3"/>
                  <a:gd name="T5" fmla="*/ 2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1" name="Freeform 30"/>
              <p:cNvSpPr/>
              <p:nvPr/>
            </p:nvSpPr>
            <p:spPr bwMode="auto">
              <a:xfrm>
                <a:off x="3556" y="199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2" name="Freeform 31"/>
              <p:cNvSpPr/>
              <p:nvPr/>
            </p:nvSpPr>
            <p:spPr bwMode="auto">
              <a:xfrm>
                <a:off x="3567" y="199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3" name="Freeform 32"/>
              <p:cNvSpPr/>
              <p:nvPr/>
            </p:nvSpPr>
            <p:spPr bwMode="auto">
              <a:xfrm>
                <a:off x="4127" y="1996"/>
                <a:ext cx="24" cy="15"/>
              </a:xfrm>
              <a:custGeom>
                <a:avLst/>
                <a:gdLst>
                  <a:gd name="T0" fmla="*/ 0 w 10"/>
                  <a:gd name="T1" fmla="*/ 0 h 6"/>
                  <a:gd name="T2" fmla="*/ 10 w 10"/>
                  <a:gd name="T3" fmla="*/ 0 h 6"/>
                  <a:gd name="T4" fmla="*/ 10 w 10"/>
                  <a:gd name="T5" fmla="*/ 1 h 6"/>
                  <a:gd name="T6" fmla="*/ 9 w 10"/>
                  <a:gd name="T7" fmla="*/ 1 h 6"/>
                  <a:gd name="T8" fmla="*/ 1 w 10"/>
                  <a:gd name="T9" fmla="*/ 6 h 6"/>
                  <a:gd name="T10" fmla="*/ 1 w 10"/>
                  <a:gd name="T11" fmla="*/ 4 h 6"/>
                  <a:gd name="T12" fmla="*/ 0 w 10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cubicBezTo>
                      <a:pt x="3" y="0"/>
                      <a:pt x="7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6" y="3"/>
                      <a:pt x="3" y="4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4" name="Freeform 33"/>
              <p:cNvSpPr/>
              <p:nvPr/>
            </p:nvSpPr>
            <p:spPr bwMode="auto">
              <a:xfrm>
                <a:off x="4243" y="1996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4 w 5"/>
                  <a:gd name="T3" fmla="*/ 4 h 4"/>
                  <a:gd name="T4" fmla="*/ 0 w 5"/>
                  <a:gd name="T5" fmla="*/ 2 h 4"/>
                  <a:gd name="T6" fmla="*/ 3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5" y="2"/>
                      <a:pt x="3" y="1"/>
                      <a:pt x="4" y="4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5" name="Freeform 34"/>
              <p:cNvSpPr/>
              <p:nvPr/>
            </p:nvSpPr>
            <p:spPr bwMode="auto">
              <a:xfrm>
                <a:off x="4262" y="1996"/>
                <a:ext cx="19" cy="24"/>
              </a:xfrm>
              <a:custGeom>
                <a:avLst/>
                <a:gdLst>
                  <a:gd name="T0" fmla="*/ 1 w 8"/>
                  <a:gd name="T1" fmla="*/ 0 h 10"/>
                  <a:gd name="T2" fmla="*/ 8 w 8"/>
                  <a:gd name="T3" fmla="*/ 8 h 10"/>
                  <a:gd name="T4" fmla="*/ 1 w 8"/>
                  <a:gd name="T5" fmla="*/ 10 h 10"/>
                  <a:gd name="T6" fmla="*/ 0 w 8"/>
                  <a:gd name="T7" fmla="*/ 6 h 10"/>
                  <a:gd name="T8" fmla="*/ 1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1" y="0"/>
                    </a:moveTo>
                    <a:cubicBezTo>
                      <a:pt x="5" y="2"/>
                      <a:pt x="8" y="6"/>
                      <a:pt x="8" y="8"/>
                    </a:cubicBezTo>
                    <a:cubicBezTo>
                      <a:pt x="6" y="8"/>
                      <a:pt x="4" y="9"/>
                      <a:pt x="1" y="10"/>
                    </a:cubicBezTo>
                    <a:cubicBezTo>
                      <a:pt x="1" y="8"/>
                      <a:pt x="1" y="7"/>
                      <a:pt x="0" y="6"/>
                    </a:cubicBezTo>
                    <a:cubicBezTo>
                      <a:pt x="4" y="3"/>
                      <a:pt x="2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6" name="Freeform 35"/>
              <p:cNvSpPr/>
              <p:nvPr/>
            </p:nvSpPr>
            <p:spPr bwMode="auto">
              <a:xfrm>
                <a:off x="4224" y="1999"/>
                <a:ext cx="17" cy="7"/>
              </a:xfrm>
              <a:custGeom>
                <a:avLst/>
                <a:gdLst>
                  <a:gd name="T0" fmla="*/ 3 w 7"/>
                  <a:gd name="T1" fmla="*/ 0 h 3"/>
                  <a:gd name="T2" fmla="*/ 7 w 7"/>
                  <a:gd name="T3" fmla="*/ 0 h 3"/>
                  <a:gd name="T4" fmla="*/ 4 w 7"/>
                  <a:gd name="T5" fmla="*/ 1 h 3"/>
                  <a:gd name="T6" fmla="*/ 5 w 7"/>
                  <a:gd name="T7" fmla="*/ 3 h 3"/>
                  <a:gd name="T8" fmla="*/ 0 w 7"/>
                  <a:gd name="T9" fmla="*/ 3 h 3"/>
                  <a:gd name="T10" fmla="*/ 1 w 7"/>
                  <a:gd name="T11" fmla="*/ 1 h 3"/>
                  <a:gd name="T12" fmla="*/ 3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2"/>
                      <a:pt x="5" y="2"/>
                      <a:pt x="5" y="3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7" name="Freeform 36"/>
              <p:cNvSpPr/>
              <p:nvPr/>
            </p:nvSpPr>
            <p:spPr bwMode="auto">
              <a:xfrm>
                <a:off x="4260" y="1999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8" name="Freeform 37"/>
              <p:cNvSpPr/>
              <p:nvPr/>
            </p:nvSpPr>
            <p:spPr bwMode="auto">
              <a:xfrm>
                <a:off x="4141" y="2001"/>
                <a:ext cx="74" cy="10"/>
              </a:xfrm>
              <a:custGeom>
                <a:avLst/>
                <a:gdLst>
                  <a:gd name="T0" fmla="*/ 3 w 31"/>
                  <a:gd name="T1" fmla="*/ 0 h 4"/>
                  <a:gd name="T2" fmla="*/ 31 w 31"/>
                  <a:gd name="T3" fmla="*/ 2 h 4"/>
                  <a:gd name="T4" fmla="*/ 0 w 31"/>
                  <a:gd name="T5" fmla="*/ 3 h 4"/>
                  <a:gd name="T6" fmla="*/ 3 w 3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">
                    <a:moveTo>
                      <a:pt x="3" y="0"/>
                    </a:moveTo>
                    <a:cubicBezTo>
                      <a:pt x="13" y="1"/>
                      <a:pt x="22" y="1"/>
                      <a:pt x="31" y="2"/>
                    </a:cubicBezTo>
                    <a:cubicBezTo>
                      <a:pt x="21" y="2"/>
                      <a:pt x="10" y="3"/>
                      <a:pt x="0" y="3"/>
                    </a:cubicBezTo>
                    <a:cubicBezTo>
                      <a:pt x="4" y="2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9" name="Freeform 38"/>
              <p:cNvSpPr/>
              <p:nvPr/>
            </p:nvSpPr>
            <p:spPr bwMode="auto">
              <a:xfrm>
                <a:off x="4295" y="2001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0" name="Freeform 39"/>
              <p:cNvSpPr/>
              <p:nvPr/>
            </p:nvSpPr>
            <p:spPr bwMode="auto">
              <a:xfrm>
                <a:off x="4345" y="2001"/>
                <a:ext cx="38" cy="15"/>
              </a:xfrm>
              <a:custGeom>
                <a:avLst/>
                <a:gdLst>
                  <a:gd name="T0" fmla="*/ 7 w 16"/>
                  <a:gd name="T1" fmla="*/ 0 h 6"/>
                  <a:gd name="T2" fmla="*/ 11 w 16"/>
                  <a:gd name="T3" fmla="*/ 3 h 6"/>
                  <a:gd name="T4" fmla="*/ 16 w 16"/>
                  <a:gd name="T5" fmla="*/ 4 h 6"/>
                  <a:gd name="T6" fmla="*/ 1 w 16"/>
                  <a:gd name="T7" fmla="*/ 6 h 6"/>
                  <a:gd name="T8" fmla="*/ 0 w 16"/>
                  <a:gd name="T9" fmla="*/ 1 h 6"/>
                  <a:gd name="T10" fmla="*/ 7 w 1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6">
                    <a:moveTo>
                      <a:pt x="7" y="0"/>
                    </a:moveTo>
                    <a:cubicBezTo>
                      <a:pt x="10" y="2"/>
                      <a:pt x="6" y="2"/>
                      <a:pt x="11" y="3"/>
                    </a:cubicBezTo>
                    <a:cubicBezTo>
                      <a:pt x="14" y="0"/>
                      <a:pt x="14" y="1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1" y="4"/>
                      <a:pt x="0" y="3"/>
                      <a:pt x="0" y="1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1" name="Freeform 40"/>
              <p:cNvSpPr/>
              <p:nvPr/>
            </p:nvSpPr>
            <p:spPr bwMode="auto">
              <a:xfrm>
                <a:off x="4419" y="2001"/>
                <a:ext cx="16" cy="3"/>
              </a:xfrm>
              <a:custGeom>
                <a:avLst/>
                <a:gdLst>
                  <a:gd name="T0" fmla="*/ 0 w 7"/>
                  <a:gd name="T1" fmla="*/ 0 h 1"/>
                  <a:gd name="T2" fmla="*/ 7 w 7"/>
                  <a:gd name="T3" fmla="*/ 1 h 1"/>
                  <a:gd name="T4" fmla="*/ 0 w 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2" y="0"/>
                      <a:pt x="5" y="1"/>
                      <a:pt x="7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2" name="Freeform 41"/>
              <p:cNvSpPr/>
              <p:nvPr/>
            </p:nvSpPr>
            <p:spPr bwMode="auto">
              <a:xfrm>
                <a:off x="3885" y="2004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5 w 6"/>
                  <a:gd name="T3" fmla="*/ 6 h 6"/>
                  <a:gd name="T4" fmla="*/ 0 w 6"/>
                  <a:gd name="T5" fmla="*/ 4 h 6"/>
                  <a:gd name="T6" fmla="*/ 5 w 6"/>
                  <a:gd name="T7" fmla="*/ 4 h 6"/>
                  <a:gd name="T8" fmla="*/ 5 w 6"/>
                  <a:gd name="T9" fmla="*/ 2 h 6"/>
                  <a:gd name="T10" fmla="*/ 3 w 6"/>
                  <a:gd name="T11" fmla="*/ 2 h 6"/>
                  <a:gd name="T12" fmla="*/ 4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6" y="2"/>
                      <a:pt x="6" y="2"/>
                      <a:pt x="5" y="6"/>
                    </a:cubicBezTo>
                    <a:cubicBezTo>
                      <a:pt x="1" y="5"/>
                      <a:pt x="2" y="5"/>
                      <a:pt x="0" y="4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3" name="Freeform 42"/>
              <p:cNvSpPr/>
              <p:nvPr/>
            </p:nvSpPr>
            <p:spPr bwMode="auto">
              <a:xfrm>
                <a:off x="3914" y="2004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4" name="Freeform 43"/>
              <p:cNvSpPr/>
              <p:nvPr/>
            </p:nvSpPr>
            <p:spPr bwMode="auto">
              <a:xfrm>
                <a:off x="4032" y="2004"/>
                <a:ext cx="5" cy="9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2 h 4"/>
                  <a:gd name="T4" fmla="*/ 1 w 2"/>
                  <a:gd name="T5" fmla="*/ 4 h 4"/>
                  <a:gd name="T6" fmla="*/ 0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2"/>
                      <a:pt x="2" y="0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5" name="Freeform 44"/>
              <p:cNvSpPr/>
              <p:nvPr/>
            </p:nvSpPr>
            <p:spPr bwMode="auto">
              <a:xfrm>
                <a:off x="4388" y="2004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6" name="Freeform 45"/>
              <p:cNvSpPr/>
              <p:nvPr/>
            </p:nvSpPr>
            <p:spPr bwMode="auto">
              <a:xfrm>
                <a:off x="3873" y="20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7" name="Freeform 46"/>
              <p:cNvSpPr/>
              <p:nvPr/>
            </p:nvSpPr>
            <p:spPr bwMode="auto">
              <a:xfrm>
                <a:off x="4077" y="2006"/>
                <a:ext cx="24" cy="7"/>
              </a:xfrm>
              <a:custGeom>
                <a:avLst/>
                <a:gdLst>
                  <a:gd name="T0" fmla="*/ 2 w 10"/>
                  <a:gd name="T1" fmla="*/ 0 h 3"/>
                  <a:gd name="T2" fmla="*/ 10 w 10"/>
                  <a:gd name="T3" fmla="*/ 2 h 3"/>
                  <a:gd name="T4" fmla="*/ 0 w 10"/>
                  <a:gd name="T5" fmla="*/ 1 h 3"/>
                  <a:gd name="T6" fmla="*/ 2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cubicBezTo>
                      <a:pt x="5" y="0"/>
                      <a:pt x="8" y="0"/>
                      <a:pt x="10" y="2"/>
                    </a:cubicBezTo>
                    <a:cubicBezTo>
                      <a:pt x="5" y="2"/>
                      <a:pt x="2" y="3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8" name="Freeform 47"/>
              <p:cNvSpPr/>
              <p:nvPr/>
            </p:nvSpPr>
            <p:spPr bwMode="auto">
              <a:xfrm>
                <a:off x="4340" y="2006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9" name="Freeform 48"/>
              <p:cNvSpPr/>
              <p:nvPr/>
            </p:nvSpPr>
            <p:spPr bwMode="auto">
              <a:xfrm>
                <a:off x="3617" y="200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0" name="Freeform 49"/>
              <p:cNvSpPr/>
              <p:nvPr/>
            </p:nvSpPr>
            <p:spPr bwMode="auto">
              <a:xfrm>
                <a:off x="4046" y="200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1" name="Freeform 50"/>
              <p:cNvSpPr/>
              <p:nvPr/>
            </p:nvSpPr>
            <p:spPr bwMode="auto">
              <a:xfrm>
                <a:off x="4108" y="200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2" name="Freeform 51"/>
              <p:cNvSpPr/>
              <p:nvPr/>
            </p:nvSpPr>
            <p:spPr bwMode="auto">
              <a:xfrm>
                <a:off x="4117" y="2008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3" name="Freeform 52"/>
              <p:cNvSpPr/>
              <p:nvPr/>
            </p:nvSpPr>
            <p:spPr bwMode="auto">
              <a:xfrm>
                <a:off x="3961" y="201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1" y="2"/>
                      <a:pt x="3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4" name="Freeform 53"/>
              <p:cNvSpPr/>
              <p:nvPr/>
            </p:nvSpPr>
            <p:spPr bwMode="auto">
              <a:xfrm>
                <a:off x="4146" y="2008"/>
                <a:ext cx="88" cy="20"/>
              </a:xfrm>
              <a:custGeom>
                <a:avLst/>
                <a:gdLst>
                  <a:gd name="T0" fmla="*/ 16 w 37"/>
                  <a:gd name="T1" fmla="*/ 1 h 8"/>
                  <a:gd name="T2" fmla="*/ 37 w 37"/>
                  <a:gd name="T3" fmla="*/ 5 h 8"/>
                  <a:gd name="T4" fmla="*/ 37 w 37"/>
                  <a:gd name="T5" fmla="*/ 6 h 8"/>
                  <a:gd name="T6" fmla="*/ 36 w 37"/>
                  <a:gd name="T7" fmla="*/ 6 h 8"/>
                  <a:gd name="T8" fmla="*/ 0 w 37"/>
                  <a:gd name="T9" fmla="*/ 8 h 8"/>
                  <a:gd name="T10" fmla="*/ 16 w 3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8">
                    <a:moveTo>
                      <a:pt x="16" y="1"/>
                    </a:moveTo>
                    <a:cubicBezTo>
                      <a:pt x="23" y="6"/>
                      <a:pt x="28" y="0"/>
                      <a:pt x="37" y="5"/>
                    </a:cubicBezTo>
                    <a:cubicBezTo>
                      <a:pt x="37" y="5"/>
                      <a:pt x="37" y="5"/>
                      <a:pt x="37" y="6"/>
                    </a:cubicBezTo>
                    <a:cubicBezTo>
                      <a:pt x="37" y="6"/>
                      <a:pt x="36" y="6"/>
                      <a:pt x="36" y="6"/>
                    </a:cubicBezTo>
                    <a:cubicBezTo>
                      <a:pt x="24" y="6"/>
                      <a:pt x="12" y="7"/>
                      <a:pt x="0" y="8"/>
                    </a:cubicBezTo>
                    <a:cubicBezTo>
                      <a:pt x="4" y="3"/>
                      <a:pt x="12" y="7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5" name="Freeform 54"/>
              <p:cNvSpPr/>
              <p:nvPr/>
            </p:nvSpPr>
            <p:spPr bwMode="auto">
              <a:xfrm>
                <a:off x="4245" y="2011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1 h 2"/>
                  <a:gd name="T4" fmla="*/ 7 w 7"/>
                  <a:gd name="T5" fmla="*/ 2 h 2"/>
                  <a:gd name="T6" fmla="*/ 0 w 7"/>
                  <a:gd name="T7" fmla="*/ 2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4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6" name="Freeform 55"/>
              <p:cNvSpPr/>
              <p:nvPr/>
            </p:nvSpPr>
            <p:spPr bwMode="auto">
              <a:xfrm>
                <a:off x="3978" y="2013"/>
                <a:ext cx="11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0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7" name="Freeform 56"/>
              <p:cNvSpPr/>
              <p:nvPr/>
            </p:nvSpPr>
            <p:spPr bwMode="auto">
              <a:xfrm>
                <a:off x="4006" y="2013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" name="Freeform 57"/>
              <p:cNvSpPr/>
              <p:nvPr/>
            </p:nvSpPr>
            <p:spPr bwMode="auto">
              <a:xfrm>
                <a:off x="4034" y="2013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" name="Freeform 58"/>
              <p:cNvSpPr/>
              <p:nvPr/>
            </p:nvSpPr>
            <p:spPr bwMode="auto">
              <a:xfrm>
                <a:off x="4298" y="201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0" name="Freeform 59"/>
              <p:cNvSpPr/>
              <p:nvPr/>
            </p:nvSpPr>
            <p:spPr bwMode="auto">
              <a:xfrm>
                <a:off x="4314" y="2013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2" y="0"/>
                      <a:pt x="4" y="0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1" name="Freeform 60"/>
              <p:cNvSpPr/>
              <p:nvPr/>
            </p:nvSpPr>
            <p:spPr bwMode="auto">
              <a:xfrm>
                <a:off x="3951" y="2016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2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2" name="Freeform 61"/>
              <p:cNvSpPr/>
              <p:nvPr/>
            </p:nvSpPr>
            <p:spPr bwMode="auto">
              <a:xfrm>
                <a:off x="3930" y="201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3" y="1"/>
                      <a:pt x="2" y="0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3" name="Freeform 62"/>
              <p:cNvSpPr/>
              <p:nvPr/>
            </p:nvSpPr>
            <p:spPr bwMode="auto">
              <a:xfrm>
                <a:off x="3940" y="2018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4" name="Freeform 63"/>
              <p:cNvSpPr/>
              <p:nvPr/>
            </p:nvSpPr>
            <p:spPr bwMode="auto">
              <a:xfrm>
                <a:off x="3966" y="201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5" name="Freeform 64"/>
              <p:cNvSpPr/>
              <p:nvPr/>
            </p:nvSpPr>
            <p:spPr bwMode="auto">
              <a:xfrm>
                <a:off x="4141" y="201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0" y="0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6" name="Freeform 65"/>
              <p:cNvSpPr/>
              <p:nvPr/>
            </p:nvSpPr>
            <p:spPr bwMode="auto">
              <a:xfrm>
                <a:off x="3819" y="2020"/>
                <a:ext cx="45" cy="12"/>
              </a:xfrm>
              <a:custGeom>
                <a:avLst/>
                <a:gdLst>
                  <a:gd name="T0" fmla="*/ 16 w 19"/>
                  <a:gd name="T1" fmla="*/ 0 h 5"/>
                  <a:gd name="T2" fmla="*/ 19 w 19"/>
                  <a:gd name="T3" fmla="*/ 2 h 5"/>
                  <a:gd name="T4" fmla="*/ 19 w 19"/>
                  <a:gd name="T5" fmla="*/ 4 h 5"/>
                  <a:gd name="T6" fmla="*/ 0 w 19"/>
                  <a:gd name="T7" fmla="*/ 5 h 5"/>
                  <a:gd name="T8" fmla="*/ 0 w 19"/>
                  <a:gd name="T9" fmla="*/ 5 h 5"/>
                  <a:gd name="T10" fmla="*/ 16 w 19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16" y="0"/>
                    </a:moveTo>
                    <a:cubicBezTo>
                      <a:pt x="17" y="0"/>
                      <a:pt x="18" y="1"/>
                      <a:pt x="19" y="2"/>
                    </a:cubicBezTo>
                    <a:cubicBezTo>
                      <a:pt x="19" y="2"/>
                      <a:pt x="19" y="3"/>
                      <a:pt x="19" y="4"/>
                    </a:cubicBezTo>
                    <a:cubicBezTo>
                      <a:pt x="10" y="2"/>
                      <a:pt x="6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3"/>
                      <a:pt x="11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7" name="Freeform 66"/>
              <p:cNvSpPr/>
              <p:nvPr/>
            </p:nvSpPr>
            <p:spPr bwMode="auto">
              <a:xfrm>
                <a:off x="3866" y="2020"/>
                <a:ext cx="97" cy="27"/>
              </a:xfrm>
              <a:custGeom>
                <a:avLst/>
                <a:gdLst>
                  <a:gd name="T0" fmla="*/ 1 w 41"/>
                  <a:gd name="T1" fmla="*/ 0 h 11"/>
                  <a:gd name="T2" fmla="*/ 19 w 41"/>
                  <a:gd name="T3" fmla="*/ 0 h 11"/>
                  <a:gd name="T4" fmla="*/ 13 w 41"/>
                  <a:gd name="T5" fmla="*/ 4 h 11"/>
                  <a:gd name="T6" fmla="*/ 16 w 41"/>
                  <a:gd name="T7" fmla="*/ 6 h 11"/>
                  <a:gd name="T8" fmla="*/ 41 w 41"/>
                  <a:gd name="T9" fmla="*/ 6 h 11"/>
                  <a:gd name="T10" fmla="*/ 1 w 41"/>
                  <a:gd name="T11" fmla="*/ 7 h 11"/>
                  <a:gd name="T12" fmla="*/ 3 w 41"/>
                  <a:gd name="T13" fmla="*/ 7 h 11"/>
                  <a:gd name="T14" fmla="*/ 11 w 41"/>
                  <a:gd name="T15" fmla="*/ 5 h 11"/>
                  <a:gd name="T16" fmla="*/ 0 w 41"/>
                  <a:gd name="T17" fmla="*/ 2 h 11"/>
                  <a:gd name="T18" fmla="*/ 1 w 41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11">
                    <a:moveTo>
                      <a:pt x="1" y="0"/>
                    </a:moveTo>
                    <a:cubicBezTo>
                      <a:pt x="7" y="1"/>
                      <a:pt x="10" y="0"/>
                      <a:pt x="19" y="0"/>
                    </a:cubicBezTo>
                    <a:cubicBezTo>
                      <a:pt x="17" y="3"/>
                      <a:pt x="17" y="2"/>
                      <a:pt x="13" y="4"/>
                    </a:cubicBezTo>
                    <a:cubicBezTo>
                      <a:pt x="14" y="5"/>
                      <a:pt x="15" y="5"/>
                      <a:pt x="16" y="6"/>
                    </a:cubicBezTo>
                    <a:cubicBezTo>
                      <a:pt x="21" y="0"/>
                      <a:pt x="40" y="5"/>
                      <a:pt x="41" y="6"/>
                    </a:cubicBezTo>
                    <a:cubicBezTo>
                      <a:pt x="27" y="7"/>
                      <a:pt x="13" y="11"/>
                      <a:pt x="1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6" y="6"/>
                      <a:pt x="8" y="5"/>
                      <a:pt x="11" y="5"/>
                    </a:cubicBezTo>
                    <a:cubicBezTo>
                      <a:pt x="8" y="2"/>
                      <a:pt x="3" y="4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8" name="Freeform 67"/>
              <p:cNvSpPr/>
              <p:nvPr/>
            </p:nvSpPr>
            <p:spPr bwMode="auto">
              <a:xfrm>
                <a:off x="3916" y="202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0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9" name="Freeform 68"/>
              <p:cNvSpPr/>
              <p:nvPr/>
            </p:nvSpPr>
            <p:spPr bwMode="auto">
              <a:xfrm>
                <a:off x="4117" y="2020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0" name="Freeform 69"/>
              <p:cNvSpPr/>
              <p:nvPr/>
            </p:nvSpPr>
            <p:spPr bwMode="auto">
              <a:xfrm>
                <a:off x="4120" y="2020"/>
                <a:ext cx="14" cy="15"/>
              </a:xfrm>
              <a:custGeom>
                <a:avLst/>
                <a:gdLst>
                  <a:gd name="T0" fmla="*/ 4 w 6"/>
                  <a:gd name="T1" fmla="*/ 0 h 6"/>
                  <a:gd name="T2" fmla="*/ 6 w 6"/>
                  <a:gd name="T3" fmla="*/ 6 h 6"/>
                  <a:gd name="T4" fmla="*/ 0 w 6"/>
                  <a:gd name="T5" fmla="*/ 4 h 6"/>
                  <a:gd name="T6" fmla="*/ 0 w 6"/>
                  <a:gd name="T7" fmla="*/ 3 h 6"/>
                  <a:gd name="T8" fmla="*/ 4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4" y="2"/>
                      <a:pt x="5" y="4"/>
                      <a:pt x="6" y="6"/>
                    </a:cubicBezTo>
                    <a:cubicBezTo>
                      <a:pt x="4" y="5"/>
                      <a:pt x="2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1" name="Freeform 70"/>
              <p:cNvSpPr/>
              <p:nvPr/>
            </p:nvSpPr>
            <p:spPr bwMode="auto">
              <a:xfrm>
                <a:off x="3859" y="2020"/>
                <a:ext cx="394" cy="106"/>
              </a:xfrm>
              <a:custGeom>
                <a:avLst/>
                <a:gdLst>
                  <a:gd name="T0" fmla="*/ 89 w 166"/>
                  <a:gd name="T1" fmla="*/ 5 h 44"/>
                  <a:gd name="T2" fmla="*/ 66 w 166"/>
                  <a:gd name="T3" fmla="*/ 8 h 44"/>
                  <a:gd name="T4" fmla="*/ 78 w 166"/>
                  <a:gd name="T5" fmla="*/ 13 h 44"/>
                  <a:gd name="T6" fmla="*/ 72 w 166"/>
                  <a:gd name="T7" fmla="*/ 15 h 44"/>
                  <a:gd name="T8" fmla="*/ 67 w 166"/>
                  <a:gd name="T9" fmla="*/ 21 h 44"/>
                  <a:gd name="T10" fmla="*/ 76 w 166"/>
                  <a:gd name="T11" fmla="*/ 28 h 44"/>
                  <a:gd name="T12" fmla="*/ 89 w 166"/>
                  <a:gd name="T13" fmla="*/ 31 h 44"/>
                  <a:gd name="T14" fmla="*/ 87 w 166"/>
                  <a:gd name="T15" fmla="*/ 26 h 44"/>
                  <a:gd name="T16" fmla="*/ 98 w 166"/>
                  <a:gd name="T17" fmla="*/ 24 h 44"/>
                  <a:gd name="T18" fmla="*/ 71 w 166"/>
                  <a:gd name="T19" fmla="*/ 23 h 44"/>
                  <a:gd name="T20" fmla="*/ 105 w 166"/>
                  <a:gd name="T21" fmla="*/ 27 h 44"/>
                  <a:gd name="T22" fmla="*/ 98 w 166"/>
                  <a:gd name="T23" fmla="*/ 28 h 44"/>
                  <a:gd name="T24" fmla="*/ 113 w 166"/>
                  <a:gd name="T25" fmla="*/ 25 h 44"/>
                  <a:gd name="T26" fmla="*/ 121 w 166"/>
                  <a:gd name="T27" fmla="*/ 25 h 44"/>
                  <a:gd name="T28" fmla="*/ 164 w 166"/>
                  <a:gd name="T29" fmla="*/ 29 h 44"/>
                  <a:gd name="T30" fmla="*/ 159 w 166"/>
                  <a:gd name="T31" fmla="*/ 29 h 44"/>
                  <a:gd name="T32" fmla="*/ 157 w 166"/>
                  <a:gd name="T33" fmla="*/ 33 h 44"/>
                  <a:gd name="T34" fmla="*/ 97 w 166"/>
                  <a:gd name="T35" fmla="*/ 40 h 44"/>
                  <a:gd name="T36" fmla="*/ 94 w 166"/>
                  <a:gd name="T37" fmla="*/ 43 h 44"/>
                  <a:gd name="T38" fmla="*/ 56 w 166"/>
                  <a:gd name="T39" fmla="*/ 38 h 44"/>
                  <a:gd name="T40" fmla="*/ 54 w 166"/>
                  <a:gd name="T41" fmla="*/ 39 h 44"/>
                  <a:gd name="T42" fmla="*/ 26 w 166"/>
                  <a:gd name="T43" fmla="*/ 37 h 44"/>
                  <a:gd name="T44" fmla="*/ 23 w 166"/>
                  <a:gd name="T45" fmla="*/ 35 h 44"/>
                  <a:gd name="T46" fmla="*/ 34 w 166"/>
                  <a:gd name="T47" fmla="*/ 29 h 44"/>
                  <a:gd name="T48" fmla="*/ 34 w 166"/>
                  <a:gd name="T49" fmla="*/ 26 h 44"/>
                  <a:gd name="T50" fmla="*/ 37 w 166"/>
                  <a:gd name="T51" fmla="*/ 33 h 44"/>
                  <a:gd name="T52" fmla="*/ 42 w 166"/>
                  <a:gd name="T53" fmla="*/ 27 h 44"/>
                  <a:gd name="T54" fmla="*/ 0 w 166"/>
                  <a:gd name="T55" fmla="*/ 24 h 44"/>
                  <a:gd name="T56" fmla="*/ 49 w 166"/>
                  <a:gd name="T57" fmla="*/ 12 h 44"/>
                  <a:gd name="T58" fmla="*/ 65 w 166"/>
                  <a:gd name="T59" fmla="*/ 8 h 44"/>
                  <a:gd name="T60" fmla="*/ 60 w 166"/>
                  <a:gd name="T61" fmla="*/ 5 h 44"/>
                  <a:gd name="T62" fmla="*/ 56 w 166"/>
                  <a:gd name="T63" fmla="*/ 4 h 44"/>
                  <a:gd name="T64" fmla="*/ 64 w 166"/>
                  <a:gd name="T65" fmla="*/ 2 h 44"/>
                  <a:gd name="T66" fmla="*/ 73 w 166"/>
                  <a:gd name="T67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6" h="44">
                    <a:moveTo>
                      <a:pt x="73" y="1"/>
                    </a:moveTo>
                    <a:cubicBezTo>
                      <a:pt x="81" y="0"/>
                      <a:pt x="85" y="1"/>
                      <a:pt x="89" y="5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1" y="7"/>
                      <a:pt x="74" y="8"/>
                      <a:pt x="66" y="8"/>
                    </a:cubicBezTo>
                    <a:cubicBezTo>
                      <a:pt x="68" y="12"/>
                      <a:pt x="66" y="11"/>
                      <a:pt x="68" y="12"/>
                    </a:cubicBezTo>
                    <a:cubicBezTo>
                      <a:pt x="71" y="13"/>
                      <a:pt x="75" y="13"/>
                      <a:pt x="78" y="13"/>
                    </a:cubicBezTo>
                    <a:cubicBezTo>
                      <a:pt x="76" y="15"/>
                      <a:pt x="75" y="17"/>
                      <a:pt x="73" y="20"/>
                    </a:cubicBezTo>
                    <a:cubicBezTo>
                      <a:pt x="73" y="16"/>
                      <a:pt x="73" y="18"/>
                      <a:pt x="72" y="15"/>
                    </a:cubicBezTo>
                    <a:cubicBezTo>
                      <a:pt x="70" y="15"/>
                      <a:pt x="68" y="16"/>
                      <a:pt x="67" y="16"/>
                    </a:cubicBezTo>
                    <a:cubicBezTo>
                      <a:pt x="67" y="18"/>
                      <a:pt x="67" y="19"/>
                      <a:pt x="67" y="21"/>
                    </a:cubicBezTo>
                    <a:cubicBezTo>
                      <a:pt x="69" y="24"/>
                      <a:pt x="71" y="27"/>
                      <a:pt x="73" y="29"/>
                    </a:cubicBezTo>
                    <a:cubicBezTo>
                      <a:pt x="75" y="27"/>
                      <a:pt x="74" y="28"/>
                      <a:pt x="76" y="28"/>
                    </a:cubicBezTo>
                    <a:cubicBezTo>
                      <a:pt x="77" y="30"/>
                      <a:pt x="75" y="28"/>
                      <a:pt x="77" y="30"/>
                    </a:cubicBezTo>
                    <a:cubicBezTo>
                      <a:pt x="82" y="29"/>
                      <a:pt x="85" y="29"/>
                      <a:pt x="89" y="31"/>
                    </a:cubicBezTo>
                    <a:cubicBezTo>
                      <a:pt x="89" y="30"/>
                      <a:pt x="90" y="29"/>
                      <a:pt x="90" y="29"/>
                    </a:cubicBezTo>
                    <a:cubicBezTo>
                      <a:pt x="89" y="28"/>
                      <a:pt x="88" y="27"/>
                      <a:pt x="87" y="26"/>
                    </a:cubicBezTo>
                    <a:cubicBezTo>
                      <a:pt x="93" y="26"/>
                      <a:pt x="93" y="26"/>
                      <a:pt x="98" y="25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89" y="24"/>
                      <a:pt x="80" y="24"/>
                      <a:pt x="71" y="25"/>
                    </a:cubicBezTo>
                    <a:cubicBezTo>
                      <a:pt x="71" y="24"/>
                      <a:pt x="71" y="23"/>
                      <a:pt x="71" y="23"/>
                    </a:cubicBezTo>
                    <a:cubicBezTo>
                      <a:pt x="81" y="22"/>
                      <a:pt x="93" y="21"/>
                      <a:pt x="99" y="20"/>
                    </a:cubicBezTo>
                    <a:cubicBezTo>
                      <a:pt x="100" y="27"/>
                      <a:pt x="100" y="26"/>
                      <a:pt x="105" y="27"/>
                    </a:cubicBezTo>
                    <a:cubicBezTo>
                      <a:pt x="105" y="27"/>
                      <a:pt x="105" y="27"/>
                      <a:pt x="105" y="28"/>
                    </a:cubicBezTo>
                    <a:cubicBezTo>
                      <a:pt x="103" y="28"/>
                      <a:pt x="100" y="28"/>
                      <a:pt x="98" y="28"/>
                    </a:cubicBezTo>
                    <a:cubicBezTo>
                      <a:pt x="98" y="28"/>
                      <a:pt x="98" y="29"/>
                      <a:pt x="98" y="29"/>
                    </a:cubicBezTo>
                    <a:cubicBezTo>
                      <a:pt x="107" y="30"/>
                      <a:pt x="110" y="28"/>
                      <a:pt x="113" y="25"/>
                    </a:cubicBezTo>
                    <a:cubicBezTo>
                      <a:pt x="116" y="27"/>
                      <a:pt x="116" y="29"/>
                      <a:pt x="121" y="28"/>
                    </a:cubicBezTo>
                    <a:cubicBezTo>
                      <a:pt x="118" y="26"/>
                      <a:pt x="119" y="27"/>
                      <a:pt x="121" y="25"/>
                    </a:cubicBezTo>
                    <a:cubicBezTo>
                      <a:pt x="128" y="35"/>
                      <a:pt x="155" y="22"/>
                      <a:pt x="166" y="28"/>
                    </a:cubicBezTo>
                    <a:cubicBezTo>
                      <a:pt x="166" y="30"/>
                      <a:pt x="166" y="28"/>
                      <a:pt x="164" y="29"/>
                    </a:cubicBezTo>
                    <a:cubicBezTo>
                      <a:pt x="164" y="30"/>
                      <a:pt x="164" y="31"/>
                      <a:pt x="164" y="32"/>
                    </a:cubicBezTo>
                    <a:cubicBezTo>
                      <a:pt x="160" y="30"/>
                      <a:pt x="163" y="30"/>
                      <a:pt x="159" y="29"/>
                    </a:cubicBezTo>
                    <a:cubicBezTo>
                      <a:pt x="156" y="32"/>
                      <a:pt x="159" y="30"/>
                      <a:pt x="155" y="30"/>
                    </a:cubicBezTo>
                    <a:cubicBezTo>
                      <a:pt x="156" y="31"/>
                      <a:pt x="156" y="32"/>
                      <a:pt x="157" y="33"/>
                    </a:cubicBezTo>
                    <a:cubicBezTo>
                      <a:pt x="149" y="32"/>
                      <a:pt x="115" y="31"/>
                      <a:pt x="98" y="37"/>
                    </a:cubicBezTo>
                    <a:cubicBezTo>
                      <a:pt x="97" y="38"/>
                      <a:pt x="97" y="39"/>
                      <a:pt x="97" y="40"/>
                    </a:cubicBezTo>
                    <a:cubicBezTo>
                      <a:pt x="99" y="42"/>
                      <a:pt x="97" y="40"/>
                      <a:pt x="98" y="43"/>
                    </a:cubicBezTo>
                    <a:cubicBezTo>
                      <a:pt x="97" y="43"/>
                      <a:pt x="95" y="43"/>
                      <a:pt x="94" y="43"/>
                    </a:cubicBezTo>
                    <a:cubicBezTo>
                      <a:pt x="94" y="40"/>
                      <a:pt x="95" y="40"/>
                      <a:pt x="93" y="37"/>
                    </a:cubicBezTo>
                    <a:cubicBezTo>
                      <a:pt x="81" y="41"/>
                      <a:pt x="65" y="41"/>
                      <a:pt x="56" y="38"/>
                    </a:cubicBezTo>
                    <a:cubicBezTo>
                      <a:pt x="57" y="40"/>
                      <a:pt x="57" y="42"/>
                      <a:pt x="57" y="44"/>
                    </a:cubicBezTo>
                    <a:cubicBezTo>
                      <a:pt x="55" y="42"/>
                      <a:pt x="55" y="41"/>
                      <a:pt x="54" y="39"/>
                    </a:cubicBezTo>
                    <a:cubicBezTo>
                      <a:pt x="47" y="41"/>
                      <a:pt x="31" y="41"/>
                      <a:pt x="26" y="39"/>
                    </a:cubicBezTo>
                    <a:cubicBezTo>
                      <a:pt x="26" y="38"/>
                      <a:pt x="26" y="38"/>
                      <a:pt x="26" y="37"/>
                    </a:cubicBezTo>
                    <a:cubicBezTo>
                      <a:pt x="30" y="37"/>
                      <a:pt x="33" y="37"/>
                      <a:pt x="36" y="37"/>
                    </a:cubicBezTo>
                    <a:cubicBezTo>
                      <a:pt x="33" y="35"/>
                      <a:pt x="27" y="36"/>
                      <a:pt x="23" y="35"/>
                    </a:cubicBezTo>
                    <a:cubicBezTo>
                      <a:pt x="23" y="34"/>
                      <a:pt x="23" y="33"/>
                      <a:pt x="23" y="31"/>
                    </a:cubicBezTo>
                    <a:cubicBezTo>
                      <a:pt x="26" y="31"/>
                      <a:pt x="30" y="30"/>
                      <a:pt x="34" y="29"/>
                    </a:cubicBezTo>
                    <a:cubicBezTo>
                      <a:pt x="29" y="29"/>
                      <a:pt x="30" y="30"/>
                      <a:pt x="28" y="26"/>
                    </a:cubicBezTo>
                    <a:cubicBezTo>
                      <a:pt x="30" y="26"/>
                      <a:pt x="32" y="26"/>
                      <a:pt x="34" y="26"/>
                    </a:cubicBezTo>
                    <a:cubicBezTo>
                      <a:pt x="36" y="28"/>
                      <a:pt x="35" y="27"/>
                      <a:pt x="38" y="28"/>
                    </a:cubicBezTo>
                    <a:cubicBezTo>
                      <a:pt x="37" y="30"/>
                      <a:pt x="36" y="30"/>
                      <a:pt x="37" y="33"/>
                    </a:cubicBezTo>
                    <a:cubicBezTo>
                      <a:pt x="37" y="33"/>
                      <a:pt x="38" y="33"/>
                      <a:pt x="38" y="33"/>
                    </a:cubicBezTo>
                    <a:cubicBezTo>
                      <a:pt x="39" y="28"/>
                      <a:pt x="38" y="28"/>
                      <a:pt x="42" y="27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27" y="25"/>
                      <a:pt x="17" y="24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12" y="23"/>
                      <a:pt x="38" y="17"/>
                      <a:pt x="49" y="12"/>
                    </a:cubicBezTo>
                    <a:cubicBezTo>
                      <a:pt x="48" y="14"/>
                      <a:pt x="48" y="16"/>
                      <a:pt x="48" y="18"/>
                    </a:cubicBezTo>
                    <a:cubicBezTo>
                      <a:pt x="53" y="14"/>
                      <a:pt x="60" y="15"/>
                      <a:pt x="65" y="8"/>
                    </a:cubicBezTo>
                    <a:cubicBezTo>
                      <a:pt x="59" y="9"/>
                      <a:pt x="56" y="9"/>
                      <a:pt x="54" y="7"/>
                    </a:cubicBezTo>
                    <a:cubicBezTo>
                      <a:pt x="56" y="7"/>
                      <a:pt x="58" y="6"/>
                      <a:pt x="60" y="5"/>
                    </a:cubicBezTo>
                    <a:cubicBezTo>
                      <a:pt x="59" y="5"/>
                      <a:pt x="59" y="5"/>
                      <a:pt x="58" y="5"/>
                    </a:cubicBezTo>
                    <a:cubicBezTo>
                      <a:pt x="57" y="4"/>
                      <a:pt x="58" y="5"/>
                      <a:pt x="56" y="4"/>
                    </a:cubicBezTo>
                    <a:cubicBezTo>
                      <a:pt x="57" y="3"/>
                      <a:pt x="58" y="2"/>
                      <a:pt x="59" y="2"/>
                    </a:cubicBezTo>
                    <a:cubicBezTo>
                      <a:pt x="64" y="3"/>
                      <a:pt x="59" y="2"/>
                      <a:pt x="64" y="2"/>
                    </a:cubicBezTo>
                    <a:cubicBezTo>
                      <a:pt x="63" y="3"/>
                      <a:pt x="63" y="5"/>
                      <a:pt x="62" y="6"/>
                    </a:cubicBezTo>
                    <a:cubicBezTo>
                      <a:pt x="67" y="4"/>
                      <a:pt x="70" y="3"/>
                      <a:pt x="7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2" name="Freeform 71"/>
              <p:cNvSpPr/>
              <p:nvPr/>
            </p:nvSpPr>
            <p:spPr bwMode="auto">
              <a:xfrm>
                <a:off x="3963" y="2025"/>
                <a:ext cx="29" cy="20"/>
              </a:xfrm>
              <a:custGeom>
                <a:avLst/>
                <a:gdLst>
                  <a:gd name="T0" fmla="*/ 9 w 12"/>
                  <a:gd name="T1" fmla="*/ 0 h 8"/>
                  <a:gd name="T2" fmla="*/ 12 w 12"/>
                  <a:gd name="T3" fmla="*/ 0 h 8"/>
                  <a:gd name="T4" fmla="*/ 12 w 12"/>
                  <a:gd name="T5" fmla="*/ 3 h 8"/>
                  <a:gd name="T6" fmla="*/ 6 w 12"/>
                  <a:gd name="T7" fmla="*/ 6 h 8"/>
                  <a:gd name="T8" fmla="*/ 6 w 12"/>
                  <a:gd name="T9" fmla="*/ 3 h 8"/>
                  <a:gd name="T10" fmla="*/ 0 w 12"/>
                  <a:gd name="T11" fmla="*/ 5 h 8"/>
                  <a:gd name="T12" fmla="*/ 3 w 12"/>
                  <a:gd name="T13" fmla="*/ 5 h 8"/>
                  <a:gd name="T14" fmla="*/ 9 w 1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9" y="0"/>
                    </a:moveTo>
                    <a:cubicBezTo>
                      <a:pt x="10" y="0"/>
                      <a:pt x="11" y="0"/>
                      <a:pt x="12" y="0"/>
                    </a:cubicBezTo>
                    <a:cubicBezTo>
                      <a:pt x="12" y="1"/>
                      <a:pt x="12" y="2"/>
                      <a:pt x="12" y="3"/>
                    </a:cubicBezTo>
                    <a:cubicBezTo>
                      <a:pt x="10" y="4"/>
                      <a:pt x="8" y="5"/>
                      <a:pt x="6" y="6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3" y="6"/>
                      <a:pt x="4" y="8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5" y="1"/>
                      <a:pt x="5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3" name="Freeform 72"/>
              <p:cNvSpPr/>
              <p:nvPr/>
            </p:nvSpPr>
            <p:spPr bwMode="auto">
              <a:xfrm>
                <a:off x="3631" y="2028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4" name="Freeform 73"/>
              <p:cNvSpPr/>
              <p:nvPr/>
            </p:nvSpPr>
            <p:spPr bwMode="auto">
              <a:xfrm>
                <a:off x="3707" y="2028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5" name="Freeform 74"/>
              <p:cNvSpPr/>
              <p:nvPr/>
            </p:nvSpPr>
            <p:spPr bwMode="auto">
              <a:xfrm>
                <a:off x="3795" y="2028"/>
                <a:ext cx="14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2 h 5"/>
                  <a:gd name="T4" fmla="*/ 5 w 6"/>
                  <a:gd name="T5" fmla="*/ 3 h 5"/>
                  <a:gd name="T6" fmla="*/ 5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4" y="2"/>
                      <a:pt x="6" y="5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6" name="Freeform 75"/>
              <p:cNvSpPr/>
              <p:nvPr/>
            </p:nvSpPr>
            <p:spPr bwMode="auto">
              <a:xfrm>
                <a:off x="4032" y="2028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7" name="Freeform 76"/>
              <p:cNvSpPr/>
              <p:nvPr/>
            </p:nvSpPr>
            <p:spPr bwMode="auto">
              <a:xfrm>
                <a:off x="4094" y="2025"/>
                <a:ext cx="12" cy="12"/>
              </a:xfrm>
              <a:custGeom>
                <a:avLst/>
                <a:gdLst>
                  <a:gd name="T0" fmla="*/ 1 w 5"/>
                  <a:gd name="T1" fmla="*/ 1 h 5"/>
                  <a:gd name="T2" fmla="*/ 3 w 5"/>
                  <a:gd name="T3" fmla="*/ 3 h 5"/>
                  <a:gd name="T4" fmla="*/ 3 w 5"/>
                  <a:gd name="T5" fmla="*/ 3 h 5"/>
                  <a:gd name="T6" fmla="*/ 0 w 5"/>
                  <a:gd name="T7" fmla="*/ 5 h 5"/>
                  <a:gd name="T8" fmla="*/ 0 w 5"/>
                  <a:gd name="T9" fmla="*/ 4 h 5"/>
                  <a:gd name="T10" fmla="*/ 1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cubicBezTo>
                      <a:pt x="4" y="1"/>
                      <a:pt x="5" y="0"/>
                      <a:pt x="3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3" y="4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3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8" name="Freeform 77"/>
              <p:cNvSpPr/>
              <p:nvPr/>
            </p:nvSpPr>
            <p:spPr bwMode="auto">
              <a:xfrm>
                <a:off x="4227" y="2028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" name="Freeform 78"/>
              <p:cNvSpPr/>
              <p:nvPr/>
            </p:nvSpPr>
            <p:spPr bwMode="auto">
              <a:xfrm>
                <a:off x="4359" y="2028"/>
                <a:ext cx="48" cy="14"/>
              </a:xfrm>
              <a:custGeom>
                <a:avLst/>
                <a:gdLst>
                  <a:gd name="T0" fmla="*/ 8 w 20"/>
                  <a:gd name="T1" fmla="*/ 0 h 6"/>
                  <a:gd name="T2" fmla="*/ 20 w 20"/>
                  <a:gd name="T3" fmla="*/ 2 h 6"/>
                  <a:gd name="T4" fmla="*/ 20 w 20"/>
                  <a:gd name="T5" fmla="*/ 3 h 6"/>
                  <a:gd name="T6" fmla="*/ 19 w 20"/>
                  <a:gd name="T7" fmla="*/ 4 h 6"/>
                  <a:gd name="T8" fmla="*/ 11 w 20"/>
                  <a:gd name="T9" fmla="*/ 4 h 6"/>
                  <a:gd name="T10" fmla="*/ 12 w 20"/>
                  <a:gd name="T11" fmla="*/ 2 h 6"/>
                  <a:gd name="T12" fmla="*/ 0 w 20"/>
                  <a:gd name="T13" fmla="*/ 3 h 6"/>
                  <a:gd name="T14" fmla="*/ 2 w 20"/>
                  <a:gd name="T15" fmla="*/ 3 h 6"/>
                  <a:gd name="T16" fmla="*/ 8 w 20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">
                    <a:moveTo>
                      <a:pt x="8" y="0"/>
                    </a:moveTo>
                    <a:cubicBezTo>
                      <a:pt x="12" y="1"/>
                      <a:pt x="16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6" y="4"/>
                      <a:pt x="14" y="4"/>
                      <a:pt x="11" y="4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9" y="3"/>
                      <a:pt x="5" y="6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5" y="2"/>
                      <a:pt x="6" y="3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0" name="Freeform 79"/>
              <p:cNvSpPr/>
              <p:nvPr/>
            </p:nvSpPr>
            <p:spPr bwMode="auto">
              <a:xfrm>
                <a:off x="3733" y="203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1" name="Freeform 80"/>
              <p:cNvSpPr/>
              <p:nvPr/>
            </p:nvSpPr>
            <p:spPr bwMode="auto">
              <a:xfrm>
                <a:off x="4075" y="2030"/>
                <a:ext cx="16" cy="7"/>
              </a:xfrm>
              <a:custGeom>
                <a:avLst/>
                <a:gdLst>
                  <a:gd name="T0" fmla="*/ 3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1 w 7"/>
                  <a:gd name="T7" fmla="*/ 1 h 3"/>
                  <a:gd name="T8" fmla="*/ 3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cubicBezTo>
                      <a:pt x="4" y="1"/>
                      <a:pt x="5" y="2"/>
                      <a:pt x="7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3" y="0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2" name="Freeform 81"/>
              <p:cNvSpPr/>
              <p:nvPr/>
            </p:nvSpPr>
            <p:spPr bwMode="auto">
              <a:xfrm>
                <a:off x="4205" y="2030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6 w 6"/>
                  <a:gd name="T3" fmla="*/ 1 h 2"/>
                  <a:gd name="T4" fmla="*/ 6 w 6"/>
                  <a:gd name="T5" fmla="*/ 1 h 2"/>
                  <a:gd name="T6" fmla="*/ 2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3" name="Freeform 82"/>
              <p:cNvSpPr/>
              <p:nvPr/>
            </p:nvSpPr>
            <p:spPr bwMode="auto">
              <a:xfrm>
                <a:off x="4416" y="203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4" name="Freeform 83"/>
              <p:cNvSpPr/>
              <p:nvPr/>
            </p:nvSpPr>
            <p:spPr bwMode="auto">
              <a:xfrm>
                <a:off x="4053" y="2032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5" name="Freeform 84"/>
              <p:cNvSpPr/>
              <p:nvPr/>
            </p:nvSpPr>
            <p:spPr bwMode="auto">
              <a:xfrm>
                <a:off x="4110" y="203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6" name="Freeform 85"/>
              <p:cNvSpPr/>
              <p:nvPr/>
            </p:nvSpPr>
            <p:spPr bwMode="auto">
              <a:xfrm>
                <a:off x="4312" y="203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7" name="Freeform 86"/>
              <p:cNvSpPr/>
              <p:nvPr/>
            </p:nvSpPr>
            <p:spPr bwMode="auto">
              <a:xfrm>
                <a:off x="4459" y="2032"/>
                <a:ext cx="16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7 w 7"/>
                  <a:gd name="T5" fmla="*/ 1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3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8" name="Freeform 87"/>
              <p:cNvSpPr/>
              <p:nvPr/>
            </p:nvSpPr>
            <p:spPr bwMode="auto">
              <a:xfrm>
                <a:off x="4487" y="2032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9" name="Freeform 88"/>
              <p:cNvSpPr/>
              <p:nvPr/>
            </p:nvSpPr>
            <p:spPr bwMode="auto">
              <a:xfrm>
                <a:off x="4274" y="203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0" name="Freeform 89"/>
              <p:cNvSpPr/>
              <p:nvPr/>
            </p:nvSpPr>
            <p:spPr bwMode="auto">
              <a:xfrm>
                <a:off x="2925" y="203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1" name="Freeform 90"/>
              <p:cNvSpPr/>
              <p:nvPr/>
            </p:nvSpPr>
            <p:spPr bwMode="auto">
              <a:xfrm>
                <a:off x="3676" y="2035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2"/>
                      <a:pt x="1" y="2"/>
                      <a:pt x="5" y="2"/>
                    </a:cubicBezTo>
                    <a:cubicBezTo>
                      <a:pt x="3" y="1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2" name="Freeform 91"/>
              <p:cNvSpPr/>
              <p:nvPr/>
            </p:nvSpPr>
            <p:spPr bwMode="auto">
              <a:xfrm>
                <a:off x="3695" y="2035"/>
                <a:ext cx="8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3" name="Freeform 92"/>
              <p:cNvSpPr/>
              <p:nvPr/>
            </p:nvSpPr>
            <p:spPr bwMode="auto">
              <a:xfrm>
                <a:off x="3726" y="2035"/>
                <a:ext cx="7" cy="10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2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2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4" name="Freeform 93"/>
              <p:cNvSpPr/>
              <p:nvPr/>
            </p:nvSpPr>
            <p:spPr bwMode="auto">
              <a:xfrm>
                <a:off x="3845" y="2035"/>
                <a:ext cx="19" cy="12"/>
              </a:xfrm>
              <a:custGeom>
                <a:avLst/>
                <a:gdLst>
                  <a:gd name="T0" fmla="*/ 5 w 8"/>
                  <a:gd name="T1" fmla="*/ 0 h 5"/>
                  <a:gd name="T2" fmla="*/ 8 w 8"/>
                  <a:gd name="T3" fmla="*/ 4 h 5"/>
                  <a:gd name="T4" fmla="*/ 2 w 8"/>
                  <a:gd name="T5" fmla="*/ 4 h 5"/>
                  <a:gd name="T6" fmla="*/ 0 w 8"/>
                  <a:gd name="T7" fmla="*/ 2 h 5"/>
                  <a:gd name="T8" fmla="*/ 0 w 8"/>
                  <a:gd name="T9" fmla="*/ 1 h 5"/>
                  <a:gd name="T10" fmla="*/ 5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5" y="0"/>
                    </a:moveTo>
                    <a:cubicBezTo>
                      <a:pt x="8" y="2"/>
                      <a:pt x="7" y="1"/>
                      <a:pt x="8" y="4"/>
                    </a:cubicBezTo>
                    <a:cubicBezTo>
                      <a:pt x="4" y="4"/>
                      <a:pt x="2" y="5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5" name="Freeform 94"/>
              <p:cNvSpPr/>
              <p:nvPr/>
            </p:nvSpPr>
            <p:spPr bwMode="auto">
              <a:xfrm>
                <a:off x="4224" y="203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4" y="1"/>
                      <a:pt x="2" y="0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6" name="Freeform 95"/>
              <p:cNvSpPr/>
              <p:nvPr/>
            </p:nvSpPr>
            <p:spPr bwMode="auto">
              <a:xfrm>
                <a:off x="4336" y="2035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7" name="Freeform 96"/>
              <p:cNvSpPr/>
              <p:nvPr/>
            </p:nvSpPr>
            <p:spPr bwMode="auto">
              <a:xfrm>
                <a:off x="3703" y="2037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8" name="Freeform 97"/>
              <p:cNvSpPr/>
              <p:nvPr/>
            </p:nvSpPr>
            <p:spPr bwMode="auto">
              <a:xfrm>
                <a:off x="3823" y="2037"/>
                <a:ext cx="15" cy="8"/>
              </a:xfrm>
              <a:custGeom>
                <a:avLst/>
                <a:gdLst>
                  <a:gd name="T0" fmla="*/ 3 w 6"/>
                  <a:gd name="T1" fmla="*/ 0 h 3"/>
                  <a:gd name="T2" fmla="*/ 6 w 6"/>
                  <a:gd name="T3" fmla="*/ 0 h 3"/>
                  <a:gd name="T4" fmla="*/ 4 w 6"/>
                  <a:gd name="T5" fmla="*/ 1 h 3"/>
                  <a:gd name="T6" fmla="*/ 4 w 6"/>
                  <a:gd name="T7" fmla="*/ 3 h 3"/>
                  <a:gd name="T8" fmla="*/ 0 w 6"/>
                  <a:gd name="T9" fmla="*/ 1 h 3"/>
                  <a:gd name="T10" fmla="*/ 3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3" y="3"/>
                      <a:pt x="1" y="2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9" name="Freeform 98"/>
              <p:cNvSpPr/>
              <p:nvPr/>
            </p:nvSpPr>
            <p:spPr bwMode="auto">
              <a:xfrm>
                <a:off x="3954" y="203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0" name="Freeform 99"/>
              <p:cNvSpPr/>
              <p:nvPr/>
            </p:nvSpPr>
            <p:spPr bwMode="auto">
              <a:xfrm>
                <a:off x="3816" y="2042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1" name="Freeform 100"/>
              <p:cNvSpPr/>
              <p:nvPr/>
            </p:nvSpPr>
            <p:spPr bwMode="auto">
              <a:xfrm>
                <a:off x="4087" y="2042"/>
                <a:ext cx="19" cy="10"/>
              </a:xfrm>
              <a:custGeom>
                <a:avLst/>
                <a:gdLst>
                  <a:gd name="T0" fmla="*/ 6 w 8"/>
                  <a:gd name="T1" fmla="*/ 0 h 4"/>
                  <a:gd name="T2" fmla="*/ 8 w 8"/>
                  <a:gd name="T3" fmla="*/ 2 h 4"/>
                  <a:gd name="T4" fmla="*/ 3 w 8"/>
                  <a:gd name="T5" fmla="*/ 4 h 4"/>
                  <a:gd name="T6" fmla="*/ 0 w 8"/>
                  <a:gd name="T7" fmla="*/ 2 h 4"/>
                  <a:gd name="T8" fmla="*/ 6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7" y="1"/>
                      <a:pt x="8" y="2"/>
                      <a:pt x="8" y="2"/>
                    </a:cubicBezTo>
                    <a:cubicBezTo>
                      <a:pt x="7" y="3"/>
                      <a:pt x="5" y="4"/>
                      <a:pt x="3" y="4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2" y="2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2" name="Freeform 101"/>
              <p:cNvSpPr/>
              <p:nvPr/>
            </p:nvSpPr>
            <p:spPr bwMode="auto">
              <a:xfrm>
                <a:off x="4108" y="204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2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3" name="Freeform 102"/>
              <p:cNvSpPr/>
              <p:nvPr/>
            </p:nvSpPr>
            <p:spPr bwMode="auto">
              <a:xfrm>
                <a:off x="4357" y="204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4" name="Freeform 103"/>
              <p:cNvSpPr/>
              <p:nvPr/>
            </p:nvSpPr>
            <p:spPr bwMode="auto">
              <a:xfrm>
                <a:off x="4027" y="204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5" name="Freeform 104"/>
              <p:cNvSpPr/>
              <p:nvPr/>
            </p:nvSpPr>
            <p:spPr bwMode="auto">
              <a:xfrm>
                <a:off x="4117" y="2045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6" name="Freeform 105"/>
              <p:cNvSpPr/>
              <p:nvPr/>
            </p:nvSpPr>
            <p:spPr bwMode="auto">
              <a:xfrm>
                <a:off x="4340" y="2045"/>
                <a:ext cx="138" cy="28"/>
              </a:xfrm>
              <a:custGeom>
                <a:avLst/>
                <a:gdLst>
                  <a:gd name="T0" fmla="*/ 13 w 58"/>
                  <a:gd name="T1" fmla="*/ 0 h 12"/>
                  <a:gd name="T2" fmla="*/ 58 w 58"/>
                  <a:gd name="T3" fmla="*/ 0 h 12"/>
                  <a:gd name="T4" fmla="*/ 55 w 58"/>
                  <a:gd name="T5" fmla="*/ 4 h 12"/>
                  <a:gd name="T6" fmla="*/ 18 w 58"/>
                  <a:gd name="T7" fmla="*/ 4 h 12"/>
                  <a:gd name="T8" fmla="*/ 16 w 58"/>
                  <a:gd name="T9" fmla="*/ 8 h 12"/>
                  <a:gd name="T10" fmla="*/ 25 w 58"/>
                  <a:gd name="T11" fmla="*/ 8 h 12"/>
                  <a:gd name="T12" fmla="*/ 21 w 58"/>
                  <a:gd name="T13" fmla="*/ 10 h 12"/>
                  <a:gd name="T14" fmla="*/ 2 w 58"/>
                  <a:gd name="T15" fmla="*/ 7 h 12"/>
                  <a:gd name="T16" fmla="*/ 0 w 58"/>
                  <a:gd name="T17" fmla="*/ 5 h 12"/>
                  <a:gd name="T18" fmla="*/ 0 w 58"/>
                  <a:gd name="T19" fmla="*/ 4 h 12"/>
                  <a:gd name="T20" fmla="*/ 13 w 58"/>
                  <a:gd name="T21" fmla="*/ 8 h 12"/>
                  <a:gd name="T22" fmla="*/ 12 w 58"/>
                  <a:gd name="T23" fmla="*/ 6 h 12"/>
                  <a:gd name="T24" fmla="*/ 13 w 58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12">
                    <a:moveTo>
                      <a:pt x="13" y="0"/>
                    </a:moveTo>
                    <a:cubicBezTo>
                      <a:pt x="28" y="0"/>
                      <a:pt x="43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43" y="1"/>
                      <a:pt x="27" y="2"/>
                      <a:pt x="18" y="4"/>
                    </a:cubicBezTo>
                    <a:cubicBezTo>
                      <a:pt x="18" y="5"/>
                      <a:pt x="17" y="7"/>
                      <a:pt x="16" y="8"/>
                    </a:cubicBezTo>
                    <a:cubicBezTo>
                      <a:pt x="22" y="7"/>
                      <a:pt x="21" y="7"/>
                      <a:pt x="25" y="8"/>
                    </a:cubicBezTo>
                    <a:cubicBezTo>
                      <a:pt x="23" y="11"/>
                      <a:pt x="24" y="11"/>
                      <a:pt x="21" y="10"/>
                    </a:cubicBezTo>
                    <a:cubicBezTo>
                      <a:pt x="15" y="12"/>
                      <a:pt x="7" y="10"/>
                      <a:pt x="2" y="7"/>
                    </a:cubicBezTo>
                    <a:cubicBezTo>
                      <a:pt x="1" y="5"/>
                      <a:pt x="2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4" y="5"/>
                      <a:pt x="8" y="7"/>
                      <a:pt x="13" y="8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12" y="2"/>
                      <a:pt x="10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7" name="Freeform 106"/>
              <p:cNvSpPr/>
              <p:nvPr/>
            </p:nvSpPr>
            <p:spPr bwMode="auto">
              <a:xfrm>
                <a:off x="4490" y="2045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8" name="Freeform 107"/>
              <p:cNvSpPr/>
              <p:nvPr/>
            </p:nvSpPr>
            <p:spPr bwMode="auto">
              <a:xfrm>
                <a:off x="3724" y="204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3" y="2"/>
                      <a:pt x="1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9" name="Freeform 108"/>
              <p:cNvSpPr/>
              <p:nvPr/>
            </p:nvSpPr>
            <p:spPr bwMode="auto">
              <a:xfrm>
                <a:off x="3750" y="2047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4 w 6"/>
                  <a:gd name="T3" fmla="*/ 3 h 3"/>
                  <a:gd name="T4" fmla="*/ 6 w 6"/>
                  <a:gd name="T5" fmla="*/ 1 h 3"/>
                  <a:gd name="T6" fmla="*/ 6 w 6"/>
                  <a:gd name="T7" fmla="*/ 0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1" y="2"/>
                      <a:pt x="4" y="3"/>
                    </a:cubicBezTo>
                    <a:cubicBezTo>
                      <a:pt x="6" y="1"/>
                      <a:pt x="4" y="3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0" name="Freeform 109"/>
              <p:cNvSpPr/>
              <p:nvPr/>
            </p:nvSpPr>
            <p:spPr bwMode="auto">
              <a:xfrm>
                <a:off x="3771" y="2047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3 w 3"/>
                  <a:gd name="T7" fmla="*/ 2 h 4"/>
                  <a:gd name="T8" fmla="*/ 2 w 3"/>
                  <a:gd name="T9" fmla="*/ 0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1" name="Freeform 110"/>
              <p:cNvSpPr/>
              <p:nvPr/>
            </p:nvSpPr>
            <p:spPr bwMode="auto">
              <a:xfrm>
                <a:off x="4480" y="2047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2" name="Freeform 111"/>
              <p:cNvSpPr/>
              <p:nvPr/>
            </p:nvSpPr>
            <p:spPr bwMode="auto">
              <a:xfrm>
                <a:off x="3731" y="2049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4 w 4"/>
                  <a:gd name="T5" fmla="*/ 0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2" y="3"/>
                      <a:pt x="2" y="2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3" name="Freeform 112"/>
              <p:cNvSpPr/>
              <p:nvPr/>
            </p:nvSpPr>
            <p:spPr bwMode="auto">
              <a:xfrm>
                <a:off x="3885" y="2049"/>
                <a:ext cx="24" cy="15"/>
              </a:xfrm>
              <a:custGeom>
                <a:avLst/>
                <a:gdLst>
                  <a:gd name="T0" fmla="*/ 8 w 10"/>
                  <a:gd name="T1" fmla="*/ 0 h 6"/>
                  <a:gd name="T2" fmla="*/ 10 w 10"/>
                  <a:gd name="T3" fmla="*/ 4 h 6"/>
                  <a:gd name="T4" fmla="*/ 0 w 10"/>
                  <a:gd name="T5" fmla="*/ 6 h 6"/>
                  <a:gd name="T6" fmla="*/ 1 w 10"/>
                  <a:gd name="T7" fmla="*/ 2 h 6"/>
                  <a:gd name="T8" fmla="*/ 8 w 1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8" y="0"/>
                    </a:moveTo>
                    <a:cubicBezTo>
                      <a:pt x="8" y="1"/>
                      <a:pt x="9" y="3"/>
                      <a:pt x="10" y="4"/>
                    </a:cubicBezTo>
                    <a:cubicBezTo>
                      <a:pt x="7" y="5"/>
                      <a:pt x="3" y="5"/>
                      <a:pt x="0" y="6"/>
                    </a:cubicBezTo>
                    <a:cubicBezTo>
                      <a:pt x="0" y="5"/>
                      <a:pt x="1" y="3"/>
                      <a:pt x="1" y="2"/>
                    </a:cubicBezTo>
                    <a:cubicBezTo>
                      <a:pt x="7" y="2"/>
                      <a:pt x="5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4" name="Freeform 113"/>
              <p:cNvSpPr/>
              <p:nvPr/>
            </p:nvSpPr>
            <p:spPr bwMode="auto">
              <a:xfrm>
                <a:off x="4056" y="2049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5" name="Freeform 114"/>
              <p:cNvSpPr/>
              <p:nvPr/>
            </p:nvSpPr>
            <p:spPr bwMode="auto">
              <a:xfrm>
                <a:off x="4203" y="2049"/>
                <a:ext cx="66" cy="24"/>
              </a:xfrm>
              <a:custGeom>
                <a:avLst/>
                <a:gdLst>
                  <a:gd name="T0" fmla="*/ 8 w 28"/>
                  <a:gd name="T1" fmla="*/ 6 h 10"/>
                  <a:gd name="T2" fmla="*/ 28 w 28"/>
                  <a:gd name="T3" fmla="*/ 6 h 10"/>
                  <a:gd name="T4" fmla="*/ 27 w 28"/>
                  <a:gd name="T5" fmla="*/ 8 h 10"/>
                  <a:gd name="T6" fmla="*/ 0 w 28"/>
                  <a:gd name="T7" fmla="*/ 10 h 10"/>
                  <a:gd name="T8" fmla="*/ 0 w 28"/>
                  <a:gd name="T9" fmla="*/ 6 h 10"/>
                  <a:gd name="T10" fmla="*/ 7 w 28"/>
                  <a:gd name="T11" fmla="*/ 4 h 10"/>
                  <a:gd name="T12" fmla="*/ 0 w 28"/>
                  <a:gd name="T13" fmla="*/ 1 h 10"/>
                  <a:gd name="T14" fmla="*/ 8 w 28"/>
                  <a:gd name="T15" fmla="*/ 0 h 10"/>
                  <a:gd name="T16" fmla="*/ 8 w 28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0">
                    <a:moveTo>
                      <a:pt x="8" y="6"/>
                    </a:moveTo>
                    <a:cubicBezTo>
                      <a:pt x="15" y="6"/>
                      <a:pt x="22" y="6"/>
                      <a:pt x="28" y="6"/>
                    </a:cubicBezTo>
                    <a:cubicBezTo>
                      <a:pt x="28" y="7"/>
                      <a:pt x="28" y="7"/>
                      <a:pt x="27" y="8"/>
                    </a:cubicBezTo>
                    <a:cubicBezTo>
                      <a:pt x="14" y="8"/>
                      <a:pt x="6" y="7"/>
                      <a:pt x="0" y="10"/>
                    </a:cubicBezTo>
                    <a:cubicBezTo>
                      <a:pt x="0" y="9"/>
                      <a:pt x="0" y="7"/>
                      <a:pt x="0" y="6"/>
                    </a:cubicBezTo>
                    <a:cubicBezTo>
                      <a:pt x="4" y="6"/>
                      <a:pt x="5" y="6"/>
                      <a:pt x="7" y="4"/>
                    </a:cubicBezTo>
                    <a:cubicBezTo>
                      <a:pt x="3" y="3"/>
                      <a:pt x="2" y="5"/>
                      <a:pt x="0" y="1"/>
                    </a:cubicBezTo>
                    <a:cubicBezTo>
                      <a:pt x="4" y="2"/>
                      <a:pt x="5" y="2"/>
                      <a:pt x="8" y="0"/>
                    </a:cubicBezTo>
                    <a:cubicBezTo>
                      <a:pt x="8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6" name="Freeform 115"/>
              <p:cNvSpPr/>
              <p:nvPr/>
            </p:nvSpPr>
            <p:spPr bwMode="auto">
              <a:xfrm>
                <a:off x="4227" y="2049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7" name="Freeform 116"/>
              <p:cNvSpPr/>
              <p:nvPr/>
            </p:nvSpPr>
            <p:spPr bwMode="auto">
              <a:xfrm>
                <a:off x="3676" y="205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8" name="Freeform 117"/>
              <p:cNvSpPr/>
              <p:nvPr/>
            </p:nvSpPr>
            <p:spPr bwMode="auto">
              <a:xfrm>
                <a:off x="3693" y="205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9" name="Freeform 118"/>
              <p:cNvSpPr/>
              <p:nvPr/>
            </p:nvSpPr>
            <p:spPr bwMode="auto">
              <a:xfrm>
                <a:off x="3933" y="2052"/>
                <a:ext cx="21" cy="9"/>
              </a:xfrm>
              <a:custGeom>
                <a:avLst/>
                <a:gdLst>
                  <a:gd name="T0" fmla="*/ 0 w 9"/>
                  <a:gd name="T1" fmla="*/ 0 h 4"/>
                  <a:gd name="T2" fmla="*/ 9 w 9"/>
                  <a:gd name="T3" fmla="*/ 1 h 4"/>
                  <a:gd name="T4" fmla="*/ 9 w 9"/>
                  <a:gd name="T5" fmla="*/ 2 h 4"/>
                  <a:gd name="T6" fmla="*/ 0 w 9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cubicBezTo>
                      <a:pt x="3" y="0"/>
                      <a:pt x="6" y="1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3" y="2"/>
                      <a:pt x="2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0" name="Freeform 119"/>
              <p:cNvSpPr/>
              <p:nvPr/>
            </p:nvSpPr>
            <p:spPr bwMode="auto">
              <a:xfrm>
                <a:off x="4122" y="2052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1" name="Freeform 120"/>
              <p:cNvSpPr/>
              <p:nvPr/>
            </p:nvSpPr>
            <p:spPr bwMode="auto">
              <a:xfrm>
                <a:off x="4355" y="205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2" name="Freeform 121"/>
              <p:cNvSpPr/>
              <p:nvPr/>
            </p:nvSpPr>
            <p:spPr bwMode="auto">
              <a:xfrm>
                <a:off x="4494" y="2052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3" name="Freeform 122"/>
              <p:cNvSpPr/>
              <p:nvPr/>
            </p:nvSpPr>
            <p:spPr bwMode="auto">
              <a:xfrm>
                <a:off x="3786" y="2054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2"/>
                      <a:pt x="1" y="2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4" name="Freeform 123"/>
              <p:cNvSpPr/>
              <p:nvPr/>
            </p:nvSpPr>
            <p:spPr bwMode="auto">
              <a:xfrm>
                <a:off x="3921" y="205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5" name="Freeform 124"/>
              <p:cNvSpPr/>
              <p:nvPr/>
            </p:nvSpPr>
            <p:spPr bwMode="auto">
              <a:xfrm>
                <a:off x="4094" y="2054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6" name="Freeform 125"/>
              <p:cNvSpPr/>
              <p:nvPr/>
            </p:nvSpPr>
            <p:spPr bwMode="auto">
              <a:xfrm>
                <a:off x="4108" y="2054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1"/>
                      <a:pt x="2" y="1"/>
                      <a:pt x="3" y="3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7" name="Freeform 126"/>
              <p:cNvSpPr/>
              <p:nvPr/>
            </p:nvSpPr>
            <p:spPr bwMode="auto">
              <a:xfrm>
                <a:off x="4186" y="205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8" name="Freeform 127"/>
              <p:cNvSpPr/>
              <p:nvPr/>
            </p:nvSpPr>
            <p:spPr bwMode="auto">
              <a:xfrm>
                <a:off x="3703" y="2057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0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9" name="Freeform 128"/>
              <p:cNvSpPr/>
              <p:nvPr/>
            </p:nvSpPr>
            <p:spPr bwMode="auto">
              <a:xfrm>
                <a:off x="3871" y="205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0" name="Freeform 129"/>
              <p:cNvSpPr/>
              <p:nvPr/>
            </p:nvSpPr>
            <p:spPr bwMode="auto">
              <a:xfrm>
                <a:off x="4103" y="2057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1" name="Freeform 130"/>
              <p:cNvSpPr/>
              <p:nvPr/>
            </p:nvSpPr>
            <p:spPr bwMode="auto">
              <a:xfrm>
                <a:off x="3757" y="205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2" name="Freeform 131"/>
              <p:cNvSpPr/>
              <p:nvPr/>
            </p:nvSpPr>
            <p:spPr bwMode="auto">
              <a:xfrm>
                <a:off x="3776" y="205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3" y="1"/>
                      <a:pt x="1" y="2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3" name="Freeform 132"/>
              <p:cNvSpPr/>
              <p:nvPr/>
            </p:nvSpPr>
            <p:spPr bwMode="auto">
              <a:xfrm>
                <a:off x="3985" y="2059"/>
                <a:ext cx="31" cy="22"/>
              </a:xfrm>
              <a:custGeom>
                <a:avLst/>
                <a:gdLst>
                  <a:gd name="T0" fmla="*/ 6 w 13"/>
                  <a:gd name="T1" fmla="*/ 0 h 9"/>
                  <a:gd name="T2" fmla="*/ 0 w 13"/>
                  <a:gd name="T3" fmla="*/ 1 h 9"/>
                  <a:gd name="T4" fmla="*/ 1 w 13"/>
                  <a:gd name="T5" fmla="*/ 4 h 9"/>
                  <a:gd name="T6" fmla="*/ 5 w 13"/>
                  <a:gd name="T7" fmla="*/ 8 h 9"/>
                  <a:gd name="T8" fmla="*/ 7 w 13"/>
                  <a:gd name="T9" fmla="*/ 4 h 9"/>
                  <a:gd name="T10" fmla="*/ 10 w 13"/>
                  <a:gd name="T11" fmla="*/ 9 h 9"/>
                  <a:gd name="T12" fmla="*/ 9 w 13"/>
                  <a:gd name="T13" fmla="*/ 4 h 9"/>
                  <a:gd name="T14" fmla="*/ 13 w 13"/>
                  <a:gd name="T15" fmla="*/ 1 h 9"/>
                  <a:gd name="T16" fmla="*/ 6 w 1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6" y="0"/>
                    </a:moveTo>
                    <a:cubicBezTo>
                      <a:pt x="4" y="2"/>
                      <a:pt x="5" y="1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6"/>
                      <a:pt x="0" y="7"/>
                      <a:pt x="5" y="8"/>
                    </a:cubicBezTo>
                    <a:cubicBezTo>
                      <a:pt x="6" y="4"/>
                      <a:pt x="5" y="6"/>
                      <a:pt x="7" y="4"/>
                    </a:cubicBezTo>
                    <a:cubicBezTo>
                      <a:pt x="7" y="7"/>
                      <a:pt x="6" y="6"/>
                      <a:pt x="10" y="9"/>
                    </a:cubicBezTo>
                    <a:cubicBezTo>
                      <a:pt x="8" y="5"/>
                      <a:pt x="7" y="8"/>
                      <a:pt x="9" y="4"/>
                    </a:cubicBezTo>
                    <a:cubicBezTo>
                      <a:pt x="13" y="3"/>
                      <a:pt x="11" y="4"/>
                      <a:pt x="13" y="1"/>
                    </a:cubicBezTo>
                    <a:cubicBezTo>
                      <a:pt x="7" y="2"/>
                      <a:pt x="12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4" name="Freeform 133"/>
              <p:cNvSpPr/>
              <p:nvPr/>
            </p:nvSpPr>
            <p:spPr bwMode="auto">
              <a:xfrm>
                <a:off x="3740" y="2061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1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2" y="3"/>
                      <a:pt x="2" y="3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5" name="Freeform 134"/>
              <p:cNvSpPr/>
              <p:nvPr/>
            </p:nvSpPr>
            <p:spPr bwMode="auto">
              <a:xfrm>
                <a:off x="4272" y="2061"/>
                <a:ext cx="14" cy="8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1 h 3"/>
                  <a:gd name="T4" fmla="*/ 6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4" y="0"/>
                      <a:pt x="5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3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6" name="Freeform 135"/>
              <p:cNvSpPr/>
              <p:nvPr/>
            </p:nvSpPr>
            <p:spPr bwMode="auto">
              <a:xfrm>
                <a:off x="2863" y="2064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7" name="Freeform 136"/>
              <p:cNvSpPr/>
              <p:nvPr/>
            </p:nvSpPr>
            <p:spPr bwMode="auto">
              <a:xfrm>
                <a:off x="2901" y="206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8" name="Freeform 137"/>
              <p:cNvSpPr/>
              <p:nvPr/>
            </p:nvSpPr>
            <p:spPr bwMode="auto">
              <a:xfrm>
                <a:off x="3807" y="206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9" name="Freeform 138"/>
              <p:cNvSpPr/>
              <p:nvPr/>
            </p:nvSpPr>
            <p:spPr bwMode="auto">
              <a:xfrm>
                <a:off x="4177" y="2064"/>
                <a:ext cx="9" cy="12"/>
              </a:xfrm>
              <a:custGeom>
                <a:avLst/>
                <a:gdLst>
                  <a:gd name="T0" fmla="*/ 1 w 4"/>
                  <a:gd name="T1" fmla="*/ 0 h 5"/>
                  <a:gd name="T2" fmla="*/ 4 w 4"/>
                  <a:gd name="T3" fmla="*/ 0 h 5"/>
                  <a:gd name="T4" fmla="*/ 4 w 4"/>
                  <a:gd name="T5" fmla="*/ 4 h 5"/>
                  <a:gd name="T6" fmla="*/ 2 w 4"/>
                  <a:gd name="T7" fmla="*/ 5 h 5"/>
                  <a:gd name="T8" fmla="*/ 2 w 4"/>
                  <a:gd name="T9" fmla="*/ 3 h 5"/>
                  <a:gd name="T10" fmla="*/ 1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0" y="1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0" name="Freeform 139"/>
              <p:cNvSpPr/>
              <p:nvPr/>
            </p:nvSpPr>
            <p:spPr bwMode="auto">
              <a:xfrm>
                <a:off x="4345" y="206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1" name="Freeform 140"/>
              <p:cNvSpPr/>
              <p:nvPr/>
            </p:nvSpPr>
            <p:spPr bwMode="auto">
              <a:xfrm>
                <a:off x="4404" y="206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2" name="Freeform 141"/>
              <p:cNvSpPr/>
              <p:nvPr/>
            </p:nvSpPr>
            <p:spPr bwMode="auto">
              <a:xfrm>
                <a:off x="4449" y="206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3" name="Freeform 142"/>
              <p:cNvSpPr/>
              <p:nvPr/>
            </p:nvSpPr>
            <p:spPr bwMode="auto">
              <a:xfrm>
                <a:off x="4502" y="2064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4" name="Freeform 143"/>
              <p:cNvSpPr/>
              <p:nvPr/>
            </p:nvSpPr>
            <p:spPr bwMode="auto">
              <a:xfrm>
                <a:off x="3703" y="206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0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5" name="Freeform 144"/>
              <p:cNvSpPr/>
              <p:nvPr/>
            </p:nvSpPr>
            <p:spPr bwMode="auto">
              <a:xfrm>
                <a:off x="3714" y="2066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6" name="Freeform 145"/>
              <p:cNvSpPr/>
              <p:nvPr/>
            </p:nvSpPr>
            <p:spPr bwMode="auto">
              <a:xfrm>
                <a:off x="3814" y="2066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7" name="Freeform 146"/>
              <p:cNvSpPr/>
              <p:nvPr/>
            </p:nvSpPr>
            <p:spPr bwMode="auto">
              <a:xfrm>
                <a:off x="4158" y="2069"/>
                <a:ext cx="12" cy="4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8" name="Freeform 147"/>
              <p:cNvSpPr/>
              <p:nvPr/>
            </p:nvSpPr>
            <p:spPr bwMode="auto">
              <a:xfrm>
                <a:off x="3814" y="2071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3"/>
                      <a:pt x="1" y="2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9" name="Freeform 148"/>
              <p:cNvSpPr/>
              <p:nvPr/>
            </p:nvSpPr>
            <p:spPr bwMode="auto">
              <a:xfrm>
                <a:off x="3786" y="2073"/>
                <a:ext cx="2" cy="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0" name="Freeform 149"/>
              <p:cNvSpPr/>
              <p:nvPr/>
            </p:nvSpPr>
            <p:spPr bwMode="auto">
              <a:xfrm>
                <a:off x="3951" y="2073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3" y="1"/>
                      <a:pt x="1" y="2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1" name="Freeform 150"/>
              <p:cNvSpPr/>
              <p:nvPr/>
            </p:nvSpPr>
            <p:spPr bwMode="auto">
              <a:xfrm>
                <a:off x="3693" y="2076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3" y="2"/>
                      <a:pt x="1" y="1"/>
                      <a:pt x="4" y="1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2" name="Freeform 151"/>
              <p:cNvSpPr/>
              <p:nvPr/>
            </p:nvSpPr>
            <p:spPr bwMode="auto">
              <a:xfrm>
                <a:off x="3724" y="2076"/>
                <a:ext cx="5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3 h 5"/>
                  <a:gd name="T6" fmla="*/ 1 w 2"/>
                  <a:gd name="T7" fmla="*/ 0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3" name="Freeform 152"/>
              <p:cNvSpPr/>
              <p:nvPr/>
            </p:nvSpPr>
            <p:spPr bwMode="auto">
              <a:xfrm>
                <a:off x="3733" y="207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4" name="Freeform 153"/>
              <p:cNvSpPr/>
              <p:nvPr/>
            </p:nvSpPr>
            <p:spPr bwMode="auto">
              <a:xfrm>
                <a:off x="3805" y="2078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5" name="Freeform 154"/>
              <p:cNvSpPr/>
              <p:nvPr/>
            </p:nvSpPr>
            <p:spPr bwMode="auto">
              <a:xfrm>
                <a:off x="4165" y="2081"/>
                <a:ext cx="14" cy="4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3 w 6"/>
                  <a:gd name="T7" fmla="*/ 2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0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6" name="Freeform 155"/>
              <p:cNvSpPr/>
              <p:nvPr/>
            </p:nvSpPr>
            <p:spPr bwMode="auto">
              <a:xfrm>
                <a:off x="3838" y="2083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1 h 4"/>
                  <a:gd name="T4" fmla="*/ 5 w 5"/>
                  <a:gd name="T5" fmla="*/ 4 h 4"/>
                  <a:gd name="T6" fmla="*/ 2 w 5"/>
                  <a:gd name="T7" fmla="*/ 4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1" y="0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7" name="Freeform 156"/>
              <p:cNvSpPr/>
              <p:nvPr/>
            </p:nvSpPr>
            <p:spPr bwMode="auto">
              <a:xfrm>
                <a:off x="3857" y="2083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1 h 5"/>
                  <a:gd name="T4" fmla="*/ 3 w 4"/>
                  <a:gd name="T5" fmla="*/ 4 h 5"/>
                  <a:gd name="T6" fmla="*/ 2 w 4"/>
                  <a:gd name="T7" fmla="*/ 5 h 5"/>
                  <a:gd name="T8" fmla="*/ 0 w 4"/>
                  <a:gd name="T9" fmla="*/ 3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4" y="2"/>
                      <a:pt x="4" y="3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2" y="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8" name="Freeform 157"/>
              <p:cNvSpPr/>
              <p:nvPr/>
            </p:nvSpPr>
            <p:spPr bwMode="auto">
              <a:xfrm>
                <a:off x="2908" y="2085"/>
                <a:ext cx="15" cy="5"/>
              </a:xfrm>
              <a:custGeom>
                <a:avLst/>
                <a:gdLst>
                  <a:gd name="T0" fmla="*/ 3 w 6"/>
                  <a:gd name="T1" fmla="*/ 0 h 2"/>
                  <a:gd name="T2" fmla="*/ 0 w 6"/>
                  <a:gd name="T3" fmla="*/ 2 h 2"/>
                  <a:gd name="T4" fmla="*/ 1 w 6"/>
                  <a:gd name="T5" fmla="*/ 2 h 2"/>
                  <a:gd name="T6" fmla="*/ 6 w 6"/>
                  <a:gd name="T7" fmla="*/ 0 h 2"/>
                  <a:gd name="T8" fmla="*/ 3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9" name="Freeform 158"/>
              <p:cNvSpPr/>
              <p:nvPr/>
            </p:nvSpPr>
            <p:spPr bwMode="auto">
              <a:xfrm>
                <a:off x="3731" y="2085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0 w 6"/>
                  <a:gd name="T3" fmla="*/ 2 h 2"/>
                  <a:gd name="T4" fmla="*/ 6 w 6"/>
                  <a:gd name="T5" fmla="*/ 0 h 2"/>
                  <a:gd name="T6" fmla="*/ 1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4" y="1"/>
                      <a:pt x="4" y="1"/>
                      <a:pt x="6" y="0"/>
                    </a:cubicBezTo>
                    <a:cubicBezTo>
                      <a:pt x="4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0" name="Freeform 159"/>
              <p:cNvSpPr/>
              <p:nvPr/>
            </p:nvSpPr>
            <p:spPr bwMode="auto">
              <a:xfrm>
                <a:off x="3906" y="2085"/>
                <a:ext cx="15" cy="8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6 w 6"/>
                  <a:gd name="T5" fmla="*/ 2 h 3"/>
                  <a:gd name="T6" fmla="*/ 0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6" y="1"/>
                      <a:pt x="6" y="2"/>
                    </a:cubicBezTo>
                    <a:cubicBezTo>
                      <a:pt x="0" y="1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1" name="Freeform 160"/>
              <p:cNvSpPr/>
              <p:nvPr/>
            </p:nvSpPr>
            <p:spPr bwMode="auto">
              <a:xfrm>
                <a:off x="4046" y="208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2" name="Freeform 161"/>
              <p:cNvSpPr/>
              <p:nvPr/>
            </p:nvSpPr>
            <p:spPr bwMode="auto">
              <a:xfrm>
                <a:off x="4262" y="2085"/>
                <a:ext cx="12" cy="12"/>
              </a:xfrm>
              <a:custGeom>
                <a:avLst/>
                <a:gdLst>
                  <a:gd name="T0" fmla="*/ 1 w 5"/>
                  <a:gd name="T1" fmla="*/ 0 h 5"/>
                  <a:gd name="T2" fmla="*/ 5 w 5"/>
                  <a:gd name="T3" fmla="*/ 0 h 5"/>
                  <a:gd name="T4" fmla="*/ 3 w 5"/>
                  <a:gd name="T5" fmla="*/ 2 h 5"/>
                  <a:gd name="T6" fmla="*/ 1 w 5"/>
                  <a:gd name="T7" fmla="*/ 5 h 5"/>
                  <a:gd name="T8" fmla="*/ 0 w 5"/>
                  <a:gd name="T9" fmla="*/ 5 h 5"/>
                  <a:gd name="T10" fmla="*/ 1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1" y="1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3" name="Freeform 162"/>
              <p:cNvSpPr/>
              <p:nvPr/>
            </p:nvSpPr>
            <p:spPr bwMode="auto">
              <a:xfrm>
                <a:off x="4487" y="2085"/>
                <a:ext cx="12" cy="5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2 h 2"/>
                  <a:gd name="T8" fmla="*/ 2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3" y="0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4" name="Freeform 163"/>
              <p:cNvSpPr/>
              <p:nvPr/>
            </p:nvSpPr>
            <p:spPr bwMode="auto">
              <a:xfrm>
                <a:off x="3978" y="2085"/>
                <a:ext cx="11" cy="8"/>
              </a:xfrm>
              <a:custGeom>
                <a:avLst/>
                <a:gdLst>
                  <a:gd name="T0" fmla="*/ 0 w 5"/>
                  <a:gd name="T1" fmla="*/ 1 h 3"/>
                  <a:gd name="T2" fmla="*/ 5 w 5"/>
                  <a:gd name="T3" fmla="*/ 2 h 3"/>
                  <a:gd name="T4" fmla="*/ 0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3" y="3"/>
                      <a:pt x="2" y="2"/>
                      <a:pt x="5" y="2"/>
                    </a:cubicBezTo>
                    <a:cubicBezTo>
                      <a:pt x="3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5" name="Freeform 164"/>
              <p:cNvSpPr/>
              <p:nvPr/>
            </p:nvSpPr>
            <p:spPr bwMode="auto">
              <a:xfrm>
                <a:off x="4286" y="208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6" name="Freeform 165"/>
              <p:cNvSpPr/>
              <p:nvPr/>
            </p:nvSpPr>
            <p:spPr bwMode="auto">
              <a:xfrm>
                <a:off x="4452" y="208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7" name="Freeform 166"/>
              <p:cNvSpPr/>
              <p:nvPr/>
            </p:nvSpPr>
            <p:spPr bwMode="auto">
              <a:xfrm>
                <a:off x="4468" y="2088"/>
                <a:ext cx="12" cy="2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0"/>
                      <a:pt x="3" y="0"/>
                      <a:pt x="5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8" name="Freeform 167"/>
              <p:cNvSpPr/>
              <p:nvPr/>
            </p:nvSpPr>
            <p:spPr bwMode="auto">
              <a:xfrm>
                <a:off x="3714" y="2090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9" name="Freeform 168"/>
              <p:cNvSpPr/>
              <p:nvPr/>
            </p:nvSpPr>
            <p:spPr bwMode="auto">
              <a:xfrm>
                <a:off x="3963" y="209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0" name="Freeform 169"/>
              <p:cNvSpPr/>
              <p:nvPr/>
            </p:nvSpPr>
            <p:spPr bwMode="auto">
              <a:xfrm>
                <a:off x="4350" y="2090"/>
                <a:ext cx="52" cy="3"/>
              </a:xfrm>
              <a:custGeom>
                <a:avLst/>
                <a:gdLst>
                  <a:gd name="T0" fmla="*/ 5 w 22"/>
                  <a:gd name="T1" fmla="*/ 0 h 1"/>
                  <a:gd name="T2" fmla="*/ 22 w 22"/>
                  <a:gd name="T3" fmla="*/ 0 h 1"/>
                  <a:gd name="T4" fmla="*/ 22 w 22"/>
                  <a:gd name="T5" fmla="*/ 1 h 1"/>
                  <a:gd name="T6" fmla="*/ 0 w 22"/>
                  <a:gd name="T7" fmla="*/ 1 h 1"/>
                  <a:gd name="T8" fmla="*/ 5 w 2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">
                    <a:moveTo>
                      <a:pt x="5" y="0"/>
                    </a:moveTo>
                    <a:cubicBezTo>
                      <a:pt x="11" y="0"/>
                      <a:pt x="16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5" y="1"/>
                      <a:pt x="7" y="1"/>
                      <a:pt x="0" y="1"/>
                    </a:cubicBezTo>
                    <a:cubicBezTo>
                      <a:pt x="2" y="1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1" name="Freeform 170"/>
              <p:cNvSpPr/>
              <p:nvPr/>
            </p:nvSpPr>
            <p:spPr bwMode="auto">
              <a:xfrm>
                <a:off x="2840" y="2090"/>
                <a:ext cx="4" cy="1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3"/>
                      <a:pt x="1" y="2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2" name="Freeform 171"/>
              <p:cNvSpPr/>
              <p:nvPr/>
            </p:nvSpPr>
            <p:spPr bwMode="auto">
              <a:xfrm>
                <a:off x="2925" y="209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1"/>
                      <a:pt x="3" y="2"/>
                    </a:cubicBezTo>
                    <a:cubicBezTo>
                      <a:pt x="1" y="0"/>
                      <a:pt x="3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3" name="Freeform 172"/>
              <p:cNvSpPr/>
              <p:nvPr/>
            </p:nvSpPr>
            <p:spPr bwMode="auto">
              <a:xfrm>
                <a:off x="3731" y="2093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3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4" name="Freeform 173"/>
              <p:cNvSpPr/>
              <p:nvPr/>
            </p:nvSpPr>
            <p:spPr bwMode="auto">
              <a:xfrm>
                <a:off x="4328" y="2093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5" name="Freeform 174"/>
              <p:cNvSpPr/>
              <p:nvPr/>
            </p:nvSpPr>
            <p:spPr bwMode="auto">
              <a:xfrm>
                <a:off x="4535" y="2093"/>
                <a:ext cx="12" cy="7"/>
              </a:xfrm>
              <a:custGeom>
                <a:avLst/>
                <a:gdLst>
                  <a:gd name="T0" fmla="*/ 1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2" y="1"/>
                      <a:pt x="4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2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6" name="Freeform 175"/>
              <p:cNvSpPr/>
              <p:nvPr/>
            </p:nvSpPr>
            <p:spPr bwMode="auto">
              <a:xfrm>
                <a:off x="3982" y="209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3" y="2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7" name="Freeform 176"/>
              <p:cNvSpPr/>
              <p:nvPr/>
            </p:nvSpPr>
            <p:spPr bwMode="auto">
              <a:xfrm>
                <a:off x="3997" y="2095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2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8" name="Freeform 177"/>
              <p:cNvSpPr/>
              <p:nvPr/>
            </p:nvSpPr>
            <p:spPr bwMode="auto">
              <a:xfrm>
                <a:off x="4032" y="2095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9" name="Freeform 178"/>
              <p:cNvSpPr/>
              <p:nvPr/>
            </p:nvSpPr>
            <p:spPr bwMode="auto">
              <a:xfrm>
                <a:off x="4163" y="2095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0" name="Freeform 179"/>
              <p:cNvSpPr/>
              <p:nvPr/>
            </p:nvSpPr>
            <p:spPr bwMode="auto">
              <a:xfrm>
                <a:off x="3859" y="209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0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1" y="2"/>
                      <a:pt x="2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1" name="Freeform 180"/>
              <p:cNvSpPr/>
              <p:nvPr/>
            </p:nvSpPr>
            <p:spPr bwMode="auto">
              <a:xfrm>
                <a:off x="2915" y="2100"/>
                <a:ext cx="10" cy="19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8 h 8"/>
                  <a:gd name="T4" fmla="*/ 4 w 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cubicBezTo>
                      <a:pt x="2" y="5"/>
                      <a:pt x="0" y="5"/>
                      <a:pt x="4" y="8"/>
                    </a:cubicBezTo>
                    <a:cubicBezTo>
                      <a:pt x="4" y="5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2" name="Freeform 181"/>
              <p:cNvSpPr/>
              <p:nvPr/>
            </p:nvSpPr>
            <p:spPr bwMode="auto">
              <a:xfrm>
                <a:off x="3918" y="210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3" name="Freeform 182"/>
              <p:cNvSpPr/>
              <p:nvPr/>
            </p:nvSpPr>
            <p:spPr bwMode="auto">
              <a:xfrm>
                <a:off x="4454" y="210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4" name="Freeform 183"/>
              <p:cNvSpPr/>
              <p:nvPr/>
            </p:nvSpPr>
            <p:spPr bwMode="auto">
              <a:xfrm>
                <a:off x="3700" y="210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3" y="2"/>
                      <a:pt x="1" y="2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5" name="Freeform 184"/>
              <p:cNvSpPr/>
              <p:nvPr/>
            </p:nvSpPr>
            <p:spPr bwMode="auto">
              <a:xfrm>
                <a:off x="3838" y="2102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6" name="Freeform 185"/>
              <p:cNvSpPr/>
              <p:nvPr/>
            </p:nvSpPr>
            <p:spPr bwMode="auto">
              <a:xfrm>
                <a:off x="3892" y="2102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3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7" name="Freeform 186"/>
              <p:cNvSpPr/>
              <p:nvPr/>
            </p:nvSpPr>
            <p:spPr bwMode="auto">
              <a:xfrm>
                <a:off x="3961" y="2102"/>
                <a:ext cx="12" cy="8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0 w 5"/>
                  <a:gd name="T5" fmla="*/ 3 h 3"/>
                  <a:gd name="T6" fmla="*/ 5 w 5"/>
                  <a:gd name="T7" fmla="*/ 2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3"/>
                      <a:pt x="5" y="2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8" name="Freeform 187"/>
              <p:cNvSpPr/>
              <p:nvPr/>
            </p:nvSpPr>
            <p:spPr bwMode="auto">
              <a:xfrm>
                <a:off x="3805" y="210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9" name="Freeform 188"/>
              <p:cNvSpPr/>
              <p:nvPr/>
            </p:nvSpPr>
            <p:spPr bwMode="auto">
              <a:xfrm>
                <a:off x="3987" y="210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0" name="Freeform 189"/>
              <p:cNvSpPr/>
              <p:nvPr/>
            </p:nvSpPr>
            <p:spPr bwMode="auto">
              <a:xfrm>
                <a:off x="4359" y="2105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1" name="Freeform 190"/>
              <p:cNvSpPr/>
              <p:nvPr/>
            </p:nvSpPr>
            <p:spPr bwMode="auto">
              <a:xfrm>
                <a:off x="4319" y="2107"/>
                <a:ext cx="14" cy="7"/>
              </a:xfrm>
              <a:custGeom>
                <a:avLst/>
                <a:gdLst>
                  <a:gd name="T0" fmla="*/ 4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3 h 3"/>
                  <a:gd name="T8" fmla="*/ 4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5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2" name="Freeform 191"/>
              <p:cNvSpPr/>
              <p:nvPr/>
            </p:nvSpPr>
            <p:spPr bwMode="auto">
              <a:xfrm>
                <a:off x="4480" y="2107"/>
                <a:ext cx="17" cy="7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2 h 3"/>
                  <a:gd name="T4" fmla="*/ 7 w 7"/>
                  <a:gd name="T5" fmla="*/ 3 h 3"/>
                  <a:gd name="T6" fmla="*/ 2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2" y="1"/>
                      <a:pt x="5" y="1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5" y="3"/>
                      <a:pt x="4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3" name="Freeform 192"/>
              <p:cNvSpPr/>
              <p:nvPr/>
            </p:nvSpPr>
            <p:spPr bwMode="auto">
              <a:xfrm>
                <a:off x="3795" y="211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4" name="Freeform 193"/>
              <p:cNvSpPr/>
              <p:nvPr/>
            </p:nvSpPr>
            <p:spPr bwMode="auto">
              <a:xfrm>
                <a:off x="4419" y="2110"/>
                <a:ext cx="11" cy="7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0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1" y="1"/>
                      <a:pt x="3" y="2"/>
                      <a:pt x="5" y="3"/>
                    </a:cubicBezTo>
                    <a:cubicBezTo>
                      <a:pt x="1" y="2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5" name="Freeform 194"/>
              <p:cNvSpPr/>
              <p:nvPr/>
            </p:nvSpPr>
            <p:spPr bwMode="auto">
              <a:xfrm>
                <a:off x="4440" y="2110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2" y="2"/>
                      <a:pt x="3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6" name="Freeform 195"/>
              <p:cNvSpPr/>
              <p:nvPr/>
            </p:nvSpPr>
            <p:spPr bwMode="auto">
              <a:xfrm>
                <a:off x="4504" y="211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7" name="Freeform 196"/>
              <p:cNvSpPr/>
              <p:nvPr/>
            </p:nvSpPr>
            <p:spPr bwMode="auto">
              <a:xfrm>
                <a:off x="4542" y="211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8" name="Freeform 197"/>
              <p:cNvSpPr/>
              <p:nvPr/>
            </p:nvSpPr>
            <p:spPr bwMode="auto">
              <a:xfrm>
                <a:off x="3828" y="211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9" name="Freeform 198"/>
              <p:cNvSpPr/>
              <p:nvPr/>
            </p:nvSpPr>
            <p:spPr bwMode="auto">
              <a:xfrm>
                <a:off x="4179" y="2119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0" name="Freeform 199"/>
              <p:cNvSpPr/>
              <p:nvPr/>
            </p:nvSpPr>
            <p:spPr bwMode="auto">
              <a:xfrm>
                <a:off x="4537" y="211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1" name="Freeform 200"/>
              <p:cNvSpPr/>
              <p:nvPr/>
            </p:nvSpPr>
            <p:spPr bwMode="auto">
              <a:xfrm>
                <a:off x="3959" y="2122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2" name="Freeform 201"/>
              <p:cNvSpPr/>
              <p:nvPr/>
            </p:nvSpPr>
            <p:spPr bwMode="auto">
              <a:xfrm>
                <a:off x="4030" y="2122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3" name="Freeform 202"/>
              <p:cNvSpPr/>
              <p:nvPr/>
            </p:nvSpPr>
            <p:spPr bwMode="auto">
              <a:xfrm>
                <a:off x="3750" y="2124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4" name="Freeform 203"/>
              <p:cNvSpPr/>
              <p:nvPr/>
            </p:nvSpPr>
            <p:spPr bwMode="auto">
              <a:xfrm>
                <a:off x="3774" y="2124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0 w 6"/>
                  <a:gd name="T3" fmla="*/ 1 h 2"/>
                  <a:gd name="T4" fmla="*/ 6 w 6"/>
                  <a:gd name="T5" fmla="*/ 0 h 2"/>
                  <a:gd name="T6" fmla="*/ 2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2"/>
                      <a:pt x="4" y="2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5" name="Freeform 204"/>
              <p:cNvSpPr/>
              <p:nvPr/>
            </p:nvSpPr>
            <p:spPr bwMode="auto">
              <a:xfrm>
                <a:off x="3814" y="2124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Group 406"/>
            <p:cNvGrpSpPr/>
            <p:nvPr/>
          </p:nvGrpSpPr>
          <p:grpSpPr bwMode="auto">
            <a:xfrm>
              <a:off x="2844" y="2124"/>
              <a:ext cx="2006" cy="197"/>
              <a:chOff x="2844" y="2124"/>
              <a:chExt cx="2006" cy="197"/>
            </a:xfrm>
            <a:grpFill/>
          </p:grpSpPr>
          <p:sp>
            <p:nvSpPr>
              <p:cNvPr id="116" name="Freeform 206"/>
              <p:cNvSpPr/>
              <p:nvPr/>
            </p:nvSpPr>
            <p:spPr bwMode="auto">
              <a:xfrm>
                <a:off x="3823" y="2124"/>
                <a:ext cx="8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3"/>
                      <a:pt x="1" y="2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Freeform 207"/>
              <p:cNvSpPr/>
              <p:nvPr/>
            </p:nvSpPr>
            <p:spPr bwMode="auto">
              <a:xfrm>
                <a:off x="4521" y="212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Freeform 208"/>
              <p:cNvSpPr/>
              <p:nvPr/>
            </p:nvSpPr>
            <p:spPr bwMode="auto">
              <a:xfrm>
                <a:off x="3740" y="212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0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Freeform 209"/>
              <p:cNvSpPr/>
              <p:nvPr/>
            </p:nvSpPr>
            <p:spPr bwMode="auto">
              <a:xfrm>
                <a:off x="3866" y="2126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Freeform 210"/>
              <p:cNvSpPr/>
              <p:nvPr/>
            </p:nvSpPr>
            <p:spPr bwMode="auto">
              <a:xfrm>
                <a:off x="3883" y="2126"/>
                <a:ext cx="9" cy="15"/>
              </a:xfrm>
              <a:custGeom>
                <a:avLst/>
                <a:gdLst>
                  <a:gd name="T0" fmla="*/ 0 w 4"/>
                  <a:gd name="T1" fmla="*/ 0 h 6"/>
                  <a:gd name="T2" fmla="*/ 4 w 4"/>
                  <a:gd name="T3" fmla="*/ 6 h 6"/>
                  <a:gd name="T4" fmla="*/ 0 w 4"/>
                  <a:gd name="T5" fmla="*/ 5 h 6"/>
                  <a:gd name="T6" fmla="*/ 0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3" y="2"/>
                      <a:pt x="3" y="2"/>
                      <a:pt x="4" y="6"/>
                    </a:cubicBezTo>
                    <a:cubicBezTo>
                      <a:pt x="3" y="5"/>
                      <a:pt x="1" y="5"/>
                      <a:pt x="0" y="5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Freeform 211"/>
              <p:cNvSpPr/>
              <p:nvPr/>
            </p:nvSpPr>
            <p:spPr bwMode="auto">
              <a:xfrm>
                <a:off x="3859" y="212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2 w 3"/>
                  <a:gd name="T5" fmla="*/ 3 h 3"/>
                  <a:gd name="T6" fmla="*/ 0 w 3"/>
                  <a:gd name="T7" fmla="*/ 2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2"/>
                      <a:pt x="1" y="0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Freeform 212"/>
              <p:cNvSpPr/>
              <p:nvPr/>
            </p:nvSpPr>
            <p:spPr bwMode="auto">
              <a:xfrm>
                <a:off x="3978" y="2129"/>
                <a:ext cx="11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4" y="0"/>
                      <a:pt x="3" y="0"/>
                      <a:pt x="5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Freeform 213"/>
              <p:cNvSpPr/>
              <p:nvPr/>
            </p:nvSpPr>
            <p:spPr bwMode="auto">
              <a:xfrm>
                <a:off x="4295" y="2129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0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2" y="0"/>
                      <a:pt x="4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Freeform 214"/>
              <p:cNvSpPr/>
              <p:nvPr/>
            </p:nvSpPr>
            <p:spPr bwMode="auto">
              <a:xfrm>
                <a:off x="4321" y="212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0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Freeform 215"/>
              <p:cNvSpPr/>
              <p:nvPr/>
            </p:nvSpPr>
            <p:spPr bwMode="auto">
              <a:xfrm>
                <a:off x="3930" y="2131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Freeform 216"/>
              <p:cNvSpPr/>
              <p:nvPr/>
            </p:nvSpPr>
            <p:spPr bwMode="auto">
              <a:xfrm>
                <a:off x="4310" y="2131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Freeform 217"/>
              <p:cNvSpPr/>
              <p:nvPr/>
            </p:nvSpPr>
            <p:spPr bwMode="auto">
              <a:xfrm>
                <a:off x="3951" y="213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218"/>
              <p:cNvSpPr/>
              <p:nvPr/>
            </p:nvSpPr>
            <p:spPr bwMode="auto">
              <a:xfrm>
                <a:off x="3710" y="213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Freeform 219"/>
              <p:cNvSpPr/>
              <p:nvPr/>
            </p:nvSpPr>
            <p:spPr bwMode="auto">
              <a:xfrm>
                <a:off x="3719" y="213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Freeform 220"/>
              <p:cNvSpPr/>
              <p:nvPr/>
            </p:nvSpPr>
            <p:spPr bwMode="auto">
              <a:xfrm>
                <a:off x="3752" y="2136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2 h 4"/>
                  <a:gd name="T6" fmla="*/ 2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Freeform 221"/>
              <p:cNvSpPr/>
              <p:nvPr/>
            </p:nvSpPr>
            <p:spPr bwMode="auto">
              <a:xfrm>
                <a:off x="3762" y="2136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3 w 4"/>
                  <a:gd name="T7" fmla="*/ 0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Freeform 222"/>
              <p:cNvSpPr/>
              <p:nvPr/>
            </p:nvSpPr>
            <p:spPr bwMode="auto">
              <a:xfrm>
                <a:off x="4326" y="2138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223"/>
              <p:cNvSpPr/>
              <p:nvPr/>
            </p:nvSpPr>
            <p:spPr bwMode="auto">
              <a:xfrm>
                <a:off x="3951" y="2141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Freeform 224"/>
              <p:cNvSpPr/>
              <p:nvPr/>
            </p:nvSpPr>
            <p:spPr bwMode="auto">
              <a:xfrm>
                <a:off x="3992" y="214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Freeform 225"/>
              <p:cNvSpPr/>
              <p:nvPr/>
            </p:nvSpPr>
            <p:spPr bwMode="auto">
              <a:xfrm>
                <a:off x="4319" y="214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Freeform 226"/>
              <p:cNvSpPr/>
              <p:nvPr/>
            </p:nvSpPr>
            <p:spPr bwMode="auto">
              <a:xfrm>
                <a:off x="4542" y="2141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Freeform 227"/>
              <p:cNvSpPr/>
              <p:nvPr/>
            </p:nvSpPr>
            <p:spPr bwMode="auto">
              <a:xfrm>
                <a:off x="3740" y="2143"/>
                <a:ext cx="10" cy="3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0" y="0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Freeform 228"/>
              <p:cNvSpPr/>
              <p:nvPr/>
            </p:nvSpPr>
            <p:spPr bwMode="auto">
              <a:xfrm>
                <a:off x="4087" y="2143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229"/>
              <p:cNvSpPr/>
              <p:nvPr/>
            </p:nvSpPr>
            <p:spPr bwMode="auto">
              <a:xfrm>
                <a:off x="4101" y="2143"/>
                <a:ext cx="16" cy="5"/>
              </a:xfrm>
              <a:custGeom>
                <a:avLst/>
                <a:gdLst>
                  <a:gd name="T0" fmla="*/ 1 w 7"/>
                  <a:gd name="T1" fmla="*/ 0 h 2"/>
                  <a:gd name="T2" fmla="*/ 7 w 7"/>
                  <a:gd name="T3" fmla="*/ 1 h 2"/>
                  <a:gd name="T4" fmla="*/ 7 w 7"/>
                  <a:gd name="T5" fmla="*/ 2 h 2"/>
                  <a:gd name="T6" fmla="*/ 0 w 7"/>
                  <a:gd name="T7" fmla="*/ 2 h 2"/>
                  <a:gd name="T8" fmla="*/ 1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3" y="0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5" y="2"/>
                      <a:pt x="3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Freeform 230"/>
              <p:cNvSpPr/>
              <p:nvPr/>
            </p:nvSpPr>
            <p:spPr bwMode="auto">
              <a:xfrm>
                <a:off x="2877" y="2146"/>
                <a:ext cx="8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0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Freeform 231"/>
              <p:cNvSpPr/>
              <p:nvPr/>
            </p:nvSpPr>
            <p:spPr bwMode="auto">
              <a:xfrm>
                <a:off x="3883" y="2146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0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Freeform 232"/>
              <p:cNvSpPr/>
              <p:nvPr/>
            </p:nvSpPr>
            <p:spPr bwMode="auto">
              <a:xfrm>
                <a:off x="4013" y="2146"/>
                <a:ext cx="10" cy="4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0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2" y="2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Freeform 233"/>
              <p:cNvSpPr/>
              <p:nvPr/>
            </p:nvSpPr>
            <p:spPr bwMode="auto">
              <a:xfrm>
                <a:off x="3916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Freeform 234"/>
              <p:cNvSpPr/>
              <p:nvPr/>
            </p:nvSpPr>
            <p:spPr bwMode="auto">
              <a:xfrm>
                <a:off x="3975" y="214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0" y="1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5" name="Freeform 235"/>
              <p:cNvSpPr/>
              <p:nvPr/>
            </p:nvSpPr>
            <p:spPr bwMode="auto">
              <a:xfrm>
                <a:off x="3997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Freeform 236"/>
              <p:cNvSpPr/>
              <p:nvPr/>
            </p:nvSpPr>
            <p:spPr bwMode="auto">
              <a:xfrm>
                <a:off x="4068" y="2148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Freeform 237"/>
              <p:cNvSpPr/>
              <p:nvPr/>
            </p:nvSpPr>
            <p:spPr bwMode="auto">
              <a:xfrm>
                <a:off x="3693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Freeform 238"/>
              <p:cNvSpPr/>
              <p:nvPr/>
            </p:nvSpPr>
            <p:spPr bwMode="auto">
              <a:xfrm>
                <a:off x="3743" y="2148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9" name="Freeform 239"/>
              <p:cNvSpPr/>
              <p:nvPr/>
            </p:nvSpPr>
            <p:spPr bwMode="auto">
              <a:xfrm>
                <a:off x="3880" y="2148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0" name="Freeform 240"/>
              <p:cNvSpPr/>
              <p:nvPr/>
            </p:nvSpPr>
            <p:spPr bwMode="auto">
              <a:xfrm>
                <a:off x="3973" y="2148"/>
                <a:ext cx="24" cy="19"/>
              </a:xfrm>
              <a:custGeom>
                <a:avLst/>
                <a:gdLst>
                  <a:gd name="T0" fmla="*/ 4 w 10"/>
                  <a:gd name="T1" fmla="*/ 0 h 8"/>
                  <a:gd name="T2" fmla="*/ 6 w 10"/>
                  <a:gd name="T3" fmla="*/ 5 h 8"/>
                  <a:gd name="T4" fmla="*/ 0 w 10"/>
                  <a:gd name="T5" fmla="*/ 8 h 8"/>
                  <a:gd name="T6" fmla="*/ 10 w 10"/>
                  <a:gd name="T7" fmla="*/ 5 h 8"/>
                  <a:gd name="T8" fmla="*/ 4 w 1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4" y="0"/>
                    </a:moveTo>
                    <a:cubicBezTo>
                      <a:pt x="5" y="2"/>
                      <a:pt x="6" y="4"/>
                      <a:pt x="6" y="5"/>
                    </a:cubicBezTo>
                    <a:cubicBezTo>
                      <a:pt x="2" y="6"/>
                      <a:pt x="2" y="6"/>
                      <a:pt x="0" y="8"/>
                    </a:cubicBezTo>
                    <a:cubicBezTo>
                      <a:pt x="6" y="8"/>
                      <a:pt x="8" y="8"/>
                      <a:pt x="10" y="5"/>
                    </a:cubicBezTo>
                    <a:cubicBezTo>
                      <a:pt x="8" y="4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1" name="Freeform 241"/>
              <p:cNvSpPr/>
              <p:nvPr/>
            </p:nvSpPr>
            <p:spPr bwMode="auto">
              <a:xfrm>
                <a:off x="4532" y="2148"/>
                <a:ext cx="12" cy="2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2" name="Freeform 242"/>
              <p:cNvSpPr/>
              <p:nvPr/>
            </p:nvSpPr>
            <p:spPr bwMode="auto">
              <a:xfrm>
                <a:off x="4023" y="2150"/>
                <a:ext cx="9" cy="12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5 h 5"/>
                  <a:gd name="T4" fmla="*/ 1 w 4"/>
                  <a:gd name="T5" fmla="*/ 5 h 5"/>
                  <a:gd name="T6" fmla="*/ 4 w 4"/>
                  <a:gd name="T7" fmla="*/ 0 h 5"/>
                  <a:gd name="T8" fmla="*/ 3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3" y="3"/>
                      <a:pt x="2" y="4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" name="Freeform 243"/>
              <p:cNvSpPr/>
              <p:nvPr/>
            </p:nvSpPr>
            <p:spPr bwMode="auto">
              <a:xfrm>
                <a:off x="4288" y="215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Freeform 244"/>
              <p:cNvSpPr/>
              <p:nvPr/>
            </p:nvSpPr>
            <p:spPr bwMode="auto">
              <a:xfrm>
                <a:off x="4295" y="2150"/>
                <a:ext cx="33" cy="10"/>
              </a:xfrm>
              <a:custGeom>
                <a:avLst/>
                <a:gdLst>
                  <a:gd name="T0" fmla="*/ 3 w 14"/>
                  <a:gd name="T1" fmla="*/ 0 h 4"/>
                  <a:gd name="T2" fmla="*/ 11 w 14"/>
                  <a:gd name="T3" fmla="*/ 1 h 4"/>
                  <a:gd name="T4" fmla="*/ 6 w 14"/>
                  <a:gd name="T5" fmla="*/ 1 h 4"/>
                  <a:gd name="T6" fmla="*/ 7 w 14"/>
                  <a:gd name="T7" fmla="*/ 3 h 4"/>
                  <a:gd name="T8" fmla="*/ 14 w 14"/>
                  <a:gd name="T9" fmla="*/ 2 h 4"/>
                  <a:gd name="T10" fmla="*/ 13 w 14"/>
                  <a:gd name="T11" fmla="*/ 4 h 4"/>
                  <a:gd name="T12" fmla="*/ 0 w 14"/>
                  <a:gd name="T13" fmla="*/ 4 h 4"/>
                  <a:gd name="T14" fmla="*/ 0 w 14"/>
                  <a:gd name="T15" fmla="*/ 3 h 4"/>
                  <a:gd name="T16" fmla="*/ 1 w 14"/>
                  <a:gd name="T17" fmla="*/ 1 h 4"/>
                  <a:gd name="T18" fmla="*/ 3 w 1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4">
                    <a:moveTo>
                      <a:pt x="3" y="0"/>
                    </a:moveTo>
                    <a:cubicBezTo>
                      <a:pt x="6" y="1"/>
                      <a:pt x="9" y="1"/>
                      <a:pt x="11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6" y="2"/>
                      <a:pt x="6" y="3"/>
                      <a:pt x="7" y="3"/>
                    </a:cubicBezTo>
                    <a:cubicBezTo>
                      <a:pt x="9" y="3"/>
                      <a:pt x="12" y="3"/>
                      <a:pt x="14" y="2"/>
                    </a:cubicBezTo>
                    <a:cubicBezTo>
                      <a:pt x="14" y="3"/>
                      <a:pt x="14" y="4"/>
                      <a:pt x="13" y="4"/>
                    </a:cubicBezTo>
                    <a:cubicBezTo>
                      <a:pt x="9" y="4"/>
                      <a:pt x="4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Freeform 245"/>
              <p:cNvSpPr/>
              <p:nvPr/>
            </p:nvSpPr>
            <p:spPr bwMode="auto">
              <a:xfrm>
                <a:off x="4464" y="2150"/>
                <a:ext cx="11" cy="3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6" name="Freeform 246"/>
              <p:cNvSpPr/>
              <p:nvPr/>
            </p:nvSpPr>
            <p:spPr bwMode="auto">
              <a:xfrm>
                <a:off x="4492" y="2150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Freeform 247"/>
              <p:cNvSpPr/>
              <p:nvPr/>
            </p:nvSpPr>
            <p:spPr bwMode="auto">
              <a:xfrm>
                <a:off x="3842" y="2153"/>
                <a:ext cx="5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0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2" y="3"/>
                      <a:pt x="2" y="2"/>
                      <a:pt x="0" y="5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Freeform 248"/>
              <p:cNvSpPr/>
              <p:nvPr/>
            </p:nvSpPr>
            <p:spPr bwMode="auto">
              <a:xfrm>
                <a:off x="3883" y="2153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2 w 3"/>
                  <a:gd name="T5" fmla="*/ 5 h 5"/>
                  <a:gd name="T6" fmla="*/ 1 w 3"/>
                  <a:gd name="T7" fmla="*/ 5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2"/>
                      <a:pt x="2" y="2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249"/>
              <p:cNvSpPr/>
              <p:nvPr/>
            </p:nvSpPr>
            <p:spPr bwMode="auto">
              <a:xfrm>
                <a:off x="4272" y="2153"/>
                <a:ext cx="19" cy="9"/>
              </a:xfrm>
              <a:custGeom>
                <a:avLst/>
                <a:gdLst>
                  <a:gd name="T0" fmla="*/ 0 w 8"/>
                  <a:gd name="T1" fmla="*/ 0 h 4"/>
                  <a:gd name="T2" fmla="*/ 8 w 8"/>
                  <a:gd name="T3" fmla="*/ 2 h 4"/>
                  <a:gd name="T4" fmla="*/ 7 w 8"/>
                  <a:gd name="T5" fmla="*/ 4 h 4"/>
                  <a:gd name="T6" fmla="*/ 6 w 8"/>
                  <a:gd name="T7" fmla="*/ 4 h 4"/>
                  <a:gd name="T8" fmla="*/ 0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3" y="1"/>
                      <a:pt x="5" y="2"/>
                      <a:pt x="8" y="2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3" y="3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Freeform 250"/>
              <p:cNvSpPr/>
              <p:nvPr/>
            </p:nvSpPr>
            <p:spPr bwMode="auto">
              <a:xfrm>
                <a:off x="4668" y="2153"/>
                <a:ext cx="35" cy="19"/>
              </a:xfrm>
              <a:custGeom>
                <a:avLst/>
                <a:gdLst>
                  <a:gd name="T0" fmla="*/ 11 w 15"/>
                  <a:gd name="T1" fmla="*/ 0 h 8"/>
                  <a:gd name="T2" fmla="*/ 14 w 15"/>
                  <a:gd name="T3" fmla="*/ 0 h 8"/>
                  <a:gd name="T4" fmla="*/ 15 w 15"/>
                  <a:gd name="T5" fmla="*/ 7 h 8"/>
                  <a:gd name="T6" fmla="*/ 12 w 15"/>
                  <a:gd name="T7" fmla="*/ 7 h 8"/>
                  <a:gd name="T8" fmla="*/ 4 w 15"/>
                  <a:gd name="T9" fmla="*/ 8 h 8"/>
                  <a:gd name="T10" fmla="*/ 0 w 15"/>
                  <a:gd name="T11" fmla="*/ 6 h 8"/>
                  <a:gd name="T12" fmla="*/ 4 w 15"/>
                  <a:gd name="T13" fmla="*/ 1 h 8"/>
                  <a:gd name="T14" fmla="*/ 11 w 15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2" y="0"/>
                      <a:pt x="13" y="0"/>
                      <a:pt x="14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14" y="7"/>
                      <a:pt x="13" y="7"/>
                      <a:pt x="12" y="7"/>
                    </a:cubicBezTo>
                    <a:cubicBezTo>
                      <a:pt x="10" y="5"/>
                      <a:pt x="12" y="7"/>
                      <a:pt x="4" y="8"/>
                    </a:cubicBezTo>
                    <a:cubicBezTo>
                      <a:pt x="3" y="7"/>
                      <a:pt x="2" y="7"/>
                      <a:pt x="0" y="6"/>
                    </a:cubicBezTo>
                    <a:cubicBezTo>
                      <a:pt x="2" y="5"/>
                      <a:pt x="3" y="3"/>
                      <a:pt x="4" y="1"/>
                    </a:cubicBezTo>
                    <a:cubicBezTo>
                      <a:pt x="6" y="1"/>
                      <a:pt x="9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251"/>
              <p:cNvSpPr/>
              <p:nvPr/>
            </p:nvSpPr>
            <p:spPr bwMode="auto">
              <a:xfrm>
                <a:off x="3819" y="2155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2" y="2"/>
                      <a:pt x="1" y="3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Freeform 252"/>
              <p:cNvSpPr/>
              <p:nvPr/>
            </p:nvSpPr>
            <p:spPr bwMode="auto">
              <a:xfrm>
                <a:off x="3833" y="215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Freeform 253"/>
              <p:cNvSpPr/>
              <p:nvPr/>
            </p:nvSpPr>
            <p:spPr bwMode="auto">
              <a:xfrm>
                <a:off x="4302" y="215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Freeform 254"/>
              <p:cNvSpPr/>
              <p:nvPr/>
            </p:nvSpPr>
            <p:spPr bwMode="auto">
              <a:xfrm>
                <a:off x="4001" y="215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2"/>
                      <a:pt x="1" y="2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Freeform 255"/>
              <p:cNvSpPr/>
              <p:nvPr/>
            </p:nvSpPr>
            <p:spPr bwMode="auto">
              <a:xfrm>
                <a:off x="4210" y="215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6" name="Freeform 256"/>
              <p:cNvSpPr/>
              <p:nvPr/>
            </p:nvSpPr>
            <p:spPr bwMode="auto">
              <a:xfrm>
                <a:off x="2844" y="2160"/>
                <a:ext cx="12" cy="15"/>
              </a:xfrm>
              <a:custGeom>
                <a:avLst/>
                <a:gdLst>
                  <a:gd name="T0" fmla="*/ 2 w 5"/>
                  <a:gd name="T1" fmla="*/ 0 h 6"/>
                  <a:gd name="T2" fmla="*/ 5 w 5"/>
                  <a:gd name="T3" fmla="*/ 0 h 6"/>
                  <a:gd name="T4" fmla="*/ 2 w 5"/>
                  <a:gd name="T5" fmla="*/ 6 h 6"/>
                  <a:gd name="T6" fmla="*/ 0 w 5"/>
                  <a:gd name="T7" fmla="*/ 5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3" y="5"/>
                      <a:pt x="5" y="3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1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Freeform 257"/>
              <p:cNvSpPr/>
              <p:nvPr/>
            </p:nvSpPr>
            <p:spPr bwMode="auto">
              <a:xfrm>
                <a:off x="3916" y="2160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8" name="Freeform 258"/>
              <p:cNvSpPr/>
              <p:nvPr/>
            </p:nvSpPr>
            <p:spPr bwMode="auto">
              <a:xfrm>
                <a:off x="4065" y="2160"/>
                <a:ext cx="10" cy="10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0 h 4"/>
                  <a:gd name="T4" fmla="*/ 1 w 4"/>
                  <a:gd name="T5" fmla="*/ 4 h 4"/>
                  <a:gd name="T6" fmla="*/ 2 w 4"/>
                  <a:gd name="T7" fmla="*/ 2 h 4"/>
                  <a:gd name="T8" fmla="*/ 0 w 4"/>
                  <a:gd name="T9" fmla="*/ 2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3"/>
                      <a:pt x="3" y="2"/>
                      <a:pt x="1" y="4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Freeform 259"/>
              <p:cNvSpPr/>
              <p:nvPr/>
            </p:nvSpPr>
            <p:spPr bwMode="auto">
              <a:xfrm>
                <a:off x="4684" y="216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Freeform 260"/>
              <p:cNvSpPr/>
              <p:nvPr/>
            </p:nvSpPr>
            <p:spPr bwMode="auto">
              <a:xfrm>
                <a:off x="4034" y="2162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Freeform 261"/>
              <p:cNvSpPr/>
              <p:nvPr/>
            </p:nvSpPr>
            <p:spPr bwMode="auto">
              <a:xfrm>
                <a:off x="4321" y="216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1" y="0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2" name="Freeform 262"/>
              <p:cNvSpPr/>
              <p:nvPr/>
            </p:nvSpPr>
            <p:spPr bwMode="auto">
              <a:xfrm>
                <a:off x="3812" y="2165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4 w 6"/>
                  <a:gd name="T3" fmla="*/ 3 h 3"/>
                  <a:gd name="T4" fmla="*/ 6 w 6"/>
                  <a:gd name="T5" fmla="*/ 1 h 3"/>
                  <a:gd name="T6" fmla="*/ 6 w 6"/>
                  <a:gd name="T7" fmla="*/ 0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2"/>
                      <a:pt x="2" y="2"/>
                      <a:pt x="4" y="3"/>
                    </a:cubicBezTo>
                    <a:cubicBezTo>
                      <a:pt x="5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Freeform 263"/>
              <p:cNvSpPr/>
              <p:nvPr/>
            </p:nvSpPr>
            <p:spPr bwMode="auto">
              <a:xfrm>
                <a:off x="3923" y="216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" name="Freeform 264"/>
              <p:cNvSpPr/>
              <p:nvPr/>
            </p:nvSpPr>
            <p:spPr bwMode="auto">
              <a:xfrm>
                <a:off x="4122" y="2167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5" name="Freeform 265"/>
              <p:cNvSpPr/>
              <p:nvPr/>
            </p:nvSpPr>
            <p:spPr bwMode="auto">
              <a:xfrm>
                <a:off x="2847" y="2175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6" name="Freeform 266"/>
              <p:cNvSpPr/>
              <p:nvPr/>
            </p:nvSpPr>
            <p:spPr bwMode="auto">
              <a:xfrm>
                <a:off x="4008" y="217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7" name="Freeform 267"/>
              <p:cNvSpPr/>
              <p:nvPr/>
            </p:nvSpPr>
            <p:spPr bwMode="auto">
              <a:xfrm>
                <a:off x="4328" y="2175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8" name="Freeform 268"/>
              <p:cNvSpPr/>
              <p:nvPr/>
            </p:nvSpPr>
            <p:spPr bwMode="auto">
              <a:xfrm>
                <a:off x="4694" y="2175"/>
                <a:ext cx="19" cy="2"/>
              </a:xfrm>
              <a:custGeom>
                <a:avLst/>
                <a:gdLst>
                  <a:gd name="T0" fmla="*/ 0 w 8"/>
                  <a:gd name="T1" fmla="*/ 0 h 1"/>
                  <a:gd name="T2" fmla="*/ 8 w 8"/>
                  <a:gd name="T3" fmla="*/ 1 h 1"/>
                  <a:gd name="T4" fmla="*/ 0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cubicBezTo>
                      <a:pt x="2" y="0"/>
                      <a:pt x="5" y="1"/>
                      <a:pt x="8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9" name="Freeform 269"/>
              <p:cNvSpPr/>
              <p:nvPr/>
            </p:nvSpPr>
            <p:spPr bwMode="auto">
              <a:xfrm>
                <a:off x="3963" y="2177"/>
                <a:ext cx="19" cy="12"/>
              </a:xfrm>
              <a:custGeom>
                <a:avLst/>
                <a:gdLst>
                  <a:gd name="T0" fmla="*/ 4 w 8"/>
                  <a:gd name="T1" fmla="*/ 0 h 5"/>
                  <a:gd name="T2" fmla="*/ 0 w 8"/>
                  <a:gd name="T3" fmla="*/ 5 h 5"/>
                  <a:gd name="T4" fmla="*/ 1 w 8"/>
                  <a:gd name="T5" fmla="*/ 5 h 5"/>
                  <a:gd name="T6" fmla="*/ 8 w 8"/>
                  <a:gd name="T7" fmla="*/ 2 h 5"/>
                  <a:gd name="T8" fmla="*/ 8 w 8"/>
                  <a:gd name="T9" fmla="*/ 1 h 5"/>
                  <a:gd name="T10" fmla="*/ 4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3" y="4"/>
                      <a:pt x="6" y="3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7" y="1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Freeform 270"/>
              <p:cNvSpPr/>
              <p:nvPr/>
            </p:nvSpPr>
            <p:spPr bwMode="auto">
              <a:xfrm>
                <a:off x="3987" y="2177"/>
                <a:ext cx="19" cy="14"/>
              </a:xfrm>
              <a:custGeom>
                <a:avLst/>
                <a:gdLst>
                  <a:gd name="T0" fmla="*/ 1 w 8"/>
                  <a:gd name="T1" fmla="*/ 0 h 6"/>
                  <a:gd name="T2" fmla="*/ 0 w 8"/>
                  <a:gd name="T3" fmla="*/ 6 h 6"/>
                  <a:gd name="T4" fmla="*/ 8 w 8"/>
                  <a:gd name="T5" fmla="*/ 3 h 6"/>
                  <a:gd name="T6" fmla="*/ 8 w 8"/>
                  <a:gd name="T7" fmla="*/ 2 h 6"/>
                  <a:gd name="T8" fmla="*/ 1 w 8"/>
                  <a:gd name="T9" fmla="*/ 3 h 6"/>
                  <a:gd name="T10" fmla="*/ 2 w 8"/>
                  <a:gd name="T11" fmla="*/ 1 h 6"/>
                  <a:gd name="T12" fmla="*/ 1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0"/>
                    </a:moveTo>
                    <a:cubicBezTo>
                      <a:pt x="1" y="2"/>
                      <a:pt x="1" y="4"/>
                      <a:pt x="0" y="6"/>
                    </a:cubicBezTo>
                    <a:cubicBezTo>
                      <a:pt x="3" y="5"/>
                      <a:pt x="5" y="4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5" y="2"/>
                      <a:pt x="5" y="2"/>
                      <a:pt x="1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1" name="Freeform 271"/>
              <p:cNvSpPr/>
              <p:nvPr/>
            </p:nvSpPr>
            <p:spPr bwMode="auto">
              <a:xfrm>
                <a:off x="4366" y="217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1"/>
                      <a:pt x="1" y="0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2" name="Freeform 272"/>
              <p:cNvSpPr/>
              <p:nvPr/>
            </p:nvSpPr>
            <p:spPr bwMode="auto">
              <a:xfrm>
                <a:off x="3951" y="217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3" name="Freeform 273"/>
              <p:cNvSpPr/>
              <p:nvPr/>
            </p:nvSpPr>
            <p:spPr bwMode="auto">
              <a:xfrm>
                <a:off x="3899" y="2182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3 w 3"/>
                  <a:gd name="T5" fmla="*/ 1 h 4"/>
                  <a:gd name="T6" fmla="*/ 1 w 3"/>
                  <a:gd name="T7" fmla="*/ 1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4" name="Freeform 274"/>
              <p:cNvSpPr/>
              <p:nvPr/>
            </p:nvSpPr>
            <p:spPr bwMode="auto">
              <a:xfrm>
                <a:off x="4030" y="2182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3" y="1"/>
                      <a:pt x="2" y="1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5" name="Freeform 275"/>
              <p:cNvSpPr/>
              <p:nvPr/>
            </p:nvSpPr>
            <p:spPr bwMode="auto">
              <a:xfrm>
                <a:off x="4603" y="2182"/>
                <a:ext cx="15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6" name="Freeform 276"/>
              <p:cNvSpPr/>
              <p:nvPr/>
            </p:nvSpPr>
            <p:spPr bwMode="auto">
              <a:xfrm>
                <a:off x="4641" y="218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7" name="Freeform 277"/>
              <p:cNvSpPr/>
              <p:nvPr/>
            </p:nvSpPr>
            <p:spPr bwMode="auto">
              <a:xfrm>
                <a:off x="3935" y="218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1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8" name="Freeform 278"/>
              <p:cNvSpPr/>
              <p:nvPr/>
            </p:nvSpPr>
            <p:spPr bwMode="auto">
              <a:xfrm>
                <a:off x="4068" y="2184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7 w 8"/>
                  <a:gd name="T5" fmla="*/ 2 h 2"/>
                  <a:gd name="T6" fmla="*/ 0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2" y="0"/>
                      <a:pt x="5" y="0"/>
                      <a:pt x="8" y="0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Freeform 279"/>
              <p:cNvSpPr/>
              <p:nvPr/>
            </p:nvSpPr>
            <p:spPr bwMode="auto">
              <a:xfrm>
                <a:off x="3994" y="2187"/>
                <a:ext cx="19" cy="16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3 w 8"/>
                  <a:gd name="T5" fmla="*/ 7 h 7"/>
                  <a:gd name="T6" fmla="*/ 8 w 8"/>
                  <a:gd name="T7" fmla="*/ 2 h 7"/>
                  <a:gd name="T8" fmla="*/ 7 w 8"/>
                  <a:gd name="T9" fmla="*/ 0 h 7"/>
                  <a:gd name="T10" fmla="*/ 5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3" y="1"/>
                      <a:pt x="2" y="2"/>
                      <a:pt x="0" y="4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4" y="5"/>
                      <a:pt x="6" y="3"/>
                      <a:pt x="8" y="2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0" name="Freeform 280"/>
              <p:cNvSpPr/>
              <p:nvPr/>
            </p:nvSpPr>
            <p:spPr bwMode="auto">
              <a:xfrm>
                <a:off x="4023" y="2187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2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1" name="Freeform 281"/>
              <p:cNvSpPr/>
              <p:nvPr/>
            </p:nvSpPr>
            <p:spPr bwMode="auto">
              <a:xfrm>
                <a:off x="4272" y="2187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2" name="Freeform 282"/>
              <p:cNvSpPr/>
              <p:nvPr/>
            </p:nvSpPr>
            <p:spPr bwMode="auto">
              <a:xfrm>
                <a:off x="4281" y="2187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3" name="Freeform 283"/>
              <p:cNvSpPr/>
              <p:nvPr/>
            </p:nvSpPr>
            <p:spPr bwMode="auto">
              <a:xfrm>
                <a:off x="3866" y="218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Freeform 284"/>
              <p:cNvSpPr/>
              <p:nvPr/>
            </p:nvSpPr>
            <p:spPr bwMode="auto">
              <a:xfrm>
                <a:off x="3980" y="2189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3"/>
                      <a:pt x="1" y="2"/>
                      <a:pt x="4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5" name="Freeform 285"/>
              <p:cNvSpPr/>
              <p:nvPr/>
            </p:nvSpPr>
            <p:spPr bwMode="auto">
              <a:xfrm>
                <a:off x="3968" y="2191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0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4" y="2"/>
                      <a:pt x="3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6" name="Freeform 286"/>
              <p:cNvSpPr/>
              <p:nvPr/>
            </p:nvSpPr>
            <p:spPr bwMode="auto">
              <a:xfrm>
                <a:off x="4089" y="219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Freeform 287"/>
              <p:cNvSpPr/>
              <p:nvPr/>
            </p:nvSpPr>
            <p:spPr bwMode="auto">
              <a:xfrm>
                <a:off x="4231" y="219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8" name="Freeform 288"/>
              <p:cNvSpPr/>
              <p:nvPr/>
            </p:nvSpPr>
            <p:spPr bwMode="auto">
              <a:xfrm>
                <a:off x="3906" y="2194"/>
                <a:ext cx="17" cy="12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2 h 5"/>
                  <a:gd name="T4" fmla="*/ 2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6 w 7"/>
                  <a:gd name="T11" fmla="*/ 0 h 5"/>
                  <a:gd name="T12" fmla="*/ 5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5" y="4"/>
                      <a:pt x="4" y="4"/>
                      <a:pt x="6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6" y="1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Freeform 289"/>
              <p:cNvSpPr/>
              <p:nvPr/>
            </p:nvSpPr>
            <p:spPr bwMode="auto">
              <a:xfrm>
                <a:off x="3956" y="2194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3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1" y="3"/>
                      <a:pt x="0" y="5"/>
                    </a:cubicBezTo>
                    <a:cubicBezTo>
                      <a:pt x="1" y="4"/>
                      <a:pt x="2" y="3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0" name="Freeform 290"/>
              <p:cNvSpPr/>
              <p:nvPr/>
            </p:nvSpPr>
            <p:spPr bwMode="auto">
              <a:xfrm>
                <a:off x="4627" y="219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Freeform 291"/>
              <p:cNvSpPr/>
              <p:nvPr/>
            </p:nvSpPr>
            <p:spPr bwMode="auto">
              <a:xfrm>
                <a:off x="4637" y="2194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0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2" name="Freeform 292"/>
              <p:cNvSpPr/>
              <p:nvPr/>
            </p:nvSpPr>
            <p:spPr bwMode="auto">
              <a:xfrm>
                <a:off x="3895" y="2196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3" name="Freeform 293"/>
              <p:cNvSpPr/>
              <p:nvPr/>
            </p:nvSpPr>
            <p:spPr bwMode="auto">
              <a:xfrm>
                <a:off x="4222" y="2196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0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4" name="Freeform 294"/>
              <p:cNvSpPr/>
              <p:nvPr/>
            </p:nvSpPr>
            <p:spPr bwMode="auto">
              <a:xfrm>
                <a:off x="4580" y="2196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4 w 6"/>
                  <a:gd name="T5" fmla="*/ 3 h 3"/>
                  <a:gd name="T6" fmla="*/ 0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5" y="1"/>
                      <a:pt x="4" y="2"/>
                      <a:pt x="4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Freeform 295"/>
              <p:cNvSpPr/>
              <p:nvPr/>
            </p:nvSpPr>
            <p:spPr bwMode="auto">
              <a:xfrm>
                <a:off x="4596" y="2196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6" name="Freeform 296"/>
              <p:cNvSpPr/>
              <p:nvPr/>
            </p:nvSpPr>
            <p:spPr bwMode="auto">
              <a:xfrm>
                <a:off x="4603" y="2196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Freeform 297"/>
              <p:cNvSpPr/>
              <p:nvPr/>
            </p:nvSpPr>
            <p:spPr bwMode="auto">
              <a:xfrm>
                <a:off x="3885" y="2199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" name="Freeform 298"/>
              <p:cNvSpPr/>
              <p:nvPr/>
            </p:nvSpPr>
            <p:spPr bwMode="auto">
              <a:xfrm>
                <a:off x="3911" y="2199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9" name="Freeform 299"/>
              <p:cNvSpPr/>
              <p:nvPr/>
            </p:nvSpPr>
            <p:spPr bwMode="auto">
              <a:xfrm>
                <a:off x="3944" y="2199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3 h 3"/>
                  <a:gd name="T4" fmla="*/ 2 w 4"/>
                  <a:gd name="T5" fmla="*/ 2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1" y="3"/>
                      <a:pt x="0" y="0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0" name="Freeform 300"/>
              <p:cNvSpPr/>
              <p:nvPr/>
            </p:nvSpPr>
            <p:spPr bwMode="auto">
              <a:xfrm>
                <a:off x="4061" y="2199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0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1" name="Freeform 301"/>
              <p:cNvSpPr/>
              <p:nvPr/>
            </p:nvSpPr>
            <p:spPr bwMode="auto">
              <a:xfrm>
                <a:off x="4523" y="2199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2" name="Freeform 302"/>
              <p:cNvSpPr/>
              <p:nvPr/>
            </p:nvSpPr>
            <p:spPr bwMode="auto">
              <a:xfrm>
                <a:off x="4563" y="2199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Freeform 303"/>
              <p:cNvSpPr/>
              <p:nvPr/>
            </p:nvSpPr>
            <p:spPr bwMode="auto">
              <a:xfrm>
                <a:off x="3878" y="220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4" name="Freeform 304"/>
              <p:cNvSpPr/>
              <p:nvPr/>
            </p:nvSpPr>
            <p:spPr bwMode="auto">
              <a:xfrm>
                <a:off x="3925" y="2201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3" y="2"/>
                      <a:pt x="2" y="1"/>
                      <a:pt x="5" y="1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" name="Freeform 305"/>
              <p:cNvSpPr/>
              <p:nvPr/>
            </p:nvSpPr>
            <p:spPr bwMode="auto">
              <a:xfrm>
                <a:off x="4006" y="220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6" name="Freeform 306"/>
              <p:cNvSpPr/>
              <p:nvPr/>
            </p:nvSpPr>
            <p:spPr bwMode="auto">
              <a:xfrm>
                <a:off x="4506" y="2201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7" name="Freeform 307"/>
              <p:cNvSpPr/>
              <p:nvPr/>
            </p:nvSpPr>
            <p:spPr bwMode="auto">
              <a:xfrm>
                <a:off x="3869" y="220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8" name="Freeform 308"/>
              <p:cNvSpPr/>
              <p:nvPr/>
            </p:nvSpPr>
            <p:spPr bwMode="auto">
              <a:xfrm>
                <a:off x="3897" y="2203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2"/>
                      <a:pt x="1" y="2"/>
                      <a:pt x="3" y="3"/>
                    </a:cubicBezTo>
                    <a:cubicBezTo>
                      <a:pt x="2" y="0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Freeform 309"/>
              <p:cNvSpPr/>
              <p:nvPr/>
            </p:nvSpPr>
            <p:spPr bwMode="auto">
              <a:xfrm>
                <a:off x="4020" y="2203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0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0" name="Freeform 310"/>
              <p:cNvSpPr/>
              <p:nvPr/>
            </p:nvSpPr>
            <p:spPr bwMode="auto">
              <a:xfrm>
                <a:off x="4034" y="2203"/>
                <a:ext cx="8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3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2 h 4"/>
                  <a:gd name="T10" fmla="*/ 0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1" name="Freeform 311"/>
              <p:cNvSpPr/>
              <p:nvPr/>
            </p:nvSpPr>
            <p:spPr bwMode="auto">
              <a:xfrm>
                <a:off x="4077" y="2203"/>
                <a:ext cx="17" cy="10"/>
              </a:xfrm>
              <a:custGeom>
                <a:avLst/>
                <a:gdLst>
                  <a:gd name="T0" fmla="*/ 3 w 7"/>
                  <a:gd name="T1" fmla="*/ 0 h 4"/>
                  <a:gd name="T2" fmla="*/ 7 w 7"/>
                  <a:gd name="T3" fmla="*/ 1 h 4"/>
                  <a:gd name="T4" fmla="*/ 5 w 7"/>
                  <a:gd name="T5" fmla="*/ 3 h 4"/>
                  <a:gd name="T6" fmla="*/ 1 w 7"/>
                  <a:gd name="T7" fmla="*/ 4 h 4"/>
                  <a:gd name="T8" fmla="*/ 0 w 7"/>
                  <a:gd name="T9" fmla="*/ 2 h 4"/>
                  <a:gd name="T10" fmla="*/ 0 w 7"/>
                  <a:gd name="T11" fmla="*/ 1 h 4"/>
                  <a:gd name="T12" fmla="*/ 3 w 7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cubicBezTo>
                      <a:pt x="6" y="1"/>
                      <a:pt x="4" y="1"/>
                      <a:pt x="7" y="1"/>
                    </a:cubicBezTo>
                    <a:cubicBezTo>
                      <a:pt x="6" y="3"/>
                      <a:pt x="7" y="2"/>
                      <a:pt x="5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3" y="0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2" name="Freeform 312"/>
              <p:cNvSpPr/>
              <p:nvPr/>
            </p:nvSpPr>
            <p:spPr bwMode="auto">
              <a:xfrm>
                <a:off x="2868" y="22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Freeform 313"/>
              <p:cNvSpPr/>
              <p:nvPr/>
            </p:nvSpPr>
            <p:spPr bwMode="auto">
              <a:xfrm>
                <a:off x="3850" y="2206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Freeform 314"/>
              <p:cNvSpPr/>
              <p:nvPr/>
            </p:nvSpPr>
            <p:spPr bwMode="auto">
              <a:xfrm>
                <a:off x="4044" y="2206"/>
                <a:ext cx="17" cy="5"/>
              </a:xfrm>
              <a:custGeom>
                <a:avLst/>
                <a:gdLst>
                  <a:gd name="T0" fmla="*/ 1 w 7"/>
                  <a:gd name="T1" fmla="*/ 0 h 2"/>
                  <a:gd name="T2" fmla="*/ 7 w 7"/>
                  <a:gd name="T3" fmla="*/ 1 h 2"/>
                  <a:gd name="T4" fmla="*/ 5 w 7"/>
                  <a:gd name="T5" fmla="*/ 1 h 2"/>
                  <a:gd name="T6" fmla="*/ 0 w 7"/>
                  <a:gd name="T7" fmla="*/ 2 h 2"/>
                  <a:gd name="T8" fmla="*/ 1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5" y="1"/>
                      <a:pt x="5" y="0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" name="Freeform 315"/>
              <p:cNvSpPr/>
              <p:nvPr/>
            </p:nvSpPr>
            <p:spPr bwMode="auto">
              <a:xfrm>
                <a:off x="4061" y="2206"/>
                <a:ext cx="11" cy="5"/>
              </a:xfrm>
              <a:custGeom>
                <a:avLst/>
                <a:gdLst>
                  <a:gd name="T0" fmla="*/ 1 w 5"/>
                  <a:gd name="T1" fmla="*/ 0 h 2"/>
                  <a:gd name="T2" fmla="*/ 5 w 5"/>
                  <a:gd name="T3" fmla="*/ 0 h 2"/>
                  <a:gd name="T4" fmla="*/ 5 w 5"/>
                  <a:gd name="T5" fmla="*/ 0 h 2"/>
                  <a:gd name="T6" fmla="*/ 4 w 5"/>
                  <a:gd name="T7" fmla="*/ 2 h 2"/>
                  <a:gd name="T8" fmla="*/ 0 w 5"/>
                  <a:gd name="T9" fmla="*/ 2 h 2"/>
                  <a:gd name="T10" fmla="*/ 1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6" name="Freeform 316"/>
              <p:cNvSpPr/>
              <p:nvPr/>
            </p:nvSpPr>
            <p:spPr bwMode="auto">
              <a:xfrm>
                <a:off x="4096" y="2206"/>
                <a:ext cx="26" cy="5"/>
              </a:xfrm>
              <a:custGeom>
                <a:avLst/>
                <a:gdLst>
                  <a:gd name="T0" fmla="*/ 1 w 11"/>
                  <a:gd name="T1" fmla="*/ 0 h 2"/>
                  <a:gd name="T2" fmla="*/ 11 w 11"/>
                  <a:gd name="T3" fmla="*/ 0 h 2"/>
                  <a:gd name="T4" fmla="*/ 11 w 11"/>
                  <a:gd name="T5" fmla="*/ 0 h 2"/>
                  <a:gd name="T6" fmla="*/ 0 w 11"/>
                  <a:gd name="T7" fmla="*/ 2 h 2"/>
                  <a:gd name="T8" fmla="*/ 1 w 1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0"/>
                    </a:moveTo>
                    <a:cubicBezTo>
                      <a:pt x="5" y="0"/>
                      <a:pt x="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1"/>
                      <a:pt x="4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7" name="Freeform 317"/>
              <p:cNvSpPr/>
              <p:nvPr/>
            </p:nvSpPr>
            <p:spPr bwMode="auto">
              <a:xfrm>
                <a:off x="4160" y="2206"/>
                <a:ext cx="12" cy="5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2 h 2"/>
                  <a:gd name="T4" fmla="*/ 0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4" y="1"/>
                      <a:pt x="4" y="2"/>
                      <a:pt x="5" y="2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Freeform 318"/>
              <p:cNvSpPr/>
              <p:nvPr/>
            </p:nvSpPr>
            <p:spPr bwMode="auto">
              <a:xfrm>
                <a:off x="4179" y="2206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9" name="Freeform 319"/>
              <p:cNvSpPr/>
              <p:nvPr/>
            </p:nvSpPr>
            <p:spPr bwMode="auto">
              <a:xfrm>
                <a:off x="4186" y="220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0" name="Freeform 320"/>
              <p:cNvSpPr/>
              <p:nvPr/>
            </p:nvSpPr>
            <p:spPr bwMode="auto">
              <a:xfrm>
                <a:off x="4573" y="22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1" name="Freeform 321"/>
              <p:cNvSpPr/>
              <p:nvPr/>
            </p:nvSpPr>
            <p:spPr bwMode="auto">
              <a:xfrm>
                <a:off x="4689" y="220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2" name="Freeform 322"/>
              <p:cNvSpPr/>
              <p:nvPr/>
            </p:nvSpPr>
            <p:spPr bwMode="auto">
              <a:xfrm>
                <a:off x="3887" y="220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3" name="Freeform 323"/>
              <p:cNvSpPr/>
              <p:nvPr/>
            </p:nvSpPr>
            <p:spPr bwMode="auto">
              <a:xfrm>
                <a:off x="2885" y="2211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3 w 3"/>
                  <a:gd name="T5" fmla="*/ 3 h 3"/>
                  <a:gd name="T6" fmla="*/ 3 w 3"/>
                  <a:gd name="T7" fmla="*/ 0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4" name="Freeform 324"/>
              <p:cNvSpPr/>
              <p:nvPr/>
            </p:nvSpPr>
            <p:spPr bwMode="auto">
              <a:xfrm>
                <a:off x="2847" y="221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" name="Freeform 325"/>
              <p:cNvSpPr/>
              <p:nvPr/>
            </p:nvSpPr>
            <p:spPr bwMode="auto">
              <a:xfrm>
                <a:off x="3053" y="221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Freeform 326"/>
              <p:cNvSpPr/>
              <p:nvPr/>
            </p:nvSpPr>
            <p:spPr bwMode="auto">
              <a:xfrm>
                <a:off x="3980" y="2213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7" name="Freeform 327"/>
              <p:cNvSpPr/>
              <p:nvPr/>
            </p:nvSpPr>
            <p:spPr bwMode="auto">
              <a:xfrm>
                <a:off x="4219" y="2213"/>
                <a:ext cx="10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3 w 4"/>
                  <a:gd name="T5" fmla="*/ 3 h 3"/>
                  <a:gd name="T6" fmla="*/ 0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3" y="2"/>
                      <a:pt x="3" y="1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8" name="Freeform 328"/>
              <p:cNvSpPr/>
              <p:nvPr/>
            </p:nvSpPr>
            <p:spPr bwMode="auto">
              <a:xfrm>
                <a:off x="4374" y="2213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1 h 3"/>
                  <a:gd name="T4" fmla="*/ 3 w 6"/>
                  <a:gd name="T5" fmla="*/ 3 h 3"/>
                  <a:gd name="T6" fmla="*/ 0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5" y="2"/>
                      <a:pt x="4" y="3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Freeform 329"/>
              <p:cNvSpPr/>
              <p:nvPr/>
            </p:nvSpPr>
            <p:spPr bwMode="auto">
              <a:xfrm>
                <a:off x="4841" y="2213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1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0" name="Freeform 330"/>
              <p:cNvSpPr/>
              <p:nvPr/>
            </p:nvSpPr>
            <p:spPr bwMode="auto">
              <a:xfrm>
                <a:off x="3968" y="2215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1" name="Freeform 331"/>
              <p:cNvSpPr/>
              <p:nvPr/>
            </p:nvSpPr>
            <p:spPr bwMode="auto">
              <a:xfrm>
                <a:off x="4184" y="2215"/>
                <a:ext cx="24" cy="8"/>
              </a:xfrm>
              <a:custGeom>
                <a:avLst/>
                <a:gdLst>
                  <a:gd name="T0" fmla="*/ 7 w 10"/>
                  <a:gd name="T1" fmla="*/ 0 h 3"/>
                  <a:gd name="T2" fmla="*/ 10 w 10"/>
                  <a:gd name="T3" fmla="*/ 0 h 3"/>
                  <a:gd name="T4" fmla="*/ 9 w 10"/>
                  <a:gd name="T5" fmla="*/ 2 h 3"/>
                  <a:gd name="T6" fmla="*/ 0 w 10"/>
                  <a:gd name="T7" fmla="*/ 3 h 3"/>
                  <a:gd name="T8" fmla="*/ 0 w 10"/>
                  <a:gd name="T9" fmla="*/ 1 h 3"/>
                  <a:gd name="T10" fmla="*/ 7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8" y="0"/>
                      <a:pt x="9" y="0"/>
                      <a:pt x="10" y="0"/>
                    </a:cubicBezTo>
                    <a:cubicBezTo>
                      <a:pt x="10" y="1"/>
                      <a:pt x="10" y="2"/>
                      <a:pt x="9" y="2"/>
                    </a:cubicBezTo>
                    <a:cubicBezTo>
                      <a:pt x="6" y="3"/>
                      <a:pt x="3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2" y="1"/>
                      <a:pt x="4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Freeform 332"/>
              <p:cNvSpPr/>
              <p:nvPr/>
            </p:nvSpPr>
            <p:spPr bwMode="auto">
              <a:xfrm>
                <a:off x="4333" y="2215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2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3" name="Freeform 333"/>
              <p:cNvSpPr/>
              <p:nvPr/>
            </p:nvSpPr>
            <p:spPr bwMode="auto">
              <a:xfrm>
                <a:off x="4352" y="221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4" name="Freeform 334"/>
              <p:cNvSpPr/>
              <p:nvPr/>
            </p:nvSpPr>
            <p:spPr bwMode="auto">
              <a:xfrm>
                <a:off x="4359" y="221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5" name="Freeform 335"/>
              <p:cNvSpPr/>
              <p:nvPr/>
            </p:nvSpPr>
            <p:spPr bwMode="auto">
              <a:xfrm>
                <a:off x="4397" y="2215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6" name="Freeform 336"/>
              <p:cNvSpPr/>
              <p:nvPr/>
            </p:nvSpPr>
            <p:spPr bwMode="auto">
              <a:xfrm>
                <a:off x="4518" y="2215"/>
                <a:ext cx="19" cy="8"/>
              </a:xfrm>
              <a:custGeom>
                <a:avLst/>
                <a:gdLst>
                  <a:gd name="T0" fmla="*/ 2 w 8"/>
                  <a:gd name="T1" fmla="*/ 0 h 3"/>
                  <a:gd name="T2" fmla="*/ 8 w 8"/>
                  <a:gd name="T3" fmla="*/ 2 h 3"/>
                  <a:gd name="T4" fmla="*/ 2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2" y="0"/>
                    </a:moveTo>
                    <a:cubicBezTo>
                      <a:pt x="6" y="1"/>
                      <a:pt x="6" y="1"/>
                      <a:pt x="8" y="2"/>
                    </a:cubicBezTo>
                    <a:cubicBezTo>
                      <a:pt x="5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7" name="Freeform 337"/>
              <p:cNvSpPr/>
              <p:nvPr/>
            </p:nvSpPr>
            <p:spPr bwMode="auto">
              <a:xfrm>
                <a:off x="2880" y="2218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2"/>
                      <a:pt x="2" y="2"/>
                      <a:pt x="4" y="3"/>
                    </a:cubicBezTo>
                    <a:cubicBezTo>
                      <a:pt x="2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8" name="Freeform 338"/>
              <p:cNvSpPr/>
              <p:nvPr/>
            </p:nvSpPr>
            <p:spPr bwMode="auto">
              <a:xfrm>
                <a:off x="4452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9" name="Freeform 339"/>
              <p:cNvSpPr/>
              <p:nvPr/>
            </p:nvSpPr>
            <p:spPr bwMode="auto">
              <a:xfrm>
                <a:off x="4473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0" name="Freeform 340"/>
              <p:cNvSpPr/>
              <p:nvPr/>
            </p:nvSpPr>
            <p:spPr bwMode="auto">
              <a:xfrm>
                <a:off x="4684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1"/>
                      <a:pt x="1" y="0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1" name="Freeform 341"/>
              <p:cNvSpPr/>
              <p:nvPr/>
            </p:nvSpPr>
            <p:spPr bwMode="auto">
              <a:xfrm>
                <a:off x="4160" y="2220"/>
                <a:ext cx="19" cy="8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1 h 3"/>
                  <a:gd name="T4" fmla="*/ 0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3" y="1"/>
                      <a:pt x="5" y="1"/>
                      <a:pt x="8" y="1"/>
                    </a:cubicBezTo>
                    <a:cubicBezTo>
                      <a:pt x="4" y="1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2" name="Freeform 342"/>
              <p:cNvSpPr/>
              <p:nvPr/>
            </p:nvSpPr>
            <p:spPr bwMode="auto">
              <a:xfrm>
                <a:off x="4774" y="222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3" name="Freeform 343"/>
              <p:cNvSpPr/>
              <p:nvPr/>
            </p:nvSpPr>
            <p:spPr bwMode="auto">
              <a:xfrm>
                <a:off x="4786" y="2220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3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4" name="Freeform 344"/>
              <p:cNvSpPr/>
              <p:nvPr/>
            </p:nvSpPr>
            <p:spPr bwMode="auto">
              <a:xfrm>
                <a:off x="4065" y="2223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5" name="Freeform 345"/>
              <p:cNvSpPr/>
              <p:nvPr/>
            </p:nvSpPr>
            <p:spPr bwMode="auto">
              <a:xfrm>
                <a:off x="2844" y="2225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0 h 3"/>
                  <a:gd name="T4" fmla="*/ 0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2" y="3"/>
                      <a:pt x="4" y="2"/>
                      <a:pt x="0" y="3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6" name="Freeform 346"/>
              <p:cNvSpPr/>
              <p:nvPr/>
            </p:nvSpPr>
            <p:spPr bwMode="auto">
              <a:xfrm>
                <a:off x="3769" y="2228"/>
                <a:ext cx="38" cy="9"/>
              </a:xfrm>
              <a:custGeom>
                <a:avLst/>
                <a:gdLst>
                  <a:gd name="T0" fmla="*/ 6 w 16"/>
                  <a:gd name="T1" fmla="*/ 0 h 4"/>
                  <a:gd name="T2" fmla="*/ 0 w 16"/>
                  <a:gd name="T3" fmla="*/ 4 h 4"/>
                  <a:gd name="T4" fmla="*/ 2 w 16"/>
                  <a:gd name="T5" fmla="*/ 3 h 4"/>
                  <a:gd name="T6" fmla="*/ 16 w 16"/>
                  <a:gd name="T7" fmla="*/ 3 h 4"/>
                  <a:gd name="T8" fmla="*/ 12 w 16"/>
                  <a:gd name="T9" fmla="*/ 0 h 4"/>
                  <a:gd name="T10" fmla="*/ 7 w 16"/>
                  <a:gd name="T11" fmla="*/ 3 h 4"/>
                  <a:gd name="T12" fmla="*/ 6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6" y="0"/>
                    </a:moveTo>
                    <a:cubicBezTo>
                      <a:pt x="3" y="2"/>
                      <a:pt x="1" y="0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6" y="4"/>
                      <a:pt x="11" y="3"/>
                      <a:pt x="16" y="3"/>
                    </a:cubicBezTo>
                    <a:cubicBezTo>
                      <a:pt x="14" y="2"/>
                      <a:pt x="13" y="1"/>
                      <a:pt x="12" y="0"/>
                    </a:cubicBezTo>
                    <a:cubicBezTo>
                      <a:pt x="10" y="2"/>
                      <a:pt x="10" y="2"/>
                      <a:pt x="7" y="3"/>
                    </a:cubicBezTo>
                    <a:cubicBezTo>
                      <a:pt x="6" y="0"/>
                      <a:pt x="8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7" name="Freeform 347"/>
              <p:cNvSpPr/>
              <p:nvPr/>
            </p:nvSpPr>
            <p:spPr bwMode="auto">
              <a:xfrm>
                <a:off x="4703" y="2228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1"/>
                      <a:pt x="1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8" name="Freeform 348"/>
              <p:cNvSpPr/>
              <p:nvPr/>
            </p:nvSpPr>
            <p:spPr bwMode="auto">
              <a:xfrm>
                <a:off x="3809" y="2230"/>
                <a:ext cx="17" cy="17"/>
              </a:xfrm>
              <a:custGeom>
                <a:avLst/>
                <a:gdLst>
                  <a:gd name="T0" fmla="*/ 2 w 7"/>
                  <a:gd name="T1" fmla="*/ 0 h 7"/>
                  <a:gd name="T2" fmla="*/ 2 w 7"/>
                  <a:gd name="T3" fmla="*/ 2 h 7"/>
                  <a:gd name="T4" fmla="*/ 0 w 7"/>
                  <a:gd name="T5" fmla="*/ 1 h 7"/>
                  <a:gd name="T6" fmla="*/ 7 w 7"/>
                  <a:gd name="T7" fmla="*/ 7 h 7"/>
                  <a:gd name="T8" fmla="*/ 7 w 7"/>
                  <a:gd name="T9" fmla="*/ 6 h 7"/>
                  <a:gd name="T10" fmla="*/ 5 w 7"/>
                  <a:gd name="T11" fmla="*/ 1 h 7"/>
                  <a:gd name="T12" fmla="*/ 2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3" y="3"/>
                      <a:pt x="5" y="5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2"/>
                      <a:pt x="7" y="2"/>
                      <a:pt x="5" y="1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9" name="Freeform 349"/>
              <p:cNvSpPr/>
              <p:nvPr/>
            </p:nvSpPr>
            <p:spPr bwMode="auto">
              <a:xfrm>
                <a:off x="4224" y="2230"/>
                <a:ext cx="19" cy="12"/>
              </a:xfrm>
              <a:custGeom>
                <a:avLst/>
                <a:gdLst>
                  <a:gd name="T0" fmla="*/ 1 w 8"/>
                  <a:gd name="T1" fmla="*/ 0 h 5"/>
                  <a:gd name="T2" fmla="*/ 8 w 8"/>
                  <a:gd name="T3" fmla="*/ 1 h 5"/>
                  <a:gd name="T4" fmla="*/ 8 w 8"/>
                  <a:gd name="T5" fmla="*/ 2 h 5"/>
                  <a:gd name="T6" fmla="*/ 8 w 8"/>
                  <a:gd name="T7" fmla="*/ 4 h 5"/>
                  <a:gd name="T8" fmla="*/ 6 w 8"/>
                  <a:gd name="T9" fmla="*/ 5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3" y="0"/>
                      <a:pt x="6" y="1"/>
                      <a:pt x="8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7" y="4"/>
                      <a:pt x="7" y="5"/>
                      <a:pt x="6" y="5"/>
                    </a:cubicBezTo>
                    <a:cubicBezTo>
                      <a:pt x="1" y="1"/>
                      <a:pt x="0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0" name="Freeform 350"/>
              <p:cNvSpPr/>
              <p:nvPr/>
            </p:nvSpPr>
            <p:spPr bwMode="auto">
              <a:xfrm>
                <a:off x="4250" y="223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1" name="Freeform 351"/>
              <p:cNvSpPr/>
              <p:nvPr/>
            </p:nvSpPr>
            <p:spPr bwMode="auto">
              <a:xfrm>
                <a:off x="4694" y="2230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2" name="Freeform 352"/>
              <p:cNvSpPr/>
              <p:nvPr/>
            </p:nvSpPr>
            <p:spPr bwMode="auto">
              <a:xfrm>
                <a:off x="4800" y="2230"/>
                <a:ext cx="10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1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2" y="1"/>
                      <a:pt x="3" y="1"/>
                      <a:pt x="4" y="2"/>
                    </a:cubicBezTo>
                    <a:cubicBezTo>
                      <a:pt x="0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3" name="Freeform 353"/>
              <p:cNvSpPr/>
              <p:nvPr/>
            </p:nvSpPr>
            <p:spPr bwMode="auto">
              <a:xfrm>
                <a:off x="4831" y="2230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4" name="Freeform 354"/>
              <p:cNvSpPr/>
              <p:nvPr/>
            </p:nvSpPr>
            <p:spPr bwMode="auto">
              <a:xfrm>
                <a:off x="3733" y="2232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1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5" name="Freeform 355"/>
              <p:cNvSpPr/>
              <p:nvPr/>
            </p:nvSpPr>
            <p:spPr bwMode="auto">
              <a:xfrm>
                <a:off x="3940" y="2232"/>
                <a:ext cx="35" cy="10"/>
              </a:xfrm>
              <a:custGeom>
                <a:avLst/>
                <a:gdLst>
                  <a:gd name="T0" fmla="*/ 4 w 15"/>
                  <a:gd name="T1" fmla="*/ 0 h 4"/>
                  <a:gd name="T2" fmla="*/ 15 w 15"/>
                  <a:gd name="T3" fmla="*/ 3 h 4"/>
                  <a:gd name="T4" fmla="*/ 15 w 15"/>
                  <a:gd name="T5" fmla="*/ 4 h 4"/>
                  <a:gd name="T6" fmla="*/ 0 w 15"/>
                  <a:gd name="T7" fmla="*/ 4 h 4"/>
                  <a:gd name="T8" fmla="*/ 0 w 15"/>
                  <a:gd name="T9" fmla="*/ 1 h 4"/>
                  <a:gd name="T10" fmla="*/ 4 w 1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">
                    <a:moveTo>
                      <a:pt x="4" y="0"/>
                    </a:moveTo>
                    <a:cubicBezTo>
                      <a:pt x="8" y="1"/>
                      <a:pt x="11" y="2"/>
                      <a:pt x="15" y="3"/>
                    </a:cubicBezTo>
                    <a:cubicBezTo>
                      <a:pt x="15" y="3"/>
                      <a:pt x="15" y="4"/>
                      <a:pt x="15" y="4"/>
                    </a:cubicBezTo>
                    <a:cubicBezTo>
                      <a:pt x="10" y="4"/>
                      <a:pt x="5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6" name="Freeform 356"/>
              <p:cNvSpPr/>
              <p:nvPr/>
            </p:nvSpPr>
            <p:spPr bwMode="auto">
              <a:xfrm>
                <a:off x="4120" y="2232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7" name="Freeform 357"/>
              <p:cNvSpPr/>
              <p:nvPr/>
            </p:nvSpPr>
            <p:spPr bwMode="auto">
              <a:xfrm>
                <a:off x="4205" y="223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8" name="Freeform 358"/>
              <p:cNvSpPr/>
              <p:nvPr/>
            </p:nvSpPr>
            <p:spPr bwMode="auto">
              <a:xfrm>
                <a:off x="4319" y="2232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2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9" name="Freeform 359"/>
              <p:cNvSpPr/>
              <p:nvPr/>
            </p:nvSpPr>
            <p:spPr bwMode="auto">
              <a:xfrm>
                <a:off x="3759" y="223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0" name="Freeform 360"/>
              <p:cNvSpPr/>
              <p:nvPr/>
            </p:nvSpPr>
            <p:spPr bwMode="auto">
              <a:xfrm>
                <a:off x="3980" y="2235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0 w 4"/>
                  <a:gd name="T7" fmla="*/ 2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2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1" name="Freeform 361"/>
              <p:cNvSpPr/>
              <p:nvPr/>
            </p:nvSpPr>
            <p:spPr bwMode="auto">
              <a:xfrm>
                <a:off x="4091" y="2235"/>
                <a:ext cx="24" cy="7"/>
              </a:xfrm>
              <a:custGeom>
                <a:avLst/>
                <a:gdLst>
                  <a:gd name="T0" fmla="*/ 3 w 10"/>
                  <a:gd name="T1" fmla="*/ 0 h 3"/>
                  <a:gd name="T2" fmla="*/ 10 w 10"/>
                  <a:gd name="T3" fmla="*/ 1 h 3"/>
                  <a:gd name="T4" fmla="*/ 10 w 10"/>
                  <a:gd name="T5" fmla="*/ 2 h 3"/>
                  <a:gd name="T6" fmla="*/ 0 w 10"/>
                  <a:gd name="T7" fmla="*/ 1 h 3"/>
                  <a:gd name="T8" fmla="*/ 3 w 10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3" y="0"/>
                    </a:moveTo>
                    <a:cubicBezTo>
                      <a:pt x="6" y="0"/>
                      <a:pt x="8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5" y="2"/>
                      <a:pt x="3" y="3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2" name="Freeform 362"/>
              <p:cNvSpPr/>
              <p:nvPr/>
            </p:nvSpPr>
            <p:spPr bwMode="auto">
              <a:xfrm>
                <a:off x="4172" y="223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3" name="Freeform 363"/>
              <p:cNvSpPr/>
              <p:nvPr/>
            </p:nvSpPr>
            <p:spPr bwMode="auto">
              <a:xfrm>
                <a:off x="4186" y="223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4" name="Freeform 364"/>
              <p:cNvSpPr/>
              <p:nvPr/>
            </p:nvSpPr>
            <p:spPr bwMode="auto">
              <a:xfrm>
                <a:off x="4283" y="223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5" name="Freeform 365"/>
              <p:cNvSpPr/>
              <p:nvPr/>
            </p:nvSpPr>
            <p:spPr bwMode="auto">
              <a:xfrm>
                <a:off x="2847" y="2237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1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6" name="Freeform 366"/>
              <p:cNvSpPr/>
              <p:nvPr/>
            </p:nvSpPr>
            <p:spPr bwMode="auto">
              <a:xfrm>
                <a:off x="3740" y="223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7" name="Freeform 367"/>
              <p:cNvSpPr/>
              <p:nvPr/>
            </p:nvSpPr>
            <p:spPr bwMode="auto">
              <a:xfrm>
                <a:off x="4058" y="2237"/>
                <a:ext cx="24" cy="5"/>
              </a:xfrm>
              <a:custGeom>
                <a:avLst/>
                <a:gdLst>
                  <a:gd name="T0" fmla="*/ 3 w 10"/>
                  <a:gd name="T1" fmla="*/ 0 h 2"/>
                  <a:gd name="T2" fmla="*/ 10 w 10"/>
                  <a:gd name="T3" fmla="*/ 1 h 2"/>
                  <a:gd name="T4" fmla="*/ 10 w 10"/>
                  <a:gd name="T5" fmla="*/ 2 h 2"/>
                  <a:gd name="T6" fmla="*/ 0 w 10"/>
                  <a:gd name="T7" fmla="*/ 2 h 2"/>
                  <a:gd name="T8" fmla="*/ 3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3" y="0"/>
                    </a:moveTo>
                    <a:cubicBezTo>
                      <a:pt x="5" y="0"/>
                      <a:pt x="7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6" y="2"/>
                      <a:pt x="3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8" name="Freeform 368"/>
              <p:cNvSpPr/>
              <p:nvPr/>
            </p:nvSpPr>
            <p:spPr bwMode="auto">
              <a:xfrm>
                <a:off x="4250" y="223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9" name="Freeform 369"/>
              <p:cNvSpPr/>
              <p:nvPr/>
            </p:nvSpPr>
            <p:spPr bwMode="auto">
              <a:xfrm>
                <a:off x="4677" y="2237"/>
                <a:ext cx="19" cy="7"/>
              </a:xfrm>
              <a:custGeom>
                <a:avLst/>
                <a:gdLst>
                  <a:gd name="T0" fmla="*/ 3 w 8"/>
                  <a:gd name="T1" fmla="*/ 0 h 3"/>
                  <a:gd name="T2" fmla="*/ 8 w 8"/>
                  <a:gd name="T3" fmla="*/ 0 h 3"/>
                  <a:gd name="T4" fmla="*/ 7 w 8"/>
                  <a:gd name="T5" fmla="*/ 2 h 3"/>
                  <a:gd name="T6" fmla="*/ 0 w 8"/>
                  <a:gd name="T7" fmla="*/ 3 h 3"/>
                  <a:gd name="T8" fmla="*/ 3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cubicBezTo>
                      <a:pt x="5" y="0"/>
                      <a:pt x="6" y="0"/>
                      <a:pt x="8" y="0"/>
                    </a:cubicBezTo>
                    <a:cubicBezTo>
                      <a:pt x="8" y="1"/>
                      <a:pt x="7" y="1"/>
                      <a:pt x="7" y="2"/>
                    </a:cubicBezTo>
                    <a:cubicBezTo>
                      <a:pt x="5" y="2"/>
                      <a:pt x="2" y="3"/>
                      <a:pt x="0" y="3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0" name="Freeform 370"/>
              <p:cNvSpPr/>
              <p:nvPr/>
            </p:nvSpPr>
            <p:spPr bwMode="auto">
              <a:xfrm>
                <a:off x="3923" y="2240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1" name="Freeform 371"/>
              <p:cNvSpPr/>
              <p:nvPr/>
            </p:nvSpPr>
            <p:spPr bwMode="auto">
              <a:xfrm>
                <a:off x="4042" y="2240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2" name="Freeform 372"/>
              <p:cNvSpPr/>
              <p:nvPr/>
            </p:nvSpPr>
            <p:spPr bwMode="auto">
              <a:xfrm>
                <a:off x="4212" y="224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3" name="Freeform 373"/>
              <p:cNvSpPr/>
              <p:nvPr/>
            </p:nvSpPr>
            <p:spPr bwMode="auto">
              <a:xfrm>
                <a:off x="4347" y="2240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4" name="Freeform 374"/>
              <p:cNvSpPr/>
              <p:nvPr/>
            </p:nvSpPr>
            <p:spPr bwMode="auto">
              <a:xfrm>
                <a:off x="4383" y="224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5" name="Freeform 375"/>
              <p:cNvSpPr/>
              <p:nvPr/>
            </p:nvSpPr>
            <p:spPr bwMode="auto">
              <a:xfrm>
                <a:off x="3895" y="2242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3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6" name="Freeform 376"/>
              <p:cNvSpPr/>
              <p:nvPr/>
            </p:nvSpPr>
            <p:spPr bwMode="auto">
              <a:xfrm>
                <a:off x="4006" y="2242"/>
                <a:ext cx="24" cy="10"/>
              </a:xfrm>
              <a:custGeom>
                <a:avLst/>
                <a:gdLst>
                  <a:gd name="T0" fmla="*/ 6 w 10"/>
                  <a:gd name="T1" fmla="*/ 0 h 4"/>
                  <a:gd name="T2" fmla="*/ 10 w 10"/>
                  <a:gd name="T3" fmla="*/ 1 h 4"/>
                  <a:gd name="T4" fmla="*/ 10 w 10"/>
                  <a:gd name="T5" fmla="*/ 2 h 4"/>
                  <a:gd name="T6" fmla="*/ 0 w 10"/>
                  <a:gd name="T7" fmla="*/ 1 h 4"/>
                  <a:gd name="T8" fmla="*/ 6 w 10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6" y="0"/>
                    </a:moveTo>
                    <a:cubicBezTo>
                      <a:pt x="7" y="0"/>
                      <a:pt x="8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5" y="3"/>
                      <a:pt x="3" y="4"/>
                      <a:pt x="0" y="1"/>
                    </a:cubicBezTo>
                    <a:cubicBezTo>
                      <a:pt x="2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" name="Freeform 377"/>
              <p:cNvSpPr/>
              <p:nvPr/>
            </p:nvSpPr>
            <p:spPr bwMode="auto">
              <a:xfrm>
                <a:off x="4241" y="2242"/>
                <a:ext cx="14" cy="5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2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8" name="Freeform 378"/>
              <p:cNvSpPr/>
              <p:nvPr/>
            </p:nvSpPr>
            <p:spPr bwMode="auto">
              <a:xfrm>
                <a:off x="4509" y="2242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9" name="Freeform 379"/>
              <p:cNvSpPr/>
              <p:nvPr/>
            </p:nvSpPr>
            <p:spPr bwMode="auto">
              <a:xfrm>
                <a:off x="4558" y="224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0" name="Freeform 380"/>
              <p:cNvSpPr/>
              <p:nvPr/>
            </p:nvSpPr>
            <p:spPr bwMode="auto">
              <a:xfrm>
                <a:off x="4577" y="2242"/>
                <a:ext cx="15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1" name="Freeform 381"/>
              <p:cNvSpPr/>
              <p:nvPr/>
            </p:nvSpPr>
            <p:spPr bwMode="auto">
              <a:xfrm>
                <a:off x="4611" y="224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1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2" name="Freeform 382"/>
              <p:cNvSpPr/>
              <p:nvPr/>
            </p:nvSpPr>
            <p:spPr bwMode="auto">
              <a:xfrm>
                <a:off x="4665" y="2242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3" name="Freeform 383"/>
              <p:cNvSpPr/>
              <p:nvPr/>
            </p:nvSpPr>
            <p:spPr bwMode="auto">
              <a:xfrm>
                <a:off x="4838" y="2242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Freeform 384"/>
              <p:cNvSpPr/>
              <p:nvPr/>
            </p:nvSpPr>
            <p:spPr bwMode="auto">
              <a:xfrm>
                <a:off x="3679" y="224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0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5" name="Freeform 385"/>
              <p:cNvSpPr/>
              <p:nvPr/>
            </p:nvSpPr>
            <p:spPr bwMode="auto">
              <a:xfrm>
                <a:off x="3698" y="2244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6" name="Freeform 386"/>
              <p:cNvSpPr/>
              <p:nvPr/>
            </p:nvSpPr>
            <p:spPr bwMode="auto">
              <a:xfrm>
                <a:off x="3866" y="2244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0 h 2"/>
                  <a:gd name="T4" fmla="*/ 3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Freeform 387"/>
              <p:cNvSpPr/>
              <p:nvPr/>
            </p:nvSpPr>
            <p:spPr bwMode="auto">
              <a:xfrm>
                <a:off x="3992" y="2244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8" name="Freeform 388"/>
              <p:cNvSpPr/>
              <p:nvPr/>
            </p:nvSpPr>
            <p:spPr bwMode="auto">
              <a:xfrm>
                <a:off x="4222" y="2244"/>
                <a:ext cx="14" cy="8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0 h 3"/>
                  <a:gd name="T4" fmla="*/ 5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2" y="1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9" name="Freeform 389"/>
              <p:cNvSpPr/>
              <p:nvPr/>
            </p:nvSpPr>
            <p:spPr bwMode="auto">
              <a:xfrm>
                <a:off x="3672" y="2247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0" name="Freeform 390"/>
              <p:cNvSpPr/>
              <p:nvPr/>
            </p:nvSpPr>
            <p:spPr bwMode="auto">
              <a:xfrm>
                <a:off x="3717" y="2247"/>
                <a:ext cx="12" cy="7"/>
              </a:xfrm>
              <a:custGeom>
                <a:avLst/>
                <a:gdLst>
                  <a:gd name="T0" fmla="*/ 3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1 h 3"/>
                  <a:gd name="T8" fmla="*/ 3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4" y="0"/>
                      <a:pt x="4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1" name="Freeform 391"/>
              <p:cNvSpPr/>
              <p:nvPr/>
            </p:nvSpPr>
            <p:spPr bwMode="auto">
              <a:xfrm>
                <a:off x="4357" y="2247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Freeform 392"/>
              <p:cNvSpPr/>
              <p:nvPr/>
            </p:nvSpPr>
            <p:spPr bwMode="auto">
              <a:xfrm>
                <a:off x="4672" y="2247"/>
                <a:ext cx="24" cy="5"/>
              </a:xfrm>
              <a:custGeom>
                <a:avLst/>
                <a:gdLst>
                  <a:gd name="T0" fmla="*/ 1 w 10"/>
                  <a:gd name="T1" fmla="*/ 0 h 2"/>
                  <a:gd name="T2" fmla="*/ 10 w 10"/>
                  <a:gd name="T3" fmla="*/ 0 h 2"/>
                  <a:gd name="T4" fmla="*/ 10 w 10"/>
                  <a:gd name="T5" fmla="*/ 2 h 2"/>
                  <a:gd name="T6" fmla="*/ 0 w 10"/>
                  <a:gd name="T7" fmla="*/ 2 h 2"/>
                  <a:gd name="T8" fmla="*/ 1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0"/>
                    </a:moveTo>
                    <a:cubicBezTo>
                      <a:pt x="4" y="0"/>
                      <a:pt x="7" y="0"/>
                      <a:pt x="10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7" y="2"/>
                      <a:pt x="3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3" name="Freeform 393"/>
              <p:cNvSpPr/>
              <p:nvPr/>
            </p:nvSpPr>
            <p:spPr bwMode="auto">
              <a:xfrm>
                <a:off x="4717" y="2247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0 w 4"/>
                  <a:gd name="T7" fmla="*/ 2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Freeform 394"/>
              <p:cNvSpPr/>
              <p:nvPr/>
            </p:nvSpPr>
            <p:spPr bwMode="auto">
              <a:xfrm>
                <a:off x="4774" y="2247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2 h 2"/>
                  <a:gd name="T4" fmla="*/ 3 w 8"/>
                  <a:gd name="T5" fmla="*/ 2 h 2"/>
                  <a:gd name="T6" fmla="*/ 0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5" y="0"/>
                      <a:pt x="6" y="0"/>
                      <a:pt x="8" y="2"/>
                    </a:cubicBezTo>
                    <a:cubicBezTo>
                      <a:pt x="7" y="2"/>
                      <a:pt x="5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5" name="Freeform 395"/>
              <p:cNvSpPr/>
              <p:nvPr/>
            </p:nvSpPr>
            <p:spPr bwMode="auto">
              <a:xfrm>
                <a:off x="2913" y="224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3" y="1"/>
                      <a:pt x="1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6" name="Freeform 396"/>
              <p:cNvSpPr/>
              <p:nvPr/>
            </p:nvSpPr>
            <p:spPr bwMode="auto">
              <a:xfrm>
                <a:off x="3036" y="2249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0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7" name="Freeform 397"/>
              <p:cNvSpPr/>
              <p:nvPr/>
            </p:nvSpPr>
            <p:spPr bwMode="auto">
              <a:xfrm>
                <a:off x="3729" y="2249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3 w 4"/>
                  <a:gd name="T5" fmla="*/ 3 h 3"/>
                  <a:gd name="T6" fmla="*/ 0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3" y="1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8" name="Freeform 398"/>
              <p:cNvSpPr/>
              <p:nvPr/>
            </p:nvSpPr>
            <p:spPr bwMode="auto">
              <a:xfrm>
                <a:off x="4321" y="224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Freeform 399"/>
              <p:cNvSpPr/>
              <p:nvPr/>
            </p:nvSpPr>
            <p:spPr bwMode="auto">
              <a:xfrm>
                <a:off x="3051" y="2252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" name="Freeform 400"/>
              <p:cNvSpPr/>
              <p:nvPr/>
            </p:nvSpPr>
            <p:spPr bwMode="auto">
              <a:xfrm>
                <a:off x="4585" y="225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1" name="Freeform 401"/>
              <p:cNvSpPr/>
              <p:nvPr/>
            </p:nvSpPr>
            <p:spPr bwMode="auto">
              <a:xfrm>
                <a:off x="4826" y="2252"/>
                <a:ext cx="24" cy="7"/>
              </a:xfrm>
              <a:custGeom>
                <a:avLst/>
                <a:gdLst>
                  <a:gd name="T0" fmla="*/ 2 w 10"/>
                  <a:gd name="T1" fmla="*/ 0 h 3"/>
                  <a:gd name="T2" fmla="*/ 10 w 10"/>
                  <a:gd name="T3" fmla="*/ 1 h 3"/>
                  <a:gd name="T4" fmla="*/ 10 w 10"/>
                  <a:gd name="T5" fmla="*/ 2 h 3"/>
                  <a:gd name="T6" fmla="*/ 2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cubicBezTo>
                      <a:pt x="5" y="0"/>
                      <a:pt x="8" y="0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7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2" name="Freeform 402"/>
              <p:cNvSpPr/>
              <p:nvPr/>
            </p:nvSpPr>
            <p:spPr bwMode="auto">
              <a:xfrm>
                <a:off x="4649" y="2254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0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3" y="0"/>
                      <a:pt x="5" y="0"/>
                      <a:pt x="8" y="0"/>
                    </a:cubicBezTo>
                    <a:cubicBezTo>
                      <a:pt x="6" y="2"/>
                      <a:pt x="3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3" name="Freeform 403"/>
              <p:cNvSpPr/>
              <p:nvPr/>
            </p:nvSpPr>
            <p:spPr bwMode="auto">
              <a:xfrm>
                <a:off x="4717" y="2254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2"/>
                      <a:pt x="1" y="0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4" name="Freeform 404"/>
              <p:cNvSpPr/>
              <p:nvPr/>
            </p:nvSpPr>
            <p:spPr bwMode="auto">
              <a:xfrm>
                <a:off x="4772" y="225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5" name="Freeform 405"/>
              <p:cNvSpPr/>
              <p:nvPr/>
            </p:nvSpPr>
            <p:spPr bwMode="auto">
              <a:xfrm>
                <a:off x="2849" y="2256"/>
                <a:ext cx="17" cy="65"/>
              </a:xfrm>
              <a:custGeom>
                <a:avLst/>
                <a:gdLst>
                  <a:gd name="T0" fmla="*/ 0 w 7"/>
                  <a:gd name="T1" fmla="*/ 0 h 27"/>
                  <a:gd name="T2" fmla="*/ 3 w 7"/>
                  <a:gd name="T3" fmla="*/ 0 h 27"/>
                  <a:gd name="T4" fmla="*/ 7 w 7"/>
                  <a:gd name="T5" fmla="*/ 27 h 27"/>
                  <a:gd name="T6" fmla="*/ 2 w 7"/>
                  <a:gd name="T7" fmla="*/ 26 h 27"/>
                  <a:gd name="T8" fmla="*/ 0 w 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9"/>
                      <a:pt x="6" y="18"/>
                      <a:pt x="7" y="27"/>
                    </a:cubicBezTo>
                    <a:cubicBezTo>
                      <a:pt x="5" y="26"/>
                      <a:pt x="4" y="26"/>
                      <a:pt x="2" y="26"/>
                    </a:cubicBezTo>
                    <a:cubicBezTo>
                      <a:pt x="3" y="22"/>
                      <a:pt x="0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Freeform 407"/>
            <p:cNvSpPr/>
            <p:nvPr/>
          </p:nvSpPr>
          <p:spPr bwMode="auto">
            <a:xfrm>
              <a:off x="3835" y="2256"/>
              <a:ext cx="10" cy="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4 w 4"/>
                <a:gd name="T5" fmla="*/ 1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08"/>
            <p:cNvSpPr/>
            <p:nvPr/>
          </p:nvSpPr>
          <p:spPr bwMode="auto">
            <a:xfrm>
              <a:off x="3961" y="2256"/>
              <a:ext cx="14" cy="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0 h 2"/>
                <a:gd name="T4" fmla="*/ 6 w 6"/>
                <a:gd name="T5" fmla="*/ 2 h 2"/>
                <a:gd name="T6" fmla="*/ 2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3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09"/>
            <p:cNvSpPr/>
            <p:nvPr/>
          </p:nvSpPr>
          <p:spPr bwMode="auto">
            <a:xfrm>
              <a:off x="4381" y="2256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0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10"/>
            <p:cNvSpPr/>
            <p:nvPr/>
          </p:nvSpPr>
          <p:spPr bwMode="auto">
            <a:xfrm>
              <a:off x="4395" y="2256"/>
              <a:ext cx="21" cy="5"/>
            </a:xfrm>
            <a:custGeom>
              <a:avLst/>
              <a:gdLst>
                <a:gd name="T0" fmla="*/ 0 w 9"/>
                <a:gd name="T1" fmla="*/ 0 h 2"/>
                <a:gd name="T2" fmla="*/ 9 w 9"/>
                <a:gd name="T3" fmla="*/ 1 h 2"/>
                <a:gd name="T4" fmla="*/ 9 w 9"/>
                <a:gd name="T5" fmla="*/ 2 h 2"/>
                <a:gd name="T6" fmla="*/ 0 w 9"/>
                <a:gd name="T7" fmla="*/ 2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3" y="0"/>
                    <a:pt x="6" y="0"/>
                    <a:pt x="9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6" y="2"/>
                    <a:pt x="3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11"/>
            <p:cNvSpPr/>
            <p:nvPr/>
          </p:nvSpPr>
          <p:spPr bwMode="auto">
            <a:xfrm>
              <a:off x="4421" y="225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12"/>
            <p:cNvSpPr/>
            <p:nvPr/>
          </p:nvSpPr>
          <p:spPr bwMode="auto">
            <a:xfrm>
              <a:off x="4537" y="2256"/>
              <a:ext cx="5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13"/>
            <p:cNvSpPr/>
            <p:nvPr/>
          </p:nvSpPr>
          <p:spPr bwMode="auto">
            <a:xfrm>
              <a:off x="4573" y="2256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2" y="0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14"/>
            <p:cNvSpPr/>
            <p:nvPr/>
          </p:nvSpPr>
          <p:spPr bwMode="auto">
            <a:xfrm>
              <a:off x="4585" y="2256"/>
              <a:ext cx="18" cy="3"/>
            </a:xfrm>
            <a:custGeom>
              <a:avLst/>
              <a:gdLst>
                <a:gd name="T0" fmla="*/ 0 w 8"/>
                <a:gd name="T1" fmla="*/ 0 h 1"/>
                <a:gd name="T2" fmla="*/ 8 w 8"/>
                <a:gd name="T3" fmla="*/ 1 h 1"/>
                <a:gd name="T4" fmla="*/ 0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0" y="0"/>
                  </a:moveTo>
                  <a:cubicBezTo>
                    <a:pt x="2" y="0"/>
                    <a:pt x="5" y="0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15"/>
            <p:cNvSpPr/>
            <p:nvPr/>
          </p:nvSpPr>
          <p:spPr bwMode="auto">
            <a:xfrm>
              <a:off x="4620" y="2256"/>
              <a:ext cx="7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16"/>
            <p:cNvSpPr/>
            <p:nvPr/>
          </p:nvSpPr>
          <p:spPr bwMode="auto">
            <a:xfrm>
              <a:off x="3944" y="2259"/>
              <a:ext cx="15" cy="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0 h 2"/>
                <a:gd name="T4" fmla="*/ 5 w 6"/>
                <a:gd name="T5" fmla="*/ 2 h 2"/>
                <a:gd name="T6" fmla="*/ 2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2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417"/>
            <p:cNvSpPr/>
            <p:nvPr/>
          </p:nvSpPr>
          <p:spPr bwMode="auto">
            <a:xfrm>
              <a:off x="4101" y="2259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18"/>
            <p:cNvSpPr/>
            <p:nvPr/>
          </p:nvSpPr>
          <p:spPr bwMode="auto">
            <a:xfrm>
              <a:off x="2877" y="2261"/>
              <a:ext cx="10" cy="5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1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19"/>
            <p:cNvSpPr/>
            <p:nvPr/>
          </p:nvSpPr>
          <p:spPr bwMode="auto">
            <a:xfrm>
              <a:off x="3548" y="2261"/>
              <a:ext cx="8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2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420"/>
            <p:cNvSpPr/>
            <p:nvPr/>
          </p:nvSpPr>
          <p:spPr bwMode="auto">
            <a:xfrm>
              <a:off x="4435" y="2261"/>
              <a:ext cx="7" cy="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2 w 3"/>
                <a:gd name="T5" fmla="*/ 1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2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421"/>
            <p:cNvSpPr/>
            <p:nvPr/>
          </p:nvSpPr>
          <p:spPr bwMode="auto">
            <a:xfrm>
              <a:off x="2901" y="2264"/>
              <a:ext cx="7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2" y="1"/>
                    <a:pt x="0" y="0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22"/>
            <p:cNvSpPr/>
            <p:nvPr/>
          </p:nvSpPr>
          <p:spPr bwMode="auto">
            <a:xfrm>
              <a:off x="2913" y="2264"/>
              <a:ext cx="10" cy="4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3 w 4"/>
                <a:gd name="T5" fmla="*/ 2 h 2"/>
                <a:gd name="T6" fmla="*/ 4 w 4"/>
                <a:gd name="T7" fmla="*/ 2 h 2"/>
                <a:gd name="T8" fmla="*/ 4 w 4"/>
                <a:gd name="T9" fmla="*/ 1 h 2"/>
                <a:gd name="T10" fmla="*/ 1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23"/>
            <p:cNvSpPr/>
            <p:nvPr/>
          </p:nvSpPr>
          <p:spPr bwMode="auto">
            <a:xfrm>
              <a:off x="3532" y="2264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424"/>
            <p:cNvSpPr/>
            <p:nvPr/>
          </p:nvSpPr>
          <p:spPr bwMode="auto">
            <a:xfrm>
              <a:off x="4601" y="2264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1" y="0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425"/>
            <p:cNvSpPr/>
            <p:nvPr/>
          </p:nvSpPr>
          <p:spPr bwMode="auto">
            <a:xfrm>
              <a:off x="2889" y="2264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426"/>
            <p:cNvSpPr/>
            <p:nvPr/>
          </p:nvSpPr>
          <p:spPr bwMode="auto">
            <a:xfrm>
              <a:off x="3660" y="2264"/>
              <a:ext cx="5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2" y="2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427"/>
            <p:cNvSpPr/>
            <p:nvPr/>
          </p:nvSpPr>
          <p:spPr bwMode="auto">
            <a:xfrm>
              <a:off x="4651" y="2264"/>
              <a:ext cx="5" cy="7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428"/>
            <p:cNvSpPr/>
            <p:nvPr/>
          </p:nvSpPr>
          <p:spPr bwMode="auto">
            <a:xfrm>
              <a:off x="3539" y="2266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3 w 3"/>
                <a:gd name="T5" fmla="*/ 3 h 4"/>
                <a:gd name="T6" fmla="*/ 2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2"/>
                    <a:pt x="1" y="3"/>
                    <a:pt x="0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429"/>
            <p:cNvSpPr/>
            <p:nvPr/>
          </p:nvSpPr>
          <p:spPr bwMode="auto">
            <a:xfrm>
              <a:off x="3681" y="226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30"/>
            <p:cNvSpPr/>
            <p:nvPr/>
          </p:nvSpPr>
          <p:spPr bwMode="auto">
            <a:xfrm>
              <a:off x="4798" y="226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31"/>
            <p:cNvSpPr/>
            <p:nvPr/>
          </p:nvSpPr>
          <p:spPr bwMode="auto">
            <a:xfrm>
              <a:off x="2899" y="2268"/>
              <a:ext cx="16" cy="29"/>
            </a:xfrm>
            <a:custGeom>
              <a:avLst/>
              <a:gdLst>
                <a:gd name="T0" fmla="*/ 0 w 7"/>
                <a:gd name="T1" fmla="*/ 0 h 12"/>
                <a:gd name="T2" fmla="*/ 3 w 7"/>
                <a:gd name="T3" fmla="*/ 9 h 12"/>
                <a:gd name="T4" fmla="*/ 6 w 7"/>
                <a:gd name="T5" fmla="*/ 12 h 12"/>
                <a:gd name="T6" fmla="*/ 7 w 7"/>
                <a:gd name="T7" fmla="*/ 9 h 12"/>
                <a:gd name="T8" fmla="*/ 3 w 7"/>
                <a:gd name="T9" fmla="*/ 8 h 12"/>
                <a:gd name="T10" fmla="*/ 6 w 7"/>
                <a:gd name="T11" fmla="*/ 3 h 12"/>
                <a:gd name="T12" fmla="*/ 3 w 7"/>
                <a:gd name="T13" fmla="*/ 1 h 12"/>
                <a:gd name="T14" fmla="*/ 0 w 7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5" y="11"/>
                    <a:pt x="4" y="11"/>
                    <a:pt x="6" y="12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4" y="9"/>
                    <a:pt x="6" y="10"/>
                    <a:pt x="3" y="8"/>
                  </a:cubicBezTo>
                  <a:cubicBezTo>
                    <a:pt x="7" y="6"/>
                    <a:pt x="5" y="6"/>
                    <a:pt x="6" y="3"/>
                  </a:cubicBezTo>
                  <a:cubicBezTo>
                    <a:pt x="5" y="3"/>
                    <a:pt x="4" y="2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432"/>
            <p:cNvSpPr/>
            <p:nvPr/>
          </p:nvSpPr>
          <p:spPr bwMode="auto">
            <a:xfrm>
              <a:off x="3553" y="2268"/>
              <a:ext cx="5" cy="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433"/>
            <p:cNvSpPr/>
            <p:nvPr/>
          </p:nvSpPr>
          <p:spPr bwMode="auto">
            <a:xfrm>
              <a:off x="2901" y="227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0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434"/>
            <p:cNvSpPr/>
            <p:nvPr/>
          </p:nvSpPr>
          <p:spPr bwMode="auto">
            <a:xfrm>
              <a:off x="3567" y="2271"/>
              <a:ext cx="22" cy="12"/>
            </a:xfrm>
            <a:custGeom>
              <a:avLst/>
              <a:gdLst>
                <a:gd name="T0" fmla="*/ 4 w 9"/>
                <a:gd name="T1" fmla="*/ 0 h 5"/>
                <a:gd name="T2" fmla="*/ 9 w 9"/>
                <a:gd name="T3" fmla="*/ 1 h 5"/>
                <a:gd name="T4" fmla="*/ 8 w 9"/>
                <a:gd name="T5" fmla="*/ 3 h 5"/>
                <a:gd name="T6" fmla="*/ 6 w 9"/>
                <a:gd name="T7" fmla="*/ 3 h 5"/>
                <a:gd name="T8" fmla="*/ 0 w 9"/>
                <a:gd name="T9" fmla="*/ 5 h 5"/>
                <a:gd name="T10" fmla="*/ 0 w 9"/>
                <a:gd name="T11" fmla="*/ 1 h 5"/>
                <a:gd name="T12" fmla="*/ 4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5" y="1"/>
                    <a:pt x="7" y="1"/>
                    <a:pt x="9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1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435"/>
            <p:cNvSpPr/>
            <p:nvPr/>
          </p:nvSpPr>
          <p:spPr bwMode="auto">
            <a:xfrm>
              <a:off x="3598" y="2271"/>
              <a:ext cx="14" cy="7"/>
            </a:xfrm>
            <a:custGeom>
              <a:avLst/>
              <a:gdLst>
                <a:gd name="T0" fmla="*/ 3 w 6"/>
                <a:gd name="T1" fmla="*/ 0 h 3"/>
                <a:gd name="T2" fmla="*/ 6 w 6"/>
                <a:gd name="T3" fmla="*/ 2 h 3"/>
                <a:gd name="T4" fmla="*/ 0 w 6"/>
                <a:gd name="T5" fmla="*/ 3 h 3"/>
                <a:gd name="T6" fmla="*/ 0 w 6"/>
                <a:gd name="T7" fmla="*/ 2 h 3"/>
                <a:gd name="T8" fmla="*/ 3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cubicBezTo>
                    <a:pt x="4" y="1"/>
                    <a:pt x="5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436"/>
            <p:cNvSpPr/>
            <p:nvPr/>
          </p:nvSpPr>
          <p:spPr bwMode="auto">
            <a:xfrm>
              <a:off x="3636" y="2271"/>
              <a:ext cx="17" cy="9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0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3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437"/>
            <p:cNvSpPr/>
            <p:nvPr/>
          </p:nvSpPr>
          <p:spPr bwMode="auto">
            <a:xfrm>
              <a:off x="3518" y="2273"/>
              <a:ext cx="4" cy="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438"/>
            <p:cNvSpPr/>
            <p:nvPr/>
          </p:nvSpPr>
          <p:spPr bwMode="auto">
            <a:xfrm>
              <a:off x="3655" y="2273"/>
              <a:ext cx="12" cy="5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0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4" y="1"/>
                    <a:pt x="3" y="1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439"/>
            <p:cNvSpPr/>
            <p:nvPr/>
          </p:nvSpPr>
          <p:spPr bwMode="auto">
            <a:xfrm>
              <a:off x="3503" y="2278"/>
              <a:ext cx="3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440"/>
            <p:cNvSpPr/>
            <p:nvPr/>
          </p:nvSpPr>
          <p:spPr bwMode="auto">
            <a:xfrm>
              <a:off x="3546" y="2278"/>
              <a:ext cx="5" cy="7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441"/>
            <p:cNvSpPr/>
            <p:nvPr/>
          </p:nvSpPr>
          <p:spPr bwMode="auto">
            <a:xfrm>
              <a:off x="3624" y="2278"/>
              <a:ext cx="12" cy="5"/>
            </a:xfrm>
            <a:custGeom>
              <a:avLst/>
              <a:gdLst>
                <a:gd name="T0" fmla="*/ 1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442"/>
            <p:cNvSpPr/>
            <p:nvPr/>
          </p:nvSpPr>
          <p:spPr bwMode="auto">
            <a:xfrm>
              <a:off x="3397" y="2280"/>
              <a:ext cx="7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1" y="0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443"/>
            <p:cNvSpPr/>
            <p:nvPr/>
          </p:nvSpPr>
          <p:spPr bwMode="auto">
            <a:xfrm>
              <a:off x="3537" y="2280"/>
              <a:ext cx="9" cy="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3" y="1"/>
                    <a:pt x="4" y="2"/>
                  </a:cubicBezTo>
                  <a:cubicBezTo>
                    <a:pt x="3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444"/>
            <p:cNvSpPr/>
            <p:nvPr/>
          </p:nvSpPr>
          <p:spPr bwMode="auto">
            <a:xfrm>
              <a:off x="3665" y="2280"/>
              <a:ext cx="9" cy="5"/>
            </a:xfrm>
            <a:custGeom>
              <a:avLst/>
              <a:gdLst>
                <a:gd name="T0" fmla="*/ 1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445"/>
            <p:cNvSpPr/>
            <p:nvPr/>
          </p:nvSpPr>
          <p:spPr bwMode="auto">
            <a:xfrm>
              <a:off x="2832" y="2283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446"/>
            <p:cNvSpPr/>
            <p:nvPr/>
          </p:nvSpPr>
          <p:spPr bwMode="auto">
            <a:xfrm>
              <a:off x="3575" y="2285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447"/>
            <p:cNvSpPr/>
            <p:nvPr/>
          </p:nvSpPr>
          <p:spPr bwMode="auto">
            <a:xfrm>
              <a:off x="3560" y="2288"/>
              <a:ext cx="17" cy="12"/>
            </a:xfrm>
            <a:custGeom>
              <a:avLst/>
              <a:gdLst>
                <a:gd name="T0" fmla="*/ 1 w 7"/>
                <a:gd name="T1" fmla="*/ 0 h 5"/>
                <a:gd name="T2" fmla="*/ 5 w 7"/>
                <a:gd name="T3" fmla="*/ 0 h 5"/>
                <a:gd name="T4" fmla="*/ 7 w 7"/>
                <a:gd name="T5" fmla="*/ 5 h 5"/>
                <a:gd name="T6" fmla="*/ 6 w 7"/>
                <a:gd name="T7" fmla="*/ 5 h 5"/>
                <a:gd name="T8" fmla="*/ 0 w 7"/>
                <a:gd name="T9" fmla="*/ 2 h 5"/>
                <a:gd name="T10" fmla="*/ 3 w 7"/>
                <a:gd name="T11" fmla="*/ 3 h 5"/>
                <a:gd name="T12" fmla="*/ 1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6" y="3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2" y="3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448"/>
            <p:cNvSpPr/>
            <p:nvPr/>
          </p:nvSpPr>
          <p:spPr bwMode="auto">
            <a:xfrm>
              <a:off x="3048" y="2290"/>
              <a:ext cx="5" cy="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449"/>
            <p:cNvSpPr/>
            <p:nvPr/>
          </p:nvSpPr>
          <p:spPr bwMode="auto">
            <a:xfrm>
              <a:off x="3074" y="2293"/>
              <a:ext cx="0" cy="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450"/>
            <p:cNvSpPr/>
            <p:nvPr/>
          </p:nvSpPr>
          <p:spPr bwMode="auto">
            <a:xfrm>
              <a:off x="3430" y="2293"/>
              <a:ext cx="5" cy="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451"/>
            <p:cNvSpPr/>
            <p:nvPr/>
          </p:nvSpPr>
          <p:spPr bwMode="auto">
            <a:xfrm>
              <a:off x="3513" y="2293"/>
              <a:ext cx="12" cy="14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4 w 5"/>
                <a:gd name="T5" fmla="*/ 4 h 6"/>
                <a:gd name="T6" fmla="*/ 0 w 5"/>
                <a:gd name="T7" fmla="*/ 6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1"/>
                    <a:pt x="4" y="1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3" y="4"/>
                    <a:pt x="1" y="5"/>
                    <a:pt x="0" y="6"/>
                  </a:cubicBezTo>
                  <a:cubicBezTo>
                    <a:pt x="2" y="2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452"/>
            <p:cNvSpPr/>
            <p:nvPr/>
          </p:nvSpPr>
          <p:spPr bwMode="auto">
            <a:xfrm>
              <a:off x="3582" y="2293"/>
              <a:ext cx="4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453"/>
            <p:cNvSpPr/>
            <p:nvPr/>
          </p:nvSpPr>
          <p:spPr bwMode="auto">
            <a:xfrm>
              <a:off x="3423" y="2295"/>
              <a:ext cx="2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454"/>
            <p:cNvSpPr/>
            <p:nvPr/>
          </p:nvSpPr>
          <p:spPr bwMode="auto">
            <a:xfrm>
              <a:off x="3501" y="2295"/>
              <a:ext cx="14" cy="5"/>
            </a:xfrm>
            <a:custGeom>
              <a:avLst/>
              <a:gdLst>
                <a:gd name="T0" fmla="*/ 0 w 6"/>
                <a:gd name="T1" fmla="*/ 0 h 2"/>
                <a:gd name="T2" fmla="*/ 6 w 6"/>
                <a:gd name="T3" fmla="*/ 0 h 2"/>
                <a:gd name="T4" fmla="*/ 5 w 6"/>
                <a:gd name="T5" fmla="*/ 2 h 2"/>
                <a:gd name="T6" fmla="*/ 2 w 6"/>
                <a:gd name="T7" fmla="*/ 1 h 2"/>
                <a:gd name="T8" fmla="*/ 0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55"/>
            <p:cNvSpPr/>
            <p:nvPr/>
          </p:nvSpPr>
          <p:spPr bwMode="auto">
            <a:xfrm>
              <a:off x="3062" y="2297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56"/>
            <p:cNvSpPr/>
            <p:nvPr/>
          </p:nvSpPr>
          <p:spPr bwMode="auto">
            <a:xfrm>
              <a:off x="2880" y="2300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2" y="0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57"/>
            <p:cNvSpPr/>
            <p:nvPr/>
          </p:nvSpPr>
          <p:spPr bwMode="auto">
            <a:xfrm>
              <a:off x="3302" y="2300"/>
              <a:ext cx="5" cy="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58"/>
            <p:cNvSpPr/>
            <p:nvPr/>
          </p:nvSpPr>
          <p:spPr bwMode="auto">
            <a:xfrm>
              <a:off x="2840" y="2302"/>
              <a:ext cx="4" cy="12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5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2" y="2"/>
                    <a:pt x="0" y="4"/>
                    <a:pt x="2" y="3"/>
                  </a:cubicBezTo>
                  <a:cubicBezTo>
                    <a:pt x="1" y="5"/>
                    <a:pt x="2" y="3"/>
                    <a:pt x="0" y="5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459"/>
            <p:cNvSpPr/>
            <p:nvPr/>
          </p:nvSpPr>
          <p:spPr bwMode="auto">
            <a:xfrm>
              <a:off x="3465" y="2302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460"/>
            <p:cNvSpPr/>
            <p:nvPr/>
          </p:nvSpPr>
          <p:spPr bwMode="auto">
            <a:xfrm>
              <a:off x="3544" y="2302"/>
              <a:ext cx="14" cy="7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0 h 3"/>
                <a:gd name="T4" fmla="*/ 5 w 6"/>
                <a:gd name="T5" fmla="*/ 2 h 3"/>
                <a:gd name="T6" fmla="*/ 0 w 6"/>
                <a:gd name="T7" fmla="*/ 3 h 3"/>
                <a:gd name="T8" fmla="*/ 2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1" y="3"/>
                    <a:pt x="4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461"/>
            <p:cNvSpPr/>
            <p:nvPr/>
          </p:nvSpPr>
          <p:spPr bwMode="auto">
            <a:xfrm>
              <a:off x="2870" y="2305"/>
              <a:ext cx="7" cy="4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1"/>
                    <a:pt x="1" y="0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462"/>
            <p:cNvSpPr/>
            <p:nvPr/>
          </p:nvSpPr>
          <p:spPr bwMode="auto">
            <a:xfrm>
              <a:off x="3387" y="2305"/>
              <a:ext cx="10" cy="9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4 w 4"/>
                <a:gd name="T5" fmla="*/ 0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2"/>
                    <a:pt x="2" y="2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463"/>
            <p:cNvSpPr/>
            <p:nvPr/>
          </p:nvSpPr>
          <p:spPr bwMode="auto">
            <a:xfrm>
              <a:off x="3420" y="2305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464"/>
            <p:cNvSpPr/>
            <p:nvPr/>
          </p:nvSpPr>
          <p:spPr bwMode="auto">
            <a:xfrm>
              <a:off x="2875" y="2307"/>
              <a:ext cx="17" cy="29"/>
            </a:xfrm>
            <a:custGeom>
              <a:avLst/>
              <a:gdLst>
                <a:gd name="T0" fmla="*/ 3 w 7"/>
                <a:gd name="T1" fmla="*/ 0 h 12"/>
                <a:gd name="T2" fmla="*/ 7 w 7"/>
                <a:gd name="T3" fmla="*/ 2 h 12"/>
                <a:gd name="T4" fmla="*/ 7 w 7"/>
                <a:gd name="T5" fmla="*/ 12 h 12"/>
                <a:gd name="T6" fmla="*/ 3 w 7"/>
                <a:gd name="T7" fmla="*/ 8 h 12"/>
                <a:gd name="T8" fmla="*/ 3 w 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7" y="5"/>
                    <a:pt x="7" y="9"/>
                    <a:pt x="7" y="12"/>
                  </a:cubicBezTo>
                  <a:cubicBezTo>
                    <a:pt x="5" y="11"/>
                    <a:pt x="4" y="10"/>
                    <a:pt x="3" y="8"/>
                  </a:cubicBezTo>
                  <a:cubicBezTo>
                    <a:pt x="0" y="6"/>
                    <a:pt x="1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465"/>
            <p:cNvSpPr/>
            <p:nvPr/>
          </p:nvSpPr>
          <p:spPr bwMode="auto">
            <a:xfrm>
              <a:off x="3058" y="2307"/>
              <a:ext cx="9" cy="10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4 w 4"/>
                <a:gd name="T5" fmla="*/ 0 h 4"/>
                <a:gd name="T6" fmla="*/ 2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4" y="3"/>
                    <a:pt x="0" y="2"/>
                    <a:pt x="4" y="4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466"/>
            <p:cNvSpPr/>
            <p:nvPr/>
          </p:nvSpPr>
          <p:spPr bwMode="auto">
            <a:xfrm>
              <a:off x="3318" y="2307"/>
              <a:ext cx="8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467"/>
            <p:cNvSpPr/>
            <p:nvPr/>
          </p:nvSpPr>
          <p:spPr bwMode="auto">
            <a:xfrm>
              <a:off x="3010" y="2309"/>
              <a:ext cx="5" cy="8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468"/>
            <p:cNvSpPr/>
            <p:nvPr/>
          </p:nvSpPr>
          <p:spPr bwMode="auto">
            <a:xfrm>
              <a:off x="3375" y="2309"/>
              <a:ext cx="10" cy="8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1 w 4"/>
                <a:gd name="T5" fmla="*/ 3 h 3"/>
                <a:gd name="T6" fmla="*/ 4 w 4"/>
                <a:gd name="T7" fmla="*/ 1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469"/>
            <p:cNvSpPr/>
            <p:nvPr/>
          </p:nvSpPr>
          <p:spPr bwMode="auto">
            <a:xfrm>
              <a:off x="3333" y="2312"/>
              <a:ext cx="0" cy="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470"/>
            <p:cNvSpPr/>
            <p:nvPr/>
          </p:nvSpPr>
          <p:spPr bwMode="auto">
            <a:xfrm>
              <a:off x="3465" y="2312"/>
              <a:ext cx="8" cy="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2" y="2"/>
                    <a:pt x="3" y="0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471"/>
            <p:cNvSpPr/>
            <p:nvPr/>
          </p:nvSpPr>
          <p:spPr bwMode="auto">
            <a:xfrm>
              <a:off x="3055" y="2319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0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472"/>
            <p:cNvSpPr/>
            <p:nvPr/>
          </p:nvSpPr>
          <p:spPr bwMode="auto">
            <a:xfrm>
              <a:off x="3067" y="2319"/>
              <a:ext cx="3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473"/>
            <p:cNvSpPr/>
            <p:nvPr/>
          </p:nvSpPr>
          <p:spPr bwMode="auto">
            <a:xfrm>
              <a:off x="3112" y="2319"/>
              <a:ext cx="7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474"/>
            <p:cNvSpPr/>
            <p:nvPr/>
          </p:nvSpPr>
          <p:spPr bwMode="auto">
            <a:xfrm>
              <a:off x="3425" y="2321"/>
              <a:ext cx="7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475"/>
            <p:cNvSpPr/>
            <p:nvPr/>
          </p:nvSpPr>
          <p:spPr bwMode="auto">
            <a:xfrm>
              <a:off x="3129" y="232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0" y="1"/>
                    <a:pt x="2" y="2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476"/>
            <p:cNvSpPr/>
            <p:nvPr/>
          </p:nvSpPr>
          <p:spPr bwMode="auto">
            <a:xfrm>
              <a:off x="3081" y="2324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477"/>
            <p:cNvSpPr/>
            <p:nvPr/>
          </p:nvSpPr>
          <p:spPr bwMode="auto">
            <a:xfrm>
              <a:off x="3387" y="2324"/>
              <a:ext cx="5" cy="7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0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3"/>
                    <a:pt x="2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478"/>
            <p:cNvSpPr/>
            <p:nvPr/>
          </p:nvSpPr>
          <p:spPr bwMode="auto">
            <a:xfrm>
              <a:off x="3423" y="2326"/>
              <a:ext cx="5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0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479"/>
            <p:cNvSpPr/>
            <p:nvPr/>
          </p:nvSpPr>
          <p:spPr bwMode="auto">
            <a:xfrm>
              <a:off x="2866" y="2329"/>
              <a:ext cx="7" cy="4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1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480"/>
            <p:cNvSpPr/>
            <p:nvPr/>
          </p:nvSpPr>
          <p:spPr bwMode="auto">
            <a:xfrm>
              <a:off x="3356" y="2329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481"/>
            <p:cNvSpPr/>
            <p:nvPr/>
          </p:nvSpPr>
          <p:spPr bwMode="auto">
            <a:xfrm>
              <a:off x="3214" y="233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0" y="0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482"/>
            <p:cNvSpPr/>
            <p:nvPr/>
          </p:nvSpPr>
          <p:spPr bwMode="auto">
            <a:xfrm>
              <a:off x="3285" y="233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483"/>
            <p:cNvSpPr/>
            <p:nvPr/>
          </p:nvSpPr>
          <p:spPr bwMode="auto">
            <a:xfrm>
              <a:off x="3364" y="2333"/>
              <a:ext cx="4" cy="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2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484"/>
            <p:cNvSpPr/>
            <p:nvPr/>
          </p:nvSpPr>
          <p:spPr bwMode="auto">
            <a:xfrm>
              <a:off x="3378" y="2333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2"/>
                    <a:pt x="2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485"/>
            <p:cNvSpPr/>
            <p:nvPr/>
          </p:nvSpPr>
          <p:spPr bwMode="auto">
            <a:xfrm>
              <a:off x="2996" y="2343"/>
              <a:ext cx="7" cy="7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2" y="2"/>
                    <a:pt x="1" y="0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486"/>
            <p:cNvSpPr/>
            <p:nvPr/>
          </p:nvSpPr>
          <p:spPr bwMode="auto">
            <a:xfrm>
              <a:off x="2979" y="23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0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6" name="TextBox 76"/>
          <p:cNvSpPr txBox="1"/>
          <p:nvPr/>
        </p:nvSpPr>
        <p:spPr>
          <a:xfrm>
            <a:off x="2055757" y="3757252"/>
            <a:ext cx="13896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u="sng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517" name="文本框 516"/>
          <p:cNvSpPr txBox="1"/>
          <p:nvPr/>
        </p:nvSpPr>
        <p:spPr>
          <a:xfrm>
            <a:off x="2103928" y="4473423"/>
            <a:ext cx="3093754" cy="6124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8" name="Group 4"/>
          <p:cNvGrpSpPr>
            <a:grpSpLocks noChangeAspect="1"/>
          </p:cNvGrpSpPr>
          <p:nvPr/>
        </p:nvGrpSpPr>
        <p:grpSpPr bwMode="auto">
          <a:xfrm>
            <a:off x="7451844" y="2852773"/>
            <a:ext cx="3927667" cy="755171"/>
            <a:chOff x="2832" y="1965"/>
            <a:chExt cx="2018" cy="388"/>
          </a:xfrm>
          <a:solidFill>
            <a:srgbClr val="F45474"/>
          </a:solidFill>
          <a:effectLst/>
        </p:grpSpPr>
        <p:grpSp>
          <p:nvGrpSpPr>
            <p:cNvPr id="519" name="Group 205"/>
            <p:cNvGrpSpPr/>
            <p:nvPr/>
          </p:nvGrpSpPr>
          <p:grpSpPr bwMode="auto">
            <a:xfrm>
              <a:off x="2840" y="1965"/>
              <a:ext cx="1707" cy="388"/>
              <a:chOff x="2840" y="1965"/>
              <a:chExt cx="1707" cy="388"/>
            </a:xfrm>
            <a:grpFill/>
          </p:grpSpPr>
          <p:sp>
            <p:nvSpPr>
              <p:cNvPr id="801" name="Freeform 5"/>
              <p:cNvSpPr/>
              <p:nvPr/>
            </p:nvSpPr>
            <p:spPr bwMode="auto">
              <a:xfrm>
                <a:off x="4089" y="196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1" y="0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2" name="Freeform 6"/>
              <p:cNvSpPr/>
              <p:nvPr/>
            </p:nvSpPr>
            <p:spPr bwMode="auto">
              <a:xfrm>
                <a:off x="4120" y="1965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2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3" name="Freeform 7"/>
              <p:cNvSpPr/>
              <p:nvPr/>
            </p:nvSpPr>
            <p:spPr bwMode="auto">
              <a:xfrm>
                <a:off x="4134" y="1967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6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2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4" name="Freeform 8"/>
              <p:cNvSpPr/>
              <p:nvPr/>
            </p:nvSpPr>
            <p:spPr bwMode="auto">
              <a:xfrm>
                <a:off x="4006" y="197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1" y="0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5" name="Freeform 9"/>
              <p:cNvSpPr/>
              <p:nvPr/>
            </p:nvSpPr>
            <p:spPr bwMode="auto">
              <a:xfrm>
                <a:off x="3854" y="1977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6" name="Freeform 10"/>
              <p:cNvSpPr/>
              <p:nvPr/>
            </p:nvSpPr>
            <p:spPr bwMode="auto">
              <a:xfrm>
                <a:off x="3864" y="1977"/>
                <a:ext cx="14" cy="7"/>
              </a:xfrm>
              <a:custGeom>
                <a:avLst/>
                <a:gdLst>
                  <a:gd name="T0" fmla="*/ 1 w 6"/>
                  <a:gd name="T1" fmla="*/ 0 h 3"/>
                  <a:gd name="T2" fmla="*/ 6 w 6"/>
                  <a:gd name="T3" fmla="*/ 1 h 3"/>
                  <a:gd name="T4" fmla="*/ 4 w 6"/>
                  <a:gd name="T5" fmla="*/ 1 h 3"/>
                  <a:gd name="T6" fmla="*/ 0 w 6"/>
                  <a:gd name="T7" fmla="*/ 3 h 3"/>
                  <a:gd name="T8" fmla="*/ 2 w 6"/>
                  <a:gd name="T9" fmla="*/ 2 h 3"/>
                  <a:gd name="T10" fmla="*/ 1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3" y="1"/>
                      <a:pt x="5" y="1"/>
                      <a:pt x="6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2"/>
                      <a:pt x="2" y="3"/>
                      <a:pt x="0" y="3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7" name="Freeform 11"/>
              <p:cNvSpPr/>
              <p:nvPr/>
            </p:nvSpPr>
            <p:spPr bwMode="auto">
              <a:xfrm>
                <a:off x="3892" y="1977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3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8" name="Freeform 12"/>
              <p:cNvSpPr/>
              <p:nvPr/>
            </p:nvSpPr>
            <p:spPr bwMode="auto">
              <a:xfrm>
                <a:off x="3909" y="1977"/>
                <a:ext cx="24" cy="7"/>
              </a:xfrm>
              <a:custGeom>
                <a:avLst/>
                <a:gdLst>
                  <a:gd name="T0" fmla="*/ 0 w 10"/>
                  <a:gd name="T1" fmla="*/ 0 h 3"/>
                  <a:gd name="T2" fmla="*/ 10 w 10"/>
                  <a:gd name="T3" fmla="*/ 1 h 3"/>
                  <a:gd name="T4" fmla="*/ 9 w 10"/>
                  <a:gd name="T5" fmla="*/ 3 h 3"/>
                  <a:gd name="T6" fmla="*/ 0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0" y="0"/>
                    </a:moveTo>
                    <a:cubicBezTo>
                      <a:pt x="3" y="1"/>
                      <a:pt x="7" y="1"/>
                      <a:pt x="10" y="1"/>
                    </a:cubicBezTo>
                    <a:cubicBezTo>
                      <a:pt x="10" y="2"/>
                      <a:pt x="10" y="3"/>
                      <a:pt x="9" y="3"/>
                    </a:cubicBezTo>
                    <a:cubicBezTo>
                      <a:pt x="5" y="2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9" name="Freeform 13"/>
              <p:cNvSpPr/>
              <p:nvPr/>
            </p:nvSpPr>
            <p:spPr bwMode="auto">
              <a:xfrm>
                <a:off x="3850" y="198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0" name="Freeform 14"/>
              <p:cNvSpPr/>
              <p:nvPr/>
            </p:nvSpPr>
            <p:spPr bwMode="auto">
              <a:xfrm>
                <a:off x="4376" y="1984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1" name="Freeform 15"/>
              <p:cNvSpPr/>
              <p:nvPr/>
            </p:nvSpPr>
            <p:spPr bwMode="auto">
              <a:xfrm>
                <a:off x="3681" y="198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1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2" name="Freeform 16"/>
              <p:cNvSpPr/>
              <p:nvPr/>
            </p:nvSpPr>
            <p:spPr bwMode="auto">
              <a:xfrm>
                <a:off x="3698" y="1987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0 w 4"/>
                  <a:gd name="T5" fmla="*/ 2 h 3"/>
                  <a:gd name="T6" fmla="*/ 1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3" y="2"/>
                      <a:pt x="3" y="1"/>
                      <a:pt x="4" y="3"/>
                    </a:cubicBezTo>
                    <a:cubicBezTo>
                      <a:pt x="3" y="3"/>
                      <a:pt x="2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3" name="Freeform 17"/>
              <p:cNvSpPr/>
              <p:nvPr/>
            </p:nvSpPr>
            <p:spPr bwMode="auto">
              <a:xfrm>
                <a:off x="2859" y="1975"/>
                <a:ext cx="1202" cy="378"/>
              </a:xfrm>
              <a:custGeom>
                <a:avLst/>
                <a:gdLst>
                  <a:gd name="T0" fmla="*/ 492 w 507"/>
                  <a:gd name="T1" fmla="*/ 65 h 157"/>
                  <a:gd name="T2" fmla="*/ 485 w 507"/>
                  <a:gd name="T3" fmla="*/ 72 h 157"/>
                  <a:gd name="T4" fmla="*/ 499 w 507"/>
                  <a:gd name="T5" fmla="*/ 78 h 157"/>
                  <a:gd name="T6" fmla="*/ 497 w 507"/>
                  <a:gd name="T7" fmla="*/ 88 h 157"/>
                  <a:gd name="T8" fmla="*/ 488 w 507"/>
                  <a:gd name="T9" fmla="*/ 94 h 157"/>
                  <a:gd name="T10" fmla="*/ 484 w 507"/>
                  <a:gd name="T11" fmla="*/ 97 h 157"/>
                  <a:gd name="T12" fmla="*/ 411 w 507"/>
                  <a:gd name="T13" fmla="*/ 115 h 157"/>
                  <a:gd name="T14" fmla="*/ 359 w 507"/>
                  <a:gd name="T15" fmla="*/ 118 h 157"/>
                  <a:gd name="T16" fmla="*/ 318 w 507"/>
                  <a:gd name="T17" fmla="*/ 122 h 157"/>
                  <a:gd name="T18" fmla="*/ 300 w 507"/>
                  <a:gd name="T19" fmla="*/ 119 h 157"/>
                  <a:gd name="T20" fmla="*/ 293 w 507"/>
                  <a:gd name="T21" fmla="*/ 126 h 157"/>
                  <a:gd name="T22" fmla="*/ 281 w 507"/>
                  <a:gd name="T23" fmla="*/ 127 h 157"/>
                  <a:gd name="T24" fmla="*/ 267 w 507"/>
                  <a:gd name="T25" fmla="*/ 127 h 157"/>
                  <a:gd name="T26" fmla="*/ 260 w 507"/>
                  <a:gd name="T27" fmla="*/ 134 h 157"/>
                  <a:gd name="T28" fmla="*/ 256 w 507"/>
                  <a:gd name="T29" fmla="*/ 131 h 157"/>
                  <a:gd name="T30" fmla="*/ 252 w 507"/>
                  <a:gd name="T31" fmla="*/ 138 h 157"/>
                  <a:gd name="T32" fmla="*/ 232 w 507"/>
                  <a:gd name="T33" fmla="*/ 143 h 157"/>
                  <a:gd name="T34" fmla="*/ 208 w 507"/>
                  <a:gd name="T35" fmla="*/ 144 h 157"/>
                  <a:gd name="T36" fmla="*/ 191 w 507"/>
                  <a:gd name="T37" fmla="*/ 144 h 157"/>
                  <a:gd name="T38" fmla="*/ 67 w 507"/>
                  <a:gd name="T39" fmla="*/ 144 h 157"/>
                  <a:gd name="T40" fmla="*/ 60 w 507"/>
                  <a:gd name="T41" fmla="*/ 140 h 157"/>
                  <a:gd name="T42" fmla="*/ 53 w 507"/>
                  <a:gd name="T43" fmla="*/ 142 h 157"/>
                  <a:gd name="T44" fmla="*/ 45 w 507"/>
                  <a:gd name="T45" fmla="*/ 144 h 157"/>
                  <a:gd name="T46" fmla="*/ 40 w 507"/>
                  <a:gd name="T47" fmla="*/ 155 h 157"/>
                  <a:gd name="T48" fmla="*/ 32 w 507"/>
                  <a:gd name="T49" fmla="*/ 155 h 157"/>
                  <a:gd name="T50" fmla="*/ 19 w 507"/>
                  <a:gd name="T51" fmla="*/ 150 h 157"/>
                  <a:gd name="T52" fmla="*/ 9 w 507"/>
                  <a:gd name="T53" fmla="*/ 133 h 157"/>
                  <a:gd name="T54" fmla="*/ 0 w 507"/>
                  <a:gd name="T55" fmla="*/ 99 h 157"/>
                  <a:gd name="T56" fmla="*/ 4 w 507"/>
                  <a:gd name="T57" fmla="*/ 72 h 157"/>
                  <a:gd name="T58" fmla="*/ 5 w 507"/>
                  <a:gd name="T59" fmla="*/ 48 h 157"/>
                  <a:gd name="T60" fmla="*/ 10 w 507"/>
                  <a:gd name="T61" fmla="*/ 46 h 157"/>
                  <a:gd name="T62" fmla="*/ 16 w 507"/>
                  <a:gd name="T63" fmla="*/ 36 h 157"/>
                  <a:gd name="T64" fmla="*/ 20 w 507"/>
                  <a:gd name="T65" fmla="*/ 31 h 157"/>
                  <a:gd name="T66" fmla="*/ 34 w 507"/>
                  <a:gd name="T67" fmla="*/ 22 h 157"/>
                  <a:gd name="T68" fmla="*/ 128 w 507"/>
                  <a:gd name="T69" fmla="*/ 6 h 157"/>
                  <a:gd name="T70" fmla="*/ 257 w 507"/>
                  <a:gd name="T71" fmla="*/ 15 h 157"/>
                  <a:gd name="T72" fmla="*/ 304 w 507"/>
                  <a:gd name="T73" fmla="*/ 15 h 157"/>
                  <a:gd name="T74" fmla="*/ 317 w 507"/>
                  <a:gd name="T75" fmla="*/ 15 h 157"/>
                  <a:gd name="T76" fmla="*/ 406 w 507"/>
                  <a:gd name="T77" fmla="*/ 20 h 157"/>
                  <a:gd name="T78" fmla="*/ 409 w 507"/>
                  <a:gd name="T79" fmla="*/ 34 h 157"/>
                  <a:gd name="T80" fmla="*/ 424 w 507"/>
                  <a:gd name="T81" fmla="*/ 37 h 157"/>
                  <a:gd name="T82" fmla="*/ 409 w 507"/>
                  <a:gd name="T83" fmla="*/ 44 h 157"/>
                  <a:gd name="T84" fmla="*/ 410 w 507"/>
                  <a:gd name="T85" fmla="*/ 48 h 157"/>
                  <a:gd name="T86" fmla="*/ 427 w 507"/>
                  <a:gd name="T87" fmla="*/ 50 h 157"/>
                  <a:gd name="T88" fmla="*/ 447 w 507"/>
                  <a:gd name="T89" fmla="*/ 58 h 157"/>
                  <a:gd name="T90" fmla="*/ 424 w 507"/>
                  <a:gd name="T91" fmla="*/ 58 h 157"/>
                  <a:gd name="T92" fmla="*/ 417 w 507"/>
                  <a:gd name="T93" fmla="*/ 64 h 157"/>
                  <a:gd name="T94" fmla="*/ 415 w 507"/>
                  <a:gd name="T95" fmla="*/ 62 h 157"/>
                  <a:gd name="T96" fmla="*/ 405 w 507"/>
                  <a:gd name="T97" fmla="*/ 72 h 157"/>
                  <a:gd name="T98" fmla="*/ 389 w 507"/>
                  <a:gd name="T99" fmla="*/ 69 h 157"/>
                  <a:gd name="T100" fmla="*/ 399 w 507"/>
                  <a:gd name="T101" fmla="*/ 77 h 157"/>
                  <a:gd name="T102" fmla="*/ 401 w 507"/>
                  <a:gd name="T103" fmla="*/ 75 h 157"/>
                  <a:gd name="T104" fmla="*/ 420 w 507"/>
                  <a:gd name="T105" fmla="*/ 79 h 157"/>
                  <a:gd name="T106" fmla="*/ 431 w 507"/>
                  <a:gd name="T107" fmla="*/ 75 h 157"/>
                  <a:gd name="T108" fmla="*/ 439 w 507"/>
                  <a:gd name="T109" fmla="*/ 76 h 157"/>
                  <a:gd name="T110" fmla="*/ 448 w 507"/>
                  <a:gd name="T111" fmla="*/ 73 h 157"/>
                  <a:gd name="T112" fmla="*/ 453 w 507"/>
                  <a:gd name="T113" fmla="*/ 72 h 157"/>
                  <a:gd name="T114" fmla="*/ 465 w 507"/>
                  <a:gd name="T115" fmla="*/ 80 h 157"/>
                  <a:gd name="T116" fmla="*/ 468 w 507"/>
                  <a:gd name="T117" fmla="*/ 6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157">
                    <a:moveTo>
                      <a:pt x="470" y="69"/>
                    </a:moveTo>
                    <a:cubicBezTo>
                      <a:pt x="475" y="69"/>
                      <a:pt x="475" y="69"/>
                      <a:pt x="478" y="68"/>
                    </a:cubicBezTo>
                    <a:cubicBezTo>
                      <a:pt x="479" y="65"/>
                      <a:pt x="480" y="63"/>
                      <a:pt x="481" y="61"/>
                    </a:cubicBezTo>
                    <a:cubicBezTo>
                      <a:pt x="487" y="62"/>
                      <a:pt x="489" y="61"/>
                      <a:pt x="492" y="65"/>
                    </a:cubicBezTo>
                    <a:cubicBezTo>
                      <a:pt x="490" y="67"/>
                      <a:pt x="491" y="65"/>
                      <a:pt x="491" y="68"/>
                    </a:cubicBezTo>
                    <a:cubicBezTo>
                      <a:pt x="490" y="68"/>
                      <a:pt x="489" y="68"/>
                      <a:pt x="488" y="68"/>
                    </a:cubicBezTo>
                    <a:cubicBezTo>
                      <a:pt x="488" y="65"/>
                      <a:pt x="486" y="66"/>
                      <a:pt x="483" y="64"/>
                    </a:cubicBezTo>
                    <a:cubicBezTo>
                      <a:pt x="484" y="67"/>
                      <a:pt x="484" y="70"/>
                      <a:pt x="485" y="72"/>
                    </a:cubicBezTo>
                    <a:cubicBezTo>
                      <a:pt x="485" y="72"/>
                      <a:pt x="486" y="72"/>
                      <a:pt x="486" y="72"/>
                    </a:cubicBezTo>
                    <a:cubicBezTo>
                      <a:pt x="490" y="66"/>
                      <a:pt x="506" y="72"/>
                      <a:pt x="507" y="73"/>
                    </a:cubicBezTo>
                    <a:cubicBezTo>
                      <a:pt x="504" y="74"/>
                      <a:pt x="501" y="74"/>
                      <a:pt x="497" y="74"/>
                    </a:cubicBezTo>
                    <a:cubicBezTo>
                      <a:pt x="498" y="76"/>
                      <a:pt x="499" y="77"/>
                      <a:pt x="499" y="78"/>
                    </a:cubicBezTo>
                    <a:cubicBezTo>
                      <a:pt x="504" y="79"/>
                      <a:pt x="502" y="77"/>
                      <a:pt x="504" y="82"/>
                    </a:cubicBezTo>
                    <a:cubicBezTo>
                      <a:pt x="501" y="81"/>
                      <a:pt x="499" y="80"/>
                      <a:pt x="496" y="82"/>
                    </a:cubicBezTo>
                    <a:cubicBezTo>
                      <a:pt x="499" y="85"/>
                      <a:pt x="499" y="84"/>
                      <a:pt x="500" y="89"/>
                    </a:cubicBezTo>
                    <a:cubicBezTo>
                      <a:pt x="499" y="88"/>
                      <a:pt x="498" y="88"/>
                      <a:pt x="497" y="88"/>
                    </a:cubicBezTo>
                    <a:cubicBezTo>
                      <a:pt x="497" y="87"/>
                      <a:pt x="497" y="87"/>
                      <a:pt x="497" y="86"/>
                    </a:cubicBezTo>
                    <a:cubicBezTo>
                      <a:pt x="494" y="84"/>
                      <a:pt x="497" y="83"/>
                      <a:pt x="494" y="85"/>
                    </a:cubicBezTo>
                    <a:cubicBezTo>
                      <a:pt x="492" y="85"/>
                      <a:pt x="491" y="85"/>
                      <a:pt x="490" y="85"/>
                    </a:cubicBezTo>
                    <a:cubicBezTo>
                      <a:pt x="490" y="90"/>
                      <a:pt x="490" y="89"/>
                      <a:pt x="488" y="94"/>
                    </a:cubicBezTo>
                    <a:cubicBezTo>
                      <a:pt x="490" y="94"/>
                      <a:pt x="492" y="94"/>
                      <a:pt x="494" y="94"/>
                    </a:cubicBezTo>
                    <a:cubicBezTo>
                      <a:pt x="494" y="95"/>
                      <a:pt x="494" y="97"/>
                      <a:pt x="494" y="98"/>
                    </a:cubicBezTo>
                    <a:cubicBezTo>
                      <a:pt x="492" y="99"/>
                      <a:pt x="490" y="100"/>
                      <a:pt x="488" y="101"/>
                    </a:cubicBezTo>
                    <a:cubicBezTo>
                      <a:pt x="487" y="100"/>
                      <a:pt x="485" y="99"/>
                      <a:pt x="484" y="97"/>
                    </a:cubicBezTo>
                    <a:cubicBezTo>
                      <a:pt x="484" y="99"/>
                      <a:pt x="485" y="101"/>
                      <a:pt x="485" y="102"/>
                    </a:cubicBezTo>
                    <a:cubicBezTo>
                      <a:pt x="456" y="103"/>
                      <a:pt x="426" y="110"/>
                      <a:pt x="409" y="106"/>
                    </a:cubicBezTo>
                    <a:cubicBezTo>
                      <a:pt x="411" y="109"/>
                      <a:pt x="413" y="111"/>
                      <a:pt x="415" y="114"/>
                    </a:cubicBezTo>
                    <a:cubicBezTo>
                      <a:pt x="414" y="114"/>
                      <a:pt x="412" y="114"/>
                      <a:pt x="411" y="115"/>
                    </a:cubicBezTo>
                    <a:cubicBezTo>
                      <a:pt x="405" y="114"/>
                      <a:pt x="399" y="114"/>
                      <a:pt x="393" y="114"/>
                    </a:cubicBezTo>
                    <a:cubicBezTo>
                      <a:pt x="394" y="111"/>
                      <a:pt x="393" y="113"/>
                      <a:pt x="394" y="111"/>
                    </a:cubicBezTo>
                    <a:cubicBezTo>
                      <a:pt x="382" y="113"/>
                      <a:pt x="373" y="112"/>
                      <a:pt x="358" y="112"/>
                    </a:cubicBezTo>
                    <a:cubicBezTo>
                      <a:pt x="360" y="115"/>
                      <a:pt x="359" y="113"/>
                      <a:pt x="359" y="118"/>
                    </a:cubicBezTo>
                    <a:cubicBezTo>
                      <a:pt x="345" y="117"/>
                      <a:pt x="340" y="118"/>
                      <a:pt x="333" y="117"/>
                    </a:cubicBezTo>
                    <a:cubicBezTo>
                      <a:pt x="333" y="119"/>
                      <a:pt x="331" y="121"/>
                      <a:pt x="328" y="121"/>
                    </a:cubicBezTo>
                    <a:cubicBezTo>
                      <a:pt x="326" y="118"/>
                      <a:pt x="327" y="119"/>
                      <a:pt x="322" y="119"/>
                    </a:cubicBezTo>
                    <a:cubicBezTo>
                      <a:pt x="320" y="121"/>
                      <a:pt x="320" y="121"/>
                      <a:pt x="318" y="122"/>
                    </a:cubicBezTo>
                    <a:cubicBezTo>
                      <a:pt x="317" y="119"/>
                      <a:pt x="317" y="120"/>
                      <a:pt x="315" y="118"/>
                    </a:cubicBezTo>
                    <a:cubicBezTo>
                      <a:pt x="314" y="120"/>
                      <a:pt x="308" y="119"/>
                      <a:pt x="304" y="120"/>
                    </a:cubicBezTo>
                    <a:cubicBezTo>
                      <a:pt x="304" y="123"/>
                      <a:pt x="305" y="121"/>
                      <a:pt x="303" y="122"/>
                    </a:cubicBezTo>
                    <a:cubicBezTo>
                      <a:pt x="301" y="120"/>
                      <a:pt x="302" y="120"/>
                      <a:pt x="300" y="119"/>
                    </a:cubicBezTo>
                    <a:cubicBezTo>
                      <a:pt x="300" y="122"/>
                      <a:pt x="302" y="121"/>
                      <a:pt x="298" y="122"/>
                    </a:cubicBezTo>
                    <a:cubicBezTo>
                      <a:pt x="297" y="121"/>
                      <a:pt x="296" y="120"/>
                      <a:pt x="296" y="120"/>
                    </a:cubicBezTo>
                    <a:cubicBezTo>
                      <a:pt x="296" y="122"/>
                      <a:pt x="296" y="125"/>
                      <a:pt x="297" y="128"/>
                    </a:cubicBezTo>
                    <a:cubicBezTo>
                      <a:pt x="294" y="126"/>
                      <a:pt x="295" y="127"/>
                      <a:pt x="293" y="126"/>
                    </a:cubicBezTo>
                    <a:cubicBezTo>
                      <a:pt x="293" y="133"/>
                      <a:pt x="295" y="131"/>
                      <a:pt x="292" y="134"/>
                    </a:cubicBezTo>
                    <a:cubicBezTo>
                      <a:pt x="288" y="133"/>
                      <a:pt x="290" y="136"/>
                      <a:pt x="286" y="133"/>
                    </a:cubicBezTo>
                    <a:cubicBezTo>
                      <a:pt x="289" y="131"/>
                      <a:pt x="288" y="133"/>
                      <a:pt x="287" y="130"/>
                    </a:cubicBezTo>
                    <a:cubicBezTo>
                      <a:pt x="285" y="130"/>
                      <a:pt x="286" y="129"/>
                      <a:pt x="281" y="127"/>
                    </a:cubicBezTo>
                    <a:cubicBezTo>
                      <a:pt x="281" y="129"/>
                      <a:pt x="281" y="130"/>
                      <a:pt x="281" y="132"/>
                    </a:cubicBezTo>
                    <a:cubicBezTo>
                      <a:pt x="279" y="129"/>
                      <a:pt x="272" y="133"/>
                      <a:pt x="268" y="129"/>
                    </a:cubicBezTo>
                    <a:cubicBezTo>
                      <a:pt x="269" y="129"/>
                      <a:pt x="269" y="130"/>
                      <a:pt x="270" y="130"/>
                    </a:cubicBezTo>
                    <a:cubicBezTo>
                      <a:pt x="269" y="128"/>
                      <a:pt x="269" y="129"/>
                      <a:pt x="267" y="127"/>
                    </a:cubicBezTo>
                    <a:cubicBezTo>
                      <a:pt x="267" y="127"/>
                      <a:pt x="266" y="127"/>
                      <a:pt x="266" y="127"/>
                    </a:cubicBezTo>
                    <a:cubicBezTo>
                      <a:pt x="266" y="135"/>
                      <a:pt x="264" y="134"/>
                      <a:pt x="259" y="136"/>
                    </a:cubicBezTo>
                    <a:cubicBezTo>
                      <a:pt x="259" y="135"/>
                      <a:pt x="259" y="134"/>
                      <a:pt x="258" y="133"/>
                    </a:cubicBezTo>
                    <a:cubicBezTo>
                      <a:pt x="259" y="133"/>
                      <a:pt x="260" y="134"/>
                      <a:pt x="260" y="134"/>
                    </a:cubicBezTo>
                    <a:cubicBezTo>
                      <a:pt x="257" y="132"/>
                      <a:pt x="258" y="134"/>
                      <a:pt x="253" y="136"/>
                    </a:cubicBezTo>
                    <a:cubicBezTo>
                      <a:pt x="253" y="136"/>
                      <a:pt x="253" y="135"/>
                      <a:pt x="253" y="135"/>
                    </a:cubicBezTo>
                    <a:cubicBezTo>
                      <a:pt x="253" y="135"/>
                      <a:pt x="254" y="134"/>
                      <a:pt x="255" y="134"/>
                    </a:cubicBezTo>
                    <a:cubicBezTo>
                      <a:pt x="255" y="133"/>
                      <a:pt x="255" y="132"/>
                      <a:pt x="256" y="131"/>
                    </a:cubicBezTo>
                    <a:cubicBezTo>
                      <a:pt x="253" y="132"/>
                      <a:pt x="251" y="132"/>
                      <a:pt x="249" y="134"/>
                    </a:cubicBezTo>
                    <a:cubicBezTo>
                      <a:pt x="247" y="135"/>
                      <a:pt x="246" y="137"/>
                      <a:pt x="245" y="139"/>
                    </a:cubicBezTo>
                    <a:cubicBezTo>
                      <a:pt x="246" y="139"/>
                      <a:pt x="247" y="139"/>
                      <a:pt x="248" y="140"/>
                    </a:cubicBezTo>
                    <a:cubicBezTo>
                      <a:pt x="249" y="139"/>
                      <a:pt x="250" y="138"/>
                      <a:pt x="252" y="138"/>
                    </a:cubicBezTo>
                    <a:cubicBezTo>
                      <a:pt x="252" y="138"/>
                      <a:pt x="252" y="138"/>
                      <a:pt x="252" y="139"/>
                    </a:cubicBezTo>
                    <a:cubicBezTo>
                      <a:pt x="251" y="140"/>
                      <a:pt x="251" y="141"/>
                      <a:pt x="251" y="142"/>
                    </a:cubicBezTo>
                    <a:cubicBezTo>
                      <a:pt x="242" y="141"/>
                      <a:pt x="242" y="142"/>
                      <a:pt x="232" y="140"/>
                    </a:cubicBezTo>
                    <a:cubicBezTo>
                      <a:pt x="232" y="141"/>
                      <a:pt x="232" y="142"/>
                      <a:pt x="232" y="143"/>
                    </a:cubicBezTo>
                    <a:cubicBezTo>
                      <a:pt x="230" y="142"/>
                      <a:pt x="229" y="141"/>
                      <a:pt x="228" y="140"/>
                    </a:cubicBezTo>
                    <a:cubicBezTo>
                      <a:pt x="227" y="143"/>
                      <a:pt x="220" y="144"/>
                      <a:pt x="215" y="144"/>
                    </a:cubicBezTo>
                    <a:cubicBezTo>
                      <a:pt x="215" y="144"/>
                      <a:pt x="215" y="143"/>
                      <a:pt x="215" y="142"/>
                    </a:cubicBezTo>
                    <a:cubicBezTo>
                      <a:pt x="212" y="144"/>
                      <a:pt x="212" y="145"/>
                      <a:pt x="208" y="144"/>
                    </a:cubicBezTo>
                    <a:cubicBezTo>
                      <a:pt x="208" y="143"/>
                      <a:pt x="208" y="141"/>
                      <a:pt x="208" y="140"/>
                    </a:cubicBezTo>
                    <a:cubicBezTo>
                      <a:pt x="202" y="143"/>
                      <a:pt x="196" y="145"/>
                      <a:pt x="194" y="143"/>
                    </a:cubicBezTo>
                    <a:cubicBezTo>
                      <a:pt x="191" y="141"/>
                      <a:pt x="192" y="142"/>
                      <a:pt x="190" y="140"/>
                    </a:cubicBezTo>
                    <a:cubicBezTo>
                      <a:pt x="191" y="141"/>
                      <a:pt x="191" y="143"/>
                      <a:pt x="191" y="144"/>
                    </a:cubicBezTo>
                    <a:cubicBezTo>
                      <a:pt x="189" y="144"/>
                      <a:pt x="76" y="146"/>
                      <a:pt x="76" y="146"/>
                    </a:cubicBezTo>
                    <a:cubicBezTo>
                      <a:pt x="77" y="149"/>
                      <a:pt x="78" y="152"/>
                      <a:pt x="79" y="154"/>
                    </a:cubicBezTo>
                    <a:cubicBezTo>
                      <a:pt x="75" y="150"/>
                      <a:pt x="72" y="146"/>
                      <a:pt x="68" y="143"/>
                    </a:cubicBezTo>
                    <a:cubicBezTo>
                      <a:pt x="68" y="143"/>
                      <a:pt x="68" y="144"/>
                      <a:pt x="67" y="144"/>
                    </a:cubicBezTo>
                    <a:cubicBezTo>
                      <a:pt x="70" y="148"/>
                      <a:pt x="69" y="149"/>
                      <a:pt x="71" y="155"/>
                    </a:cubicBezTo>
                    <a:cubicBezTo>
                      <a:pt x="70" y="155"/>
                      <a:pt x="69" y="155"/>
                      <a:pt x="68" y="155"/>
                    </a:cubicBezTo>
                    <a:cubicBezTo>
                      <a:pt x="68" y="155"/>
                      <a:pt x="67" y="154"/>
                      <a:pt x="66" y="154"/>
                    </a:cubicBezTo>
                    <a:cubicBezTo>
                      <a:pt x="65" y="148"/>
                      <a:pt x="62" y="143"/>
                      <a:pt x="60" y="140"/>
                    </a:cubicBezTo>
                    <a:cubicBezTo>
                      <a:pt x="59" y="141"/>
                      <a:pt x="58" y="143"/>
                      <a:pt x="58" y="144"/>
                    </a:cubicBezTo>
                    <a:cubicBezTo>
                      <a:pt x="61" y="147"/>
                      <a:pt x="60" y="147"/>
                      <a:pt x="61" y="151"/>
                    </a:cubicBezTo>
                    <a:cubicBezTo>
                      <a:pt x="59" y="151"/>
                      <a:pt x="58" y="151"/>
                      <a:pt x="57" y="150"/>
                    </a:cubicBezTo>
                    <a:cubicBezTo>
                      <a:pt x="56" y="145"/>
                      <a:pt x="56" y="144"/>
                      <a:pt x="53" y="142"/>
                    </a:cubicBezTo>
                    <a:cubicBezTo>
                      <a:pt x="53" y="142"/>
                      <a:pt x="52" y="143"/>
                      <a:pt x="52" y="144"/>
                    </a:cubicBezTo>
                    <a:cubicBezTo>
                      <a:pt x="51" y="144"/>
                      <a:pt x="49" y="144"/>
                      <a:pt x="48" y="144"/>
                    </a:cubicBezTo>
                    <a:cubicBezTo>
                      <a:pt x="52" y="148"/>
                      <a:pt x="51" y="149"/>
                      <a:pt x="52" y="154"/>
                    </a:cubicBezTo>
                    <a:cubicBezTo>
                      <a:pt x="48" y="152"/>
                      <a:pt x="47" y="148"/>
                      <a:pt x="45" y="144"/>
                    </a:cubicBezTo>
                    <a:cubicBezTo>
                      <a:pt x="45" y="144"/>
                      <a:pt x="45" y="144"/>
                      <a:pt x="44" y="144"/>
                    </a:cubicBezTo>
                    <a:cubicBezTo>
                      <a:pt x="44" y="145"/>
                      <a:pt x="43" y="145"/>
                      <a:pt x="42" y="145"/>
                    </a:cubicBezTo>
                    <a:cubicBezTo>
                      <a:pt x="43" y="149"/>
                      <a:pt x="43" y="153"/>
                      <a:pt x="43" y="157"/>
                    </a:cubicBezTo>
                    <a:cubicBezTo>
                      <a:pt x="42" y="156"/>
                      <a:pt x="41" y="156"/>
                      <a:pt x="40" y="155"/>
                    </a:cubicBezTo>
                    <a:cubicBezTo>
                      <a:pt x="39" y="148"/>
                      <a:pt x="38" y="142"/>
                      <a:pt x="32" y="140"/>
                    </a:cubicBezTo>
                    <a:cubicBezTo>
                      <a:pt x="32" y="140"/>
                      <a:pt x="31" y="141"/>
                      <a:pt x="31" y="142"/>
                    </a:cubicBezTo>
                    <a:cubicBezTo>
                      <a:pt x="32" y="146"/>
                      <a:pt x="33" y="151"/>
                      <a:pt x="34" y="156"/>
                    </a:cubicBezTo>
                    <a:cubicBezTo>
                      <a:pt x="33" y="156"/>
                      <a:pt x="32" y="155"/>
                      <a:pt x="32" y="155"/>
                    </a:cubicBezTo>
                    <a:cubicBezTo>
                      <a:pt x="31" y="147"/>
                      <a:pt x="25" y="140"/>
                      <a:pt x="26" y="136"/>
                    </a:cubicBezTo>
                    <a:cubicBezTo>
                      <a:pt x="24" y="136"/>
                      <a:pt x="23" y="136"/>
                      <a:pt x="21" y="137"/>
                    </a:cubicBezTo>
                    <a:cubicBezTo>
                      <a:pt x="22" y="142"/>
                      <a:pt x="22" y="147"/>
                      <a:pt x="22" y="152"/>
                    </a:cubicBezTo>
                    <a:cubicBezTo>
                      <a:pt x="21" y="152"/>
                      <a:pt x="20" y="151"/>
                      <a:pt x="19" y="150"/>
                    </a:cubicBezTo>
                    <a:cubicBezTo>
                      <a:pt x="17" y="142"/>
                      <a:pt x="16" y="133"/>
                      <a:pt x="14" y="124"/>
                    </a:cubicBezTo>
                    <a:cubicBezTo>
                      <a:pt x="13" y="124"/>
                      <a:pt x="12" y="124"/>
                      <a:pt x="11" y="123"/>
                    </a:cubicBezTo>
                    <a:cubicBezTo>
                      <a:pt x="10" y="124"/>
                      <a:pt x="9" y="124"/>
                      <a:pt x="9" y="124"/>
                    </a:cubicBezTo>
                    <a:cubicBezTo>
                      <a:pt x="9" y="127"/>
                      <a:pt x="9" y="130"/>
                      <a:pt x="9" y="133"/>
                    </a:cubicBezTo>
                    <a:cubicBezTo>
                      <a:pt x="8" y="133"/>
                      <a:pt x="8" y="132"/>
                      <a:pt x="7" y="132"/>
                    </a:cubicBezTo>
                    <a:cubicBezTo>
                      <a:pt x="4" y="121"/>
                      <a:pt x="3" y="112"/>
                      <a:pt x="6" y="98"/>
                    </a:cubicBezTo>
                    <a:cubicBezTo>
                      <a:pt x="6" y="98"/>
                      <a:pt x="5" y="98"/>
                      <a:pt x="5" y="98"/>
                    </a:cubicBezTo>
                    <a:cubicBezTo>
                      <a:pt x="3" y="99"/>
                      <a:pt x="2" y="99"/>
                      <a:pt x="0" y="99"/>
                    </a:cubicBezTo>
                    <a:cubicBezTo>
                      <a:pt x="0" y="93"/>
                      <a:pt x="1" y="87"/>
                      <a:pt x="1" y="81"/>
                    </a:cubicBezTo>
                    <a:cubicBezTo>
                      <a:pt x="4" y="81"/>
                      <a:pt x="6" y="80"/>
                      <a:pt x="9" y="80"/>
                    </a:cubicBezTo>
                    <a:cubicBezTo>
                      <a:pt x="10" y="77"/>
                      <a:pt x="10" y="76"/>
                      <a:pt x="8" y="73"/>
                    </a:cubicBezTo>
                    <a:cubicBezTo>
                      <a:pt x="5" y="73"/>
                      <a:pt x="6" y="74"/>
                      <a:pt x="4" y="72"/>
                    </a:cubicBezTo>
                    <a:cubicBezTo>
                      <a:pt x="6" y="68"/>
                      <a:pt x="8" y="64"/>
                      <a:pt x="10" y="60"/>
                    </a:cubicBezTo>
                    <a:cubicBezTo>
                      <a:pt x="4" y="60"/>
                      <a:pt x="5" y="61"/>
                      <a:pt x="2" y="58"/>
                    </a:cubicBezTo>
                    <a:cubicBezTo>
                      <a:pt x="0" y="56"/>
                      <a:pt x="1" y="58"/>
                      <a:pt x="0" y="54"/>
                    </a:cubicBezTo>
                    <a:cubicBezTo>
                      <a:pt x="2" y="52"/>
                      <a:pt x="3" y="50"/>
                      <a:pt x="5" y="48"/>
                    </a:cubicBezTo>
                    <a:cubicBezTo>
                      <a:pt x="11" y="49"/>
                      <a:pt x="13" y="47"/>
                      <a:pt x="19" y="46"/>
                    </a:cubicBezTo>
                    <a:cubicBezTo>
                      <a:pt x="19" y="45"/>
                      <a:pt x="19" y="44"/>
                      <a:pt x="18" y="43"/>
                    </a:cubicBezTo>
                    <a:cubicBezTo>
                      <a:pt x="17" y="42"/>
                      <a:pt x="16" y="41"/>
                      <a:pt x="16" y="41"/>
                    </a:cubicBezTo>
                    <a:cubicBezTo>
                      <a:pt x="12" y="42"/>
                      <a:pt x="12" y="42"/>
                      <a:pt x="10" y="46"/>
                    </a:cubicBezTo>
                    <a:cubicBezTo>
                      <a:pt x="8" y="45"/>
                      <a:pt x="7" y="45"/>
                      <a:pt x="6" y="45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7" y="43"/>
                      <a:pt x="7" y="42"/>
                      <a:pt x="8" y="42"/>
                    </a:cubicBezTo>
                    <a:cubicBezTo>
                      <a:pt x="11" y="40"/>
                      <a:pt x="14" y="38"/>
                      <a:pt x="16" y="36"/>
                    </a:cubicBezTo>
                    <a:cubicBezTo>
                      <a:pt x="17" y="39"/>
                      <a:pt x="17" y="39"/>
                      <a:pt x="18" y="41"/>
                    </a:cubicBezTo>
                    <a:cubicBezTo>
                      <a:pt x="20" y="40"/>
                      <a:pt x="21" y="40"/>
                      <a:pt x="22" y="39"/>
                    </a:cubicBezTo>
                    <a:cubicBezTo>
                      <a:pt x="24" y="37"/>
                      <a:pt x="25" y="34"/>
                      <a:pt x="26" y="32"/>
                    </a:cubicBezTo>
                    <a:cubicBezTo>
                      <a:pt x="21" y="32"/>
                      <a:pt x="23" y="33"/>
                      <a:pt x="20" y="31"/>
                    </a:cubicBezTo>
                    <a:cubicBezTo>
                      <a:pt x="23" y="24"/>
                      <a:pt x="27" y="20"/>
                      <a:pt x="32" y="16"/>
                    </a:cubicBezTo>
                    <a:cubicBezTo>
                      <a:pt x="33" y="16"/>
                      <a:pt x="34" y="16"/>
                      <a:pt x="36" y="16"/>
                    </a:cubicBezTo>
                    <a:cubicBezTo>
                      <a:pt x="36" y="17"/>
                      <a:pt x="36" y="18"/>
                      <a:pt x="36" y="19"/>
                    </a:cubicBezTo>
                    <a:cubicBezTo>
                      <a:pt x="34" y="20"/>
                      <a:pt x="35" y="19"/>
                      <a:pt x="34" y="22"/>
                    </a:cubicBezTo>
                    <a:cubicBezTo>
                      <a:pt x="38" y="20"/>
                      <a:pt x="39" y="19"/>
                      <a:pt x="41" y="16"/>
                    </a:cubicBezTo>
                    <a:cubicBezTo>
                      <a:pt x="38" y="16"/>
                      <a:pt x="36" y="17"/>
                      <a:pt x="38" y="14"/>
                    </a:cubicBezTo>
                    <a:cubicBezTo>
                      <a:pt x="77" y="13"/>
                      <a:pt x="93" y="0"/>
                      <a:pt x="126" y="10"/>
                    </a:cubicBezTo>
                    <a:cubicBezTo>
                      <a:pt x="127" y="9"/>
                      <a:pt x="127" y="8"/>
                      <a:pt x="128" y="6"/>
                    </a:cubicBezTo>
                    <a:cubicBezTo>
                      <a:pt x="130" y="7"/>
                      <a:pt x="132" y="9"/>
                      <a:pt x="134" y="10"/>
                    </a:cubicBezTo>
                    <a:cubicBezTo>
                      <a:pt x="134" y="10"/>
                      <a:pt x="144" y="8"/>
                      <a:pt x="144" y="8"/>
                    </a:cubicBezTo>
                    <a:cubicBezTo>
                      <a:pt x="140" y="4"/>
                      <a:pt x="226" y="12"/>
                      <a:pt x="230" y="10"/>
                    </a:cubicBezTo>
                    <a:cubicBezTo>
                      <a:pt x="232" y="8"/>
                      <a:pt x="264" y="15"/>
                      <a:pt x="257" y="15"/>
                    </a:cubicBezTo>
                    <a:cubicBezTo>
                      <a:pt x="260" y="16"/>
                      <a:pt x="278" y="11"/>
                      <a:pt x="281" y="14"/>
                    </a:cubicBezTo>
                    <a:cubicBezTo>
                      <a:pt x="281" y="15"/>
                      <a:pt x="281" y="15"/>
                      <a:pt x="280" y="16"/>
                    </a:cubicBezTo>
                    <a:cubicBezTo>
                      <a:pt x="287" y="12"/>
                      <a:pt x="296" y="16"/>
                      <a:pt x="304" y="19"/>
                    </a:cubicBezTo>
                    <a:cubicBezTo>
                      <a:pt x="304" y="17"/>
                      <a:pt x="304" y="16"/>
                      <a:pt x="304" y="15"/>
                    </a:cubicBezTo>
                    <a:cubicBezTo>
                      <a:pt x="306" y="15"/>
                      <a:pt x="309" y="15"/>
                      <a:pt x="312" y="15"/>
                    </a:cubicBezTo>
                    <a:cubicBezTo>
                      <a:pt x="312" y="16"/>
                      <a:pt x="313" y="17"/>
                      <a:pt x="313" y="18"/>
                    </a:cubicBezTo>
                    <a:cubicBezTo>
                      <a:pt x="312" y="17"/>
                      <a:pt x="312" y="17"/>
                      <a:pt x="311" y="17"/>
                    </a:cubicBezTo>
                    <a:cubicBezTo>
                      <a:pt x="315" y="18"/>
                      <a:pt x="314" y="14"/>
                      <a:pt x="317" y="15"/>
                    </a:cubicBezTo>
                    <a:cubicBezTo>
                      <a:pt x="318" y="18"/>
                      <a:pt x="322" y="20"/>
                      <a:pt x="324" y="21"/>
                    </a:cubicBezTo>
                    <a:cubicBezTo>
                      <a:pt x="329" y="18"/>
                      <a:pt x="353" y="19"/>
                      <a:pt x="355" y="21"/>
                    </a:cubicBezTo>
                    <a:cubicBezTo>
                      <a:pt x="354" y="22"/>
                      <a:pt x="353" y="23"/>
                      <a:pt x="352" y="24"/>
                    </a:cubicBezTo>
                    <a:cubicBezTo>
                      <a:pt x="375" y="20"/>
                      <a:pt x="380" y="20"/>
                      <a:pt x="406" y="20"/>
                    </a:cubicBezTo>
                    <a:cubicBezTo>
                      <a:pt x="403" y="23"/>
                      <a:pt x="401" y="28"/>
                      <a:pt x="402" y="33"/>
                    </a:cubicBezTo>
                    <a:cubicBezTo>
                      <a:pt x="400" y="32"/>
                      <a:pt x="398" y="32"/>
                      <a:pt x="396" y="31"/>
                    </a:cubicBezTo>
                    <a:cubicBezTo>
                      <a:pt x="396" y="32"/>
                      <a:pt x="396" y="34"/>
                      <a:pt x="396" y="35"/>
                    </a:cubicBezTo>
                    <a:cubicBezTo>
                      <a:pt x="400" y="35"/>
                      <a:pt x="405" y="34"/>
                      <a:pt x="409" y="34"/>
                    </a:cubicBezTo>
                    <a:cubicBezTo>
                      <a:pt x="408" y="36"/>
                      <a:pt x="408" y="38"/>
                      <a:pt x="407" y="40"/>
                    </a:cubicBezTo>
                    <a:cubicBezTo>
                      <a:pt x="410" y="38"/>
                      <a:pt x="410" y="37"/>
                      <a:pt x="411" y="34"/>
                    </a:cubicBezTo>
                    <a:cubicBezTo>
                      <a:pt x="415" y="35"/>
                      <a:pt x="418" y="35"/>
                      <a:pt x="424" y="35"/>
                    </a:cubicBezTo>
                    <a:cubicBezTo>
                      <a:pt x="424" y="36"/>
                      <a:pt x="424" y="36"/>
                      <a:pt x="424" y="37"/>
                    </a:cubicBezTo>
                    <a:cubicBezTo>
                      <a:pt x="419" y="37"/>
                      <a:pt x="415" y="37"/>
                      <a:pt x="411" y="37"/>
                    </a:cubicBezTo>
                    <a:cubicBezTo>
                      <a:pt x="411" y="38"/>
                      <a:pt x="412" y="38"/>
                      <a:pt x="412" y="39"/>
                    </a:cubicBezTo>
                    <a:cubicBezTo>
                      <a:pt x="412" y="42"/>
                      <a:pt x="412" y="41"/>
                      <a:pt x="414" y="44"/>
                    </a:cubicBezTo>
                    <a:cubicBezTo>
                      <a:pt x="412" y="44"/>
                      <a:pt x="411" y="44"/>
                      <a:pt x="409" y="44"/>
                    </a:cubicBezTo>
                    <a:cubicBezTo>
                      <a:pt x="409" y="43"/>
                      <a:pt x="409" y="42"/>
                      <a:pt x="409" y="41"/>
                    </a:cubicBezTo>
                    <a:cubicBezTo>
                      <a:pt x="408" y="42"/>
                      <a:pt x="407" y="43"/>
                      <a:pt x="406" y="45"/>
                    </a:cubicBezTo>
                    <a:cubicBezTo>
                      <a:pt x="409" y="47"/>
                      <a:pt x="407" y="46"/>
                      <a:pt x="408" y="49"/>
                    </a:cubicBezTo>
                    <a:cubicBezTo>
                      <a:pt x="409" y="49"/>
                      <a:pt x="409" y="49"/>
                      <a:pt x="410" y="48"/>
                    </a:cubicBezTo>
                    <a:cubicBezTo>
                      <a:pt x="411" y="45"/>
                      <a:pt x="409" y="47"/>
                      <a:pt x="412" y="46"/>
                    </a:cubicBezTo>
                    <a:cubicBezTo>
                      <a:pt x="413" y="50"/>
                      <a:pt x="416" y="54"/>
                      <a:pt x="421" y="56"/>
                    </a:cubicBezTo>
                    <a:cubicBezTo>
                      <a:pt x="424" y="55"/>
                      <a:pt x="424" y="55"/>
                      <a:pt x="427" y="55"/>
                    </a:cubicBezTo>
                    <a:cubicBezTo>
                      <a:pt x="427" y="54"/>
                      <a:pt x="427" y="52"/>
                      <a:pt x="427" y="50"/>
                    </a:cubicBezTo>
                    <a:cubicBezTo>
                      <a:pt x="430" y="53"/>
                      <a:pt x="428" y="53"/>
                      <a:pt x="432" y="51"/>
                    </a:cubicBezTo>
                    <a:cubicBezTo>
                      <a:pt x="429" y="50"/>
                      <a:pt x="429" y="49"/>
                      <a:pt x="432" y="46"/>
                    </a:cubicBezTo>
                    <a:cubicBezTo>
                      <a:pt x="433" y="46"/>
                      <a:pt x="433" y="46"/>
                      <a:pt x="434" y="47"/>
                    </a:cubicBezTo>
                    <a:cubicBezTo>
                      <a:pt x="436" y="54"/>
                      <a:pt x="441" y="52"/>
                      <a:pt x="447" y="58"/>
                    </a:cubicBezTo>
                    <a:cubicBezTo>
                      <a:pt x="446" y="58"/>
                      <a:pt x="445" y="58"/>
                      <a:pt x="445" y="58"/>
                    </a:cubicBezTo>
                    <a:cubicBezTo>
                      <a:pt x="445" y="59"/>
                      <a:pt x="445" y="59"/>
                      <a:pt x="445" y="60"/>
                    </a:cubicBezTo>
                    <a:cubicBezTo>
                      <a:pt x="438" y="58"/>
                      <a:pt x="434" y="62"/>
                      <a:pt x="429" y="61"/>
                    </a:cubicBezTo>
                    <a:cubicBezTo>
                      <a:pt x="428" y="58"/>
                      <a:pt x="427" y="55"/>
                      <a:pt x="424" y="58"/>
                    </a:cubicBezTo>
                    <a:cubicBezTo>
                      <a:pt x="427" y="59"/>
                      <a:pt x="428" y="57"/>
                      <a:pt x="427" y="61"/>
                    </a:cubicBezTo>
                    <a:cubicBezTo>
                      <a:pt x="427" y="61"/>
                      <a:pt x="426" y="60"/>
                      <a:pt x="425" y="60"/>
                    </a:cubicBezTo>
                    <a:cubicBezTo>
                      <a:pt x="424" y="59"/>
                      <a:pt x="422" y="58"/>
                      <a:pt x="420" y="57"/>
                    </a:cubicBezTo>
                    <a:cubicBezTo>
                      <a:pt x="418" y="59"/>
                      <a:pt x="417" y="60"/>
                      <a:pt x="417" y="64"/>
                    </a:cubicBezTo>
                    <a:cubicBezTo>
                      <a:pt x="420" y="66"/>
                      <a:pt x="418" y="64"/>
                      <a:pt x="420" y="68"/>
                    </a:cubicBezTo>
                    <a:cubicBezTo>
                      <a:pt x="418" y="67"/>
                      <a:pt x="416" y="67"/>
                      <a:pt x="414" y="67"/>
                    </a:cubicBezTo>
                    <a:cubicBezTo>
                      <a:pt x="414" y="66"/>
                      <a:pt x="414" y="66"/>
                      <a:pt x="414" y="66"/>
                    </a:cubicBezTo>
                    <a:cubicBezTo>
                      <a:pt x="416" y="64"/>
                      <a:pt x="416" y="65"/>
                      <a:pt x="415" y="62"/>
                    </a:cubicBezTo>
                    <a:cubicBezTo>
                      <a:pt x="415" y="62"/>
                      <a:pt x="414" y="62"/>
                      <a:pt x="414" y="62"/>
                    </a:cubicBezTo>
                    <a:cubicBezTo>
                      <a:pt x="414" y="64"/>
                      <a:pt x="413" y="66"/>
                      <a:pt x="413" y="69"/>
                    </a:cubicBezTo>
                    <a:cubicBezTo>
                      <a:pt x="410" y="68"/>
                      <a:pt x="407" y="67"/>
                      <a:pt x="404" y="67"/>
                    </a:cubicBezTo>
                    <a:cubicBezTo>
                      <a:pt x="406" y="70"/>
                      <a:pt x="406" y="69"/>
                      <a:pt x="405" y="72"/>
                    </a:cubicBezTo>
                    <a:cubicBezTo>
                      <a:pt x="401" y="69"/>
                      <a:pt x="397" y="70"/>
                      <a:pt x="395" y="69"/>
                    </a:cubicBezTo>
                    <a:cubicBezTo>
                      <a:pt x="398" y="65"/>
                      <a:pt x="397" y="67"/>
                      <a:pt x="399" y="63"/>
                    </a:cubicBezTo>
                    <a:cubicBezTo>
                      <a:pt x="394" y="65"/>
                      <a:pt x="393" y="66"/>
                      <a:pt x="386" y="67"/>
                    </a:cubicBezTo>
                    <a:cubicBezTo>
                      <a:pt x="387" y="67"/>
                      <a:pt x="388" y="68"/>
                      <a:pt x="389" y="69"/>
                    </a:cubicBezTo>
                    <a:cubicBezTo>
                      <a:pt x="390" y="68"/>
                      <a:pt x="391" y="68"/>
                      <a:pt x="392" y="68"/>
                    </a:cubicBezTo>
                    <a:cubicBezTo>
                      <a:pt x="392" y="69"/>
                      <a:pt x="392" y="70"/>
                      <a:pt x="392" y="72"/>
                    </a:cubicBezTo>
                    <a:cubicBezTo>
                      <a:pt x="387" y="71"/>
                      <a:pt x="388" y="71"/>
                      <a:pt x="385" y="72"/>
                    </a:cubicBezTo>
                    <a:cubicBezTo>
                      <a:pt x="392" y="73"/>
                      <a:pt x="395" y="74"/>
                      <a:pt x="399" y="77"/>
                    </a:cubicBezTo>
                    <a:cubicBezTo>
                      <a:pt x="399" y="74"/>
                      <a:pt x="399" y="75"/>
                      <a:pt x="400" y="73"/>
                    </a:cubicBezTo>
                    <a:cubicBezTo>
                      <a:pt x="400" y="75"/>
                      <a:pt x="400" y="77"/>
                      <a:pt x="400" y="78"/>
                    </a:cubicBezTo>
                    <a:cubicBezTo>
                      <a:pt x="404" y="77"/>
                      <a:pt x="402" y="78"/>
                      <a:pt x="404" y="76"/>
                    </a:cubicBezTo>
                    <a:cubicBezTo>
                      <a:pt x="402" y="76"/>
                      <a:pt x="404" y="77"/>
                      <a:pt x="401" y="75"/>
                    </a:cubicBezTo>
                    <a:cubicBezTo>
                      <a:pt x="404" y="74"/>
                      <a:pt x="406" y="73"/>
                      <a:pt x="408" y="72"/>
                    </a:cubicBezTo>
                    <a:cubicBezTo>
                      <a:pt x="408" y="72"/>
                      <a:pt x="409" y="72"/>
                      <a:pt x="409" y="72"/>
                    </a:cubicBezTo>
                    <a:cubicBezTo>
                      <a:pt x="409" y="78"/>
                      <a:pt x="410" y="79"/>
                      <a:pt x="412" y="83"/>
                    </a:cubicBezTo>
                    <a:cubicBezTo>
                      <a:pt x="415" y="82"/>
                      <a:pt x="417" y="80"/>
                      <a:pt x="420" y="79"/>
                    </a:cubicBezTo>
                    <a:cubicBezTo>
                      <a:pt x="420" y="80"/>
                      <a:pt x="421" y="82"/>
                      <a:pt x="422" y="83"/>
                    </a:cubicBezTo>
                    <a:cubicBezTo>
                      <a:pt x="426" y="80"/>
                      <a:pt x="423" y="82"/>
                      <a:pt x="427" y="81"/>
                    </a:cubicBezTo>
                    <a:cubicBezTo>
                      <a:pt x="427" y="79"/>
                      <a:pt x="427" y="77"/>
                      <a:pt x="427" y="75"/>
                    </a:cubicBezTo>
                    <a:cubicBezTo>
                      <a:pt x="429" y="75"/>
                      <a:pt x="430" y="75"/>
                      <a:pt x="431" y="75"/>
                    </a:cubicBezTo>
                    <a:cubicBezTo>
                      <a:pt x="431" y="76"/>
                      <a:pt x="431" y="76"/>
                      <a:pt x="431" y="76"/>
                    </a:cubicBezTo>
                    <a:cubicBezTo>
                      <a:pt x="431" y="78"/>
                      <a:pt x="430" y="80"/>
                      <a:pt x="429" y="81"/>
                    </a:cubicBezTo>
                    <a:cubicBezTo>
                      <a:pt x="437" y="81"/>
                      <a:pt x="441" y="78"/>
                      <a:pt x="441" y="78"/>
                    </a:cubicBezTo>
                    <a:cubicBezTo>
                      <a:pt x="440" y="76"/>
                      <a:pt x="441" y="75"/>
                      <a:pt x="439" y="76"/>
                    </a:cubicBezTo>
                    <a:cubicBezTo>
                      <a:pt x="438" y="77"/>
                      <a:pt x="438" y="78"/>
                      <a:pt x="437" y="79"/>
                    </a:cubicBezTo>
                    <a:cubicBezTo>
                      <a:pt x="437" y="78"/>
                      <a:pt x="438" y="77"/>
                      <a:pt x="438" y="76"/>
                    </a:cubicBezTo>
                    <a:cubicBezTo>
                      <a:pt x="435" y="75"/>
                      <a:pt x="438" y="75"/>
                      <a:pt x="439" y="73"/>
                    </a:cubicBezTo>
                    <a:cubicBezTo>
                      <a:pt x="442" y="73"/>
                      <a:pt x="445" y="73"/>
                      <a:pt x="448" y="73"/>
                    </a:cubicBezTo>
                    <a:cubicBezTo>
                      <a:pt x="448" y="75"/>
                      <a:pt x="448" y="76"/>
                      <a:pt x="448" y="77"/>
                    </a:cubicBezTo>
                    <a:cubicBezTo>
                      <a:pt x="450" y="75"/>
                      <a:pt x="449" y="74"/>
                      <a:pt x="449" y="71"/>
                    </a:cubicBezTo>
                    <a:cubicBezTo>
                      <a:pt x="450" y="71"/>
                      <a:pt x="450" y="71"/>
                      <a:pt x="450" y="71"/>
                    </a:cubicBezTo>
                    <a:cubicBezTo>
                      <a:pt x="451" y="71"/>
                      <a:pt x="452" y="71"/>
                      <a:pt x="453" y="72"/>
                    </a:cubicBezTo>
                    <a:cubicBezTo>
                      <a:pt x="452" y="77"/>
                      <a:pt x="451" y="75"/>
                      <a:pt x="452" y="78"/>
                    </a:cubicBezTo>
                    <a:cubicBezTo>
                      <a:pt x="455" y="79"/>
                      <a:pt x="456" y="79"/>
                      <a:pt x="458" y="80"/>
                    </a:cubicBezTo>
                    <a:cubicBezTo>
                      <a:pt x="460" y="77"/>
                      <a:pt x="460" y="81"/>
                      <a:pt x="462" y="76"/>
                    </a:cubicBezTo>
                    <a:cubicBezTo>
                      <a:pt x="463" y="78"/>
                      <a:pt x="463" y="79"/>
                      <a:pt x="465" y="80"/>
                    </a:cubicBezTo>
                    <a:cubicBezTo>
                      <a:pt x="464" y="78"/>
                      <a:pt x="462" y="75"/>
                      <a:pt x="461" y="72"/>
                    </a:cubicBezTo>
                    <a:cubicBezTo>
                      <a:pt x="465" y="73"/>
                      <a:pt x="463" y="75"/>
                      <a:pt x="467" y="72"/>
                    </a:cubicBezTo>
                    <a:cubicBezTo>
                      <a:pt x="463" y="70"/>
                      <a:pt x="465" y="73"/>
                      <a:pt x="465" y="69"/>
                    </a:cubicBezTo>
                    <a:cubicBezTo>
                      <a:pt x="467" y="70"/>
                      <a:pt x="470" y="69"/>
                      <a:pt x="468" y="64"/>
                    </a:cubicBezTo>
                    <a:cubicBezTo>
                      <a:pt x="470" y="66"/>
                      <a:pt x="469" y="65"/>
                      <a:pt x="47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4" name="Freeform 18"/>
              <p:cNvSpPr/>
              <p:nvPr/>
            </p:nvSpPr>
            <p:spPr bwMode="auto">
              <a:xfrm>
                <a:off x="3743" y="198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5" name="Freeform 19"/>
              <p:cNvSpPr/>
              <p:nvPr/>
            </p:nvSpPr>
            <p:spPr bwMode="auto">
              <a:xfrm>
                <a:off x="4243" y="198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6" name="Freeform 20"/>
              <p:cNvSpPr/>
              <p:nvPr/>
            </p:nvSpPr>
            <p:spPr bwMode="auto">
              <a:xfrm>
                <a:off x="4312" y="1989"/>
                <a:ext cx="16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7 w 7"/>
                  <a:gd name="T5" fmla="*/ 1 h 2"/>
                  <a:gd name="T6" fmla="*/ 5 w 7"/>
                  <a:gd name="T7" fmla="*/ 1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7" name="Freeform 21"/>
              <p:cNvSpPr/>
              <p:nvPr/>
            </p:nvSpPr>
            <p:spPr bwMode="auto">
              <a:xfrm>
                <a:off x="3579" y="1992"/>
                <a:ext cx="22" cy="7"/>
              </a:xfrm>
              <a:custGeom>
                <a:avLst/>
                <a:gdLst>
                  <a:gd name="T0" fmla="*/ 1 w 9"/>
                  <a:gd name="T1" fmla="*/ 0 h 3"/>
                  <a:gd name="T2" fmla="*/ 9 w 9"/>
                  <a:gd name="T3" fmla="*/ 1 h 3"/>
                  <a:gd name="T4" fmla="*/ 8 w 9"/>
                  <a:gd name="T5" fmla="*/ 3 h 3"/>
                  <a:gd name="T6" fmla="*/ 7 w 9"/>
                  <a:gd name="T7" fmla="*/ 3 h 3"/>
                  <a:gd name="T8" fmla="*/ 1 w 9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1" y="0"/>
                    </a:moveTo>
                    <a:cubicBezTo>
                      <a:pt x="4" y="1"/>
                      <a:pt x="7" y="1"/>
                      <a:pt x="9" y="1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3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8" name="Freeform 22"/>
              <p:cNvSpPr/>
              <p:nvPr/>
            </p:nvSpPr>
            <p:spPr bwMode="auto">
              <a:xfrm>
                <a:off x="3612" y="1992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1"/>
                      <a:pt x="4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9" name="Freeform 23"/>
              <p:cNvSpPr/>
              <p:nvPr/>
            </p:nvSpPr>
            <p:spPr bwMode="auto">
              <a:xfrm>
                <a:off x="4181" y="1992"/>
                <a:ext cx="19" cy="7"/>
              </a:xfrm>
              <a:custGeom>
                <a:avLst/>
                <a:gdLst>
                  <a:gd name="T0" fmla="*/ 2 w 8"/>
                  <a:gd name="T1" fmla="*/ 0 h 3"/>
                  <a:gd name="T2" fmla="*/ 8 w 8"/>
                  <a:gd name="T3" fmla="*/ 0 h 3"/>
                  <a:gd name="T4" fmla="*/ 7 w 8"/>
                  <a:gd name="T5" fmla="*/ 2 h 3"/>
                  <a:gd name="T6" fmla="*/ 2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2" y="0"/>
                    </a:moveTo>
                    <a:cubicBezTo>
                      <a:pt x="4" y="0"/>
                      <a:pt x="6" y="0"/>
                      <a:pt x="8" y="0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4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0" name="Freeform 24"/>
              <p:cNvSpPr/>
              <p:nvPr/>
            </p:nvSpPr>
            <p:spPr bwMode="auto">
              <a:xfrm>
                <a:off x="4205" y="199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1" name="Freeform 25"/>
              <p:cNvSpPr/>
              <p:nvPr/>
            </p:nvSpPr>
            <p:spPr bwMode="auto">
              <a:xfrm>
                <a:off x="4215" y="1992"/>
                <a:ext cx="16" cy="4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6 w 7"/>
                  <a:gd name="T5" fmla="*/ 2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3" y="0"/>
                      <a:pt x="5" y="0"/>
                      <a:pt x="7" y="0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2" name="Freeform 26"/>
              <p:cNvSpPr/>
              <p:nvPr/>
            </p:nvSpPr>
            <p:spPr bwMode="auto">
              <a:xfrm>
                <a:off x="4257" y="199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3" name="Freeform 27"/>
              <p:cNvSpPr/>
              <p:nvPr/>
            </p:nvSpPr>
            <p:spPr bwMode="auto">
              <a:xfrm>
                <a:off x="3110" y="199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4" name="Freeform 28"/>
              <p:cNvSpPr/>
              <p:nvPr/>
            </p:nvSpPr>
            <p:spPr bwMode="auto">
              <a:xfrm>
                <a:off x="3489" y="1994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1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5" name="Freeform 29"/>
              <p:cNvSpPr/>
              <p:nvPr/>
            </p:nvSpPr>
            <p:spPr bwMode="auto">
              <a:xfrm>
                <a:off x="3508" y="1996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3 w 3"/>
                  <a:gd name="T5" fmla="*/ 2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6" name="Freeform 30"/>
              <p:cNvSpPr/>
              <p:nvPr/>
            </p:nvSpPr>
            <p:spPr bwMode="auto">
              <a:xfrm>
                <a:off x="3556" y="199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7" name="Freeform 31"/>
              <p:cNvSpPr/>
              <p:nvPr/>
            </p:nvSpPr>
            <p:spPr bwMode="auto">
              <a:xfrm>
                <a:off x="3567" y="199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8" name="Freeform 32"/>
              <p:cNvSpPr/>
              <p:nvPr/>
            </p:nvSpPr>
            <p:spPr bwMode="auto">
              <a:xfrm>
                <a:off x="4127" y="1996"/>
                <a:ext cx="24" cy="15"/>
              </a:xfrm>
              <a:custGeom>
                <a:avLst/>
                <a:gdLst>
                  <a:gd name="T0" fmla="*/ 0 w 10"/>
                  <a:gd name="T1" fmla="*/ 0 h 6"/>
                  <a:gd name="T2" fmla="*/ 10 w 10"/>
                  <a:gd name="T3" fmla="*/ 0 h 6"/>
                  <a:gd name="T4" fmla="*/ 10 w 10"/>
                  <a:gd name="T5" fmla="*/ 1 h 6"/>
                  <a:gd name="T6" fmla="*/ 9 w 10"/>
                  <a:gd name="T7" fmla="*/ 1 h 6"/>
                  <a:gd name="T8" fmla="*/ 1 w 10"/>
                  <a:gd name="T9" fmla="*/ 6 h 6"/>
                  <a:gd name="T10" fmla="*/ 1 w 10"/>
                  <a:gd name="T11" fmla="*/ 4 h 6"/>
                  <a:gd name="T12" fmla="*/ 0 w 10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cubicBezTo>
                      <a:pt x="3" y="0"/>
                      <a:pt x="7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6" y="3"/>
                      <a:pt x="3" y="4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9" name="Freeform 33"/>
              <p:cNvSpPr/>
              <p:nvPr/>
            </p:nvSpPr>
            <p:spPr bwMode="auto">
              <a:xfrm>
                <a:off x="4243" y="1996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4 w 5"/>
                  <a:gd name="T3" fmla="*/ 4 h 4"/>
                  <a:gd name="T4" fmla="*/ 0 w 5"/>
                  <a:gd name="T5" fmla="*/ 2 h 4"/>
                  <a:gd name="T6" fmla="*/ 3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5" y="2"/>
                      <a:pt x="3" y="1"/>
                      <a:pt x="4" y="4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0" name="Freeform 34"/>
              <p:cNvSpPr/>
              <p:nvPr/>
            </p:nvSpPr>
            <p:spPr bwMode="auto">
              <a:xfrm>
                <a:off x="4262" y="1996"/>
                <a:ext cx="19" cy="24"/>
              </a:xfrm>
              <a:custGeom>
                <a:avLst/>
                <a:gdLst>
                  <a:gd name="T0" fmla="*/ 1 w 8"/>
                  <a:gd name="T1" fmla="*/ 0 h 10"/>
                  <a:gd name="T2" fmla="*/ 8 w 8"/>
                  <a:gd name="T3" fmla="*/ 8 h 10"/>
                  <a:gd name="T4" fmla="*/ 1 w 8"/>
                  <a:gd name="T5" fmla="*/ 10 h 10"/>
                  <a:gd name="T6" fmla="*/ 0 w 8"/>
                  <a:gd name="T7" fmla="*/ 6 h 10"/>
                  <a:gd name="T8" fmla="*/ 1 w 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1" y="0"/>
                    </a:moveTo>
                    <a:cubicBezTo>
                      <a:pt x="5" y="2"/>
                      <a:pt x="8" y="6"/>
                      <a:pt x="8" y="8"/>
                    </a:cubicBezTo>
                    <a:cubicBezTo>
                      <a:pt x="6" y="8"/>
                      <a:pt x="4" y="9"/>
                      <a:pt x="1" y="10"/>
                    </a:cubicBezTo>
                    <a:cubicBezTo>
                      <a:pt x="1" y="8"/>
                      <a:pt x="1" y="7"/>
                      <a:pt x="0" y="6"/>
                    </a:cubicBezTo>
                    <a:cubicBezTo>
                      <a:pt x="4" y="3"/>
                      <a:pt x="2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1" name="Freeform 35"/>
              <p:cNvSpPr/>
              <p:nvPr/>
            </p:nvSpPr>
            <p:spPr bwMode="auto">
              <a:xfrm>
                <a:off x="4224" y="1999"/>
                <a:ext cx="17" cy="7"/>
              </a:xfrm>
              <a:custGeom>
                <a:avLst/>
                <a:gdLst>
                  <a:gd name="T0" fmla="*/ 3 w 7"/>
                  <a:gd name="T1" fmla="*/ 0 h 3"/>
                  <a:gd name="T2" fmla="*/ 7 w 7"/>
                  <a:gd name="T3" fmla="*/ 0 h 3"/>
                  <a:gd name="T4" fmla="*/ 4 w 7"/>
                  <a:gd name="T5" fmla="*/ 1 h 3"/>
                  <a:gd name="T6" fmla="*/ 5 w 7"/>
                  <a:gd name="T7" fmla="*/ 3 h 3"/>
                  <a:gd name="T8" fmla="*/ 0 w 7"/>
                  <a:gd name="T9" fmla="*/ 3 h 3"/>
                  <a:gd name="T10" fmla="*/ 1 w 7"/>
                  <a:gd name="T11" fmla="*/ 1 h 3"/>
                  <a:gd name="T12" fmla="*/ 3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cubicBezTo>
                      <a:pt x="4" y="0"/>
                      <a:pt x="6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2"/>
                      <a:pt x="5" y="2"/>
                      <a:pt x="5" y="3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2" name="Freeform 36"/>
              <p:cNvSpPr/>
              <p:nvPr/>
            </p:nvSpPr>
            <p:spPr bwMode="auto">
              <a:xfrm>
                <a:off x="4260" y="1999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3" name="Freeform 37"/>
              <p:cNvSpPr/>
              <p:nvPr/>
            </p:nvSpPr>
            <p:spPr bwMode="auto">
              <a:xfrm>
                <a:off x="4141" y="2001"/>
                <a:ext cx="74" cy="10"/>
              </a:xfrm>
              <a:custGeom>
                <a:avLst/>
                <a:gdLst>
                  <a:gd name="T0" fmla="*/ 3 w 31"/>
                  <a:gd name="T1" fmla="*/ 0 h 4"/>
                  <a:gd name="T2" fmla="*/ 31 w 31"/>
                  <a:gd name="T3" fmla="*/ 2 h 4"/>
                  <a:gd name="T4" fmla="*/ 0 w 31"/>
                  <a:gd name="T5" fmla="*/ 3 h 4"/>
                  <a:gd name="T6" fmla="*/ 3 w 3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">
                    <a:moveTo>
                      <a:pt x="3" y="0"/>
                    </a:moveTo>
                    <a:cubicBezTo>
                      <a:pt x="13" y="1"/>
                      <a:pt x="22" y="1"/>
                      <a:pt x="31" y="2"/>
                    </a:cubicBezTo>
                    <a:cubicBezTo>
                      <a:pt x="21" y="2"/>
                      <a:pt x="10" y="3"/>
                      <a:pt x="0" y="3"/>
                    </a:cubicBezTo>
                    <a:cubicBezTo>
                      <a:pt x="4" y="2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4" name="Freeform 38"/>
              <p:cNvSpPr/>
              <p:nvPr/>
            </p:nvSpPr>
            <p:spPr bwMode="auto">
              <a:xfrm>
                <a:off x="4295" y="2001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5" name="Freeform 39"/>
              <p:cNvSpPr/>
              <p:nvPr/>
            </p:nvSpPr>
            <p:spPr bwMode="auto">
              <a:xfrm>
                <a:off x="4345" y="2001"/>
                <a:ext cx="38" cy="15"/>
              </a:xfrm>
              <a:custGeom>
                <a:avLst/>
                <a:gdLst>
                  <a:gd name="T0" fmla="*/ 7 w 16"/>
                  <a:gd name="T1" fmla="*/ 0 h 6"/>
                  <a:gd name="T2" fmla="*/ 11 w 16"/>
                  <a:gd name="T3" fmla="*/ 3 h 6"/>
                  <a:gd name="T4" fmla="*/ 16 w 16"/>
                  <a:gd name="T5" fmla="*/ 4 h 6"/>
                  <a:gd name="T6" fmla="*/ 1 w 16"/>
                  <a:gd name="T7" fmla="*/ 6 h 6"/>
                  <a:gd name="T8" fmla="*/ 0 w 16"/>
                  <a:gd name="T9" fmla="*/ 1 h 6"/>
                  <a:gd name="T10" fmla="*/ 7 w 1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6">
                    <a:moveTo>
                      <a:pt x="7" y="0"/>
                    </a:moveTo>
                    <a:cubicBezTo>
                      <a:pt x="10" y="2"/>
                      <a:pt x="6" y="2"/>
                      <a:pt x="11" y="3"/>
                    </a:cubicBezTo>
                    <a:cubicBezTo>
                      <a:pt x="14" y="0"/>
                      <a:pt x="14" y="1"/>
                      <a:pt x="16" y="4"/>
                    </a:cubicBezTo>
                    <a:cubicBezTo>
                      <a:pt x="11" y="5"/>
                      <a:pt x="6" y="5"/>
                      <a:pt x="1" y="6"/>
                    </a:cubicBezTo>
                    <a:cubicBezTo>
                      <a:pt x="1" y="4"/>
                      <a:pt x="0" y="3"/>
                      <a:pt x="0" y="1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6" name="Freeform 40"/>
              <p:cNvSpPr/>
              <p:nvPr/>
            </p:nvSpPr>
            <p:spPr bwMode="auto">
              <a:xfrm>
                <a:off x="4419" y="2001"/>
                <a:ext cx="16" cy="3"/>
              </a:xfrm>
              <a:custGeom>
                <a:avLst/>
                <a:gdLst>
                  <a:gd name="T0" fmla="*/ 0 w 7"/>
                  <a:gd name="T1" fmla="*/ 0 h 1"/>
                  <a:gd name="T2" fmla="*/ 7 w 7"/>
                  <a:gd name="T3" fmla="*/ 1 h 1"/>
                  <a:gd name="T4" fmla="*/ 0 w 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2" y="0"/>
                      <a:pt x="5" y="1"/>
                      <a:pt x="7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7" name="Freeform 41"/>
              <p:cNvSpPr/>
              <p:nvPr/>
            </p:nvSpPr>
            <p:spPr bwMode="auto">
              <a:xfrm>
                <a:off x="3885" y="2004"/>
                <a:ext cx="14" cy="14"/>
              </a:xfrm>
              <a:custGeom>
                <a:avLst/>
                <a:gdLst>
                  <a:gd name="T0" fmla="*/ 4 w 6"/>
                  <a:gd name="T1" fmla="*/ 0 h 6"/>
                  <a:gd name="T2" fmla="*/ 5 w 6"/>
                  <a:gd name="T3" fmla="*/ 6 h 6"/>
                  <a:gd name="T4" fmla="*/ 0 w 6"/>
                  <a:gd name="T5" fmla="*/ 4 h 6"/>
                  <a:gd name="T6" fmla="*/ 5 w 6"/>
                  <a:gd name="T7" fmla="*/ 4 h 6"/>
                  <a:gd name="T8" fmla="*/ 5 w 6"/>
                  <a:gd name="T9" fmla="*/ 2 h 6"/>
                  <a:gd name="T10" fmla="*/ 3 w 6"/>
                  <a:gd name="T11" fmla="*/ 2 h 6"/>
                  <a:gd name="T12" fmla="*/ 4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6" y="2"/>
                      <a:pt x="6" y="2"/>
                      <a:pt x="5" y="6"/>
                    </a:cubicBezTo>
                    <a:cubicBezTo>
                      <a:pt x="1" y="5"/>
                      <a:pt x="2" y="5"/>
                      <a:pt x="0" y="4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8" name="Freeform 42"/>
              <p:cNvSpPr/>
              <p:nvPr/>
            </p:nvSpPr>
            <p:spPr bwMode="auto">
              <a:xfrm>
                <a:off x="3914" y="2004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9" name="Freeform 43"/>
              <p:cNvSpPr/>
              <p:nvPr/>
            </p:nvSpPr>
            <p:spPr bwMode="auto">
              <a:xfrm>
                <a:off x="4032" y="2004"/>
                <a:ext cx="5" cy="9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2 h 4"/>
                  <a:gd name="T4" fmla="*/ 1 w 2"/>
                  <a:gd name="T5" fmla="*/ 4 h 4"/>
                  <a:gd name="T6" fmla="*/ 0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2"/>
                      <a:pt x="2" y="0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0" name="Freeform 44"/>
              <p:cNvSpPr/>
              <p:nvPr/>
            </p:nvSpPr>
            <p:spPr bwMode="auto">
              <a:xfrm>
                <a:off x="4388" y="2004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1" name="Freeform 45"/>
              <p:cNvSpPr/>
              <p:nvPr/>
            </p:nvSpPr>
            <p:spPr bwMode="auto">
              <a:xfrm>
                <a:off x="3873" y="20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2" name="Freeform 46"/>
              <p:cNvSpPr/>
              <p:nvPr/>
            </p:nvSpPr>
            <p:spPr bwMode="auto">
              <a:xfrm>
                <a:off x="4077" y="2006"/>
                <a:ext cx="24" cy="7"/>
              </a:xfrm>
              <a:custGeom>
                <a:avLst/>
                <a:gdLst>
                  <a:gd name="T0" fmla="*/ 2 w 10"/>
                  <a:gd name="T1" fmla="*/ 0 h 3"/>
                  <a:gd name="T2" fmla="*/ 10 w 10"/>
                  <a:gd name="T3" fmla="*/ 2 h 3"/>
                  <a:gd name="T4" fmla="*/ 0 w 10"/>
                  <a:gd name="T5" fmla="*/ 1 h 3"/>
                  <a:gd name="T6" fmla="*/ 2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cubicBezTo>
                      <a:pt x="5" y="0"/>
                      <a:pt x="8" y="0"/>
                      <a:pt x="10" y="2"/>
                    </a:cubicBezTo>
                    <a:cubicBezTo>
                      <a:pt x="5" y="2"/>
                      <a:pt x="2" y="3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3" name="Freeform 47"/>
              <p:cNvSpPr/>
              <p:nvPr/>
            </p:nvSpPr>
            <p:spPr bwMode="auto">
              <a:xfrm>
                <a:off x="4340" y="2006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4" name="Freeform 48"/>
              <p:cNvSpPr/>
              <p:nvPr/>
            </p:nvSpPr>
            <p:spPr bwMode="auto">
              <a:xfrm>
                <a:off x="3617" y="200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5" name="Freeform 49"/>
              <p:cNvSpPr/>
              <p:nvPr/>
            </p:nvSpPr>
            <p:spPr bwMode="auto">
              <a:xfrm>
                <a:off x="4046" y="200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6" name="Freeform 50"/>
              <p:cNvSpPr/>
              <p:nvPr/>
            </p:nvSpPr>
            <p:spPr bwMode="auto">
              <a:xfrm>
                <a:off x="4108" y="200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7" name="Freeform 51"/>
              <p:cNvSpPr/>
              <p:nvPr/>
            </p:nvSpPr>
            <p:spPr bwMode="auto">
              <a:xfrm>
                <a:off x="4117" y="2008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8" name="Freeform 52"/>
              <p:cNvSpPr/>
              <p:nvPr/>
            </p:nvSpPr>
            <p:spPr bwMode="auto">
              <a:xfrm>
                <a:off x="3961" y="201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1" y="2"/>
                      <a:pt x="3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9" name="Freeform 53"/>
              <p:cNvSpPr/>
              <p:nvPr/>
            </p:nvSpPr>
            <p:spPr bwMode="auto">
              <a:xfrm>
                <a:off x="4146" y="2008"/>
                <a:ext cx="88" cy="20"/>
              </a:xfrm>
              <a:custGeom>
                <a:avLst/>
                <a:gdLst>
                  <a:gd name="T0" fmla="*/ 16 w 37"/>
                  <a:gd name="T1" fmla="*/ 1 h 8"/>
                  <a:gd name="T2" fmla="*/ 37 w 37"/>
                  <a:gd name="T3" fmla="*/ 5 h 8"/>
                  <a:gd name="T4" fmla="*/ 37 w 37"/>
                  <a:gd name="T5" fmla="*/ 6 h 8"/>
                  <a:gd name="T6" fmla="*/ 36 w 37"/>
                  <a:gd name="T7" fmla="*/ 6 h 8"/>
                  <a:gd name="T8" fmla="*/ 0 w 37"/>
                  <a:gd name="T9" fmla="*/ 8 h 8"/>
                  <a:gd name="T10" fmla="*/ 16 w 3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8">
                    <a:moveTo>
                      <a:pt x="16" y="1"/>
                    </a:moveTo>
                    <a:cubicBezTo>
                      <a:pt x="23" y="6"/>
                      <a:pt x="28" y="0"/>
                      <a:pt x="37" y="5"/>
                    </a:cubicBezTo>
                    <a:cubicBezTo>
                      <a:pt x="37" y="5"/>
                      <a:pt x="37" y="5"/>
                      <a:pt x="37" y="6"/>
                    </a:cubicBezTo>
                    <a:cubicBezTo>
                      <a:pt x="37" y="6"/>
                      <a:pt x="36" y="6"/>
                      <a:pt x="36" y="6"/>
                    </a:cubicBezTo>
                    <a:cubicBezTo>
                      <a:pt x="24" y="6"/>
                      <a:pt x="12" y="7"/>
                      <a:pt x="0" y="8"/>
                    </a:cubicBezTo>
                    <a:cubicBezTo>
                      <a:pt x="4" y="3"/>
                      <a:pt x="12" y="7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0" name="Freeform 54"/>
              <p:cNvSpPr/>
              <p:nvPr/>
            </p:nvSpPr>
            <p:spPr bwMode="auto">
              <a:xfrm>
                <a:off x="4245" y="2011"/>
                <a:ext cx="17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1 h 2"/>
                  <a:gd name="T4" fmla="*/ 7 w 7"/>
                  <a:gd name="T5" fmla="*/ 2 h 2"/>
                  <a:gd name="T6" fmla="*/ 0 w 7"/>
                  <a:gd name="T7" fmla="*/ 2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4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1" name="Freeform 55"/>
              <p:cNvSpPr/>
              <p:nvPr/>
            </p:nvSpPr>
            <p:spPr bwMode="auto">
              <a:xfrm>
                <a:off x="3978" y="2013"/>
                <a:ext cx="11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1" y="0"/>
                      <a:pt x="3" y="0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2" name="Freeform 56"/>
              <p:cNvSpPr/>
              <p:nvPr/>
            </p:nvSpPr>
            <p:spPr bwMode="auto">
              <a:xfrm>
                <a:off x="4006" y="2013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3" name="Freeform 57"/>
              <p:cNvSpPr/>
              <p:nvPr/>
            </p:nvSpPr>
            <p:spPr bwMode="auto">
              <a:xfrm>
                <a:off x="4034" y="2013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4" name="Freeform 58"/>
              <p:cNvSpPr/>
              <p:nvPr/>
            </p:nvSpPr>
            <p:spPr bwMode="auto">
              <a:xfrm>
                <a:off x="4298" y="201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5" name="Freeform 59"/>
              <p:cNvSpPr/>
              <p:nvPr/>
            </p:nvSpPr>
            <p:spPr bwMode="auto">
              <a:xfrm>
                <a:off x="4314" y="2013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0 w 6"/>
                  <a:gd name="T7" fmla="*/ 2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2" y="0"/>
                      <a:pt x="4" y="0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6" name="Freeform 60"/>
              <p:cNvSpPr/>
              <p:nvPr/>
            </p:nvSpPr>
            <p:spPr bwMode="auto">
              <a:xfrm>
                <a:off x="3951" y="2016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2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7" name="Freeform 61"/>
              <p:cNvSpPr/>
              <p:nvPr/>
            </p:nvSpPr>
            <p:spPr bwMode="auto">
              <a:xfrm>
                <a:off x="3930" y="201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3" y="1"/>
                      <a:pt x="2" y="0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8" name="Freeform 62"/>
              <p:cNvSpPr/>
              <p:nvPr/>
            </p:nvSpPr>
            <p:spPr bwMode="auto">
              <a:xfrm>
                <a:off x="3940" y="2018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9" name="Freeform 63"/>
              <p:cNvSpPr/>
              <p:nvPr/>
            </p:nvSpPr>
            <p:spPr bwMode="auto">
              <a:xfrm>
                <a:off x="3966" y="201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0" name="Freeform 64"/>
              <p:cNvSpPr/>
              <p:nvPr/>
            </p:nvSpPr>
            <p:spPr bwMode="auto">
              <a:xfrm>
                <a:off x="4141" y="201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0" y="0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1" name="Freeform 65"/>
              <p:cNvSpPr/>
              <p:nvPr/>
            </p:nvSpPr>
            <p:spPr bwMode="auto">
              <a:xfrm>
                <a:off x="3819" y="2020"/>
                <a:ext cx="45" cy="12"/>
              </a:xfrm>
              <a:custGeom>
                <a:avLst/>
                <a:gdLst>
                  <a:gd name="T0" fmla="*/ 16 w 19"/>
                  <a:gd name="T1" fmla="*/ 0 h 5"/>
                  <a:gd name="T2" fmla="*/ 19 w 19"/>
                  <a:gd name="T3" fmla="*/ 2 h 5"/>
                  <a:gd name="T4" fmla="*/ 19 w 19"/>
                  <a:gd name="T5" fmla="*/ 4 h 5"/>
                  <a:gd name="T6" fmla="*/ 0 w 19"/>
                  <a:gd name="T7" fmla="*/ 5 h 5"/>
                  <a:gd name="T8" fmla="*/ 0 w 19"/>
                  <a:gd name="T9" fmla="*/ 5 h 5"/>
                  <a:gd name="T10" fmla="*/ 16 w 19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5">
                    <a:moveTo>
                      <a:pt x="16" y="0"/>
                    </a:moveTo>
                    <a:cubicBezTo>
                      <a:pt x="17" y="0"/>
                      <a:pt x="18" y="1"/>
                      <a:pt x="19" y="2"/>
                    </a:cubicBezTo>
                    <a:cubicBezTo>
                      <a:pt x="19" y="2"/>
                      <a:pt x="19" y="3"/>
                      <a:pt x="19" y="4"/>
                    </a:cubicBezTo>
                    <a:cubicBezTo>
                      <a:pt x="10" y="2"/>
                      <a:pt x="6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3"/>
                      <a:pt x="11" y="2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2" name="Freeform 66"/>
              <p:cNvSpPr/>
              <p:nvPr/>
            </p:nvSpPr>
            <p:spPr bwMode="auto">
              <a:xfrm>
                <a:off x="3866" y="2020"/>
                <a:ext cx="97" cy="27"/>
              </a:xfrm>
              <a:custGeom>
                <a:avLst/>
                <a:gdLst>
                  <a:gd name="T0" fmla="*/ 1 w 41"/>
                  <a:gd name="T1" fmla="*/ 0 h 11"/>
                  <a:gd name="T2" fmla="*/ 19 w 41"/>
                  <a:gd name="T3" fmla="*/ 0 h 11"/>
                  <a:gd name="T4" fmla="*/ 13 w 41"/>
                  <a:gd name="T5" fmla="*/ 4 h 11"/>
                  <a:gd name="T6" fmla="*/ 16 w 41"/>
                  <a:gd name="T7" fmla="*/ 6 h 11"/>
                  <a:gd name="T8" fmla="*/ 41 w 41"/>
                  <a:gd name="T9" fmla="*/ 6 h 11"/>
                  <a:gd name="T10" fmla="*/ 1 w 41"/>
                  <a:gd name="T11" fmla="*/ 7 h 11"/>
                  <a:gd name="T12" fmla="*/ 3 w 41"/>
                  <a:gd name="T13" fmla="*/ 7 h 11"/>
                  <a:gd name="T14" fmla="*/ 11 w 41"/>
                  <a:gd name="T15" fmla="*/ 5 h 11"/>
                  <a:gd name="T16" fmla="*/ 0 w 41"/>
                  <a:gd name="T17" fmla="*/ 2 h 11"/>
                  <a:gd name="T18" fmla="*/ 1 w 41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11">
                    <a:moveTo>
                      <a:pt x="1" y="0"/>
                    </a:moveTo>
                    <a:cubicBezTo>
                      <a:pt x="7" y="1"/>
                      <a:pt x="10" y="0"/>
                      <a:pt x="19" y="0"/>
                    </a:cubicBezTo>
                    <a:cubicBezTo>
                      <a:pt x="17" y="3"/>
                      <a:pt x="17" y="2"/>
                      <a:pt x="13" y="4"/>
                    </a:cubicBezTo>
                    <a:cubicBezTo>
                      <a:pt x="14" y="5"/>
                      <a:pt x="15" y="5"/>
                      <a:pt x="16" y="6"/>
                    </a:cubicBezTo>
                    <a:cubicBezTo>
                      <a:pt x="21" y="0"/>
                      <a:pt x="40" y="5"/>
                      <a:pt x="41" y="6"/>
                    </a:cubicBezTo>
                    <a:cubicBezTo>
                      <a:pt x="27" y="7"/>
                      <a:pt x="13" y="11"/>
                      <a:pt x="1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6" y="6"/>
                      <a:pt x="8" y="5"/>
                      <a:pt x="11" y="5"/>
                    </a:cubicBezTo>
                    <a:cubicBezTo>
                      <a:pt x="8" y="2"/>
                      <a:pt x="3" y="4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3" name="Freeform 67"/>
              <p:cNvSpPr/>
              <p:nvPr/>
            </p:nvSpPr>
            <p:spPr bwMode="auto">
              <a:xfrm>
                <a:off x="3916" y="2020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0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4" name="Freeform 68"/>
              <p:cNvSpPr/>
              <p:nvPr/>
            </p:nvSpPr>
            <p:spPr bwMode="auto">
              <a:xfrm>
                <a:off x="4117" y="2020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5" name="Freeform 69"/>
              <p:cNvSpPr/>
              <p:nvPr/>
            </p:nvSpPr>
            <p:spPr bwMode="auto">
              <a:xfrm>
                <a:off x="4120" y="2020"/>
                <a:ext cx="14" cy="15"/>
              </a:xfrm>
              <a:custGeom>
                <a:avLst/>
                <a:gdLst>
                  <a:gd name="T0" fmla="*/ 4 w 6"/>
                  <a:gd name="T1" fmla="*/ 0 h 6"/>
                  <a:gd name="T2" fmla="*/ 6 w 6"/>
                  <a:gd name="T3" fmla="*/ 6 h 6"/>
                  <a:gd name="T4" fmla="*/ 0 w 6"/>
                  <a:gd name="T5" fmla="*/ 4 h 6"/>
                  <a:gd name="T6" fmla="*/ 0 w 6"/>
                  <a:gd name="T7" fmla="*/ 3 h 6"/>
                  <a:gd name="T8" fmla="*/ 4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cubicBezTo>
                      <a:pt x="4" y="2"/>
                      <a:pt x="5" y="4"/>
                      <a:pt x="6" y="6"/>
                    </a:cubicBezTo>
                    <a:cubicBezTo>
                      <a:pt x="4" y="5"/>
                      <a:pt x="2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6" name="Freeform 70"/>
              <p:cNvSpPr/>
              <p:nvPr/>
            </p:nvSpPr>
            <p:spPr bwMode="auto">
              <a:xfrm>
                <a:off x="3859" y="2020"/>
                <a:ext cx="394" cy="106"/>
              </a:xfrm>
              <a:custGeom>
                <a:avLst/>
                <a:gdLst>
                  <a:gd name="T0" fmla="*/ 89 w 166"/>
                  <a:gd name="T1" fmla="*/ 5 h 44"/>
                  <a:gd name="T2" fmla="*/ 66 w 166"/>
                  <a:gd name="T3" fmla="*/ 8 h 44"/>
                  <a:gd name="T4" fmla="*/ 78 w 166"/>
                  <a:gd name="T5" fmla="*/ 13 h 44"/>
                  <a:gd name="T6" fmla="*/ 72 w 166"/>
                  <a:gd name="T7" fmla="*/ 15 h 44"/>
                  <a:gd name="T8" fmla="*/ 67 w 166"/>
                  <a:gd name="T9" fmla="*/ 21 h 44"/>
                  <a:gd name="T10" fmla="*/ 76 w 166"/>
                  <a:gd name="T11" fmla="*/ 28 h 44"/>
                  <a:gd name="T12" fmla="*/ 89 w 166"/>
                  <a:gd name="T13" fmla="*/ 31 h 44"/>
                  <a:gd name="T14" fmla="*/ 87 w 166"/>
                  <a:gd name="T15" fmla="*/ 26 h 44"/>
                  <a:gd name="T16" fmla="*/ 98 w 166"/>
                  <a:gd name="T17" fmla="*/ 24 h 44"/>
                  <a:gd name="T18" fmla="*/ 71 w 166"/>
                  <a:gd name="T19" fmla="*/ 23 h 44"/>
                  <a:gd name="T20" fmla="*/ 105 w 166"/>
                  <a:gd name="T21" fmla="*/ 27 h 44"/>
                  <a:gd name="T22" fmla="*/ 98 w 166"/>
                  <a:gd name="T23" fmla="*/ 28 h 44"/>
                  <a:gd name="T24" fmla="*/ 113 w 166"/>
                  <a:gd name="T25" fmla="*/ 25 h 44"/>
                  <a:gd name="T26" fmla="*/ 121 w 166"/>
                  <a:gd name="T27" fmla="*/ 25 h 44"/>
                  <a:gd name="T28" fmla="*/ 164 w 166"/>
                  <a:gd name="T29" fmla="*/ 29 h 44"/>
                  <a:gd name="T30" fmla="*/ 159 w 166"/>
                  <a:gd name="T31" fmla="*/ 29 h 44"/>
                  <a:gd name="T32" fmla="*/ 157 w 166"/>
                  <a:gd name="T33" fmla="*/ 33 h 44"/>
                  <a:gd name="T34" fmla="*/ 97 w 166"/>
                  <a:gd name="T35" fmla="*/ 40 h 44"/>
                  <a:gd name="T36" fmla="*/ 94 w 166"/>
                  <a:gd name="T37" fmla="*/ 43 h 44"/>
                  <a:gd name="T38" fmla="*/ 56 w 166"/>
                  <a:gd name="T39" fmla="*/ 38 h 44"/>
                  <a:gd name="T40" fmla="*/ 54 w 166"/>
                  <a:gd name="T41" fmla="*/ 39 h 44"/>
                  <a:gd name="T42" fmla="*/ 26 w 166"/>
                  <a:gd name="T43" fmla="*/ 37 h 44"/>
                  <a:gd name="T44" fmla="*/ 23 w 166"/>
                  <a:gd name="T45" fmla="*/ 35 h 44"/>
                  <a:gd name="T46" fmla="*/ 34 w 166"/>
                  <a:gd name="T47" fmla="*/ 29 h 44"/>
                  <a:gd name="T48" fmla="*/ 34 w 166"/>
                  <a:gd name="T49" fmla="*/ 26 h 44"/>
                  <a:gd name="T50" fmla="*/ 37 w 166"/>
                  <a:gd name="T51" fmla="*/ 33 h 44"/>
                  <a:gd name="T52" fmla="*/ 42 w 166"/>
                  <a:gd name="T53" fmla="*/ 27 h 44"/>
                  <a:gd name="T54" fmla="*/ 0 w 166"/>
                  <a:gd name="T55" fmla="*/ 24 h 44"/>
                  <a:gd name="T56" fmla="*/ 49 w 166"/>
                  <a:gd name="T57" fmla="*/ 12 h 44"/>
                  <a:gd name="T58" fmla="*/ 65 w 166"/>
                  <a:gd name="T59" fmla="*/ 8 h 44"/>
                  <a:gd name="T60" fmla="*/ 60 w 166"/>
                  <a:gd name="T61" fmla="*/ 5 h 44"/>
                  <a:gd name="T62" fmla="*/ 56 w 166"/>
                  <a:gd name="T63" fmla="*/ 4 h 44"/>
                  <a:gd name="T64" fmla="*/ 64 w 166"/>
                  <a:gd name="T65" fmla="*/ 2 h 44"/>
                  <a:gd name="T66" fmla="*/ 73 w 166"/>
                  <a:gd name="T67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6" h="44">
                    <a:moveTo>
                      <a:pt x="73" y="1"/>
                    </a:moveTo>
                    <a:cubicBezTo>
                      <a:pt x="81" y="0"/>
                      <a:pt x="85" y="1"/>
                      <a:pt x="89" y="5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1" y="7"/>
                      <a:pt x="74" y="8"/>
                      <a:pt x="66" y="8"/>
                    </a:cubicBezTo>
                    <a:cubicBezTo>
                      <a:pt x="68" y="12"/>
                      <a:pt x="66" y="11"/>
                      <a:pt x="68" y="12"/>
                    </a:cubicBezTo>
                    <a:cubicBezTo>
                      <a:pt x="71" y="13"/>
                      <a:pt x="75" y="13"/>
                      <a:pt x="78" y="13"/>
                    </a:cubicBezTo>
                    <a:cubicBezTo>
                      <a:pt x="76" y="15"/>
                      <a:pt x="75" y="17"/>
                      <a:pt x="73" y="20"/>
                    </a:cubicBezTo>
                    <a:cubicBezTo>
                      <a:pt x="73" y="16"/>
                      <a:pt x="73" y="18"/>
                      <a:pt x="72" y="15"/>
                    </a:cubicBezTo>
                    <a:cubicBezTo>
                      <a:pt x="70" y="15"/>
                      <a:pt x="68" y="16"/>
                      <a:pt x="67" y="16"/>
                    </a:cubicBezTo>
                    <a:cubicBezTo>
                      <a:pt x="67" y="18"/>
                      <a:pt x="67" y="19"/>
                      <a:pt x="67" y="21"/>
                    </a:cubicBezTo>
                    <a:cubicBezTo>
                      <a:pt x="69" y="24"/>
                      <a:pt x="71" y="27"/>
                      <a:pt x="73" y="29"/>
                    </a:cubicBezTo>
                    <a:cubicBezTo>
                      <a:pt x="75" y="27"/>
                      <a:pt x="74" y="28"/>
                      <a:pt x="76" y="28"/>
                    </a:cubicBezTo>
                    <a:cubicBezTo>
                      <a:pt x="77" y="30"/>
                      <a:pt x="75" y="28"/>
                      <a:pt x="77" y="30"/>
                    </a:cubicBezTo>
                    <a:cubicBezTo>
                      <a:pt x="82" y="29"/>
                      <a:pt x="85" y="29"/>
                      <a:pt x="89" y="31"/>
                    </a:cubicBezTo>
                    <a:cubicBezTo>
                      <a:pt x="89" y="30"/>
                      <a:pt x="90" y="29"/>
                      <a:pt x="90" y="29"/>
                    </a:cubicBezTo>
                    <a:cubicBezTo>
                      <a:pt x="89" y="28"/>
                      <a:pt x="88" y="27"/>
                      <a:pt x="87" y="26"/>
                    </a:cubicBezTo>
                    <a:cubicBezTo>
                      <a:pt x="93" y="26"/>
                      <a:pt x="93" y="26"/>
                      <a:pt x="98" y="25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89" y="24"/>
                      <a:pt x="80" y="24"/>
                      <a:pt x="71" y="25"/>
                    </a:cubicBezTo>
                    <a:cubicBezTo>
                      <a:pt x="71" y="24"/>
                      <a:pt x="71" y="23"/>
                      <a:pt x="71" y="23"/>
                    </a:cubicBezTo>
                    <a:cubicBezTo>
                      <a:pt x="81" y="22"/>
                      <a:pt x="93" y="21"/>
                      <a:pt x="99" y="20"/>
                    </a:cubicBezTo>
                    <a:cubicBezTo>
                      <a:pt x="100" y="27"/>
                      <a:pt x="100" y="26"/>
                      <a:pt x="105" y="27"/>
                    </a:cubicBezTo>
                    <a:cubicBezTo>
                      <a:pt x="105" y="27"/>
                      <a:pt x="105" y="27"/>
                      <a:pt x="105" y="28"/>
                    </a:cubicBezTo>
                    <a:cubicBezTo>
                      <a:pt x="103" y="28"/>
                      <a:pt x="100" y="28"/>
                      <a:pt x="98" y="28"/>
                    </a:cubicBezTo>
                    <a:cubicBezTo>
                      <a:pt x="98" y="28"/>
                      <a:pt x="98" y="29"/>
                      <a:pt x="98" y="29"/>
                    </a:cubicBezTo>
                    <a:cubicBezTo>
                      <a:pt x="107" y="30"/>
                      <a:pt x="110" y="28"/>
                      <a:pt x="113" y="25"/>
                    </a:cubicBezTo>
                    <a:cubicBezTo>
                      <a:pt x="116" y="27"/>
                      <a:pt x="116" y="29"/>
                      <a:pt x="121" y="28"/>
                    </a:cubicBezTo>
                    <a:cubicBezTo>
                      <a:pt x="118" y="26"/>
                      <a:pt x="119" y="27"/>
                      <a:pt x="121" y="25"/>
                    </a:cubicBezTo>
                    <a:cubicBezTo>
                      <a:pt x="128" y="35"/>
                      <a:pt x="155" y="22"/>
                      <a:pt x="166" y="28"/>
                    </a:cubicBezTo>
                    <a:cubicBezTo>
                      <a:pt x="166" y="30"/>
                      <a:pt x="166" y="28"/>
                      <a:pt x="164" y="29"/>
                    </a:cubicBezTo>
                    <a:cubicBezTo>
                      <a:pt x="164" y="30"/>
                      <a:pt x="164" y="31"/>
                      <a:pt x="164" y="32"/>
                    </a:cubicBezTo>
                    <a:cubicBezTo>
                      <a:pt x="160" y="30"/>
                      <a:pt x="163" y="30"/>
                      <a:pt x="159" y="29"/>
                    </a:cubicBezTo>
                    <a:cubicBezTo>
                      <a:pt x="156" y="32"/>
                      <a:pt x="159" y="30"/>
                      <a:pt x="155" y="30"/>
                    </a:cubicBezTo>
                    <a:cubicBezTo>
                      <a:pt x="156" y="31"/>
                      <a:pt x="156" y="32"/>
                      <a:pt x="157" y="33"/>
                    </a:cubicBezTo>
                    <a:cubicBezTo>
                      <a:pt x="149" y="32"/>
                      <a:pt x="115" y="31"/>
                      <a:pt x="98" y="37"/>
                    </a:cubicBezTo>
                    <a:cubicBezTo>
                      <a:pt x="97" y="38"/>
                      <a:pt x="97" y="39"/>
                      <a:pt x="97" y="40"/>
                    </a:cubicBezTo>
                    <a:cubicBezTo>
                      <a:pt x="99" y="42"/>
                      <a:pt x="97" y="40"/>
                      <a:pt x="98" y="43"/>
                    </a:cubicBezTo>
                    <a:cubicBezTo>
                      <a:pt x="97" y="43"/>
                      <a:pt x="95" y="43"/>
                      <a:pt x="94" y="43"/>
                    </a:cubicBezTo>
                    <a:cubicBezTo>
                      <a:pt x="94" y="40"/>
                      <a:pt x="95" y="40"/>
                      <a:pt x="93" y="37"/>
                    </a:cubicBezTo>
                    <a:cubicBezTo>
                      <a:pt x="81" y="41"/>
                      <a:pt x="65" y="41"/>
                      <a:pt x="56" y="38"/>
                    </a:cubicBezTo>
                    <a:cubicBezTo>
                      <a:pt x="57" y="40"/>
                      <a:pt x="57" y="42"/>
                      <a:pt x="57" y="44"/>
                    </a:cubicBezTo>
                    <a:cubicBezTo>
                      <a:pt x="55" y="42"/>
                      <a:pt x="55" y="41"/>
                      <a:pt x="54" y="39"/>
                    </a:cubicBezTo>
                    <a:cubicBezTo>
                      <a:pt x="47" y="41"/>
                      <a:pt x="31" y="41"/>
                      <a:pt x="26" y="39"/>
                    </a:cubicBezTo>
                    <a:cubicBezTo>
                      <a:pt x="26" y="38"/>
                      <a:pt x="26" y="38"/>
                      <a:pt x="26" y="37"/>
                    </a:cubicBezTo>
                    <a:cubicBezTo>
                      <a:pt x="30" y="37"/>
                      <a:pt x="33" y="37"/>
                      <a:pt x="36" y="37"/>
                    </a:cubicBezTo>
                    <a:cubicBezTo>
                      <a:pt x="33" y="35"/>
                      <a:pt x="27" y="36"/>
                      <a:pt x="23" y="35"/>
                    </a:cubicBezTo>
                    <a:cubicBezTo>
                      <a:pt x="23" y="34"/>
                      <a:pt x="23" y="33"/>
                      <a:pt x="23" y="31"/>
                    </a:cubicBezTo>
                    <a:cubicBezTo>
                      <a:pt x="26" y="31"/>
                      <a:pt x="30" y="30"/>
                      <a:pt x="34" y="29"/>
                    </a:cubicBezTo>
                    <a:cubicBezTo>
                      <a:pt x="29" y="29"/>
                      <a:pt x="30" y="30"/>
                      <a:pt x="28" y="26"/>
                    </a:cubicBezTo>
                    <a:cubicBezTo>
                      <a:pt x="30" y="26"/>
                      <a:pt x="32" y="26"/>
                      <a:pt x="34" y="26"/>
                    </a:cubicBezTo>
                    <a:cubicBezTo>
                      <a:pt x="36" y="28"/>
                      <a:pt x="35" y="27"/>
                      <a:pt x="38" y="28"/>
                    </a:cubicBezTo>
                    <a:cubicBezTo>
                      <a:pt x="37" y="30"/>
                      <a:pt x="36" y="30"/>
                      <a:pt x="37" y="33"/>
                    </a:cubicBezTo>
                    <a:cubicBezTo>
                      <a:pt x="37" y="33"/>
                      <a:pt x="38" y="33"/>
                      <a:pt x="38" y="33"/>
                    </a:cubicBezTo>
                    <a:cubicBezTo>
                      <a:pt x="39" y="28"/>
                      <a:pt x="38" y="28"/>
                      <a:pt x="42" y="27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27" y="25"/>
                      <a:pt x="17" y="24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12" y="23"/>
                      <a:pt x="38" y="17"/>
                      <a:pt x="49" y="12"/>
                    </a:cubicBezTo>
                    <a:cubicBezTo>
                      <a:pt x="48" y="14"/>
                      <a:pt x="48" y="16"/>
                      <a:pt x="48" y="18"/>
                    </a:cubicBezTo>
                    <a:cubicBezTo>
                      <a:pt x="53" y="14"/>
                      <a:pt x="60" y="15"/>
                      <a:pt x="65" y="8"/>
                    </a:cubicBezTo>
                    <a:cubicBezTo>
                      <a:pt x="59" y="9"/>
                      <a:pt x="56" y="9"/>
                      <a:pt x="54" y="7"/>
                    </a:cubicBezTo>
                    <a:cubicBezTo>
                      <a:pt x="56" y="7"/>
                      <a:pt x="58" y="6"/>
                      <a:pt x="60" y="5"/>
                    </a:cubicBezTo>
                    <a:cubicBezTo>
                      <a:pt x="59" y="5"/>
                      <a:pt x="59" y="5"/>
                      <a:pt x="58" y="5"/>
                    </a:cubicBezTo>
                    <a:cubicBezTo>
                      <a:pt x="57" y="4"/>
                      <a:pt x="58" y="5"/>
                      <a:pt x="56" y="4"/>
                    </a:cubicBezTo>
                    <a:cubicBezTo>
                      <a:pt x="57" y="3"/>
                      <a:pt x="58" y="2"/>
                      <a:pt x="59" y="2"/>
                    </a:cubicBezTo>
                    <a:cubicBezTo>
                      <a:pt x="64" y="3"/>
                      <a:pt x="59" y="2"/>
                      <a:pt x="64" y="2"/>
                    </a:cubicBezTo>
                    <a:cubicBezTo>
                      <a:pt x="63" y="3"/>
                      <a:pt x="63" y="5"/>
                      <a:pt x="62" y="6"/>
                    </a:cubicBezTo>
                    <a:cubicBezTo>
                      <a:pt x="67" y="4"/>
                      <a:pt x="70" y="3"/>
                      <a:pt x="7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7" name="Freeform 71"/>
              <p:cNvSpPr/>
              <p:nvPr/>
            </p:nvSpPr>
            <p:spPr bwMode="auto">
              <a:xfrm>
                <a:off x="3963" y="2025"/>
                <a:ext cx="29" cy="20"/>
              </a:xfrm>
              <a:custGeom>
                <a:avLst/>
                <a:gdLst>
                  <a:gd name="T0" fmla="*/ 9 w 12"/>
                  <a:gd name="T1" fmla="*/ 0 h 8"/>
                  <a:gd name="T2" fmla="*/ 12 w 12"/>
                  <a:gd name="T3" fmla="*/ 0 h 8"/>
                  <a:gd name="T4" fmla="*/ 12 w 12"/>
                  <a:gd name="T5" fmla="*/ 3 h 8"/>
                  <a:gd name="T6" fmla="*/ 6 w 12"/>
                  <a:gd name="T7" fmla="*/ 6 h 8"/>
                  <a:gd name="T8" fmla="*/ 6 w 12"/>
                  <a:gd name="T9" fmla="*/ 3 h 8"/>
                  <a:gd name="T10" fmla="*/ 0 w 12"/>
                  <a:gd name="T11" fmla="*/ 5 h 8"/>
                  <a:gd name="T12" fmla="*/ 3 w 12"/>
                  <a:gd name="T13" fmla="*/ 5 h 8"/>
                  <a:gd name="T14" fmla="*/ 9 w 1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9" y="0"/>
                    </a:moveTo>
                    <a:cubicBezTo>
                      <a:pt x="10" y="0"/>
                      <a:pt x="11" y="0"/>
                      <a:pt x="12" y="0"/>
                    </a:cubicBezTo>
                    <a:cubicBezTo>
                      <a:pt x="12" y="1"/>
                      <a:pt x="12" y="2"/>
                      <a:pt x="12" y="3"/>
                    </a:cubicBezTo>
                    <a:cubicBezTo>
                      <a:pt x="10" y="4"/>
                      <a:pt x="8" y="5"/>
                      <a:pt x="6" y="6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3" y="6"/>
                      <a:pt x="4" y="8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5" y="1"/>
                      <a:pt x="5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8" name="Freeform 72"/>
              <p:cNvSpPr/>
              <p:nvPr/>
            </p:nvSpPr>
            <p:spPr bwMode="auto">
              <a:xfrm>
                <a:off x="3631" y="2028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9" name="Freeform 73"/>
              <p:cNvSpPr/>
              <p:nvPr/>
            </p:nvSpPr>
            <p:spPr bwMode="auto">
              <a:xfrm>
                <a:off x="3707" y="2028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0" name="Freeform 74"/>
              <p:cNvSpPr/>
              <p:nvPr/>
            </p:nvSpPr>
            <p:spPr bwMode="auto">
              <a:xfrm>
                <a:off x="3795" y="2028"/>
                <a:ext cx="14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2 h 5"/>
                  <a:gd name="T4" fmla="*/ 5 w 6"/>
                  <a:gd name="T5" fmla="*/ 3 h 5"/>
                  <a:gd name="T6" fmla="*/ 5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4" y="2"/>
                      <a:pt x="6" y="5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1" name="Freeform 75"/>
              <p:cNvSpPr/>
              <p:nvPr/>
            </p:nvSpPr>
            <p:spPr bwMode="auto">
              <a:xfrm>
                <a:off x="4032" y="2028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2" name="Freeform 76"/>
              <p:cNvSpPr/>
              <p:nvPr/>
            </p:nvSpPr>
            <p:spPr bwMode="auto">
              <a:xfrm>
                <a:off x="4094" y="2025"/>
                <a:ext cx="12" cy="12"/>
              </a:xfrm>
              <a:custGeom>
                <a:avLst/>
                <a:gdLst>
                  <a:gd name="T0" fmla="*/ 1 w 5"/>
                  <a:gd name="T1" fmla="*/ 1 h 5"/>
                  <a:gd name="T2" fmla="*/ 3 w 5"/>
                  <a:gd name="T3" fmla="*/ 3 h 5"/>
                  <a:gd name="T4" fmla="*/ 3 w 5"/>
                  <a:gd name="T5" fmla="*/ 3 h 5"/>
                  <a:gd name="T6" fmla="*/ 0 w 5"/>
                  <a:gd name="T7" fmla="*/ 5 h 5"/>
                  <a:gd name="T8" fmla="*/ 0 w 5"/>
                  <a:gd name="T9" fmla="*/ 4 h 5"/>
                  <a:gd name="T10" fmla="*/ 1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cubicBezTo>
                      <a:pt x="4" y="1"/>
                      <a:pt x="5" y="0"/>
                      <a:pt x="3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3" y="4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3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3" name="Freeform 77"/>
              <p:cNvSpPr/>
              <p:nvPr/>
            </p:nvSpPr>
            <p:spPr bwMode="auto">
              <a:xfrm>
                <a:off x="4227" y="2028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4" name="Freeform 78"/>
              <p:cNvSpPr/>
              <p:nvPr/>
            </p:nvSpPr>
            <p:spPr bwMode="auto">
              <a:xfrm>
                <a:off x="4359" y="2028"/>
                <a:ext cx="48" cy="14"/>
              </a:xfrm>
              <a:custGeom>
                <a:avLst/>
                <a:gdLst>
                  <a:gd name="T0" fmla="*/ 8 w 20"/>
                  <a:gd name="T1" fmla="*/ 0 h 6"/>
                  <a:gd name="T2" fmla="*/ 20 w 20"/>
                  <a:gd name="T3" fmla="*/ 2 h 6"/>
                  <a:gd name="T4" fmla="*/ 20 w 20"/>
                  <a:gd name="T5" fmla="*/ 3 h 6"/>
                  <a:gd name="T6" fmla="*/ 19 w 20"/>
                  <a:gd name="T7" fmla="*/ 4 h 6"/>
                  <a:gd name="T8" fmla="*/ 11 w 20"/>
                  <a:gd name="T9" fmla="*/ 4 h 6"/>
                  <a:gd name="T10" fmla="*/ 12 w 20"/>
                  <a:gd name="T11" fmla="*/ 2 h 6"/>
                  <a:gd name="T12" fmla="*/ 0 w 20"/>
                  <a:gd name="T13" fmla="*/ 3 h 6"/>
                  <a:gd name="T14" fmla="*/ 2 w 20"/>
                  <a:gd name="T15" fmla="*/ 3 h 6"/>
                  <a:gd name="T16" fmla="*/ 8 w 20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">
                    <a:moveTo>
                      <a:pt x="8" y="0"/>
                    </a:moveTo>
                    <a:cubicBezTo>
                      <a:pt x="12" y="1"/>
                      <a:pt x="16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6" y="4"/>
                      <a:pt x="14" y="4"/>
                      <a:pt x="11" y="4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9" y="3"/>
                      <a:pt x="5" y="6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5" y="2"/>
                      <a:pt x="6" y="3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5" name="Freeform 79"/>
              <p:cNvSpPr/>
              <p:nvPr/>
            </p:nvSpPr>
            <p:spPr bwMode="auto">
              <a:xfrm>
                <a:off x="3733" y="203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6" name="Freeform 80"/>
              <p:cNvSpPr/>
              <p:nvPr/>
            </p:nvSpPr>
            <p:spPr bwMode="auto">
              <a:xfrm>
                <a:off x="4075" y="2030"/>
                <a:ext cx="16" cy="7"/>
              </a:xfrm>
              <a:custGeom>
                <a:avLst/>
                <a:gdLst>
                  <a:gd name="T0" fmla="*/ 3 w 7"/>
                  <a:gd name="T1" fmla="*/ 0 h 3"/>
                  <a:gd name="T2" fmla="*/ 7 w 7"/>
                  <a:gd name="T3" fmla="*/ 3 h 3"/>
                  <a:gd name="T4" fmla="*/ 0 w 7"/>
                  <a:gd name="T5" fmla="*/ 3 h 3"/>
                  <a:gd name="T6" fmla="*/ 1 w 7"/>
                  <a:gd name="T7" fmla="*/ 1 h 3"/>
                  <a:gd name="T8" fmla="*/ 3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cubicBezTo>
                      <a:pt x="4" y="1"/>
                      <a:pt x="5" y="2"/>
                      <a:pt x="7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3" y="0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7" name="Freeform 81"/>
              <p:cNvSpPr/>
              <p:nvPr/>
            </p:nvSpPr>
            <p:spPr bwMode="auto">
              <a:xfrm>
                <a:off x="4205" y="2030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6 w 6"/>
                  <a:gd name="T3" fmla="*/ 1 h 2"/>
                  <a:gd name="T4" fmla="*/ 6 w 6"/>
                  <a:gd name="T5" fmla="*/ 1 h 2"/>
                  <a:gd name="T6" fmla="*/ 2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8" name="Freeform 82"/>
              <p:cNvSpPr/>
              <p:nvPr/>
            </p:nvSpPr>
            <p:spPr bwMode="auto">
              <a:xfrm>
                <a:off x="4416" y="203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9" name="Freeform 83"/>
              <p:cNvSpPr/>
              <p:nvPr/>
            </p:nvSpPr>
            <p:spPr bwMode="auto">
              <a:xfrm>
                <a:off x="4053" y="2032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0" name="Freeform 84"/>
              <p:cNvSpPr/>
              <p:nvPr/>
            </p:nvSpPr>
            <p:spPr bwMode="auto">
              <a:xfrm>
                <a:off x="4110" y="203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1" name="Freeform 85"/>
              <p:cNvSpPr/>
              <p:nvPr/>
            </p:nvSpPr>
            <p:spPr bwMode="auto">
              <a:xfrm>
                <a:off x="4312" y="203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2" name="Freeform 86"/>
              <p:cNvSpPr/>
              <p:nvPr/>
            </p:nvSpPr>
            <p:spPr bwMode="auto">
              <a:xfrm>
                <a:off x="4459" y="2032"/>
                <a:ext cx="16" cy="5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0 h 2"/>
                  <a:gd name="T4" fmla="*/ 7 w 7"/>
                  <a:gd name="T5" fmla="*/ 1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0"/>
                      <a:pt x="5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3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3" name="Freeform 87"/>
              <p:cNvSpPr/>
              <p:nvPr/>
            </p:nvSpPr>
            <p:spPr bwMode="auto">
              <a:xfrm>
                <a:off x="4487" y="2032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4" name="Freeform 88"/>
              <p:cNvSpPr/>
              <p:nvPr/>
            </p:nvSpPr>
            <p:spPr bwMode="auto">
              <a:xfrm>
                <a:off x="4274" y="203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5" name="Freeform 89"/>
              <p:cNvSpPr/>
              <p:nvPr/>
            </p:nvSpPr>
            <p:spPr bwMode="auto">
              <a:xfrm>
                <a:off x="2925" y="203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6" name="Freeform 90"/>
              <p:cNvSpPr/>
              <p:nvPr/>
            </p:nvSpPr>
            <p:spPr bwMode="auto">
              <a:xfrm>
                <a:off x="3676" y="2035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2"/>
                      <a:pt x="1" y="2"/>
                      <a:pt x="5" y="2"/>
                    </a:cubicBezTo>
                    <a:cubicBezTo>
                      <a:pt x="3" y="1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7" name="Freeform 91"/>
              <p:cNvSpPr/>
              <p:nvPr/>
            </p:nvSpPr>
            <p:spPr bwMode="auto">
              <a:xfrm>
                <a:off x="3695" y="2035"/>
                <a:ext cx="8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8" name="Freeform 92"/>
              <p:cNvSpPr/>
              <p:nvPr/>
            </p:nvSpPr>
            <p:spPr bwMode="auto">
              <a:xfrm>
                <a:off x="3726" y="2035"/>
                <a:ext cx="7" cy="10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4 h 4"/>
                  <a:gd name="T4" fmla="*/ 2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2"/>
                      <a:pt x="3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9" name="Freeform 93"/>
              <p:cNvSpPr/>
              <p:nvPr/>
            </p:nvSpPr>
            <p:spPr bwMode="auto">
              <a:xfrm>
                <a:off x="3845" y="2035"/>
                <a:ext cx="19" cy="12"/>
              </a:xfrm>
              <a:custGeom>
                <a:avLst/>
                <a:gdLst>
                  <a:gd name="T0" fmla="*/ 5 w 8"/>
                  <a:gd name="T1" fmla="*/ 0 h 5"/>
                  <a:gd name="T2" fmla="*/ 8 w 8"/>
                  <a:gd name="T3" fmla="*/ 4 h 5"/>
                  <a:gd name="T4" fmla="*/ 2 w 8"/>
                  <a:gd name="T5" fmla="*/ 4 h 5"/>
                  <a:gd name="T6" fmla="*/ 0 w 8"/>
                  <a:gd name="T7" fmla="*/ 2 h 5"/>
                  <a:gd name="T8" fmla="*/ 0 w 8"/>
                  <a:gd name="T9" fmla="*/ 1 h 5"/>
                  <a:gd name="T10" fmla="*/ 5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5" y="0"/>
                    </a:moveTo>
                    <a:cubicBezTo>
                      <a:pt x="8" y="2"/>
                      <a:pt x="7" y="1"/>
                      <a:pt x="8" y="4"/>
                    </a:cubicBezTo>
                    <a:cubicBezTo>
                      <a:pt x="4" y="4"/>
                      <a:pt x="2" y="5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0" name="Freeform 94"/>
              <p:cNvSpPr/>
              <p:nvPr/>
            </p:nvSpPr>
            <p:spPr bwMode="auto">
              <a:xfrm>
                <a:off x="4224" y="203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4" y="1"/>
                      <a:pt x="2" y="0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1" name="Freeform 95"/>
              <p:cNvSpPr/>
              <p:nvPr/>
            </p:nvSpPr>
            <p:spPr bwMode="auto">
              <a:xfrm>
                <a:off x="4336" y="2035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2" name="Freeform 96"/>
              <p:cNvSpPr/>
              <p:nvPr/>
            </p:nvSpPr>
            <p:spPr bwMode="auto">
              <a:xfrm>
                <a:off x="3703" y="2037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3" name="Freeform 97"/>
              <p:cNvSpPr/>
              <p:nvPr/>
            </p:nvSpPr>
            <p:spPr bwMode="auto">
              <a:xfrm>
                <a:off x="3823" y="2037"/>
                <a:ext cx="15" cy="8"/>
              </a:xfrm>
              <a:custGeom>
                <a:avLst/>
                <a:gdLst>
                  <a:gd name="T0" fmla="*/ 3 w 6"/>
                  <a:gd name="T1" fmla="*/ 0 h 3"/>
                  <a:gd name="T2" fmla="*/ 6 w 6"/>
                  <a:gd name="T3" fmla="*/ 0 h 3"/>
                  <a:gd name="T4" fmla="*/ 4 w 6"/>
                  <a:gd name="T5" fmla="*/ 1 h 3"/>
                  <a:gd name="T6" fmla="*/ 4 w 6"/>
                  <a:gd name="T7" fmla="*/ 3 h 3"/>
                  <a:gd name="T8" fmla="*/ 0 w 6"/>
                  <a:gd name="T9" fmla="*/ 1 h 3"/>
                  <a:gd name="T10" fmla="*/ 3 w 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3" y="3"/>
                      <a:pt x="1" y="2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4" name="Freeform 98"/>
              <p:cNvSpPr/>
              <p:nvPr/>
            </p:nvSpPr>
            <p:spPr bwMode="auto">
              <a:xfrm>
                <a:off x="3954" y="203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5" name="Freeform 99"/>
              <p:cNvSpPr/>
              <p:nvPr/>
            </p:nvSpPr>
            <p:spPr bwMode="auto">
              <a:xfrm>
                <a:off x="3816" y="2042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6" name="Freeform 100"/>
              <p:cNvSpPr/>
              <p:nvPr/>
            </p:nvSpPr>
            <p:spPr bwMode="auto">
              <a:xfrm>
                <a:off x="4087" y="2042"/>
                <a:ext cx="19" cy="10"/>
              </a:xfrm>
              <a:custGeom>
                <a:avLst/>
                <a:gdLst>
                  <a:gd name="T0" fmla="*/ 6 w 8"/>
                  <a:gd name="T1" fmla="*/ 0 h 4"/>
                  <a:gd name="T2" fmla="*/ 8 w 8"/>
                  <a:gd name="T3" fmla="*/ 2 h 4"/>
                  <a:gd name="T4" fmla="*/ 3 w 8"/>
                  <a:gd name="T5" fmla="*/ 4 h 4"/>
                  <a:gd name="T6" fmla="*/ 0 w 8"/>
                  <a:gd name="T7" fmla="*/ 2 h 4"/>
                  <a:gd name="T8" fmla="*/ 6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7" y="1"/>
                      <a:pt x="8" y="2"/>
                      <a:pt x="8" y="2"/>
                    </a:cubicBezTo>
                    <a:cubicBezTo>
                      <a:pt x="7" y="3"/>
                      <a:pt x="5" y="4"/>
                      <a:pt x="3" y="4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2" y="2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7" name="Freeform 101"/>
              <p:cNvSpPr/>
              <p:nvPr/>
            </p:nvSpPr>
            <p:spPr bwMode="auto">
              <a:xfrm>
                <a:off x="4108" y="204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2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8" name="Freeform 102"/>
              <p:cNvSpPr/>
              <p:nvPr/>
            </p:nvSpPr>
            <p:spPr bwMode="auto">
              <a:xfrm>
                <a:off x="4357" y="204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9" name="Freeform 103"/>
              <p:cNvSpPr/>
              <p:nvPr/>
            </p:nvSpPr>
            <p:spPr bwMode="auto">
              <a:xfrm>
                <a:off x="4027" y="204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0" name="Freeform 104"/>
              <p:cNvSpPr/>
              <p:nvPr/>
            </p:nvSpPr>
            <p:spPr bwMode="auto">
              <a:xfrm>
                <a:off x="4117" y="2045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1" name="Freeform 105"/>
              <p:cNvSpPr/>
              <p:nvPr/>
            </p:nvSpPr>
            <p:spPr bwMode="auto">
              <a:xfrm>
                <a:off x="4340" y="2045"/>
                <a:ext cx="138" cy="28"/>
              </a:xfrm>
              <a:custGeom>
                <a:avLst/>
                <a:gdLst>
                  <a:gd name="T0" fmla="*/ 13 w 58"/>
                  <a:gd name="T1" fmla="*/ 0 h 12"/>
                  <a:gd name="T2" fmla="*/ 58 w 58"/>
                  <a:gd name="T3" fmla="*/ 0 h 12"/>
                  <a:gd name="T4" fmla="*/ 55 w 58"/>
                  <a:gd name="T5" fmla="*/ 4 h 12"/>
                  <a:gd name="T6" fmla="*/ 18 w 58"/>
                  <a:gd name="T7" fmla="*/ 4 h 12"/>
                  <a:gd name="T8" fmla="*/ 16 w 58"/>
                  <a:gd name="T9" fmla="*/ 8 h 12"/>
                  <a:gd name="T10" fmla="*/ 25 w 58"/>
                  <a:gd name="T11" fmla="*/ 8 h 12"/>
                  <a:gd name="T12" fmla="*/ 21 w 58"/>
                  <a:gd name="T13" fmla="*/ 10 h 12"/>
                  <a:gd name="T14" fmla="*/ 2 w 58"/>
                  <a:gd name="T15" fmla="*/ 7 h 12"/>
                  <a:gd name="T16" fmla="*/ 0 w 58"/>
                  <a:gd name="T17" fmla="*/ 5 h 12"/>
                  <a:gd name="T18" fmla="*/ 0 w 58"/>
                  <a:gd name="T19" fmla="*/ 4 h 12"/>
                  <a:gd name="T20" fmla="*/ 13 w 58"/>
                  <a:gd name="T21" fmla="*/ 8 h 12"/>
                  <a:gd name="T22" fmla="*/ 12 w 58"/>
                  <a:gd name="T23" fmla="*/ 6 h 12"/>
                  <a:gd name="T24" fmla="*/ 13 w 58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12">
                    <a:moveTo>
                      <a:pt x="13" y="0"/>
                    </a:moveTo>
                    <a:cubicBezTo>
                      <a:pt x="28" y="0"/>
                      <a:pt x="43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43" y="1"/>
                      <a:pt x="27" y="2"/>
                      <a:pt x="18" y="4"/>
                    </a:cubicBezTo>
                    <a:cubicBezTo>
                      <a:pt x="18" y="5"/>
                      <a:pt x="17" y="7"/>
                      <a:pt x="16" y="8"/>
                    </a:cubicBezTo>
                    <a:cubicBezTo>
                      <a:pt x="22" y="7"/>
                      <a:pt x="21" y="7"/>
                      <a:pt x="25" y="8"/>
                    </a:cubicBezTo>
                    <a:cubicBezTo>
                      <a:pt x="23" y="11"/>
                      <a:pt x="24" y="11"/>
                      <a:pt x="21" y="10"/>
                    </a:cubicBezTo>
                    <a:cubicBezTo>
                      <a:pt x="15" y="12"/>
                      <a:pt x="7" y="10"/>
                      <a:pt x="2" y="7"/>
                    </a:cubicBezTo>
                    <a:cubicBezTo>
                      <a:pt x="1" y="5"/>
                      <a:pt x="2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4" y="5"/>
                      <a:pt x="8" y="7"/>
                      <a:pt x="13" y="8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12" y="2"/>
                      <a:pt x="10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2" name="Freeform 106"/>
              <p:cNvSpPr/>
              <p:nvPr/>
            </p:nvSpPr>
            <p:spPr bwMode="auto">
              <a:xfrm>
                <a:off x="4490" y="2045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3" name="Freeform 107"/>
              <p:cNvSpPr/>
              <p:nvPr/>
            </p:nvSpPr>
            <p:spPr bwMode="auto">
              <a:xfrm>
                <a:off x="3724" y="204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3" y="2"/>
                      <a:pt x="1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4" name="Freeform 108"/>
              <p:cNvSpPr/>
              <p:nvPr/>
            </p:nvSpPr>
            <p:spPr bwMode="auto">
              <a:xfrm>
                <a:off x="3750" y="2047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4 w 6"/>
                  <a:gd name="T3" fmla="*/ 3 h 3"/>
                  <a:gd name="T4" fmla="*/ 6 w 6"/>
                  <a:gd name="T5" fmla="*/ 1 h 3"/>
                  <a:gd name="T6" fmla="*/ 6 w 6"/>
                  <a:gd name="T7" fmla="*/ 0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1" y="2"/>
                      <a:pt x="4" y="3"/>
                    </a:cubicBezTo>
                    <a:cubicBezTo>
                      <a:pt x="6" y="1"/>
                      <a:pt x="4" y="3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5" name="Freeform 109"/>
              <p:cNvSpPr/>
              <p:nvPr/>
            </p:nvSpPr>
            <p:spPr bwMode="auto">
              <a:xfrm>
                <a:off x="3771" y="2047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3 w 3"/>
                  <a:gd name="T7" fmla="*/ 2 h 4"/>
                  <a:gd name="T8" fmla="*/ 2 w 3"/>
                  <a:gd name="T9" fmla="*/ 0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6" name="Freeform 110"/>
              <p:cNvSpPr/>
              <p:nvPr/>
            </p:nvSpPr>
            <p:spPr bwMode="auto">
              <a:xfrm>
                <a:off x="4480" y="2047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7" name="Freeform 111"/>
              <p:cNvSpPr/>
              <p:nvPr/>
            </p:nvSpPr>
            <p:spPr bwMode="auto">
              <a:xfrm>
                <a:off x="3731" y="2049"/>
                <a:ext cx="9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4 w 4"/>
                  <a:gd name="T5" fmla="*/ 0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2" y="3"/>
                      <a:pt x="2" y="2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8" name="Freeform 112"/>
              <p:cNvSpPr/>
              <p:nvPr/>
            </p:nvSpPr>
            <p:spPr bwMode="auto">
              <a:xfrm>
                <a:off x="3885" y="2049"/>
                <a:ext cx="24" cy="15"/>
              </a:xfrm>
              <a:custGeom>
                <a:avLst/>
                <a:gdLst>
                  <a:gd name="T0" fmla="*/ 8 w 10"/>
                  <a:gd name="T1" fmla="*/ 0 h 6"/>
                  <a:gd name="T2" fmla="*/ 10 w 10"/>
                  <a:gd name="T3" fmla="*/ 4 h 6"/>
                  <a:gd name="T4" fmla="*/ 0 w 10"/>
                  <a:gd name="T5" fmla="*/ 6 h 6"/>
                  <a:gd name="T6" fmla="*/ 1 w 10"/>
                  <a:gd name="T7" fmla="*/ 2 h 6"/>
                  <a:gd name="T8" fmla="*/ 8 w 1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8" y="0"/>
                    </a:moveTo>
                    <a:cubicBezTo>
                      <a:pt x="8" y="1"/>
                      <a:pt x="9" y="3"/>
                      <a:pt x="10" y="4"/>
                    </a:cubicBezTo>
                    <a:cubicBezTo>
                      <a:pt x="7" y="5"/>
                      <a:pt x="3" y="5"/>
                      <a:pt x="0" y="6"/>
                    </a:cubicBezTo>
                    <a:cubicBezTo>
                      <a:pt x="0" y="5"/>
                      <a:pt x="1" y="3"/>
                      <a:pt x="1" y="2"/>
                    </a:cubicBezTo>
                    <a:cubicBezTo>
                      <a:pt x="7" y="2"/>
                      <a:pt x="5" y="4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9" name="Freeform 113"/>
              <p:cNvSpPr/>
              <p:nvPr/>
            </p:nvSpPr>
            <p:spPr bwMode="auto">
              <a:xfrm>
                <a:off x="4056" y="2049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0" name="Freeform 114"/>
              <p:cNvSpPr/>
              <p:nvPr/>
            </p:nvSpPr>
            <p:spPr bwMode="auto">
              <a:xfrm>
                <a:off x="4203" y="2049"/>
                <a:ext cx="66" cy="24"/>
              </a:xfrm>
              <a:custGeom>
                <a:avLst/>
                <a:gdLst>
                  <a:gd name="T0" fmla="*/ 8 w 28"/>
                  <a:gd name="T1" fmla="*/ 6 h 10"/>
                  <a:gd name="T2" fmla="*/ 28 w 28"/>
                  <a:gd name="T3" fmla="*/ 6 h 10"/>
                  <a:gd name="T4" fmla="*/ 27 w 28"/>
                  <a:gd name="T5" fmla="*/ 8 h 10"/>
                  <a:gd name="T6" fmla="*/ 0 w 28"/>
                  <a:gd name="T7" fmla="*/ 10 h 10"/>
                  <a:gd name="T8" fmla="*/ 0 w 28"/>
                  <a:gd name="T9" fmla="*/ 6 h 10"/>
                  <a:gd name="T10" fmla="*/ 7 w 28"/>
                  <a:gd name="T11" fmla="*/ 4 h 10"/>
                  <a:gd name="T12" fmla="*/ 0 w 28"/>
                  <a:gd name="T13" fmla="*/ 1 h 10"/>
                  <a:gd name="T14" fmla="*/ 8 w 28"/>
                  <a:gd name="T15" fmla="*/ 0 h 10"/>
                  <a:gd name="T16" fmla="*/ 8 w 28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0">
                    <a:moveTo>
                      <a:pt x="8" y="6"/>
                    </a:moveTo>
                    <a:cubicBezTo>
                      <a:pt x="15" y="6"/>
                      <a:pt x="22" y="6"/>
                      <a:pt x="28" y="6"/>
                    </a:cubicBezTo>
                    <a:cubicBezTo>
                      <a:pt x="28" y="7"/>
                      <a:pt x="28" y="7"/>
                      <a:pt x="27" y="8"/>
                    </a:cubicBezTo>
                    <a:cubicBezTo>
                      <a:pt x="14" y="8"/>
                      <a:pt x="6" y="7"/>
                      <a:pt x="0" y="10"/>
                    </a:cubicBezTo>
                    <a:cubicBezTo>
                      <a:pt x="0" y="9"/>
                      <a:pt x="0" y="7"/>
                      <a:pt x="0" y="6"/>
                    </a:cubicBezTo>
                    <a:cubicBezTo>
                      <a:pt x="4" y="6"/>
                      <a:pt x="5" y="6"/>
                      <a:pt x="7" y="4"/>
                    </a:cubicBezTo>
                    <a:cubicBezTo>
                      <a:pt x="3" y="3"/>
                      <a:pt x="2" y="5"/>
                      <a:pt x="0" y="1"/>
                    </a:cubicBezTo>
                    <a:cubicBezTo>
                      <a:pt x="4" y="2"/>
                      <a:pt x="5" y="2"/>
                      <a:pt x="8" y="0"/>
                    </a:cubicBezTo>
                    <a:cubicBezTo>
                      <a:pt x="8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1" name="Freeform 115"/>
              <p:cNvSpPr/>
              <p:nvPr/>
            </p:nvSpPr>
            <p:spPr bwMode="auto">
              <a:xfrm>
                <a:off x="4227" y="2049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2" name="Freeform 116"/>
              <p:cNvSpPr/>
              <p:nvPr/>
            </p:nvSpPr>
            <p:spPr bwMode="auto">
              <a:xfrm>
                <a:off x="3676" y="205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3" name="Freeform 117"/>
              <p:cNvSpPr/>
              <p:nvPr/>
            </p:nvSpPr>
            <p:spPr bwMode="auto">
              <a:xfrm>
                <a:off x="3693" y="205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4" name="Freeform 118"/>
              <p:cNvSpPr/>
              <p:nvPr/>
            </p:nvSpPr>
            <p:spPr bwMode="auto">
              <a:xfrm>
                <a:off x="3933" y="2052"/>
                <a:ext cx="21" cy="9"/>
              </a:xfrm>
              <a:custGeom>
                <a:avLst/>
                <a:gdLst>
                  <a:gd name="T0" fmla="*/ 0 w 9"/>
                  <a:gd name="T1" fmla="*/ 0 h 4"/>
                  <a:gd name="T2" fmla="*/ 9 w 9"/>
                  <a:gd name="T3" fmla="*/ 1 h 4"/>
                  <a:gd name="T4" fmla="*/ 9 w 9"/>
                  <a:gd name="T5" fmla="*/ 2 h 4"/>
                  <a:gd name="T6" fmla="*/ 0 w 9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cubicBezTo>
                      <a:pt x="3" y="0"/>
                      <a:pt x="6" y="1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3" y="2"/>
                      <a:pt x="2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5" name="Freeform 119"/>
              <p:cNvSpPr/>
              <p:nvPr/>
            </p:nvSpPr>
            <p:spPr bwMode="auto">
              <a:xfrm>
                <a:off x="4122" y="2052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6" name="Freeform 120"/>
              <p:cNvSpPr/>
              <p:nvPr/>
            </p:nvSpPr>
            <p:spPr bwMode="auto">
              <a:xfrm>
                <a:off x="4355" y="2052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7" name="Freeform 121"/>
              <p:cNvSpPr/>
              <p:nvPr/>
            </p:nvSpPr>
            <p:spPr bwMode="auto">
              <a:xfrm>
                <a:off x="4494" y="2052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8" name="Freeform 122"/>
              <p:cNvSpPr/>
              <p:nvPr/>
            </p:nvSpPr>
            <p:spPr bwMode="auto">
              <a:xfrm>
                <a:off x="3786" y="2054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2"/>
                      <a:pt x="1" y="2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9" name="Freeform 123"/>
              <p:cNvSpPr/>
              <p:nvPr/>
            </p:nvSpPr>
            <p:spPr bwMode="auto">
              <a:xfrm>
                <a:off x="3921" y="205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0" name="Freeform 124"/>
              <p:cNvSpPr/>
              <p:nvPr/>
            </p:nvSpPr>
            <p:spPr bwMode="auto">
              <a:xfrm>
                <a:off x="4094" y="2054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1" name="Freeform 125"/>
              <p:cNvSpPr/>
              <p:nvPr/>
            </p:nvSpPr>
            <p:spPr bwMode="auto">
              <a:xfrm>
                <a:off x="4108" y="2054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1"/>
                      <a:pt x="2" y="1"/>
                      <a:pt x="3" y="3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2" name="Freeform 126"/>
              <p:cNvSpPr/>
              <p:nvPr/>
            </p:nvSpPr>
            <p:spPr bwMode="auto">
              <a:xfrm>
                <a:off x="4186" y="205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3" name="Freeform 127"/>
              <p:cNvSpPr/>
              <p:nvPr/>
            </p:nvSpPr>
            <p:spPr bwMode="auto">
              <a:xfrm>
                <a:off x="3703" y="2057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0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4" name="Freeform 128"/>
              <p:cNvSpPr/>
              <p:nvPr/>
            </p:nvSpPr>
            <p:spPr bwMode="auto">
              <a:xfrm>
                <a:off x="3871" y="205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5" name="Freeform 129"/>
              <p:cNvSpPr/>
              <p:nvPr/>
            </p:nvSpPr>
            <p:spPr bwMode="auto">
              <a:xfrm>
                <a:off x="4103" y="2057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6" name="Freeform 130"/>
              <p:cNvSpPr/>
              <p:nvPr/>
            </p:nvSpPr>
            <p:spPr bwMode="auto">
              <a:xfrm>
                <a:off x="3757" y="205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7" name="Freeform 131"/>
              <p:cNvSpPr/>
              <p:nvPr/>
            </p:nvSpPr>
            <p:spPr bwMode="auto">
              <a:xfrm>
                <a:off x="3776" y="205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3" y="1"/>
                      <a:pt x="1" y="2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8" name="Freeform 132"/>
              <p:cNvSpPr/>
              <p:nvPr/>
            </p:nvSpPr>
            <p:spPr bwMode="auto">
              <a:xfrm>
                <a:off x="3985" y="2059"/>
                <a:ext cx="31" cy="22"/>
              </a:xfrm>
              <a:custGeom>
                <a:avLst/>
                <a:gdLst>
                  <a:gd name="T0" fmla="*/ 6 w 13"/>
                  <a:gd name="T1" fmla="*/ 0 h 9"/>
                  <a:gd name="T2" fmla="*/ 0 w 13"/>
                  <a:gd name="T3" fmla="*/ 1 h 9"/>
                  <a:gd name="T4" fmla="*/ 1 w 13"/>
                  <a:gd name="T5" fmla="*/ 4 h 9"/>
                  <a:gd name="T6" fmla="*/ 5 w 13"/>
                  <a:gd name="T7" fmla="*/ 8 h 9"/>
                  <a:gd name="T8" fmla="*/ 7 w 13"/>
                  <a:gd name="T9" fmla="*/ 4 h 9"/>
                  <a:gd name="T10" fmla="*/ 10 w 13"/>
                  <a:gd name="T11" fmla="*/ 9 h 9"/>
                  <a:gd name="T12" fmla="*/ 9 w 13"/>
                  <a:gd name="T13" fmla="*/ 4 h 9"/>
                  <a:gd name="T14" fmla="*/ 13 w 13"/>
                  <a:gd name="T15" fmla="*/ 1 h 9"/>
                  <a:gd name="T16" fmla="*/ 6 w 1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6" y="0"/>
                    </a:moveTo>
                    <a:cubicBezTo>
                      <a:pt x="4" y="2"/>
                      <a:pt x="5" y="1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6"/>
                      <a:pt x="0" y="7"/>
                      <a:pt x="5" y="8"/>
                    </a:cubicBezTo>
                    <a:cubicBezTo>
                      <a:pt x="6" y="4"/>
                      <a:pt x="5" y="6"/>
                      <a:pt x="7" y="4"/>
                    </a:cubicBezTo>
                    <a:cubicBezTo>
                      <a:pt x="7" y="7"/>
                      <a:pt x="6" y="6"/>
                      <a:pt x="10" y="9"/>
                    </a:cubicBezTo>
                    <a:cubicBezTo>
                      <a:pt x="8" y="5"/>
                      <a:pt x="7" y="8"/>
                      <a:pt x="9" y="4"/>
                    </a:cubicBezTo>
                    <a:cubicBezTo>
                      <a:pt x="13" y="3"/>
                      <a:pt x="11" y="4"/>
                      <a:pt x="13" y="1"/>
                    </a:cubicBezTo>
                    <a:cubicBezTo>
                      <a:pt x="7" y="2"/>
                      <a:pt x="12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9" name="Freeform 133"/>
              <p:cNvSpPr/>
              <p:nvPr/>
            </p:nvSpPr>
            <p:spPr bwMode="auto">
              <a:xfrm>
                <a:off x="3740" y="2061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1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2"/>
                      <a:pt x="0" y="3"/>
                      <a:pt x="0" y="5"/>
                    </a:cubicBezTo>
                    <a:cubicBezTo>
                      <a:pt x="2" y="3"/>
                      <a:pt x="2" y="3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0" name="Freeform 134"/>
              <p:cNvSpPr/>
              <p:nvPr/>
            </p:nvSpPr>
            <p:spPr bwMode="auto">
              <a:xfrm>
                <a:off x="4272" y="2061"/>
                <a:ext cx="14" cy="8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1 h 3"/>
                  <a:gd name="T4" fmla="*/ 6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4" y="0"/>
                      <a:pt x="5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3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1" name="Freeform 135"/>
              <p:cNvSpPr/>
              <p:nvPr/>
            </p:nvSpPr>
            <p:spPr bwMode="auto">
              <a:xfrm>
                <a:off x="2863" y="2064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2" name="Freeform 136"/>
              <p:cNvSpPr/>
              <p:nvPr/>
            </p:nvSpPr>
            <p:spPr bwMode="auto">
              <a:xfrm>
                <a:off x="2901" y="206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3" name="Freeform 137"/>
              <p:cNvSpPr/>
              <p:nvPr/>
            </p:nvSpPr>
            <p:spPr bwMode="auto">
              <a:xfrm>
                <a:off x="3807" y="2064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4" name="Freeform 138"/>
              <p:cNvSpPr/>
              <p:nvPr/>
            </p:nvSpPr>
            <p:spPr bwMode="auto">
              <a:xfrm>
                <a:off x="4177" y="2064"/>
                <a:ext cx="9" cy="12"/>
              </a:xfrm>
              <a:custGeom>
                <a:avLst/>
                <a:gdLst>
                  <a:gd name="T0" fmla="*/ 1 w 4"/>
                  <a:gd name="T1" fmla="*/ 0 h 5"/>
                  <a:gd name="T2" fmla="*/ 4 w 4"/>
                  <a:gd name="T3" fmla="*/ 0 h 5"/>
                  <a:gd name="T4" fmla="*/ 4 w 4"/>
                  <a:gd name="T5" fmla="*/ 4 h 5"/>
                  <a:gd name="T6" fmla="*/ 2 w 4"/>
                  <a:gd name="T7" fmla="*/ 5 h 5"/>
                  <a:gd name="T8" fmla="*/ 2 w 4"/>
                  <a:gd name="T9" fmla="*/ 3 h 5"/>
                  <a:gd name="T10" fmla="*/ 1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4" y="3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0" y="1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5" name="Freeform 139"/>
              <p:cNvSpPr/>
              <p:nvPr/>
            </p:nvSpPr>
            <p:spPr bwMode="auto">
              <a:xfrm>
                <a:off x="4345" y="206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6" name="Freeform 140"/>
              <p:cNvSpPr/>
              <p:nvPr/>
            </p:nvSpPr>
            <p:spPr bwMode="auto">
              <a:xfrm>
                <a:off x="4404" y="206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7" name="Freeform 141"/>
              <p:cNvSpPr/>
              <p:nvPr/>
            </p:nvSpPr>
            <p:spPr bwMode="auto">
              <a:xfrm>
                <a:off x="4449" y="2064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8" name="Freeform 142"/>
              <p:cNvSpPr/>
              <p:nvPr/>
            </p:nvSpPr>
            <p:spPr bwMode="auto">
              <a:xfrm>
                <a:off x="4502" y="2064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9" name="Freeform 143"/>
              <p:cNvSpPr/>
              <p:nvPr/>
            </p:nvSpPr>
            <p:spPr bwMode="auto">
              <a:xfrm>
                <a:off x="3703" y="206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0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0" name="Freeform 144"/>
              <p:cNvSpPr/>
              <p:nvPr/>
            </p:nvSpPr>
            <p:spPr bwMode="auto">
              <a:xfrm>
                <a:off x="3714" y="2066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1" name="Freeform 145"/>
              <p:cNvSpPr/>
              <p:nvPr/>
            </p:nvSpPr>
            <p:spPr bwMode="auto">
              <a:xfrm>
                <a:off x="3814" y="2066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2" name="Freeform 146"/>
              <p:cNvSpPr/>
              <p:nvPr/>
            </p:nvSpPr>
            <p:spPr bwMode="auto">
              <a:xfrm>
                <a:off x="4158" y="2069"/>
                <a:ext cx="12" cy="4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3" name="Freeform 147"/>
              <p:cNvSpPr/>
              <p:nvPr/>
            </p:nvSpPr>
            <p:spPr bwMode="auto">
              <a:xfrm>
                <a:off x="3814" y="2071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3"/>
                      <a:pt x="1" y="2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4" name="Freeform 148"/>
              <p:cNvSpPr/>
              <p:nvPr/>
            </p:nvSpPr>
            <p:spPr bwMode="auto">
              <a:xfrm>
                <a:off x="3786" y="2073"/>
                <a:ext cx="2" cy="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5" name="Freeform 149"/>
              <p:cNvSpPr/>
              <p:nvPr/>
            </p:nvSpPr>
            <p:spPr bwMode="auto">
              <a:xfrm>
                <a:off x="3951" y="2073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3" y="1"/>
                      <a:pt x="1" y="2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6" name="Freeform 150"/>
              <p:cNvSpPr/>
              <p:nvPr/>
            </p:nvSpPr>
            <p:spPr bwMode="auto">
              <a:xfrm>
                <a:off x="3693" y="2076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3" y="2"/>
                      <a:pt x="1" y="1"/>
                      <a:pt x="4" y="1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7" name="Freeform 151"/>
              <p:cNvSpPr/>
              <p:nvPr/>
            </p:nvSpPr>
            <p:spPr bwMode="auto">
              <a:xfrm>
                <a:off x="3724" y="2076"/>
                <a:ext cx="5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3 h 5"/>
                  <a:gd name="T6" fmla="*/ 1 w 2"/>
                  <a:gd name="T7" fmla="*/ 0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8" name="Freeform 152"/>
              <p:cNvSpPr/>
              <p:nvPr/>
            </p:nvSpPr>
            <p:spPr bwMode="auto">
              <a:xfrm>
                <a:off x="3733" y="207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9" name="Freeform 153"/>
              <p:cNvSpPr/>
              <p:nvPr/>
            </p:nvSpPr>
            <p:spPr bwMode="auto">
              <a:xfrm>
                <a:off x="3805" y="2078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0" name="Freeform 154"/>
              <p:cNvSpPr/>
              <p:nvPr/>
            </p:nvSpPr>
            <p:spPr bwMode="auto">
              <a:xfrm>
                <a:off x="4165" y="2081"/>
                <a:ext cx="14" cy="4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3 w 6"/>
                  <a:gd name="T7" fmla="*/ 2 h 2"/>
                  <a:gd name="T8" fmla="*/ 0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0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1" name="Freeform 155"/>
              <p:cNvSpPr/>
              <p:nvPr/>
            </p:nvSpPr>
            <p:spPr bwMode="auto">
              <a:xfrm>
                <a:off x="3838" y="2083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1 h 4"/>
                  <a:gd name="T4" fmla="*/ 5 w 5"/>
                  <a:gd name="T5" fmla="*/ 4 h 4"/>
                  <a:gd name="T6" fmla="*/ 2 w 5"/>
                  <a:gd name="T7" fmla="*/ 4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1" y="0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2" name="Freeform 156"/>
              <p:cNvSpPr/>
              <p:nvPr/>
            </p:nvSpPr>
            <p:spPr bwMode="auto">
              <a:xfrm>
                <a:off x="3857" y="2083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1 h 5"/>
                  <a:gd name="T4" fmla="*/ 3 w 4"/>
                  <a:gd name="T5" fmla="*/ 4 h 5"/>
                  <a:gd name="T6" fmla="*/ 2 w 4"/>
                  <a:gd name="T7" fmla="*/ 5 h 5"/>
                  <a:gd name="T8" fmla="*/ 0 w 4"/>
                  <a:gd name="T9" fmla="*/ 3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4" y="2"/>
                      <a:pt x="4" y="3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2" y="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3" name="Freeform 157"/>
              <p:cNvSpPr/>
              <p:nvPr/>
            </p:nvSpPr>
            <p:spPr bwMode="auto">
              <a:xfrm>
                <a:off x="2908" y="2085"/>
                <a:ext cx="15" cy="5"/>
              </a:xfrm>
              <a:custGeom>
                <a:avLst/>
                <a:gdLst>
                  <a:gd name="T0" fmla="*/ 3 w 6"/>
                  <a:gd name="T1" fmla="*/ 0 h 2"/>
                  <a:gd name="T2" fmla="*/ 0 w 6"/>
                  <a:gd name="T3" fmla="*/ 2 h 2"/>
                  <a:gd name="T4" fmla="*/ 1 w 6"/>
                  <a:gd name="T5" fmla="*/ 2 h 2"/>
                  <a:gd name="T6" fmla="*/ 6 w 6"/>
                  <a:gd name="T7" fmla="*/ 0 h 2"/>
                  <a:gd name="T8" fmla="*/ 3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4" name="Freeform 158"/>
              <p:cNvSpPr/>
              <p:nvPr/>
            </p:nvSpPr>
            <p:spPr bwMode="auto">
              <a:xfrm>
                <a:off x="3731" y="2085"/>
                <a:ext cx="14" cy="5"/>
              </a:xfrm>
              <a:custGeom>
                <a:avLst/>
                <a:gdLst>
                  <a:gd name="T0" fmla="*/ 1 w 6"/>
                  <a:gd name="T1" fmla="*/ 0 h 2"/>
                  <a:gd name="T2" fmla="*/ 0 w 6"/>
                  <a:gd name="T3" fmla="*/ 2 h 2"/>
                  <a:gd name="T4" fmla="*/ 6 w 6"/>
                  <a:gd name="T5" fmla="*/ 0 h 2"/>
                  <a:gd name="T6" fmla="*/ 1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4" y="1"/>
                      <a:pt x="4" y="1"/>
                      <a:pt x="6" y="0"/>
                    </a:cubicBezTo>
                    <a:cubicBezTo>
                      <a:pt x="4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5" name="Freeform 159"/>
              <p:cNvSpPr/>
              <p:nvPr/>
            </p:nvSpPr>
            <p:spPr bwMode="auto">
              <a:xfrm>
                <a:off x="3906" y="2085"/>
                <a:ext cx="15" cy="8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6 w 6"/>
                  <a:gd name="T5" fmla="*/ 2 h 3"/>
                  <a:gd name="T6" fmla="*/ 0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6" y="1"/>
                      <a:pt x="6" y="2"/>
                    </a:cubicBezTo>
                    <a:cubicBezTo>
                      <a:pt x="0" y="1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6" name="Freeform 160"/>
              <p:cNvSpPr/>
              <p:nvPr/>
            </p:nvSpPr>
            <p:spPr bwMode="auto">
              <a:xfrm>
                <a:off x="4046" y="208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7" name="Freeform 161"/>
              <p:cNvSpPr/>
              <p:nvPr/>
            </p:nvSpPr>
            <p:spPr bwMode="auto">
              <a:xfrm>
                <a:off x="4262" y="2085"/>
                <a:ext cx="12" cy="12"/>
              </a:xfrm>
              <a:custGeom>
                <a:avLst/>
                <a:gdLst>
                  <a:gd name="T0" fmla="*/ 1 w 5"/>
                  <a:gd name="T1" fmla="*/ 0 h 5"/>
                  <a:gd name="T2" fmla="*/ 5 w 5"/>
                  <a:gd name="T3" fmla="*/ 0 h 5"/>
                  <a:gd name="T4" fmla="*/ 3 w 5"/>
                  <a:gd name="T5" fmla="*/ 2 h 5"/>
                  <a:gd name="T6" fmla="*/ 1 w 5"/>
                  <a:gd name="T7" fmla="*/ 5 h 5"/>
                  <a:gd name="T8" fmla="*/ 0 w 5"/>
                  <a:gd name="T9" fmla="*/ 5 h 5"/>
                  <a:gd name="T10" fmla="*/ 1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5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1" y="1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8" name="Freeform 162"/>
              <p:cNvSpPr/>
              <p:nvPr/>
            </p:nvSpPr>
            <p:spPr bwMode="auto">
              <a:xfrm>
                <a:off x="4487" y="2085"/>
                <a:ext cx="12" cy="5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1 h 2"/>
                  <a:gd name="T4" fmla="*/ 5 w 5"/>
                  <a:gd name="T5" fmla="*/ 2 h 2"/>
                  <a:gd name="T6" fmla="*/ 0 w 5"/>
                  <a:gd name="T7" fmla="*/ 2 h 2"/>
                  <a:gd name="T8" fmla="*/ 2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3" y="0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9" name="Freeform 163"/>
              <p:cNvSpPr/>
              <p:nvPr/>
            </p:nvSpPr>
            <p:spPr bwMode="auto">
              <a:xfrm>
                <a:off x="3978" y="2085"/>
                <a:ext cx="11" cy="8"/>
              </a:xfrm>
              <a:custGeom>
                <a:avLst/>
                <a:gdLst>
                  <a:gd name="T0" fmla="*/ 0 w 5"/>
                  <a:gd name="T1" fmla="*/ 1 h 3"/>
                  <a:gd name="T2" fmla="*/ 5 w 5"/>
                  <a:gd name="T3" fmla="*/ 2 h 3"/>
                  <a:gd name="T4" fmla="*/ 0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3" y="3"/>
                      <a:pt x="2" y="2"/>
                      <a:pt x="5" y="2"/>
                    </a:cubicBezTo>
                    <a:cubicBezTo>
                      <a:pt x="3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0" name="Freeform 164"/>
              <p:cNvSpPr/>
              <p:nvPr/>
            </p:nvSpPr>
            <p:spPr bwMode="auto">
              <a:xfrm>
                <a:off x="4286" y="2088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1" name="Freeform 165"/>
              <p:cNvSpPr/>
              <p:nvPr/>
            </p:nvSpPr>
            <p:spPr bwMode="auto">
              <a:xfrm>
                <a:off x="4452" y="208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2" name="Freeform 166"/>
              <p:cNvSpPr/>
              <p:nvPr/>
            </p:nvSpPr>
            <p:spPr bwMode="auto">
              <a:xfrm>
                <a:off x="4468" y="2088"/>
                <a:ext cx="12" cy="2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0"/>
                      <a:pt x="3" y="0"/>
                      <a:pt x="5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3" name="Freeform 167"/>
              <p:cNvSpPr/>
              <p:nvPr/>
            </p:nvSpPr>
            <p:spPr bwMode="auto">
              <a:xfrm>
                <a:off x="3714" y="2090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4" name="Freeform 168"/>
              <p:cNvSpPr/>
              <p:nvPr/>
            </p:nvSpPr>
            <p:spPr bwMode="auto">
              <a:xfrm>
                <a:off x="3963" y="209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5" name="Freeform 169"/>
              <p:cNvSpPr/>
              <p:nvPr/>
            </p:nvSpPr>
            <p:spPr bwMode="auto">
              <a:xfrm>
                <a:off x="4350" y="2090"/>
                <a:ext cx="52" cy="3"/>
              </a:xfrm>
              <a:custGeom>
                <a:avLst/>
                <a:gdLst>
                  <a:gd name="T0" fmla="*/ 5 w 22"/>
                  <a:gd name="T1" fmla="*/ 0 h 1"/>
                  <a:gd name="T2" fmla="*/ 22 w 22"/>
                  <a:gd name="T3" fmla="*/ 0 h 1"/>
                  <a:gd name="T4" fmla="*/ 22 w 22"/>
                  <a:gd name="T5" fmla="*/ 1 h 1"/>
                  <a:gd name="T6" fmla="*/ 0 w 22"/>
                  <a:gd name="T7" fmla="*/ 1 h 1"/>
                  <a:gd name="T8" fmla="*/ 5 w 2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">
                    <a:moveTo>
                      <a:pt x="5" y="0"/>
                    </a:moveTo>
                    <a:cubicBezTo>
                      <a:pt x="11" y="0"/>
                      <a:pt x="16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5" y="1"/>
                      <a:pt x="7" y="1"/>
                      <a:pt x="0" y="1"/>
                    </a:cubicBezTo>
                    <a:cubicBezTo>
                      <a:pt x="2" y="1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6" name="Freeform 170"/>
              <p:cNvSpPr/>
              <p:nvPr/>
            </p:nvSpPr>
            <p:spPr bwMode="auto">
              <a:xfrm>
                <a:off x="2840" y="2090"/>
                <a:ext cx="4" cy="1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3"/>
                      <a:pt x="1" y="2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7" name="Freeform 171"/>
              <p:cNvSpPr/>
              <p:nvPr/>
            </p:nvSpPr>
            <p:spPr bwMode="auto">
              <a:xfrm>
                <a:off x="2925" y="209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1"/>
                      <a:pt x="3" y="2"/>
                    </a:cubicBezTo>
                    <a:cubicBezTo>
                      <a:pt x="1" y="0"/>
                      <a:pt x="3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8" name="Freeform 172"/>
              <p:cNvSpPr/>
              <p:nvPr/>
            </p:nvSpPr>
            <p:spPr bwMode="auto">
              <a:xfrm>
                <a:off x="3731" y="2093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3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9" name="Freeform 173"/>
              <p:cNvSpPr/>
              <p:nvPr/>
            </p:nvSpPr>
            <p:spPr bwMode="auto">
              <a:xfrm>
                <a:off x="4328" y="2093"/>
                <a:ext cx="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0" name="Freeform 174"/>
              <p:cNvSpPr/>
              <p:nvPr/>
            </p:nvSpPr>
            <p:spPr bwMode="auto">
              <a:xfrm>
                <a:off x="4535" y="2093"/>
                <a:ext cx="12" cy="7"/>
              </a:xfrm>
              <a:custGeom>
                <a:avLst/>
                <a:gdLst>
                  <a:gd name="T0" fmla="*/ 1 w 5"/>
                  <a:gd name="T1" fmla="*/ 0 h 3"/>
                  <a:gd name="T2" fmla="*/ 5 w 5"/>
                  <a:gd name="T3" fmla="*/ 2 h 3"/>
                  <a:gd name="T4" fmla="*/ 5 w 5"/>
                  <a:gd name="T5" fmla="*/ 3 h 3"/>
                  <a:gd name="T6" fmla="*/ 0 w 5"/>
                  <a:gd name="T7" fmla="*/ 2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2" y="1"/>
                      <a:pt x="4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2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1" name="Freeform 175"/>
              <p:cNvSpPr/>
              <p:nvPr/>
            </p:nvSpPr>
            <p:spPr bwMode="auto">
              <a:xfrm>
                <a:off x="3982" y="209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3" y="2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2" name="Freeform 176"/>
              <p:cNvSpPr/>
              <p:nvPr/>
            </p:nvSpPr>
            <p:spPr bwMode="auto">
              <a:xfrm>
                <a:off x="3997" y="2095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2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3" name="Freeform 177"/>
              <p:cNvSpPr/>
              <p:nvPr/>
            </p:nvSpPr>
            <p:spPr bwMode="auto">
              <a:xfrm>
                <a:off x="4032" y="2095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4" name="Freeform 178"/>
              <p:cNvSpPr/>
              <p:nvPr/>
            </p:nvSpPr>
            <p:spPr bwMode="auto">
              <a:xfrm>
                <a:off x="4163" y="2095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5" name="Freeform 179"/>
              <p:cNvSpPr/>
              <p:nvPr/>
            </p:nvSpPr>
            <p:spPr bwMode="auto">
              <a:xfrm>
                <a:off x="3859" y="2097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0 w 3"/>
                  <a:gd name="T5" fmla="*/ 1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1" y="2"/>
                      <a:pt x="2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6" name="Freeform 180"/>
              <p:cNvSpPr/>
              <p:nvPr/>
            </p:nvSpPr>
            <p:spPr bwMode="auto">
              <a:xfrm>
                <a:off x="2915" y="2100"/>
                <a:ext cx="10" cy="19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8 h 8"/>
                  <a:gd name="T4" fmla="*/ 4 w 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cubicBezTo>
                      <a:pt x="2" y="5"/>
                      <a:pt x="0" y="5"/>
                      <a:pt x="4" y="8"/>
                    </a:cubicBezTo>
                    <a:cubicBezTo>
                      <a:pt x="4" y="5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7" name="Freeform 181"/>
              <p:cNvSpPr/>
              <p:nvPr/>
            </p:nvSpPr>
            <p:spPr bwMode="auto">
              <a:xfrm>
                <a:off x="3918" y="2100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8" name="Freeform 182"/>
              <p:cNvSpPr/>
              <p:nvPr/>
            </p:nvSpPr>
            <p:spPr bwMode="auto">
              <a:xfrm>
                <a:off x="4454" y="210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9" name="Freeform 183"/>
              <p:cNvSpPr/>
              <p:nvPr/>
            </p:nvSpPr>
            <p:spPr bwMode="auto">
              <a:xfrm>
                <a:off x="3700" y="2102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3" y="2"/>
                      <a:pt x="1" y="2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0" name="Freeform 184"/>
              <p:cNvSpPr/>
              <p:nvPr/>
            </p:nvSpPr>
            <p:spPr bwMode="auto">
              <a:xfrm>
                <a:off x="3838" y="2102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1" name="Freeform 185"/>
              <p:cNvSpPr/>
              <p:nvPr/>
            </p:nvSpPr>
            <p:spPr bwMode="auto">
              <a:xfrm>
                <a:off x="3892" y="2102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3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2" name="Freeform 186"/>
              <p:cNvSpPr/>
              <p:nvPr/>
            </p:nvSpPr>
            <p:spPr bwMode="auto">
              <a:xfrm>
                <a:off x="3961" y="2102"/>
                <a:ext cx="12" cy="8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0 w 5"/>
                  <a:gd name="T5" fmla="*/ 3 h 3"/>
                  <a:gd name="T6" fmla="*/ 5 w 5"/>
                  <a:gd name="T7" fmla="*/ 2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3" y="3"/>
                      <a:pt x="5" y="2"/>
                    </a:cubicBez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3" name="Freeform 187"/>
              <p:cNvSpPr/>
              <p:nvPr/>
            </p:nvSpPr>
            <p:spPr bwMode="auto">
              <a:xfrm>
                <a:off x="3805" y="2105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4" name="Freeform 188"/>
              <p:cNvSpPr/>
              <p:nvPr/>
            </p:nvSpPr>
            <p:spPr bwMode="auto">
              <a:xfrm>
                <a:off x="3987" y="210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5" name="Freeform 189"/>
              <p:cNvSpPr/>
              <p:nvPr/>
            </p:nvSpPr>
            <p:spPr bwMode="auto">
              <a:xfrm>
                <a:off x="4359" y="2105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6" name="Freeform 190"/>
              <p:cNvSpPr/>
              <p:nvPr/>
            </p:nvSpPr>
            <p:spPr bwMode="auto">
              <a:xfrm>
                <a:off x="4319" y="2107"/>
                <a:ext cx="14" cy="7"/>
              </a:xfrm>
              <a:custGeom>
                <a:avLst/>
                <a:gdLst>
                  <a:gd name="T0" fmla="*/ 4 w 6"/>
                  <a:gd name="T1" fmla="*/ 0 h 3"/>
                  <a:gd name="T2" fmla="*/ 6 w 6"/>
                  <a:gd name="T3" fmla="*/ 2 h 3"/>
                  <a:gd name="T4" fmla="*/ 6 w 6"/>
                  <a:gd name="T5" fmla="*/ 3 h 3"/>
                  <a:gd name="T6" fmla="*/ 0 w 6"/>
                  <a:gd name="T7" fmla="*/ 3 h 3"/>
                  <a:gd name="T8" fmla="*/ 4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5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7" name="Freeform 191"/>
              <p:cNvSpPr/>
              <p:nvPr/>
            </p:nvSpPr>
            <p:spPr bwMode="auto">
              <a:xfrm>
                <a:off x="4480" y="2107"/>
                <a:ext cx="17" cy="7"/>
              </a:xfrm>
              <a:custGeom>
                <a:avLst/>
                <a:gdLst>
                  <a:gd name="T0" fmla="*/ 0 w 7"/>
                  <a:gd name="T1" fmla="*/ 0 h 3"/>
                  <a:gd name="T2" fmla="*/ 7 w 7"/>
                  <a:gd name="T3" fmla="*/ 2 h 3"/>
                  <a:gd name="T4" fmla="*/ 7 w 7"/>
                  <a:gd name="T5" fmla="*/ 3 h 3"/>
                  <a:gd name="T6" fmla="*/ 2 w 7"/>
                  <a:gd name="T7" fmla="*/ 3 h 3"/>
                  <a:gd name="T8" fmla="*/ 0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2" y="1"/>
                      <a:pt x="5" y="1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5" y="3"/>
                      <a:pt x="4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8" name="Freeform 192"/>
              <p:cNvSpPr/>
              <p:nvPr/>
            </p:nvSpPr>
            <p:spPr bwMode="auto">
              <a:xfrm>
                <a:off x="3795" y="211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9" name="Freeform 193"/>
              <p:cNvSpPr/>
              <p:nvPr/>
            </p:nvSpPr>
            <p:spPr bwMode="auto">
              <a:xfrm>
                <a:off x="4419" y="2110"/>
                <a:ext cx="11" cy="7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3 h 3"/>
                  <a:gd name="T4" fmla="*/ 0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1" y="1"/>
                      <a:pt x="3" y="2"/>
                      <a:pt x="5" y="3"/>
                    </a:cubicBezTo>
                    <a:cubicBezTo>
                      <a:pt x="1" y="2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0" name="Freeform 194"/>
              <p:cNvSpPr/>
              <p:nvPr/>
            </p:nvSpPr>
            <p:spPr bwMode="auto">
              <a:xfrm>
                <a:off x="4440" y="2110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2" y="2"/>
                      <a:pt x="3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1" name="Freeform 195"/>
              <p:cNvSpPr/>
              <p:nvPr/>
            </p:nvSpPr>
            <p:spPr bwMode="auto">
              <a:xfrm>
                <a:off x="4504" y="211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2" name="Freeform 196"/>
              <p:cNvSpPr/>
              <p:nvPr/>
            </p:nvSpPr>
            <p:spPr bwMode="auto">
              <a:xfrm>
                <a:off x="4542" y="211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3" name="Freeform 197"/>
              <p:cNvSpPr/>
              <p:nvPr/>
            </p:nvSpPr>
            <p:spPr bwMode="auto">
              <a:xfrm>
                <a:off x="3828" y="2119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4" name="Freeform 198"/>
              <p:cNvSpPr/>
              <p:nvPr/>
            </p:nvSpPr>
            <p:spPr bwMode="auto">
              <a:xfrm>
                <a:off x="4179" y="2119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5" name="Freeform 199"/>
              <p:cNvSpPr/>
              <p:nvPr/>
            </p:nvSpPr>
            <p:spPr bwMode="auto">
              <a:xfrm>
                <a:off x="4537" y="211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6" name="Freeform 200"/>
              <p:cNvSpPr/>
              <p:nvPr/>
            </p:nvSpPr>
            <p:spPr bwMode="auto">
              <a:xfrm>
                <a:off x="3959" y="2122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7" name="Freeform 201"/>
              <p:cNvSpPr/>
              <p:nvPr/>
            </p:nvSpPr>
            <p:spPr bwMode="auto">
              <a:xfrm>
                <a:off x="4030" y="2122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1 h 2"/>
                  <a:gd name="T4" fmla="*/ 4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8" name="Freeform 202"/>
              <p:cNvSpPr/>
              <p:nvPr/>
            </p:nvSpPr>
            <p:spPr bwMode="auto">
              <a:xfrm>
                <a:off x="3750" y="2124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9" name="Freeform 203"/>
              <p:cNvSpPr/>
              <p:nvPr/>
            </p:nvSpPr>
            <p:spPr bwMode="auto">
              <a:xfrm>
                <a:off x="3774" y="2124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0 w 6"/>
                  <a:gd name="T3" fmla="*/ 1 h 2"/>
                  <a:gd name="T4" fmla="*/ 6 w 6"/>
                  <a:gd name="T5" fmla="*/ 0 h 2"/>
                  <a:gd name="T6" fmla="*/ 2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3" y="2"/>
                      <a:pt x="4" y="2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0" name="Freeform 204"/>
              <p:cNvSpPr/>
              <p:nvPr/>
            </p:nvSpPr>
            <p:spPr bwMode="auto">
              <a:xfrm>
                <a:off x="3814" y="2124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0" name="Group 406"/>
            <p:cNvGrpSpPr/>
            <p:nvPr/>
          </p:nvGrpSpPr>
          <p:grpSpPr bwMode="auto">
            <a:xfrm>
              <a:off x="2844" y="2124"/>
              <a:ext cx="2006" cy="197"/>
              <a:chOff x="2844" y="2124"/>
              <a:chExt cx="2006" cy="197"/>
            </a:xfrm>
            <a:grpFill/>
          </p:grpSpPr>
          <p:sp>
            <p:nvSpPr>
              <p:cNvPr id="601" name="Freeform 206"/>
              <p:cNvSpPr/>
              <p:nvPr/>
            </p:nvSpPr>
            <p:spPr bwMode="auto">
              <a:xfrm>
                <a:off x="3823" y="2124"/>
                <a:ext cx="8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3"/>
                      <a:pt x="1" y="2"/>
                      <a:pt x="3" y="4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2" name="Freeform 207"/>
              <p:cNvSpPr/>
              <p:nvPr/>
            </p:nvSpPr>
            <p:spPr bwMode="auto">
              <a:xfrm>
                <a:off x="4521" y="212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3" name="Freeform 208"/>
              <p:cNvSpPr/>
              <p:nvPr/>
            </p:nvSpPr>
            <p:spPr bwMode="auto">
              <a:xfrm>
                <a:off x="3740" y="212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0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4" name="Freeform 209"/>
              <p:cNvSpPr/>
              <p:nvPr/>
            </p:nvSpPr>
            <p:spPr bwMode="auto">
              <a:xfrm>
                <a:off x="3866" y="2126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5" name="Freeform 210"/>
              <p:cNvSpPr/>
              <p:nvPr/>
            </p:nvSpPr>
            <p:spPr bwMode="auto">
              <a:xfrm>
                <a:off x="3883" y="2126"/>
                <a:ext cx="9" cy="15"/>
              </a:xfrm>
              <a:custGeom>
                <a:avLst/>
                <a:gdLst>
                  <a:gd name="T0" fmla="*/ 0 w 4"/>
                  <a:gd name="T1" fmla="*/ 0 h 6"/>
                  <a:gd name="T2" fmla="*/ 4 w 4"/>
                  <a:gd name="T3" fmla="*/ 6 h 6"/>
                  <a:gd name="T4" fmla="*/ 0 w 4"/>
                  <a:gd name="T5" fmla="*/ 5 h 6"/>
                  <a:gd name="T6" fmla="*/ 0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3" y="2"/>
                      <a:pt x="3" y="2"/>
                      <a:pt x="4" y="6"/>
                    </a:cubicBezTo>
                    <a:cubicBezTo>
                      <a:pt x="3" y="5"/>
                      <a:pt x="1" y="5"/>
                      <a:pt x="0" y="5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6" name="Freeform 211"/>
              <p:cNvSpPr/>
              <p:nvPr/>
            </p:nvSpPr>
            <p:spPr bwMode="auto">
              <a:xfrm>
                <a:off x="3859" y="212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2 w 3"/>
                  <a:gd name="T3" fmla="*/ 3 h 3"/>
                  <a:gd name="T4" fmla="*/ 2 w 3"/>
                  <a:gd name="T5" fmla="*/ 3 h 3"/>
                  <a:gd name="T6" fmla="*/ 0 w 3"/>
                  <a:gd name="T7" fmla="*/ 2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3" y="2"/>
                      <a:pt x="1" y="0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7" name="Freeform 212"/>
              <p:cNvSpPr/>
              <p:nvPr/>
            </p:nvSpPr>
            <p:spPr bwMode="auto">
              <a:xfrm>
                <a:off x="3978" y="2129"/>
                <a:ext cx="11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4" y="0"/>
                      <a:pt x="3" y="0"/>
                      <a:pt x="5" y="2"/>
                    </a:cubicBezTo>
                    <a:cubicBezTo>
                      <a:pt x="1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8" name="Freeform 213"/>
              <p:cNvSpPr/>
              <p:nvPr/>
            </p:nvSpPr>
            <p:spPr bwMode="auto">
              <a:xfrm>
                <a:off x="4295" y="2129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0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2" y="0"/>
                      <a:pt x="4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9" name="Freeform 214"/>
              <p:cNvSpPr/>
              <p:nvPr/>
            </p:nvSpPr>
            <p:spPr bwMode="auto">
              <a:xfrm>
                <a:off x="4321" y="212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0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0" name="Freeform 215"/>
              <p:cNvSpPr/>
              <p:nvPr/>
            </p:nvSpPr>
            <p:spPr bwMode="auto">
              <a:xfrm>
                <a:off x="3930" y="2131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1" name="Freeform 216"/>
              <p:cNvSpPr/>
              <p:nvPr/>
            </p:nvSpPr>
            <p:spPr bwMode="auto">
              <a:xfrm>
                <a:off x="4310" y="2131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2" name="Freeform 217"/>
              <p:cNvSpPr/>
              <p:nvPr/>
            </p:nvSpPr>
            <p:spPr bwMode="auto">
              <a:xfrm>
                <a:off x="3951" y="213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3" name="Freeform 218"/>
              <p:cNvSpPr/>
              <p:nvPr/>
            </p:nvSpPr>
            <p:spPr bwMode="auto">
              <a:xfrm>
                <a:off x="3710" y="213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4" name="Freeform 219"/>
              <p:cNvSpPr/>
              <p:nvPr/>
            </p:nvSpPr>
            <p:spPr bwMode="auto">
              <a:xfrm>
                <a:off x="3719" y="213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5" name="Freeform 220"/>
              <p:cNvSpPr/>
              <p:nvPr/>
            </p:nvSpPr>
            <p:spPr bwMode="auto">
              <a:xfrm>
                <a:off x="3752" y="2136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2 h 4"/>
                  <a:gd name="T6" fmla="*/ 2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6" name="Freeform 221"/>
              <p:cNvSpPr/>
              <p:nvPr/>
            </p:nvSpPr>
            <p:spPr bwMode="auto">
              <a:xfrm>
                <a:off x="3762" y="2136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3 w 4"/>
                  <a:gd name="T7" fmla="*/ 0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7" name="Freeform 222"/>
              <p:cNvSpPr/>
              <p:nvPr/>
            </p:nvSpPr>
            <p:spPr bwMode="auto">
              <a:xfrm>
                <a:off x="4326" y="2138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8" name="Freeform 223"/>
              <p:cNvSpPr/>
              <p:nvPr/>
            </p:nvSpPr>
            <p:spPr bwMode="auto">
              <a:xfrm>
                <a:off x="3951" y="2141"/>
                <a:ext cx="8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9" name="Freeform 224"/>
              <p:cNvSpPr/>
              <p:nvPr/>
            </p:nvSpPr>
            <p:spPr bwMode="auto">
              <a:xfrm>
                <a:off x="3992" y="214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0" name="Freeform 225"/>
              <p:cNvSpPr/>
              <p:nvPr/>
            </p:nvSpPr>
            <p:spPr bwMode="auto">
              <a:xfrm>
                <a:off x="4319" y="214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1" name="Freeform 226"/>
              <p:cNvSpPr/>
              <p:nvPr/>
            </p:nvSpPr>
            <p:spPr bwMode="auto">
              <a:xfrm>
                <a:off x="4542" y="2141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2" name="Freeform 227"/>
              <p:cNvSpPr/>
              <p:nvPr/>
            </p:nvSpPr>
            <p:spPr bwMode="auto">
              <a:xfrm>
                <a:off x="3740" y="2143"/>
                <a:ext cx="10" cy="3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0" y="0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3" name="Freeform 228"/>
              <p:cNvSpPr/>
              <p:nvPr/>
            </p:nvSpPr>
            <p:spPr bwMode="auto">
              <a:xfrm>
                <a:off x="4087" y="2143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4" name="Freeform 229"/>
              <p:cNvSpPr/>
              <p:nvPr/>
            </p:nvSpPr>
            <p:spPr bwMode="auto">
              <a:xfrm>
                <a:off x="4101" y="2143"/>
                <a:ext cx="16" cy="5"/>
              </a:xfrm>
              <a:custGeom>
                <a:avLst/>
                <a:gdLst>
                  <a:gd name="T0" fmla="*/ 1 w 7"/>
                  <a:gd name="T1" fmla="*/ 0 h 2"/>
                  <a:gd name="T2" fmla="*/ 7 w 7"/>
                  <a:gd name="T3" fmla="*/ 1 h 2"/>
                  <a:gd name="T4" fmla="*/ 7 w 7"/>
                  <a:gd name="T5" fmla="*/ 2 h 2"/>
                  <a:gd name="T6" fmla="*/ 0 w 7"/>
                  <a:gd name="T7" fmla="*/ 2 h 2"/>
                  <a:gd name="T8" fmla="*/ 1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3" y="0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5" y="2"/>
                      <a:pt x="3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5" name="Freeform 230"/>
              <p:cNvSpPr/>
              <p:nvPr/>
            </p:nvSpPr>
            <p:spPr bwMode="auto">
              <a:xfrm>
                <a:off x="2877" y="2146"/>
                <a:ext cx="8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2" y="1"/>
                      <a:pt x="0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6" name="Freeform 231"/>
              <p:cNvSpPr/>
              <p:nvPr/>
            </p:nvSpPr>
            <p:spPr bwMode="auto">
              <a:xfrm>
                <a:off x="3883" y="2146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0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7" name="Freeform 232"/>
              <p:cNvSpPr/>
              <p:nvPr/>
            </p:nvSpPr>
            <p:spPr bwMode="auto">
              <a:xfrm>
                <a:off x="4013" y="2146"/>
                <a:ext cx="10" cy="4"/>
              </a:xfrm>
              <a:custGeom>
                <a:avLst/>
                <a:gdLst>
                  <a:gd name="T0" fmla="*/ 2 w 4"/>
                  <a:gd name="T1" fmla="*/ 0 h 2"/>
                  <a:gd name="T2" fmla="*/ 0 w 4"/>
                  <a:gd name="T3" fmla="*/ 1 h 2"/>
                  <a:gd name="T4" fmla="*/ 0 w 4"/>
                  <a:gd name="T5" fmla="*/ 1 h 2"/>
                  <a:gd name="T6" fmla="*/ 4 w 4"/>
                  <a:gd name="T7" fmla="*/ 0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2" y="2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8" name="Freeform 233"/>
              <p:cNvSpPr/>
              <p:nvPr/>
            </p:nvSpPr>
            <p:spPr bwMode="auto">
              <a:xfrm>
                <a:off x="3916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9" name="Freeform 234"/>
              <p:cNvSpPr/>
              <p:nvPr/>
            </p:nvSpPr>
            <p:spPr bwMode="auto">
              <a:xfrm>
                <a:off x="3975" y="2148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0" y="1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0" name="Freeform 235"/>
              <p:cNvSpPr/>
              <p:nvPr/>
            </p:nvSpPr>
            <p:spPr bwMode="auto">
              <a:xfrm>
                <a:off x="3997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1" name="Freeform 236"/>
              <p:cNvSpPr/>
              <p:nvPr/>
            </p:nvSpPr>
            <p:spPr bwMode="auto">
              <a:xfrm>
                <a:off x="4068" y="2148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2" name="Freeform 237"/>
              <p:cNvSpPr/>
              <p:nvPr/>
            </p:nvSpPr>
            <p:spPr bwMode="auto">
              <a:xfrm>
                <a:off x="3693" y="21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3" name="Freeform 238"/>
              <p:cNvSpPr/>
              <p:nvPr/>
            </p:nvSpPr>
            <p:spPr bwMode="auto">
              <a:xfrm>
                <a:off x="3743" y="2148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4" name="Freeform 239"/>
              <p:cNvSpPr/>
              <p:nvPr/>
            </p:nvSpPr>
            <p:spPr bwMode="auto">
              <a:xfrm>
                <a:off x="3880" y="2148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5" name="Freeform 240"/>
              <p:cNvSpPr/>
              <p:nvPr/>
            </p:nvSpPr>
            <p:spPr bwMode="auto">
              <a:xfrm>
                <a:off x="3973" y="2148"/>
                <a:ext cx="24" cy="19"/>
              </a:xfrm>
              <a:custGeom>
                <a:avLst/>
                <a:gdLst>
                  <a:gd name="T0" fmla="*/ 4 w 10"/>
                  <a:gd name="T1" fmla="*/ 0 h 8"/>
                  <a:gd name="T2" fmla="*/ 6 w 10"/>
                  <a:gd name="T3" fmla="*/ 5 h 8"/>
                  <a:gd name="T4" fmla="*/ 0 w 10"/>
                  <a:gd name="T5" fmla="*/ 8 h 8"/>
                  <a:gd name="T6" fmla="*/ 10 w 10"/>
                  <a:gd name="T7" fmla="*/ 5 h 8"/>
                  <a:gd name="T8" fmla="*/ 4 w 1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4" y="0"/>
                    </a:moveTo>
                    <a:cubicBezTo>
                      <a:pt x="5" y="2"/>
                      <a:pt x="6" y="4"/>
                      <a:pt x="6" y="5"/>
                    </a:cubicBezTo>
                    <a:cubicBezTo>
                      <a:pt x="2" y="6"/>
                      <a:pt x="2" y="6"/>
                      <a:pt x="0" y="8"/>
                    </a:cubicBezTo>
                    <a:cubicBezTo>
                      <a:pt x="6" y="8"/>
                      <a:pt x="8" y="8"/>
                      <a:pt x="10" y="5"/>
                    </a:cubicBezTo>
                    <a:cubicBezTo>
                      <a:pt x="8" y="4"/>
                      <a:pt x="6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6" name="Freeform 241"/>
              <p:cNvSpPr/>
              <p:nvPr/>
            </p:nvSpPr>
            <p:spPr bwMode="auto">
              <a:xfrm>
                <a:off x="4532" y="2148"/>
                <a:ext cx="12" cy="2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7" name="Freeform 242"/>
              <p:cNvSpPr/>
              <p:nvPr/>
            </p:nvSpPr>
            <p:spPr bwMode="auto">
              <a:xfrm>
                <a:off x="4023" y="2150"/>
                <a:ext cx="9" cy="12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5 h 5"/>
                  <a:gd name="T4" fmla="*/ 1 w 4"/>
                  <a:gd name="T5" fmla="*/ 5 h 5"/>
                  <a:gd name="T6" fmla="*/ 4 w 4"/>
                  <a:gd name="T7" fmla="*/ 0 h 5"/>
                  <a:gd name="T8" fmla="*/ 3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3" y="3"/>
                      <a:pt x="2" y="4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8" name="Freeform 243"/>
              <p:cNvSpPr/>
              <p:nvPr/>
            </p:nvSpPr>
            <p:spPr bwMode="auto">
              <a:xfrm>
                <a:off x="4288" y="2150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9" name="Freeform 244"/>
              <p:cNvSpPr/>
              <p:nvPr/>
            </p:nvSpPr>
            <p:spPr bwMode="auto">
              <a:xfrm>
                <a:off x="4295" y="2150"/>
                <a:ext cx="33" cy="10"/>
              </a:xfrm>
              <a:custGeom>
                <a:avLst/>
                <a:gdLst>
                  <a:gd name="T0" fmla="*/ 3 w 14"/>
                  <a:gd name="T1" fmla="*/ 0 h 4"/>
                  <a:gd name="T2" fmla="*/ 11 w 14"/>
                  <a:gd name="T3" fmla="*/ 1 h 4"/>
                  <a:gd name="T4" fmla="*/ 6 w 14"/>
                  <a:gd name="T5" fmla="*/ 1 h 4"/>
                  <a:gd name="T6" fmla="*/ 7 w 14"/>
                  <a:gd name="T7" fmla="*/ 3 h 4"/>
                  <a:gd name="T8" fmla="*/ 14 w 14"/>
                  <a:gd name="T9" fmla="*/ 2 h 4"/>
                  <a:gd name="T10" fmla="*/ 13 w 14"/>
                  <a:gd name="T11" fmla="*/ 4 h 4"/>
                  <a:gd name="T12" fmla="*/ 0 w 14"/>
                  <a:gd name="T13" fmla="*/ 4 h 4"/>
                  <a:gd name="T14" fmla="*/ 0 w 14"/>
                  <a:gd name="T15" fmla="*/ 3 h 4"/>
                  <a:gd name="T16" fmla="*/ 1 w 14"/>
                  <a:gd name="T17" fmla="*/ 1 h 4"/>
                  <a:gd name="T18" fmla="*/ 3 w 1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4">
                    <a:moveTo>
                      <a:pt x="3" y="0"/>
                    </a:moveTo>
                    <a:cubicBezTo>
                      <a:pt x="6" y="1"/>
                      <a:pt x="9" y="1"/>
                      <a:pt x="11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6" y="2"/>
                      <a:pt x="6" y="3"/>
                      <a:pt x="7" y="3"/>
                    </a:cubicBezTo>
                    <a:cubicBezTo>
                      <a:pt x="9" y="3"/>
                      <a:pt x="12" y="3"/>
                      <a:pt x="14" y="2"/>
                    </a:cubicBezTo>
                    <a:cubicBezTo>
                      <a:pt x="14" y="3"/>
                      <a:pt x="14" y="4"/>
                      <a:pt x="13" y="4"/>
                    </a:cubicBezTo>
                    <a:cubicBezTo>
                      <a:pt x="9" y="4"/>
                      <a:pt x="4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0" name="Freeform 245"/>
              <p:cNvSpPr/>
              <p:nvPr/>
            </p:nvSpPr>
            <p:spPr bwMode="auto">
              <a:xfrm>
                <a:off x="4464" y="2150"/>
                <a:ext cx="11" cy="3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0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2" y="1"/>
                      <a:pt x="3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1" name="Freeform 246"/>
              <p:cNvSpPr/>
              <p:nvPr/>
            </p:nvSpPr>
            <p:spPr bwMode="auto">
              <a:xfrm>
                <a:off x="4492" y="2150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2" name="Freeform 247"/>
              <p:cNvSpPr/>
              <p:nvPr/>
            </p:nvSpPr>
            <p:spPr bwMode="auto">
              <a:xfrm>
                <a:off x="3842" y="2153"/>
                <a:ext cx="5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0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2" y="3"/>
                      <a:pt x="2" y="2"/>
                      <a:pt x="0" y="5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3" name="Freeform 248"/>
              <p:cNvSpPr/>
              <p:nvPr/>
            </p:nvSpPr>
            <p:spPr bwMode="auto">
              <a:xfrm>
                <a:off x="3883" y="2153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2 w 3"/>
                  <a:gd name="T5" fmla="*/ 5 h 5"/>
                  <a:gd name="T6" fmla="*/ 1 w 3"/>
                  <a:gd name="T7" fmla="*/ 5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2"/>
                      <a:pt x="2" y="2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4" name="Freeform 249"/>
              <p:cNvSpPr/>
              <p:nvPr/>
            </p:nvSpPr>
            <p:spPr bwMode="auto">
              <a:xfrm>
                <a:off x="4272" y="2153"/>
                <a:ext cx="19" cy="9"/>
              </a:xfrm>
              <a:custGeom>
                <a:avLst/>
                <a:gdLst>
                  <a:gd name="T0" fmla="*/ 0 w 8"/>
                  <a:gd name="T1" fmla="*/ 0 h 4"/>
                  <a:gd name="T2" fmla="*/ 8 w 8"/>
                  <a:gd name="T3" fmla="*/ 2 h 4"/>
                  <a:gd name="T4" fmla="*/ 7 w 8"/>
                  <a:gd name="T5" fmla="*/ 4 h 4"/>
                  <a:gd name="T6" fmla="*/ 6 w 8"/>
                  <a:gd name="T7" fmla="*/ 4 h 4"/>
                  <a:gd name="T8" fmla="*/ 0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3" y="1"/>
                      <a:pt x="5" y="2"/>
                      <a:pt x="8" y="2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3" y="3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5" name="Freeform 250"/>
              <p:cNvSpPr/>
              <p:nvPr/>
            </p:nvSpPr>
            <p:spPr bwMode="auto">
              <a:xfrm>
                <a:off x="4668" y="2153"/>
                <a:ext cx="35" cy="19"/>
              </a:xfrm>
              <a:custGeom>
                <a:avLst/>
                <a:gdLst>
                  <a:gd name="T0" fmla="*/ 11 w 15"/>
                  <a:gd name="T1" fmla="*/ 0 h 8"/>
                  <a:gd name="T2" fmla="*/ 14 w 15"/>
                  <a:gd name="T3" fmla="*/ 0 h 8"/>
                  <a:gd name="T4" fmla="*/ 15 w 15"/>
                  <a:gd name="T5" fmla="*/ 7 h 8"/>
                  <a:gd name="T6" fmla="*/ 12 w 15"/>
                  <a:gd name="T7" fmla="*/ 7 h 8"/>
                  <a:gd name="T8" fmla="*/ 4 w 15"/>
                  <a:gd name="T9" fmla="*/ 8 h 8"/>
                  <a:gd name="T10" fmla="*/ 0 w 15"/>
                  <a:gd name="T11" fmla="*/ 6 h 8"/>
                  <a:gd name="T12" fmla="*/ 4 w 15"/>
                  <a:gd name="T13" fmla="*/ 1 h 8"/>
                  <a:gd name="T14" fmla="*/ 11 w 15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8">
                    <a:moveTo>
                      <a:pt x="11" y="0"/>
                    </a:moveTo>
                    <a:cubicBezTo>
                      <a:pt x="12" y="0"/>
                      <a:pt x="13" y="0"/>
                      <a:pt x="14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14" y="7"/>
                      <a:pt x="13" y="7"/>
                      <a:pt x="12" y="7"/>
                    </a:cubicBezTo>
                    <a:cubicBezTo>
                      <a:pt x="10" y="5"/>
                      <a:pt x="12" y="7"/>
                      <a:pt x="4" y="8"/>
                    </a:cubicBezTo>
                    <a:cubicBezTo>
                      <a:pt x="3" y="7"/>
                      <a:pt x="2" y="7"/>
                      <a:pt x="0" y="6"/>
                    </a:cubicBezTo>
                    <a:cubicBezTo>
                      <a:pt x="2" y="5"/>
                      <a:pt x="3" y="3"/>
                      <a:pt x="4" y="1"/>
                    </a:cubicBezTo>
                    <a:cubicBezTo>
                      <a:pt x="6" y="1"/>
                      <a:pt x="9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6" name="Freeform 251"/>
              <p:cNvSpPr/>
              <p:nvPr/>
            </p:nvSpPr>
            <p:spPr bwMode="auto">
              <a:xfrm>
                <a:off x="3819" y="2155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2" y="2"/>
                      <a:pt x="1" y="3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7" name="Freeform 252"/>
              <p:cNvSpPr/>
              <p:nvPr/>
            </p:nvSpPr>
            <p:spPr bwMode="auto">
              <a:xfrm>
                <a:off x="3833" y="215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0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8" name="Freeform 253"/>
              <p:cNvSpPr/>
              <p:nvPr/>
            </p:nvSpPr>
            <p:spPr bwMode="auto">
              <a:xfrm>
                <a:off x="4302" y="2155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9" name="Freeform 254"/>
              <p:cNvSpPr/>
              <p:nvPr/>
            </p:nvSpPr>
            <p:spPr bwMode="auto">
              <a:xfrm>
                <a:off x="4001" y="215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2"/>
                      <a:pt x="1" y="2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0" name="Freeform 255"/>
              <p:cNvSpPr/>
              <p:nvPr/>
            </p:nvSpPr>
            <p:spPr bwMode="auto">
              <a:xfrm>
                <a:off x="4210" y="2158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1" name="Freeform 256"/>
              <p:cNvSpPr/>
              <p:nvPr/>
            </p:nvSpPr>
            <p:spPr bwMode="auto">
              <a:xfrm>
                <a:off x="2844" y="2160"/>
                <a:ext cx="12" cy="15"/>
              </a:xfrm>
              <a:custGeom>
                <a:avLst/>
                <a:gdLst>
                  <a:gd name="T0" fmla="*/ 2 w 5"/>
                  <a:gd name="T1" fmla="*/ 0 h 6"/>
                  <a:gd name="T2" fmla="*/ 5 w 5"/>
                  <a:gd name="T3" fmla="*/ 0 h 6"/>
                  <a:gd name="T4" fmla="*/ 2 w 5"/>
                  <a:gd name="T5" fmla="*/ 6 h 6"/>
                  <a:gd name="T6" fmla="*/ 0 w 5"/>
                  <a:gd name="T7" fmla="*/ 5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3" y="0"/>
                      <a:pt x="4" y="0"/>
                      <a:pt x="5" y="0"/>
                    </a:cubicBezTo>
                    <a:cubicBezTo>
                      <a:pt x="3" y="5"/>
                      <a:pt x="5" y="3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1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2" name="Freeform 257"/>
              <p:cNvSpPr/>
              <p:nvPr/>
            </p:nvSpPr>
            <p:spPr bwMode="auto">
              <a:xfrm>
                <a:off x="3916" y="2160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3" name="Freeform 258"/>
              <p:cNvSpPr/>
              <p:nvPr/>
            </p:nvSpPr>
            <p:spPr bwMode="auto">
              <a:xfrm>
                <a:off x="4065" y="2160"/>
                <a:ext cx="10" cy="10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0 h 4"/>
                  <a:gd name="T4" fmla="*/ 1 w 4"/>
                  <a:gd name="T5" fmla="*/ 4 h 4"/>
                  <a:gd name="T6" fmla="*/ 2 w 4"/>
                  <a:gd name="T7" fmla="*/ 2 h 4"/>
                  <a:gd name="T8" fmla="*/ 0 w 4"/>
                  <a:gd name="T9" fmla="*/ 2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3"/>
                      <a:pt x="3" y="2"/>
                      <a:pt x="1" y="4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4" name="Freeform 259"/>
              <p:cNvSpPr/>
              <p:nvPr/>
            </p:nvSpPr>
            <p:spPr bwMode="auto">
              <a:xfrm>
                <a:off x="4684" y="216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5" name="Freeform 260"/>
              <p:cNvSpPr/>
              <p:nvPr/>
            </p:nvSpPr>
            <p:spPr bwMode="auto">
              <a:xfrm>
                <a:off x="4034" y="2162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6" name="Freeform 261"/>
              <p:cNvSpPr/>
              <p:nvPr/>
            </p:nvSpPr>
            <p:spPr bwMode="auto">
              <a:xfrm>
                <a:off x="4321" y="216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2"/>
                      <a:pt x="1" y="0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7" name="Freeform 262"/>
              <p:cNvSpPr/>
              <p:nvPr/>
            </p:nvSpPr>
            <p:spPr bwMode="auto">
              <a:xfrm>
                <a:off x="3812" y="2165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4 w 6"/>
                  <a:gd name="T3" fmla="*/ 3 h 3"/>
                  <a:gd name="T4" fmla="*/ 6 w 6"/>
                  <a:gd name="T5" fmla="*/ 1 h 3"/>
                  <a:gd name="T6" fmla="*/ 6 w 6"/>
                  <a:gd name="T7" fmla="*/ 0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2"/>
                      <a:pt x="2" y="2"/>
                      <a:pt x="4" y="3"/>
                    </a:cubicBezTo>
                    <a:cubicBezTo>
                      <a:pt x="5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8" name="Freeform 263"/>
              <p:cNvSpPr/>
              <p:nvPr/>
            </p:nvSpPr>
            <p:spPr bwMode="auto">
              <a:xfrm>
                <a:off x="3923" y="216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9" name="Freeform 264"/>
              <p:cNvSpPr/>
              <p:nvPr/>
            </p:nvSpPr>
            <p:spPr bwMode="auto">
              <a:xfrm>
                <a:off x="4122" y="2167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0" name="Freeform 265"/>
              <p:cNvSpPr/>
              <p:nvPr/>
            </p:nvSpPr>
            <p:spPr bwMode="auto">
              <a:xfrm>
                <a:off x="2847" y="2175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1" name="Freeform 266"/>
              <p:cNvSpPr/>
              <p:nvPr/>
            </p:nvSpPr>
            <p:spPr bwMode="auto">
              <a:xfrm>
                <a:off x="4008" y="2175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2" name="Freeform 267"/>
              <p:cNvSpPr/>
              <p:nvPr/>
            </p:nvSpPr>
            <p:spPr bwMode="auto">
              <a:xfrm>
                <a:off x="4328" y="2175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3" name="Freeform 268"/>
              <p:cNvSpPr/>
              <p:nvPr/>
            </p:nvSpPr>
            <p:spPr bwMode="auto">
              <a:xfrm>
                <a:off x="4694" y="2175"/>
                <a:ext cx="19" cy="2"/>
              </a:xfrm>
              <a:custGeom>
                <a:avLst/>
                <a:gdLst>
                  <a:gd name="T0" fmla="*/ 0 w 8"/>
                  <a:gd name="T1" fmla="*/ 0 h 1"/>
                  <a:gd name="T2" fmla="*/ 8 w 8"/>
                  <a:gd name="T3" fmla="*/ 1 h 1"/>
                  <a:gd name="T4" fmla="*/ 0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cubicBezTo>
                      <a:pt x="2" y="0"/>
                      <a:pt x="5" y="1"/>
                      <a:pt x="8" y="1"/>
                    </a:cubicBezTo>
                    <a:cubicBezTo>
                      <a:pt x="5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4" name="Freeform 269"/>
              <p:cNvSpPr/>
              <p:nvPr/>
            </p:nvSpPr>
            <p:spPr bwMode="auto">
              <a:xfrm>
                <a:off x="3963" y="2177"/>
                <a:ext cx="19" cy="12"/>
              </a:xfrm>
              <a:custGeom>
                <a:avLst/>
                <a:gdLst>
                  <a:gd name="T0" fmla="*/ 4 w 8"/>
                  <a:gd name="T1" fmla="*/ 0 h 5"/>
                  <a:gd name="T2" fmla="*/ 0 w 8"/>
                  <a:gd name="T3" fmla="*/ 5 h 5"/>
                  <a:gd name="T4" fmla="*/ 1 w 8"/>
                  <a:gd name="T5" fmla="*/ 5 h 5"/>
                  <a:gd name="T6" fmla="*/ 8 w 8"/>
                  <a:gd name="T7" fmla="*/ 2 h 5"/>
                  <a:gd name="T8" fmla="*/ 8 w 8"/>
                  <a:gd name="T9" fmla="*/ 1 h 5"/>
                  <a:gd name="T10" fmla="*/ 4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3" y="4"/>
                      <a:pt x="6" y="3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7" y="1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5" name="Freeform 270"/>
              <p:cNvSpPr/>
              <p:nvPr/>
            </p:nvSpPr>
            <p:spPr bwMode="auto">
              <a:xfrm>
                <a:off x="3987" y="2177"/>
                <a:ext cx="19" cy="14"/>
              </a:xfrm>
              <a:custGeom>
                <a:avLst/>
                <a:gdLst>
                  <a:gd name="T0" fmla="*/ 1 w 8"/>
                  <a:gd name="T1" fmla="*/ 0 h 6"/>
                  <a:gd name="T2" fmla="*/ 0 w 8"/>
                  <a:gd name="T3" fmla="*/ 6 h 6"/>
                  <a:gd name="T4" fmla="*/ 8 w 8"/>
                  <a:gd name="T5" fmla="*/ 3 h 6"/>
                  <a:gd name="T6" fmla="*/ 8 w 8"/>
                  <a:gd name="T7" fmla="*/ 2 h 6"/>
                  <a:gd name="T8" fmla="*/ 1 w 8"/>
                  <a:gd name="T9" fmla="*/ 3 h 6"/>
                  <a:gd name="T10" fmla="*/ 2 w 8"/>
                  <a:gd name="T11" fmla="*/ 1 h 6"/>
                  <a:gd name="T12" fmla="*/ 1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0"/>
                    </a:moveTo>
                    <a:cubicBezTo>
                      <a:pt x="1" y="2"/>
                      <a:pt x="1" y="4"/>
                      <a:pt x="0" y="6"/>
                    </a:cubicBezTo>
                    <a:cubicBezTo>
                      <a:pt x="3" y="5"/>
                      <a:pt x="5" y="4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5" y="2"/>
                      <a:pt x="5" y="2"/>
                      <a:pt x="1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6" name="Freeform 271"/>
              <p:cNvSpPr/>
              <p:nvPr/>
            </p:nvSpPr>
            <p:spPr bwMode="auto">
              <a:xfrm>
                <a:off x="4366" y="217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1"/>
                      <a:pt x="1" y="0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7" name="Freeform 272"/>
              <p:cNvSpPr/>
              <p:nvPr/>
            </p:nvSpPr>
            <p:spPr bwMode="auto">
              <a:xfrm>
                <a:off x="3951" y="217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0" y="1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8" name="Freeform 273"/>
              <p:cNvSpPr/>
              <p:nvPr/>
            </p:nvSpPr>
            <p:spPr bwMode="auto">
              <a:xfrm>
                <a:off x="3899" y="2182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3 w 3"/>
                  <a:gd name="T5" fmla="*/ 1 h 4"/>
                  <a:gd name="T6" fmla="*/ 1 w 3"/>
                  <a:gd name="T7" fmla="*/ 1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" y="3"/>
                      <a:pt x="2" y="2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9" name="Freeform 274"/>
              <p:cNvSpPr/>
              <p:nvPr/>
            </p:nvSpPr>
            <p:spPr bwMode="auto">
              <a:xfrm>
                <a:off x="4030" y="2182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3" y="1"/>
                      <a:pt x="2" y="1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0" name="Freeform 275"/>
              <p:cNvSpPr/>
              <p:nvPr/>
            </p:nvSpPr>
            <p:spPr bwMode="auto">
              <a:xfrm>
                <a:off x="4603" y="2182"/>
                <a:ext cx="15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1" name="Freeform 276"/>
              <p:cNvSpPr/>
              <p:nvPr/>
            </p:nvSpPr>
            <p:spPr bwMode="auto">
              <a:xfrm>
                <a:off x="4641" y="2182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2" name="Freeform 277"/>
              <p:cNvSpPr/>
              <p:nvPr/>
            </p:nvSpPr>
            <p:spPr bwMode="auto">
              <a:xfrm>
                <a:off x="3935" y="218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1" y="1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3" name="Freeform 278"/>
              <p:cNvSpPr/>
              <p:nvPr/>
            </p:nvSpPr>
            <p:spPr bwMode="auto">
              <a:xfrm>
                <a:off x="4068" y="2184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7 w 8"/>
                  <a:gd name="T5" fmla="*/ 2 h 2"/>
                  <a:gd name="T6" fmla="*/ 0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2" y="0"/>
                      <a:pt x="5" y="0"/>
                      <a:pt x="8" y="0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4" name="Freeform 279"/>
              <p:cNvSpPr/>
              <p:nvPr/>
            </p:nvSpPr>
            <p:spPr bwMode="auto">
              <a:xfrm>
                <a:off x="3994" y="2187"/>
                <a:ext cx="19" cy="16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3 w 8"/>
                  <a:gd name="T5" fmla="*/ 7 h 7"/>
                  <a:gd name="T6" fmla="*/ 8 w 8"/>
                  <a:gd name="T7" fmla="*/ 2 h 7"/>
                  <a:gd name="T8" fmla="*/ 7 w 8"/>
                  <a:gd name="T9" fmla="*/ 0 h 7"/>
                  <a:gd name="T10" fmla="*/ 5 w 8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3" y="1"/>
                      <a:pt x="2" y="2"/>
                      <a:pt x="0" y="4"/>
                    </a:cubicBezTo>
                    <a:cubicBezTo>
                      <a:pt x="1" y="5"/>
                      <a:pt x="2" y="6"/>
                      <a:pt x="3" y="7"/>
                    </a:cubicBezTo>
                    <a:cubicBezTo>
                      <a:pt x="4" y="5"/>
                      <a:pt x="6" y="3"/>
                      <a:pt x="8" y="2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5" name="Freeform 280"/>
              <p:cNvSpPr/>
              <p:nvPr/>
            </p:nvSpPr>
            <p:spPr bwMode="auto">
              <a:xfrm>
                <a:off x="4023" y="2187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3 w 3"/>
                  <a:gd name="T5" fmla="*/ 3 h 3"/>
                  <a:gd name="T6" fmla="*/ 2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6" name="Freeform 281"/>
              <p:cNvSpPr/>
              <p:nvPr/>
            </p:nvSpPr>
            <p:spPr bwMode="auto">
              <a:xfrm>
                <a:off x="4272" y="2187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7" name="Freeform 282"/>
              <p:cNvSpPr/>
              <p:nvPr/>
            </p:nvSpPr>
            <p:spPr bwMode="auto">
              <a:xfrm>
                <a:off x="4281" y="2187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8" name="Freeform 283"/>
              <p:cNvSpPr/>
              <p:nvPr/>
            </p:nvSpPr>
            <p:spPr bwMode="auto">
              <a:xfrm>
                <a:off x="3866" y="2189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9" name="Freeform 284"/>
              <p:cNvSpPr/>
              <p:nvPr/>
            </p:nvSpPr>
            <p:spPr bwMode="auto">
              <a:xfrm>
                <a:off x="3980" y="2189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2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3"/>
                      <a:pt x="1" y="2"/>
                      <a:pt x="4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1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0" name="Freeform 285"/>
              <p:cNvSpPr/>
              <p:nvPr/>
            </p:nvSpPr>
            <p:spPr bwMode="auto">
              <a:xfrm>
                <a:off x="3968" y="2191"/>
                <a:ext cx="10" cy="1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1 w 4"/>
                  <a:gd name="T5" fmla="*/ 4 h 4"/>
                  <a:gd name="T6" fmla="*/ 4 w 4"/>
                  <a:gd name="T7" fmla="*/ 0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4" y="2"/>
                      <a:pt x="3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1" name="Freeform 286"/>
              <p:cNvSpPr/>
              <p:nvPr/>
            </p:nvSpPr>
            <p:spPr bwMode="auto">
              <a:xfrm>
                <a:off x="4089" y="219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2" name="Freeform 287"/>
              <p:cNvSpPr/>
              <p:nvPr/>
            </p:nvSpPr>
            <p:spPr bwMode="auto">
              <a:xfrm>
                <a:off x="4231" y="219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3" name="Freeform 288"/>
              <p:cNvSpPr/>
              <p:nvPr/>
            </p:nvSpPr>
            <p:spPr bwMode="auto">
              <a:xfrm>
                <a:off x="3906" y="2194"/>
                <a:ext cx="17" cy="12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2 h 5"/>
                  <a:gd name="T4" fmla="*/ 2 w 7"/>
                  <a:gd name="T5" fmla="*/ 5 h 5"/>
                  <a:gd name="T6" fmla="*/ 6 w 7"/>
                  <a:gd name="T7" fmla="*/ 5 h 5"/>
                  <a:gd name="T8" fmla="*/ 7 w 7"/>
                  <a:gd name="T9" fmla="*/ 3 h 5"/>
                  <a:gd name="T10" fmla="*/ 6 w 7"/>
                  <a:gd name="T11" fmla="*/ 0 h 5"/>
                  <a:gd name="T12" fmla="*/ 5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5" y="4"/>
                      <a:pt x="4" y="4"/>
                      <a:pt x="6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6" y="1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4" name="Freeform 289"/>
              <p:cNvSpPr/>
              <p:nvPr/>
            </p:nvSpPr>
            <p:spPr bwMode="auto">
              <a:xfrm>
                <a:off x="3956" y="2194"/>
                <a:ext cx="10" cy="12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5 h 5"/>
                  <a:gd name="T4" fmla="*/ 4 w 4"/>
                  <a:gd name="T5" fmla="*/ 3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1" y="3"/>
                      <a:pt x="0" y="5"/>
                    </a:cubicBezTo>
                    <a:cubicBezTo>
                      <a:pt x="1" y="4"/>
                      <a:pt x="2" y="3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5" name="Freeform 290"/>
              <p:cNvSpPr/>
              <p:nvPr/>
            </p:nvSpPr>
            <p:spPr bwMode="auto">
              <a:xfrm>
                <a:off x="4627" y="2194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6" name="Freeform 291"/>
              <p:cNvSpPr/>
              <p:nvPr/>
            </p:nvSpPr>
            <p:spPr bwMode="auto">
              <a:xfrm>
                <a:off x="4637" y="2194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0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7" name="Freeform 292"/>
              <p:cNvSpPr/>
              <p:nvPr/>
            </p:nvSpPr>
            <p:spPr bwMode="auto">
              <a:xfrm>
                <a:off x="3895" y="2196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8" name="Freeform 293"/>
              <p:cNvSpPr/>
              <p:nvPr/>
            </p:nvSpPr>
            <p:spPr bwMode="auto">
              <a:xfrm>
                <a:off x="4222" y="2196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0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9" name="Freeform 294"/>
              <p:cNvSpPr/>
              <p:nvPr/>
            </p:nvSpPr>
            <p:spPr bwMode="auto">
              <a:xfrm>
                <a:off x="4580" y="2196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4 w 6"/>
                  <a:gd name="T5" fmla="*/ 3 h 3"/>
                  <a:gd name="T6" fmla="*/ 0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5" y="1"/>
                      <a:pt x="4" y="2"/>
                      <a:pt x="4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0" name="Freeform 295"/>
              <p:cNvSpPr/>
              <p:nvPr/>
            </p:nvSpPr>
            <p:spPr bwMode="auto">
              <a:xfrm>
                <a:off x="4596" y="2196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1" name="Freeform 296"/>
              <p:cNvSpPr/>
              <p:nvPr/>
            </p:nvSpPr>
            <p:spPr bwMode="auto">
              <a:xfrm>
                <a:off x="4603" y="2196"/>
                <a:ext cx="8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2" name="Freeform 297"/>
              <p:cNvSpPr/>
              <p:nvPr/>
            </p:nvSpPr>
            <p:spPr bwMode="auto">
              <a:xfrm>
                <a:off x="3885" y="2199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1" y="2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3" name="Freeform 298"/>
              <p:cNvSpPr/>
              <p:nvPr/>
            </p:nvSpPr>
            <p:spPr bwMode="auto">
              <a:xfrm>
                <a:off x="3911" y="2199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4" name="Freeform 299"/>
              <p:cNvSpPr/>
              <p:nvPr/>
            </p:nvSpPr>
            <p:spPr bwMode="auto">
              <a:xfrm>
                <a:off x="3944" y="2199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3 h 3"/>
                  <a:gd name="T4" fmla="*/ 2 w 4"/>
                  <a:gd name="T5" fmla="*/ 2 h 3"/>
                  <a:gd name="T6" fmla="*/ 4 w 4"/>
                  <a:gd name="T7" fmla="*/ 2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1" y="3"/>
                      <a:pt x="0" y="0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5" name="Freeform 300"/>
              <p:cNvSpPr/>
              <p:nvPr/>
            </p:nvSpPr>
            <p:spPr bwMode="auto">
              <a:xfrm>
                <a:off x="4061" y="2199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0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6" name="Freeform 301"/>
              <p:cNvSpPr/>
              <p:nvPr/>
            </p:nvSpPr>
            <p:spPr bwMode="auto">
              <a:xfrm>
                <a:off x="4523" y="2199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7" name="Freeform 302"/>
              <p:cNvSpPr/>
              <p:nvPr/>
            </p:nvSpPr>
            <p:spPr bwMode="auto">
              <a:xfrm>
                <a:off x="4563" y="2199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8" name="Freeform 303"/>
              <p:cNvSpPr/>
              <p:nvPr/>
            </p:nvSpPr>
            <p:spPr bwMode="auto">
              <a:xfrm>
                <a:off x="3878" y="220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9" name="Freeform 304"/>
              <p:cNvSpPr/>
              <p:nvPr/>
            </p:nvSpPr>
            <p:spPr bwMode="auto">
              <a:xfrm>
                <a:off x="3925" y="2201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1 h 2"/>
                  <a:gd name="T4" fmla="*/ 0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3" y="2"/>
                      <a:pt x="2" y="1"/>
                      <a:pt x="5" y="1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0" name="Freeform 305"/>
              <p:cNvSpPr/>
              <p:nvPr/>
            </p:nvSpPr>
            <p:spPr bwMode="auto">
              <a:xfrm>
                <a:off x="4006" y="2201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1" name="Freeform 306"/>
              <p:cNvSpPr/>
              <p:nvPr/>
            </p:nvSpPr>
            <p:spPr bwMode="auto">
              <a:xfrm>
                <a:off x="4506" y="2201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2" name="Freeform 307"/>
              <p:cNvSpPr/>
              <p:nvPr/>
            </p:nvSpPr>
            <p:spPr bwMode="auto">
              <a:xfrm>
                <a:off x="3869" y="220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3" name="Freeform 308"/>
              <p:cNvSpPr/>
              <p:nvPr/>
            </p:nvSpPr>
            <p:spPr bwMode="auto">
              <a:xfrm>
                <a:off x="3897" y="2203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2"/>
                      <a:pt x="1" y="2"/>
                      <a:pt x="3" y="3"/>
                    </a:cubicBezTo>
                    <a:cubicBezTo>
                      <a:pt x="2" y="0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4" name="Freeform 309"/>
              <p:cNvSpPr/>
              <p:nvPr/>
            </p:nvSpPr>
            <p:spPr bwMode="auto">
              <a:xfrm>
                <a:off x="4020" y="2203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0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5" name="Freeform 310"/>
              <p:cNvSpPr/>
              <p:nvPr/>
            </p:nvSpPr>
            <p:spPr bwMode="auto">
              <a:xfrm>
                <a:off x="4034" y="2203"/>
                <a:ext cx="8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3 h 4"/>
                  <a:gd name="T4" fmla="*/ 3 w 3"/>
                  <a:gd name="T5" fmla="*/ 4 h 4"/>
                  <a:gd name="T6" fmla="*/ 0 w 3"/>
                  <a:gd name="T7" fmla="*/ 4 h 4"/>
                  <a:gd name="T8" fmla="*/ 0 w 3"/>
                  <a:gd name="T9" fmla="*/ 2 h 4"/>
                  <a:gd name="T10" fmla="*/ 0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6" name="Freeform 311"/>
              <p:cNvSpPr/>
              <p:nvPr/>
            </p:nvSpPr>
            <p:spPr bwMode="auto">
              <a:xfrm>
                <a:off x="4077" y="2203"/>
                <a:ext cx="17" cy="10"/>
              </a:xfrm>
              <a:custGeom>
                <a:avLst/>
                <a:gdLst>
                  <a:gd name="T0" fmla="*/ 3 w 7"/>
                  <a:gd name="T1" fmla="*/ 0 h 4"/>
                  <a:gd name="T2" fmla="*/ 7 w 7"/>
                  <a:gd name="T3" fmla="*/ 1 h 4"/>
                  <a:gd name="T4" fmla="*/ 5 w 7"/>
                  <a:gd name="T5" fmla="*/ 3 h 4"/>
                  <a:gd name="T6" fmla="*/ 1 w 7"/>
                  <a:gd name="T7" fmla="*/ 4 h 4"/>
                  <a:gd name="T8" fmla="*/ 0 w 7"/>
                  <a:gd name="T9" fmla="*/ 2 h 4"/>
                  <a:gd name="T10" fmla="*/ 0 w 7"/>
                  <a:gd name="T11" fmla="*/ 1 h 4"/>
                  <a:gd name="T12" fmla="*/ 3 w 7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cubicBezTo>
                      <a:pt x="6" y="1"/>
                      <a:pt x="4" y="1"/>
                      <a:pt x="7" y="1"/>
                    </a:cubicBezTo>
                    <a:cubicBezTo>
                      <a:pt x="6" y="3"/>
                      <a:pt x="7" y="2"/>
                      <a:pt x="5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3" y="0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7" name="Freeform 312"/>
              <p:cNvSpPr/>
              <p:nvPr/>
            </p:nvSpPr>
            <p:spPr bwMode="auto">
              <a:xfrm>
                <a:off x="2868" y="22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8" name="Freeform 313"/>
              <p:cNvSpPr/>
              <p:nvPr/>
            </p:nvSpPr>
            <p:spPr bwMode="auto">
              <a:xfrm>
                <a:off x="3850" y="2206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9" name="Freeform 314"/>
              <p:cNvSpPr/>
              <p:nvPr/>
            </p:nvSpPr>
            <p:spPr bwMode="auto">
              <a:xfrm>
                <a:off x="4044" y="2206"/>
                <a:ext cx="17" cy="5"/>
              </a:xfrm>
              <a:custGeom>
                <a:avLst/>
                <a:gdLst>
                  <a:gd name="T0" fmla="*/ 1 w 7"/>
                  <a:gd name="T1" fmla="*/ 0 h 2"/>
                  <a:gd name="T2" fmla="*/ 7 w 7"/>
                  <a:gd name="T3" fmla="*/ 1 h 2"/>
                  <a:gd name="T4" fmla="*/ 5 w 7"/>
                  <a:gd name="T5" fmla="*/ 1 h 2"/>
                  <a:gd name="T6" fmla="*/ 0 w 7"/>
                  <a:gd name="T7" fmla="*/ 2 h 2"/>
                  <a:gd name="T8" fmla="*/ 1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1" y="0"/>
                    </a:moveTo>
                    <a:cubicBezTo>
                      <a:pt x="5" y="1"/>
                      <a:pt x="5" y="0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0" name="Freeform 315"/>
              <p:cNvSpPr/>
              <p:nvPr/>
            </p:nvSpPr>
            <p:spPr bwMode="auto">
              <a:xfrm>
                <a:off x="4061" y="2206"/>
                <a:ext cx="11" cy="5"/>
              </a:xfrm>
              <a:custGeom>
                <a:avLst/>
                <a:gdLst>
                  <a:gd name="T0" fmla="*/ 1 w 5"/>
                  <a:gd name="T1" fmla="*/ 0 h 2"/>
                  <a:gd name="T2" fmla="*/ 5 w 5"/>
                  <a:gd name="T3" fmla="*/ 0 h 2"/>
                  <a:gd name="T4" fmla="*/ 5 w 5"/>
                  <a:gd name="T5" fmla="*/ 0 h 2"/>
                  <a:gd name="T6" fmla="*/ 4 w 5"/>
                  <a:gd name="T7" fmla="*/ 2 h 2"/>
                  <a:gd name="T8" fmla="*/ 0 w 5"/>
                  <a:gd name="T9" fmla="*/ 2 h 2"/>
                  <a:gd name="T10" fmla="*/ 1 w 5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1" name="Freeform 316"/>
              <p:cNvSpPr/>
              <p:nvPr/>
            </p:nvSpPr>
            <p:spPr bwMode="auto">
              <a:xfrm>
                <a:off x="4096" y="2206"/>
                <a:ext cx="26" cy="5"/>
              </a:xfrm>
              <a:custGeom>
                <a:avLst/>
                <a:gdLst>
                  <a:gd name="T0" fmla="*/ 1 w 11"/>
                  <a:gd name="T1" fmla="*/ 0 h 2"/>
                  <a:gd name="T2" fmla="*/ 11 w 11"/>
                  <a:gd name="T3" fmla="*/ 0 h 2"/>
                  <a:gd name="T4" fmla="*/ 11 w 11"/>
                  <a:gd name="T5" fmla="*/ 0 h 2"/>
                  <a:gd name="T6" fmla="*/ 0 w 11"/>
                  <a:gd name="T7" fmla="*/ 2 h 2"/>
                  <a:gd name="T8" fmla="*/ 1 w 1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1" y="0"/>
                    </a:moveTo>
                    <a:cubicBezTo>
                      <a:pt x="5" y="0"/>
                      <a:pt x="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1"/>
                      <a:pt x="4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2" name="Freeform 317"/>
              <p:cNvSpPr/>
              <p:nvPr/>
            </p:nvSpPr>
            <p:spPr bwMode="auto">
              <a:xfrm>
                <a:off x="4160" y="2206"/>
                <a:ext cx="12" cy="5"/>
              </a:xfrm>
              <a:custGeom>
                <a:avLst/>
                <a:gdLst>
                  <a:gd name="T0" fmla="*/ 3 w 5"/>
                  <a:gd name="T1" fmla="*/ 0 h 2"/>
                  <a:gd name="T2" fmla="*/ 5 w 5"/>
                  <a:gd name="T3" fmla="*/ 2 h 2"/>
                  <a:gd name="T4" fmla="*/ 0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4" y="1"/>
                      <a:pt x="4" y="2"/>
                      <a:pt x="5" y="2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3" name="Freeform 318"/>
              <p:cNvSpPr/>
              <p:nvPr/>
            </p:nvSpPr>
            <p:spPr bwMode="auto">
              <a:xfrm>
                <a:off x="4179" y="2206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4" name="Freeform 319"/>
              <p:cNvSpPr/>
              <p:nvPr/>
            </p:nvSpPr>
            <p:spPr bwMode="auto">
              <a:xfrm>
                <a:off x="4186" y="220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5" name="Freeform 320"/>
              <p:cNvSpPr/>
              <p:nvPr/>
            </p:nvSpPr>
            <p:spPr bwMode="auto">
              <a:xfrm>
                <a:off x="4573" y="2206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6" name="Freeform 321"/>
              <p:cNvSpPr/>
              <p:nvPr/>
            </p:nvSpPr>
            <p:spPr bwMode="auto">
              <a:xfrm>
                <a:off x="4689" y="2206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7" name="Freeform 322"/>
              <p:cNvSpPr/>
              <p:nvPr/>
            </p:nvSpPr>
            <p:spPr bwMode="auto">
              <a:xfrm>
                <a:off x="3887" y="220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8" name="Freeform 323"/>
              <p:cNvSpPr/>
              <p:nvPr/>
            </p:nvSpPr>
            <p:spPr bwMode="auto">
              <a:xfrm>
                <a:off x="2885" y="2211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2 h 3"/>
                  <a:gd name="T4" fmla="*/ 3 w 3"/>
                  <a:gd name="T5" fmla="*/ 3 h 3"/>
                  <a:gd name="T6" fmla="*/ 3 w 3"/>
                  <a:gd name="T7" fmla="*/ 0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9" name="Freeform 324"/>
              <p:cNvSpPr/>
              <p:nvPr/>
            </p:nvSpPr>
            <p:spPr bwMode="auto">
              <a:xfrm>
                <a:off x="2847" y="221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0" name="Freeform 325"/>
              <p:cNvSpPr/>
              <p:nvPr/>
            </p:nvSpPr>
            <p:spPr bwMode="auto">
              <a:xfrm>
                <a:off x="3053" y="2213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1" name="Freeform 326"/>
              <p:cNvSpPr/>
              <p:nvPr/>
            </p:nvSpPr>
            <p:spPr bwMode="auto">
              <a:xfrm>
                <a:off x="3980" y="2213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2" name="Freeform 327"/>
              <p:cNvSpPr/>
              <p:nvPr/>
            </p:nvSpPr>
            <p:spPr bwMode="auto">
              <a:xfrm>
                <a:off x="4219" y="2213"/>
                <a:ext cx="10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3 h 3"/>
                  <a:gd name="T4" fmla="*/ 3 w 4"/>
                  <a:gd name="T5" fmla="*/ 3 h 3"/>
                  <a:gd name="T6" fmla="*/ 0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3" y="2"/>
                      <a:pt x="3" y="1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3" name="Freeform 328"/>
              <p:cNvSpPr/>
              <p:nvPr/>
            </p:nvSpPr>
            <p:spPr bwMode="auto">
              <a:xfrm>
                <a:off x="4374" y="2213"/>
                <a:ext cx="14" cy="7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1 h 3"/>
                  <a:gd name="T4" fmla="*/ 3 w 6"/>
                  <a:gd name="T5" fmla="*/ 3 h 3"/>
                  <a:gd name="T6" fmla="*/ 0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5" y="2"/>
                      <a:pt x="4" y="3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4" name="Freeform 329"/>
              <p:cNvSpPr/>
              <p:nvPr/>
            </p:nvSpPr>
            <p:spPr bwMode="auto">
              <a:xfrm>
                <a:off x="4841" y="2213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2"/>
                      <a:pt x="2" y="1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5" name="Freeform 330"/>
              <p:cNvSpPr/>
              <p:nvPr/>
            </p:nvSpPr>
            <p:spPr bwMode="auto">
              <a:xfrm>
                <a:off x="3968" y="2215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6" name="Freeform 331"/>
              <p:cNvSpPr/>
              <p:nvPr/>
            </p:nvSpPr>
            <p:spPr bwMode="auto">
              <a:xfrm>
                <a:off x="4184" y="2215"/>
                <a:ext cx="24" cy="8"/>
              </a:xfrm>
              <a:custGeom>
                <a:avLst/>
                <a:gdLst>
                  <a:gd name="T0" fmla="*/ 7 w 10"/>
                  <a:gd name="T1" fmla="*/ 0 h 3"/>
                  <a:gd name="T2" fmla="*/ 10 w 10"/>
                  <a:gd name="T3" fmla="*/ 0 h 3"/>
                  <a:gd name="T4" fmla="*/ 9 w 10"/>
                  <a:gd name="T5" fmla="*/ 2 h 3"/>
                  <a:gd name="T6" fmla="*/ 0 w 10"/>
                  <a:gd name="T7" fmla="*/ 3 h 3"/>
                  <a:gd name="T8" fmla="*/ 0 w 10"/>
                  <a:gd name="T9" fmla="*/ 1 h 3"/>
                  <a:gd name="T10" fmla="*/ 7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8" y="0"/>
                      <a:pt x="9" y="0"/>
                      <a:pt x="10" y="0"/>
                    </a:cubicBezTo>
                    <a:cubicBezTo>
                      <a:pt x="10" y="1"/>
                      <a:pt x="10" y="2"/>
                      <a:pt x="9" y="2"/>
                    </a:cubicBezTo>
                    <a:cubicBezTo>
                      <a:pt x="6" y="3"/>
                      <a:pt x="3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2" y="1"/>
                      <a:pt x="4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7" name="Freeform 332"/>
              <p:cNvSpPr/>
              <p:nvPr/>
            </p:nvSpPr>
            <p:spPr bwMode="auto">
              <a:xfrm>
                <a:off x="4333" y="2215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2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8" name="Freeform 333"/>
              <p:cNvSpPr/>
              <p:nvPr/>
            </p:nvSpPr>
            <p:spPr bwMode="auto">
              <a:xfrm>
                <a:off x="4352" y="2215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9" name="Freeform 334"/>
              <p:cNvSpPr/>
              <p:nvPr/>
            </p:nvSpPr>
            <p:spPr bwMode="auto">
              <a:xfrm>
                <a:off x="4359" y="2215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2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0" name="Freeform 335"/>
              <p:cNvSpPr/>
              <p:nvPr/>
            </p:nvSpPr>
            <p:spPr bwMode="auto">
              <a:xfrm>
                <a:off x="4397" y="2215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1" name="Freeform 336"/>
              <p:cNvSpPr/>
              <p:nvPr/>
            </p:nvSpPr>
            <p:spPr bwMode="auto">
              <a:xfrm>
                <a:off x="4518" y="2215"/>
                <a:ext cx="19" cy="8"/>
              </a:xfrm>
              <a:custGeom>
                <a:avLst/>
                <a:gdLst>
                  <a:gd name="T0" fmla="*/ 2 w 8"/>
                  <a:gd name="T1" fmla="*/ 0 h 3"/>
                  <a:gd name="T2" fmla="*/ 8 w 8"/>
                  <a:gd name="T3" fmla="*/ 2 h 3"/>
                  <a:gd name="T4" fmla="*/ 2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2" y="0"/>
                    </a:moveTo>
                    <a:cubicBezTo>
                      <a:pt x="6" y="1"/>
                      <a:pt x="6" y="1"/>
                      <a:pt x="8" y="2"/>
                    </a:cubicBezTo>
                    <a:cubicBezTo>
                      <a:pt x="5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2" name="Freeform 337"/>
              <p:cNvSpPr/>
              <p:nvPr/>
            </p:nvSpPr>
            <p:spPr bwMode="auto">
              <a:xfrm>
                <a:off x="2880" y="2218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2"/>
                      <a:pt x="2" y="2"/>
                      <a:pt x="4" y="3"/>
                    </a:cubicBezTo>
                    <a:cubicBezTo>
                      <a:pt x="2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3" name="Freeform 338"/>
              <p:cNvSpPr/>
              <p:nvPr/>
            </p:nvSpPr>
            <p:spPr bwMode="auto">
              <a:xfrm>
                <a:off x="4452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4" name="Freeform 339"/>
              <p:cNvSpPr/>
              <p:nvPr/>
            </p:nvSpPr>
            <p:spPr bwMode="auto">
              <a:xfrm>
                <a:off x="4473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5" name="Freeform 340"/>
              <p:cNvSpPr/>
              <p:nvPr/>
            </p:nvSpPr>
            <p:spPr bwMode="auto">
              <a:xfrm>
                <a:off x="4684" y="221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1"/>
                      <a:pt x="1" y="0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6" name="Freeform 341"/>
              <p:cNvSpPr/>
              <p:nvPr/>
            </p:nvSpPr>
            <p:spPr bwMode="auto">
              <a:xfrm>
                <a:off x="4160" y="2220"/>
                <a:ext cx="19" cy="8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1 h 3"/>
                  <a:gd name="T4" fmla="*/ 0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3" y="1"/>
                      <a:pt x="5" y="1"/>
                      <a:pt x="8" y="1"/>
                    </a:cubicBezTo>
                    <a:cubicBezTo>
                      <a:pt x="4" y="1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7" name="Freeform 342"/>
              <p:cNvSpPr/>
              <p:nvPr/>
            </p:nvSpPr>
            <p:spPr bwMode="auto">
              <a:xfrm>
                <a:off x="4774" y="222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8" name="Freeform 343"/>
              <p:cNvSpPr/>
              <p:nvPr/>
            </p:nvSpPr>
            <p:spPr bwMode="auto">
              <a:xfrm>
                <a:off x="4786" y="2220"/>
                <a:ext cx="10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3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9" name="Freeform 344"/>
              <p:cNvSpPr/>
              <p:nvPr/>
            </p:nvSpPr>
            <p:spPr bwMode="auto">
              <a:xfrm>
                <a:off x="4065" y="2223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0" name="Freeform 345"/>
              <p:cNvSpPr/>
              <p:nvPr/>
            </p:nvSpPr>
            <p:spPr bwMode="auto">
              <a:xfrm>
                <a:off x="2844" y="2225"/>
                <a:ext cx="10" cy="7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0 h 3"/>
                  <a:gd name="T4" fmla="*/ 0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2" y="3"/>
                      <a:pt x="4" y="2"/>
                      <a:pt x="0" y="3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1" name="Freeform 346"/>
              <p:cNvSpPr/>
              <p:nvPr/>
            </p:nvSpPr>
            <p:spPr bwMode="auto">
              <a:xfrm>
                <a:off x="3769" y="2228"/>
                <a:ext cx="38" cy="9"/>
              </a:xfrm>
              <a:custGeom>
                <a:avLst/>
                <a:gdLst>
                  <a:gd name="T0" fmla="*/ 6 w 16"/>
                  <a:gd name="T1" fmla="*/ 0 h 4"/>
                  <a:gd name="T2" fmla="*/ 0 w 16"/>
                  <a:gd name="T3" fmla="*/ 4 h 4"/>
                  <a:gd name="T4" fmla="*/ 2 w 16"/>
                  <a:gd name="T5" fmla="*/ 3 h 4"/>
                  <a:gd name="T6" fmla="*/ 16 w 16"/>
                  <a:gd name="T7" fmla="*/ 3 h 4"/>
                  <a:gd name="T8" fmla="*/ 12 w 16"/>
                  <a:gd name="T9" fmla="*/ 0 h 4"/>
                  <a:gd name="T10" fmla="*/ 7 w 16"/>
                  <a:gd name="T11" fmla="*/ 3 h 4"/>
                  <a:gd name="T12" fmla="*/ 6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6" y="0"/>
                    </a:moveTo>
                    <a:cubicBezTo>
                      <a:pt x="3" y="2"/>
                      <a:pt x="1" y="0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6" y="4"/>
                      <a:pt x="11" y="3"/>
                      <a:pt x="16" y="3"/>
                    </a:cubicBezTo>
                    <a:cubicBezTo>
                      <a:pt x="14" y="2"/>
                      <a:pt x="13" y="1"/>
                      <a:pt x="12" y="0"/>
                    </a:cubicBezTo>
                    <a:cubicBezTo>
                      <a:pt x="10" y="2"/>
                      <a:pt x="10" y="2"/>
                      <a:pt x="7" y="3"/>
                    </a:cubicBezTo>
                    <a:cubicBezTo>
                      <a:pt x="6" y="0"/>
                      <a:pt x="8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2" name="Freeform 347"/>
              <p:cNvSpPr/>
              <p:nvPr/>
            </p:nvSpPr>
            <p:spPr bwMode="auto">
              <a:xfrm>
                <a:off x="4703" y="2228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1"/>
                      <a:pt x="1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3" name="Freeform 348"/>
              <p:cNvSpPr/>
              <p:nvPr/>
            </p:nvSpPr>
            <p:spPr bwMode="auto">
              <a:xfrm>
                <a:off x="3809" y="2230"/>
                <a:ext cx="17" cy="17"/>
              </a:xfrm>
              <a:custGeom>
                <a:avLst/>
                <a:gdLst>
                  <a:gd name="T0" fmla="*/ 2 w 7"/>
                  <a:gd name="T1" fmla="*/ 0 h 7"/>
                  <a:gd name="T2" fmla="*/ 2 w 7"/>
                  <a:gd name="T3" fmla="*/ 2 h 7"/>
                  <a:gd name="T4" fmla="*/ 0 w 7"/>
                  <a:gd name="T5" fmla="*/ 1 h 7"/>
                  <a:gd name="T6" fmla="*/ 7 w 7"/>
                  <a:gd name="T7" fmla="*/ 7 h 7"/>
                  <a:gd name="T8" fmla="*/ 7 w 7"/>
                  <a:gd name="T9" fmla="*/ 6 h 7"/>
                  <a:gd name="T10" fmla="*/ 5 w 7"/>
                  <a:gd name="T11" fmla="*/ 1 h 7"/>
                  <a:gd name="T12" fmla="*/ 2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3" y="3"/>
                      <a:pt x="5" y="5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2"/>
                      <a:pt x="7" y="2"/>
                      <a:pt x="5" y="1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4" name="Freeform 349"/>
              <p:cNvSpPr/>
              <p:nvPr/>
            </p:nvSpPr>
            <p:spPr bwMode="auto">
              <a:xfrm>
                <a:off x="4224" y="2230"/>
                <a:ext cx="19" cy="12"/>
              </a:xfrm>
              <a:custGeom>
                <a:avLst/>
                <a:gdLst>
                  <a:gd name="T0" fmla="*/ 1 w 8"/>
                  <a:gd name="T1" fmla="*/ 0 h 5"/>
                  <a:gd name="T2" fmla="*/ 8 w 8"/>
                  <a:gd name="T3" fmla="*/ 1 h 5"/>
                  <a:gd name="T4" fmla="*/ 8 w 8"/>
                  <a:gd name="T5" fmla="*/ 2 h 5"/>
                  <a:gd name="T6" fmla="*/ 8 w 8"/>
                  <a:gd name="T7" fmla="*/ 4 h 5"/>
                  <a:gd name="T8" fmla="*/ 6 w 8"/>
                  <a:gd name="T9" fmla="*/ 5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3" y="0"/>
                      <a:pt x="6" y="1"/>
                      <a:pt x="8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7" y="4"/>
                      <a:pt x="7" y="5"/>
                      <a:pt x="6" y="5"/>
                    </a:cubicBezTo>
                    <a:cubicBezTo>
                      <a:pt x="1" y="1"/>
                      <a:pt x="0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5" name="Freeform 350"/>
              <p:cNvSpPr/>
              <p:nvPr/>
            </p:nvSpPr>
            <p:spPr bwMode="auto">
              <a:xfrm>
                <a:off x="4250" y="2230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0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6" name="Freeform 351"/>
              <p:cNvSpPr/>
              <p:nvPr/>
            </p:nvSpPr>
            <p:spPr bwMode="auto">
              <a:xfrm>
                <a:off x="4694" y="2230"/>
                <a:ext cx="4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7" name="Freeform 352"/>
              <p:cNvSpPr/>
              <p:nvPr/>
            </p:nvSpPr>
            <p:spPr bwMode="auto">
              <a:xfrm>
                <a:off x="4800" y="2230"/>
                <a:ext cx="10" cy="7"/>
              </a:xfrm>
              <a:custGeom>
                <a:avLst/>
                <a:gdLst>
                  <a:gd name="T0" fmla="*/ 1 w 4"/>
                  <a:gd name="T1" fmla="*/ 0 h 3"/>
                  <a:gd name="T2" fmla="*/ 4 w 4"/>
                  <a:gd name="T3" fmla="*/ 2 h 3"/>
                  <a:gd name="T4" fmla="*/ 1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2" y="1"/>
                      <a:pt x="3" y="1"/>
                      <a:pt x="4" y="2"/>
                    </a:cubicBezTo>
                    <a:cubicBezTo>
                      <a:pt x="0" y="2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8" name="Freeform 353"/>
              <p:cNvSpPr/>
              <p:nvPr/>
            </p:nvSpPr>
            <p:spPr bwMode="auto">
              <a:xfrm>
                <a:off x="4831" y="2230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9" name="Freeform 354"/>
              <p:cNvSpPr/>
              <p:nvPr/>
            </p:nvSpPr>
            <p:spPr bwMode="auto">
              <a:xfrm>
                <a:off x="3733" y="2232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1" y="0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0" name="Freeform 355"/>
              <p:cNvSpPr/>
              <p:nvPr/>
            </p:nvSpPr>
            <p:spPr bwMode="auto">
              <a:xfrm>
                <a:off x="3940" y="2232"/>
                <a:ext cx="35" cy="10"/>
              </a:xfrm>
              <a:custGeom>
                <a:avLst/>
                <a:gdLst>
                  <a:gd name="T0" fmla="*/ 4 w 15"/>
                  <a:gd name="T1" fmla="*/ 0 h 4"/>
                  <a:gd name="T2" fmla="*/ 15 w 15"/>
                  <a:gd name="T3" fmla="*/ 3 h 4"/>
                  <a:gd name="T4" fmla="*/ 15 w 15"/>
                  <a:gd name="T5" fmla="*/ 4 h 4"/>
                  <a:gd name="T6" fmla="*/ 0 w 15"/>
                  <a:gd name="T7" fmla="*/ 4 h 4"/>
                  <a:gd name="T8" fmla="*/ 0 w 15"/>
                  <a:gd name="T9" fmla="*/ 1 h 4"/>
                  <a:gd name="T10" fmla="*/ 4 w 1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">
                    <a:moveTo>
                      <a:pt x="4" y="0"/>
                    </a:moveTo>
                    <a:cubicBezTo>
                      <a:pt x="8" y="1"/>
                      <a:pt x="11" y="2"/>
                      <a:pt x="15" y="3"/>
                    </a:cubicBezTo>
                    <a:cubicBezTo>
                      <a:pt x="15" y="3"/>
                      <a:pt x="15" y="4"/>
                      <a:pt x="15" y="4"/>
                    </a:cubicBezTo>
                    <a:cubicBezTo>
                      <a:pt x="10" y="4"/>
                      <a:pt x="5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1" name="Freeform 356"/>
              <p:cNvSpPr/>
              <p:nvPr/>
            </p:nvSpPr>
            <p:spPr bwMode="auto">
              <a:xfrm>
                <a:off x="4120" y="2232"/>
                <a:ext cx="5" cy="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2" name="Freeform 357"/>
              <p:cNvSpPr/>
              <p:nvPr/>
            </p:nvSpPr>
            <p:spPr bwMode="auto">
              <a:xfrm>
                <a:off x="4205" y="2232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3" name="Freeform 358"/>
              <p:cNvSpPr/>
              <p:nvPr/>
            </p:nvSpPr>
            <p:spPr bwMode="auto">
              <a:xfrm>
                <a:off x="4319" y="2232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2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4" name="Freeform 359"/>
              <p:cNvSpPr/>
              <p:nvPr/>
            </p:nvSpPr>
            <p:spPr bwMode="auto">
              <a:xfrm>
                <a:off x="3759" y="2235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5" name="Freeform 360"/>
              <p:cNvSpPr/>
              <p:nvPr/>
            </p:nvSpPr>
            <p:spPr bwMode="auto">
              <a:xfrm>
                <a:off x="3980" y="2235"/>
                <a:ext cx="9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0 w 4"/>
                  <a:gd name="T7" fmla="*/ 2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2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6" name="Freeform 361"/>
              <p:cNvSpPr/>
              <p:nvPr/>
            </p:nvSpPr>
            <p:spPr bwMode="auto">
              <a:xfrm>
                <a:off x="4091" y="2235"/>
                <a:ext cx="24" cy="7"/>
              </a:xfrm>
              <a:custGeom>
                <a:avLst/>
                <a:gdLst>
                  <a:gd name="T0" fmla="*/ 3 w 10"/>
                  <a:gd name="T1" fmla="*/ 0 h 3"/>
                  <a:gd name="T2" fmla="*/ 10 w 10"/>
                  <a:gd name="T3" fmla="*/ 1 h 3"/>
                  <a:gd name="T4" fmla="*/ 10 w 10"/>
                  <a:gd name="T5" fmla="*/ 2 h 3"/>
                  <a:gd name="T6" fmla="*/ 0 w 10"/>
                  <a:gd name="T7" fmla="*/ 1 h 3"/>
                  <a:gd name="T8" fmla="*/ 3 w 10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3" y="0"/>
                    </a:moveTo>
                    <a:cubicBezTo>
                      <a:pt x="6" y="0"/>
                      <a:pt x="8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5" y="2"/>
                      <a:pt x="3" y="3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7" name="Freeform 362"/>
              <p:cNvSpPr/>
              <p:nvPr/>
            </p:nvSpPr>
            <p:spPr bwMode="auto">
              <a:xfrm>
                <a:off x="4172" y="2235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8" name="Freeform 363"/>
              <p:cNvSpPr/>
              <p:nvPr/>
            </p:nvSpPr>
            <p:spPr bwMode="auto">
              <a:xfrm>
                <a:off x="4186" y="223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9" name="Freeform 364"/>
              <p:cNvSpPr/>
              <p:nvPr/>
            </p:nvSpPr>
            <p:spPr bwMode="auto">
              <a:xfrm>
                <a:off x="4283" y="2235"/>
                <a:ext cx="10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4 w 4"/>
                  <a:gd name="T5" fmla="*/ 1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0" name="Freeform 365"/>
              <p:cNvSpPr/>
              <p:nvPr/>
            </p:nvSpPr>
            <p:spPr bwMode="auto">
              <a:xfrm>
                <a:off x="2847" y="2237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1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1" name="Freeform 366"/>
              <p:cNvSpPr/>
              <p:nvPr/>
            </p:nvSpPr>
            <p:spPr bwMode="auto">
              <a:xfrm>
                <a:off x="3740" y="223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2" name="Freeform 367"/>
              <p:cNvSpPr/>
              <p:nvPr/>
            </p:nvSpPr>
            <p:spPr bwMode="auto">
              <a:xfrm>
                <a:off x="4058" y="2237"/>
                <a:ext cx="24" cy="5"/>
              </a:xfrm>
              <a:custGeom>
                <a:avLst/>
                <a:gdLst>
                  <a:gd name="T0" fmla="*/ 3 w 10"/>
                  <a:gd name="T1" fmla="*/ 0 h 2"/>
                  <a:gd name="T2" fmla="*/ 10 w 10"/>
                  <a:gd name="T3" fmla="*/ 1 h 2"/>
                  <a:gd name="T4" fmla="*/ 10 w 10"/>
                  <a:gd name="T5" fmla="*/ 2 h 2"/>
                  <a:gd name="T6" fmla="*/ 0 w 10"/>
                  <a:gd name="T7" fmla="*/ 2 h 2"/>
                  <a:gd name="T8" fmla="*/ 3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3" y="0"/>
                    </a:moveTo>
                    <a:cubicBezTo>
                      <a:pt x="5" y="0"/>
                      <a:pt x="7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6" y="2"/>
                      <a:pt x="3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3" name="Freeform 368"/>
              <p:cNvSpPr/>
              <p:nvPr/>
            </p:nvSpPr>
            <p:spPr bwMode="auto">
              <a:xfrm>
                <a:off x="4250" y="2237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4" name="Freeform 369"/>
              <p:cNvSpPr/>
              <p:nvPr/>
            </p:nvSpPr>
            <p:spPr bwMode="auto">
              <a:xfrm>
                <a:off x="4677" y="2237"/>
                <a:ext cx="19" cy="7"/>
              </a:xfrm>
              <a:custGeom>
                <a:avLst/>
                <a:gdLst>
                  <a:gd name="T0" fmla="*/ 3 w 8"/>
                  <a:gd name="T1" fmla="*/ 0 h 3"/>
                  <a:gd name="T2" fmla="*/ 8 w 8"/>
                  <a:gd name="T3" fmla="*/ 0 h 3"/>
                  <a:gd name="T4" fmla="*/ 7 w 8"/>
                  <a:gd name="T5" fmla="*/ 2 h 3"/>
                  <a:gd name="T6" fmla="*/ 0 w 8"/>
                  <a:gd name="T7" fmla="*/ 3 h 3"/>
                  <a:gd name="T8" fmla="*/ 3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cubicBezTo>
                      <a:pt x="5" y="0"/>
                      <a:pt x="6" y="0"/>
                      <a:pt x="8" y="0"/>
                    </a:cubicBezTo>
                    <a:cubicBezTo>
                      <a:pt x="8" y="1"/>
                      <a:pt x="7" y="1"/>
                      <a:pt x="7" y="2"/>
                    </a:cubicBezTo>
                    <a:cubicBezTo>
                      <a:pt x="5" y="2"/>
                      <a:pt x="2" y="3"/>
                      <a:pt x="0" y="3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5" name="Freeform 370"/>
              <p:cNvSpPr/>
              <p:nvPr/>
            </p:nvSpPr>
            <p:spPr bwMode="auto">
              <a:xfrm>
                <a:off x="3923" y="2240"/>
                <a:ext cx="10" cy="4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6" name="Freeform 371"/>
              <p:cNvSpPr/>
              <p:nvPr/>
            </p:nvSpPr>
            <p:spPr bwMode="auto">
              <a:xfrm>
                <a:off x="4042" y="2240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7" name="Freeform 372"/>
              <p:cNvSpPr/>
              <p:nvPr/>
            </p:nvSpPr>
            <p:spPr bwMode="auto">
              <a:xfrm>
                <a:off x="4212" y="2240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8" name="Freeform 373"/>
              <p:cNvSpPr/>
              <p:nvPr/>
            </p:nvSpPr>
            <p:spPr bwMode="auto">
              <a:xfrm>
                <a:off x="4347" y="2240"/>
                <a:ext cx="8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9" name="Freeform 374"/>
              <p:cNvSpPr/>
              <p:nvPr/>
            </p:nvSpPr>
            <p:spPr bwMode="auto">
              <a:xfrm>
                <a:off x="4383" y="2240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0" name="Freeform 375"/>
              <p:cNvSpPr/>
              <p:nvPr/>
            </p:nvSpPr>
            <p:spPr bwMode="auto">
              <a:xfrm>
                <a:off x="3895" y="2242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0 h 2"/>
                  <a:gd name="T4" fmla="*/ 3 w 4"/>
                  <a:gd name="T5" fmla="*/ 2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1" name="Freeform 376"/>
              <p:cNvSpPr/>
              <p:nvPr/>
            </p:nvSpPr>
            <p:spPr bwMode="auto">
              <a:xfrm>
                <a:off x="4006" y="2242"/>
                <a:ext cx="24" cy="10"/>
              </a:xfrm>
              <a:custGeom>
                <a:avLst/>
                <a:gdLst>
                  <a:gd name="T0" fmla="*/ 6 w 10"/>
                  <a:gd name="T1" fmla="*/ 0 h 4"/>
                  <a:gd name="T2" fmla="*/ 10 w 10"/>
                  <a:gd name="T3" fmla="*/ 1 h 4"/>
                  <a:gd name="T4" fmla="*/ 10 w 10"/>
                  <a:gd name="T5" fmla="*/ 2 h 4"/>
                  <a:gd name="T6" fmla="*/ 0 w 10"/>
                  <a:gd name="T7" fmla="*/ 1 h 4"/>
                  <a:gd name="T8" fmla="*/ 6 w 10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6" y="0"/>
                    </a:moveTo>
                    <a:cubicBezTo>
                      <a:pt x="7" y="0"/>
                      <a:pt x="8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5" y="3"/>
                      <a:pt x="3" y="4"/>
                      <a:pt x="0" y="1"/>
                    </a:cubicBezTo>
                    <a:cubicBezTo>
                      <a:pt x="2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2" name="Freeform 377"/>
              <p:cNvSpPr/>
              <p:nvPr/>
            </p:nvSpPr>
            <p:spPr bwMode="auto">
              <a:xfrm>
                <a:off x="4241" y="2242"/>
                <a:ext cx="14" cy="5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1 h 2"/>
                  <a:gd name="T4" fmla="*/ 6 w 6"/>
                  <a:gd name="T5" fmla="*/ 2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2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3" name="Freeform 378"/>
              <p:cNvSpPr/>
              <p:nvPr/>
            </p:nvSpPr>
            <p:spPr bwMode="auto">
              <a:xfrm>
                <a:off x="4509" y="2242"/>
                <a:ext cx="14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4" name="Freeform 379"/>
              <p:cNvSpPr/>
              <p:nvPr/>
            </p:nvSpPr>
            <p:spPr bwMode="auto">
              <a:xfrm>
                <a:off x="4558" y="2242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5" name="Freeform 380"/>
              <p:cNvSpPr/>
              <p:nvPr/>
            </p:nvSpPr>
            <p:spPr bwMode="auto">
              <a:xfrm>
                <a:off x="4577" y="2242"/>
                <a:ext cx="15" cy="2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0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2" y="0"/>
                      <a:pt x="4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6" name="Freeform 381"/>
              <p:cNvSpPr/>
              <p:nvPr/>
            </p:nvSpPr>
            <p:spPr bwMode="auto">
              <a:xfrm>
                <a:off x="4611" y="224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1" y="0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7" name="Freeform 382"/>
              <p:cNvSpPr/>
              <p:nvPr/>
            </p:nvSpPr>
            <p:spPr bwMode="auto">
              <a:xfrm>
                <a:off x="4665" y="2242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8" name="Freeform 383"/>
              <p:cNvSpPr/>
              <p:nvPr/>
            </p:nvSpPr>
            <p:spPr bwMode="auto">
              <a:xfrm>
                <a:off x="4838" y="2242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9" name="Freeform 384"/>
              <p:cNvSpPr/>
              <p:nvPr/>
            </p:nvSpPr>
            <p:spPr bwMode="auto">
              <a:xfrm>
                <a:off x="3679" y="224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0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0" name="Freeform 385"/>
              <p:cNvSpPr/>
              <p:nvPr/>
            </p:nvSpPr>
            <p:spPr bwMode="auto">
              <a:xfrm>
                <a:off x="3698" y="2244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1" name="Freeform 386"/>
              <p:cNvSpPr/>
              <p:nvPr/>
            </p:nvSpPr>
            <p:spPr bwMode="auto">
              <a:xfrm>
                <a:off x="3866" y="2244"/>
                <a:ext cx="12" cy="5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0 h 2"/>
                  <a:gd name="T4" fmla="*/ 3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2" name="Freeform 387"/>
              <p:cNvSpPr/>
              <p:nvPr/>
            </p:nvSpPr>
            <p:spPr bwMode="auto">
              <a:xfrm>
                <a:off x="3992" y="2244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0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3" name="Freeform 388"/>
              <p:cNvSpPr/>
              <p:nvPr/>
            </p:nvSpPr>
            <p:spPr bwMode="auto">
              <a:xfrm>
                <a:off x="4222" y="2244"/>
                <a:ext cx="14" cy="8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0 h 3"/>
                  <a:gd name="T4" fmla="*/ 5 w 6"/>
                  <a:gd name="T5" fmla="*/ 2 h 3"/>
                  <a:gd name="T6" fmla="*/ 2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3" y="0"/>
                      <a:pt x="5" y="0"/>
                      <a:pt x="6" y="0"/>
                    </a:cubicBezTo>
                    <a:cubicBezTo>
                      <a:pt x="6" y="0"/>
                      <a:pt x="5" y="1"/>
                      <a:pt x="5" y="2"/>
                    </a:cubicBezTo>
                    <a:cubicBezTo>
                      <a:pt x="2" y="1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4" name="Freeform 389"/>
              <p:cNvSpPr/>
              <p:nvPr/>
            </p:nvSpPr>
            <p:spPr bwMode="auto">
              <a:xfrm>
                <a:off x="3672" y="2247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5" name="Freeform 390"/>
              <p:cNvSpPr/>
              <p:nvPr/>
            </p:nvSpPr>
            <p:spPr bwMode="auto">
              <a:xfrm>
                <a:off x="3717" y="2247"/>
                <a:ext cx="12" cy="7"/>
              </a:xfrm>
              <a:custGeom>
                <a:avLst/>
                <a:gdLst>
                  <a:gd name="T0" fmla="*/ 3 w 5"/>
                  <a:gd name="T1" fmla="*/ 0 h 3"/>
                  <a:gd name="T2" fmla="*/ 5 w 5"/>
                  <a:gd name="T3" fmla="*/ 2 h 3"/>
                  <a:gd name="T4" fmla="*/ 3 w 5"/>
                  <a:gd name="T5" fmla="*/ 3 h 3"/>
                  <a:gd name="T6" fmla="*/ 0 w 5"/>
                  <a:gd name="T7" fmla="*/ 1 h 3"/>
                  <a:gd name="T8" fmla="*/ 3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4" y="0"/>
                      <a:pt x="4" y="1"/>
                      <a:pt x="5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6" name="Freeform 391"/>
              <p:cNvSpPr/>
              <p:nvPr/>
            </p:nvSpPr>
            <p:spPr bwMode="auto">
              <a:xfrm>
                <a:off x="4357" y="2247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2" y="1"/>
                      <a:pt x="0" y="0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7" name="Freeform 392"/>
              <p:cNvSpPr/>
              <p:nvPr/>
            </p:nvSpPr>
            <p:spPr bwMode="auto">
              <a:xfrm>
                <a:off x="4672" y="2247"/>
                <a:ext cx="24" cy="5"/>
              </a:xfrm>
              <a:custGeom>
                <a:avLst/>
                <a:gdLst>
                  <a:gd name="T0" fmla="*/ 1 w 10"/>
                  <a:gd name="T1" fmla="*/ 0 h 2"/>
                  <a:gd name="T2" fmla="*/ 10 w 10"/>
                  <a:gd name="T3" fmla="*/ 0 h 2"/>
                  <a:gd name="T4" fmla="*/ 10 w 10"/>
                  <a:gd name="T5" fmla="*/ 2 h 2"/>
                  <a:gd name="T6" fmla="*/ 0 w 10"/>
                  <a:gd name="T7" fmla="*/ 2 h 2"/>
                  <a:gd name="T8" fmla="*/ 1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1" y="0"/>
                    </a:moveTo>
                    <a:cubicBezTo>
                      <a:pt x="4" y="0"/>
                      <a:pt x="7" y="0"/>
                      <a:pt x="10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7" y="2"/>
                      <a:pt x="3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8" name="Freeform 393"/>
              <p:cNvSpPr/>
              <p:nvPr/>
            </p:nvSpPr>
            <p:spPr bwMode="auto">
              <a:xfrm>
                <a:off x="4717" y="2247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0 w 4"/>
                  <a:gd name="T7" fmla="*/ 2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9" name="Freeform 394"/>
              <p:cNvSpPr/>
              <p:nvPr/>
            </p:nvSpPr>
            <p:spPr bwMode="auto">
              <a:xfrm>
                <a:off x="4774" y="2247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2 h 2"/>
                  <a:gd name="T4" fmla="*/ 3 w 8"/>
                  <a:gd name="T5" fmla="*/ 2 h 2"/>
                  <a:gd name="T6" fmla="*/ 0 w 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5" y="0"/>
                      <a:pt x="6" y="0"/>
                      <a:pt x="8" y="2"/>
                    </a:cubicBezTo>
                    <a:cubicBezTo>
                      <a:pt x="7" y="2"/>
                      <a:pt x="5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0" name="Freeform 395"/>
              <p:cNvSpPr/>
              <p:nvPr/>
            </p:nvSpPr>
            <p:spPr bwMode="auto">
              <a:xfrm>
                <a:off x="2913" y="2249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2 w 3"/>
                  <a:gd name="T5" fmla="*/ 0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3" y="1"/>
                      <a:pt x="1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1" name="Freeform 396"/>
              <p:cNvSpPr/>
              <p:nvPr/>
            </p:nvSpPr>
            <p:spPr bwMode="auto">
              <a:xfrm>
                <a:off x="3036" y="2249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2"/>
                      <a:pt x="0" y="0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2" name="Freeform 397"/>
              <p:cNvSpPr/>
              <p:nvPr/>
            </p:nvSpPr>
            <p:spPr bwMode="auto">
              <a:xfrm>
                <a:off x="3729" y="2249"/>
                <a:ext cx="9" cy="7"/>
              </a:xfrm>
              <a:custGeom>
                <a:avLst/>
                <a:gdLst>
                  <a:gd name="T0" fmla="*/ 2 w 4"/>
                  <a:gd name="T1" fmla="*/ 0 h 3"/>
                  <a:gd name="T2" fmla="*/ 4 w 4"/>
                  <a:gd name="T3" fmla="*/ 2 h 3"/>
                  <a:gd name="T4" fmla="*/ 3 w 4"/>
                  <a:gd name="T5" fmla="*/ 3 h 3"/>
                  <a:gd name="T6" fmla="*/ 0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3" y="1"/>
                      <a:pt x="4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3" name="Freeform 398"/>
              <p:cNvSpPr/>
              <p:nvPr/>
            </p:nvSpPr>
            <p:spPr bwMode="auto">
              <a:xfrm>
                <a:off x="4321" y="2249"/>
                <a:ext cx="5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4" name="Freeform 399"/>
              <p:cNvSpPr/>
              <p:nvPr/>
            </p:nvSpPr>
            <p:spPr bwMode="auto">
              <a:xfrm>
                <a:off x="3051" y="2252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5" name="Freeform 400"/>
              <p:cNvSpPr/>
              <p:nvPr/>
            </p:nvSpPr>
            <p:spPr bwMode="auto">
              <a:xfrm>
                <a:off x="4585" y="2252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6" name="Freeform 401"/>
              <p:cNvSpPr/>
              <p:nvPr/>
            </p:nvSpPr>
            <p:spPr bwMode="auto">
              <a:xfrm>
                <a:off x="4826" y="2252"/>
                <a:ext cx="24" cy="7"/>
              </a:xfrm>
              <a:custGeom>
                <a:avLst/>
                <a:gdLst>
                  <a:gd name="T0" fmla="*/ 2 w 10"/>
                  <a:gd name="T1" fmla="*/ 0 h 3"/>
                  <a:gd name="T2" fmla="*/ 10 w 10"/>
                  <a:gd name="T3" fmla="*/ 1 h 3"/>
                  <a:gd name="T4" fmla="*/ 10 w 10"/>
                  <a:gd name="T5" fmla="*/ 2 h 3"/>
                  <a:gd name="T6" fmla="*/ 2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cubicBezTo>
                      <a:pt x="5" y="0"/>
                      <a:pt x="8" y="0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7" y="2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7" name="Freeform 402"/>
              <p:cNvSpPr/>
              <p:nvPr/>
            </p:nvSpPr>
            <p:spPr bwMode="auto">
              <a:xfrm>
                <a:off x="4649" y="2254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0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3" y="0"/>
                      <a:pt x="5" y="0"/>
                      <a:pt x="8" y="0"/>
                    </a:cubicBezTo>
                    <a:cubicBezTo>
                      <a:pt x="6" y="2"/>
                      <a:pt x="3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8" name="Freeform 403"/>
              <p:cNvSpPr/>
              <p:nvPr/>
            </p:nvSpPr>
            <p:spPr bwMode="auto">
              <a:xfrm>
                <a:off x="4717" y="2254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2"/>
                      <a:pt x="1" y="0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9" name="Freeform 404"/>
              <p:cNvSpPr/>
              <p:nvPr/>
            </p:nvSpPr>
            <p:spPr bwMode="auto">
              <a:xfrm>
                <a:off x="4772" y="225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0" name="Freeform 405"/>
              <p:cNvSpPr/>
              <p:nvPr/>
            </p:nvSpPr>
            <p:spPr bwMode="auto">
              <a:xfrm>
                <a:off x="2849" y="2256"/>
                <a:ext cx="17" cy="65"/>
              </a:xfrm>
              <a:custGeom>
                <a:avLst/>
                <a:gdLst>
                  <a:gd name="T0" fmla="*/ 0 w 7"/>
                  <a:gd name="T1" fmla="*/ 0 h 27"/>
                  <a:gd name="T2" fmla="*/ 3 w 7"/>
                  <a:gd name="T3" fmla="*/ 0 h 27"/>
                  <a:gd name="T4" fmla="*/ 7 w 7"/>
                  <a:gd name="T5" fmla="*/ 27 h 27"/>
                  <a:gd name="T6" fmla="*/ 2 w 7"/>
                  <a:gd name="T7" fmla="*/ 26 h 27"/>
                  <a:gd name="T8" fmla="*/ 0 w 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9"/>
                      <a:pt x="6" y="18"/>
                      <a:pt x="7" y="27"/>
                    </a:cubicBezTo>
                    <a:cubicBezTo>
                      <a:pt x="5" y="26"/>
                      <a:pt x="4" y="26"/>
                      <a:pt x="2" y="26"/>
                    </a:cubicBezTo>
                    <a:cubicBezTo>
                      <a:pt x="3" y="22"/>
                      <a:pt x="0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1" name="Freeform 407"/>
            <p:cNvSpPr/>
            <p:nvPr/>
          </p:nvSpPr>
          <p:spPr bwMode="auto">
            <a:xfrm>
              <a:off x="3835" y="2256"/>
              <a:ext cx="10" cy="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4 w 4"/>
                <a:gd name="T5" fmla="*/ 1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2" name="Freeform 408"/>
            <p:cNvSpPr/>
            <p:nvPr/>
          </p:nvSpPr>
          <p:spPr bwMode="auto">
            <a:xfrm>
              <a:off x="3961" y="2256"/>
              <a:ext cx="14" cy="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0 h 2"/>
                <a:gd name="T4" fmla="*/ 6 w 6"/>
                <a:gd name="T5" fmla="*/ 2 h 2"/>
                <a:gd name="T6" fmla="*/ 2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3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3" name="Freeform 409"/>
            <p:cNvSpPr/>
            <p:nvPr/>
          </p:nvSpPr>
          <p:spPr bwMode="auto">
            <a:xfrm>
              <a:off x="4381" y="2256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0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4" name="Freeform 410"/>
            <p:cNvSpPr/>
            <p:nvPr/>
          </p:nvSpPr>
          <p:spPr bwMode="auto">
            <a:xfrm>
              <a:off x="4395" y="2256"/>
              <a:ext cx="21" cy="5"/>
            </a:xfrm>
            <a:custGeom>
              <a:avLst/>
              <a:gdLst>
                <a:gd name="T0" fmla="*/ 0 w 9"/>
                <a:gd name="T1" fmla="*/ 0 h 2"/>
                <a:gd name="T2" fmla="*/ 9 w 9"/>
                <a:gd name="T3" fmla="*/ 1 h 2"/>
                <a:gd name="T4" fmla="*/ 9 w 9"/>
                <a:gd name="T5" fmla="*/ 2 h 2"/>
                <a:gd name="T6" fmla="*/ 0 w 9"/>
                <a:gd name="T7" fmla="*/ 2 h 2"/>
                <a:gd name="T8" fmla="*/ 0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3" y="0"/>
                    <a:pt x="6" y="0"/>
                    <a:pt x="9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6" y="2"/>
                    <a:pt x="3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5" name="Freeform 411"/>
            <p:cNvSpPr/>
            <p:nvPr/>
          </p:nvSpPr>
          <p:spPr bwMode="auto">
            <a:xfrm>
              <a:off x="4421" y="225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6" name="Freeform 412"/>
            <p:cNvSpPr/>
            <p:nvPr/>
          </p:nvSpPr>
          <p:spPr bwMode="auto">
            <a:xfrm>
              <a:off x="4537" y="2256"/>
              <a:ext cx="5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7" name="Freeform 413"/>
            <p:cNvSpPr/>
            <p:nvPr/>
          </p:nvSpPr>
          <p:spPr bwMode="auto">
            <a:xfrm>
              <a:off x="4573" y="2256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2" y="0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8" name="Freeform 414"/>
            <p:cNvSpPr/>
            <p:nvPr/>
          </p:nvSpPr>
          <p:spPr bwMode="auto">
            <a:xfrm>
              <a:off x="4585" y="2256"/>
              <a:ext cx="18" cy="3"/>
            </a:xfrm>
            <a:custGeom>
              <a:avLst/>
              <a:gdLst>
                <a:gd name="T0" fmla="*/ 0 w 8"/>
                <a:gd name="T1" fmla="*/ 0 h 1"/>
                <a:gd name="T2" fmla="*/ 8 w 8"/>
                <a:gd name="T3" fmla="*/ 1 h 1"/>
                <a:gd name="T4" fmla="*/ 0 w 8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0" y="0"/>
                  </a:moveTo>
                  <a:cubicBezTo>
                    <a:pt x="2" y="0"/>
                    <a:pt x="5" y="0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9" name="Freeform 415"/>
            <p:cNvSpPr/>
            <p:nvPr/>
          </p:nvSpPr>
          <p:spPr bwMode="auto">
            <a:xfrm>
              <a:off x="4620" y="2256"/>
              <a:ext cx="7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0" name="Freeform 416"/>
            <p:cNvSpPr/>
            <p:nvPr/>
          </p:nvSpPr>
          <p:spPr bwMode="auto">
            <a:xfrm>
              <a:off x="3944" y="2259"/>
              <a:ext cx="15" cy="5"/>
            </a:xfrm>
            <a:custGeom>
              <a:avLst/>
              <a:gdLst>
                <a:gd name="T0" fmla="*/ 2 w 6"/>
                <a:gd name="T1" fmla="*/ 0 h 2"/>
                <a:gd name="T2" fmla="*/ 6 w 6"/>
                <a:gd name="T3" fmla="*/ 0 h 2"/>
                <a:gd name="T4" fmla="*/ 5 w 6"/>
                <a:gd name="T5" fmla="*/ 2 h 2"/>
                <a:gd name="T6" fmla="*/ 2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2" y="0"/>
                  </a:move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2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1" name="Freeform 417"/>
            <p:cNvSpPr/>
            <p:nvPr/>
          </p:nvSpPr>
          <p:spPr bwMode="auto">
            <a:xfrm>
              <a:off x="4101" y="2259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2" name="Freeform 418"/>
            <p:cNvSpPr/>
            <p:nvPr/>
          </p:nvSpPr>
          <p:spPr bwMode="auto">
            <a:xfrm>
              <a:off x="2877" y="2261"/>
              <a:ext cx="10" cy="5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1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3" name="Freeform 419"/>
            <p:cNvSpPr/>
            <p:nvPr/>
          </p:nvSpPr>
          <p:spPr bwMode="auto">
            <a:xfrm>
              <a:off x="3548" y="2261"/>
              <a:ext cx="8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2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4" name="Freeform 420"/>
            <p:cNvSpPr/>
            <p:nvPr/>
          </p:nvSpPr>
          <p:spPr bwMode="auto">
            <a:xfrm>
              <a:off x="4435" y="2261"/>
              <a:ext cx="7" cy="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2 w 3"/>
                <a:gd name="T5" fmla="*/ 1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2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5" name="Freeform 421"/>
            <p:cNvSpPr/>
            <p:nvPr/>
          </p:nvSpPr>
          <p:spPr bwMode="auto">
            <a:xfrm>
              <a:off x="2901" y="2264"/>
              <a:ext cx="7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2" y="1"/>
                    <a:pt x="0" y="0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6" name="Freeform 422"/>
            <p:cNvSpPr/>
            <p:nvPr/>
          </p:nvSpPr>
          <p:spPr bwMode="auto">
            <a:xfrm>
              <a:off x="2913" y="2264"/>
              <a:ext cx="10" cy="4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3 w 4"/>
                <a:gd name="T5" fmla="*/ 2 h 2"/>
                <a:gd name="T6" fmla="*/ 4 w 4"/>
                <a:gd name="T7" fmla="*/ 2 h 2"/>
                <a:gd name="T8" fmla="*/ 4 w 4"/>
                <a:gd name="T9" fmla="*/ 1 h 2"/>
                <a:gd name="T10" fmla="*/ 1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7" name="Freeform 423"/>
            <p:cNvSpPr/>
            <p:nvPr/>
          </p:nvSpPr>
          <p:spPr bwMode="auto">
            <a:xfrm>
              <a:off x="3532" y="2264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8" name="Freeform 424"/>
            <p:cNvSpPr/>
            <p:nvPr/>
          </p:nvSpPr>
          <p:spPr bwMode="auto">
            <a:xfrm>
              <a:off x="4601" y="2264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1" y="0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9" name="Freeform 425"/>
            <p:cNvSpPr/>
            <p:nvPr/>
          </p:nvSpPr>
          <p:spPr bwMode="auto">
            <a:xfrm>
              <a:off x="2889" y="2264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0" name="Freeform 426"/>
            <p:cNvSpPr/>
            <p:nvPr/>
          </p:nvSpPr>
          <p:spPr bwMode="auto">
            <a:xfrm>
              <a:off x="3660" y="2264"/>
              <a:ext cx="5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2" y="2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1" name="Freeform 427"/>
            <p:cNvSpPr/>
            <p:nvPr/>
          </p:nvSpPr>
          <p:spPr bwMode="auto">
            <a:xfrm>
              <a:off x="4651" y="2264"/>
              <a:ext cx="5" cy="7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2" name="Freeform 428"/>
            <p:cNvSpPr/>
            <p:nvPr/>
          </p:nvSpPr>
          <p:spPr bwMode="auto">
            <a:xfrm>
              <a:off x="3539" y="2266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3 w 3"/>
                <a:gd name="T5" fmla="*/ 3 h 4"/>
                <a:gd name="T6" fmla="*/ 2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2"/>
                    <a:pt x="1" y="3"/>
                    <a:pt x="0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3" name="Freeform 429"/>
            <p:cNvSpPr/>
            <p:nvPr/>
          </p:nvSpPr>
          <p:spPr bwMode="auto">
            <a:xfrm>
              <a:off x="3681" y="226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4" name="Freeform 430"/>
            <p:cNvSpPr/>
            <p:nvPr/>
          </p:nvSpPr>
          <p:spPr bwMode="auto">
            <a:xfrm>
              <a:off x="4798" y="2266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5" name="Freeform 431"/>
            <p:cNvSpPr/>
            <p:nvPr/>
          </p:nvSpPr>
          <p:spPr bwMode="auto">
            <a:xfrm>
              <a:off x="2899" y="2268"/>
              <a:ext cx="16" cy="29"/>
            </a:xfrm>
            <a:custGeom>
              <a:avLst/>
              <a:gdLst>
                <a:gd name="T0" fmla="*/ 0 w 7"/>
                <a:gd name="T1" fmla="*/ 0 h 12"/>
                <a:gd name="T2" fmla="*/ 3 w 7"/>
                <a:gd name="T3" fmla="*/ 9 h 12"/>
                <a:gd name="T4" fmla="*/ 6 w 7"/>
                <a:gd name="T5" fmla="*/ 12 h 12"/>
                <a:gd name="T6" fmla="*/ 7 w 7"/>
                <a:gd name="T7" fmla="*/ 9 h 12"/>
                <a:gd name="T8" fmla="*/ 3 w 7"/>
                <a:gd name="T9" fmla="*/ 8 h 12"/>
                <a:gd name="T10" fmla="*/ 6 w 7"/>
                <a:gd name="T11" fmla="*/ 3 h 12"/>
                <a:gd name="T12" fmla="*/ 3 w 7"/>
                <a:gd name="T13" fmla="*/ 1 h 12"/>
                <a:gd name="T14" fmla="*/ 0 w 7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3"/>
                    <a:pt x="2" y="7"/>
                    <a:pt x="3" y="9"/>
                  </a:cubicBezTo>
                  <a:cubicBezTo>
                    <a:pt x="5" y="11"/>
                    <a:pt x="4" y="11"/>
                    <a:pt x="6" y="12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4" y="9"/>
                    <a:pt x="6" y="10"/>
                    <a:pt x="3" y="8"/>
                  </a:cubicBezTo>
                  <a:cubicBezTo>
                    <a:pt x="7" y="6"/>
                    <a:pt x="5" y="6"/>
                    <a:pt x="6" y="3"/>
                  </a:cubicBezTo>
                  <a:cubicBezTo>
                    <a:pt x="5" y="3"/>
                    <a:pt x="4" y="2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6" name="Freeform 432"/>
            <p:cNvSpPr/>
            <p:nvPr/>
          </p:nvSpPr>
          <p:spPr bwMode="auto">
            <a:xfrm>
              <a:off x="3553" y="2268"/>
              <a:ext cx="5" cy="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7" name="Freeform 433"/>
            <p:cNvSpPr/>
            <p:nvPr/>
          </p:nvSpPr>
          <p:spPr bwMode="auto">
            <a:xfrm>
              <a:off x="2901" y="227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0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8" name="Freeform 434"/>
            <p:cNvSpPr/>
            <p:nvPr/>
          </p:nvSpPr>
          <p:spPr bwMode="auto">
            <a:xfrm>
              <a:off x="3567" y="2271"/>
              <a:ext cx="22" cy="12"/>
            </a:xfrm>
            <a:custGeom>
              <a:avLst/>
              <a:gdLst>
                <a:gd name="T0" fmla="*/ 4 w 9"/>
                <a:gd name="T1" fmla="*/ 0 h 5"/>
                <a:gd name="T2" fmla="*/ 9 w 9"/>
                <a:gd name="T3" fmla="*/ 1 h 5"/>
                <a:gd name="T4" fmla="*/ 8 w 9"/>
                <a:gd name="T5" fmla="*/ 3 h 5"/>
                <a:gd name="T6" fmla="*/ 6 w 9"/>
                <a:gd name="T7" fmla="*/ 3 h 5"/>
                <a:gd name="T8" fmla="*/ 0 w 9"/>
                <a:gd name="T9" fmla="*/ 5 h 5"/>
                <a:gd name="T10" fmla="*/ 0 w 9"/>
                <a:gd name="T11" fmla="*/ 1 h 5"/>
                <a:gd name="T12" fmla="*/ 4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5" y="1"/>
                    <a:pt x="7" y="1"/>
                    <a:pt x="9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4" y="4"/>
                    <a:pt x="2" y="5"/>
                    <a:pt x="0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1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9" name="Freeform 435"/>
            <p:cNvSpPr/>
            <p:nvPr/>
          </p:nvSpPr>
          <p:spPr bwMode="auto">
            <a:xfrm>
              <a:off x="3598" y="2271"/>
              <a:ext cx="14" cy="7"/>
            </a:xfrm>
            <a:custGeom>
              <a:avLst/>
              <a:gdLst>
                <a:gd name="T0" fmla="*/ 3 w 6"/>
                <a:gd name="T1" fmla="*/ 0 h 3"/>
                <a:gd name="T2" fmla="*/ 6 w 6"/>
                <a:gd name="T3" fmla="*/ 2 h 3"/>
                <a:gd name="T4" fmla="*/ 0 w 6"/>
                <a:gd name="T5" fmla="*/ 3 h 3"/>
                <a:gd name="T6" fmla="*/ 0 w 6"/>
                <a:gd name="T7" fmla="*/ 2 h 3"/>
                <a:gd name="T8" fmla="*/ 3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cubicBezTo>
                    <a:pt x="4" y="1"/>
                    <a:pt x="5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0" name="Freeform 436"/>
            <p:cNvSpPr/>
            <p:nvPr/>
          </p:nvSpPr>
          <p:spPr bwMode="auto">
            <a:xfrm>
              <a:off x="3636" y="2271"/>
              <a:ext cx="17" cy="9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0 h 4"/>
                <a:gd name="T4" fmla="*/ 7 w 7"/>
                <a:gd name="T5" fmla="*/ 4 h 4"/>
                <a:gd name="T6" fmla="*/ 0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3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1" name="Freeform 437"/>
            <p:cNvSpPr/>
            <p:nvPr/>
          </p:nvSpPr>
          <p:spPr bwMode="auto">
            <a:xfrm>
              <a:off x="3518" y="2273"/>
              <a:ext cx="4" cy="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2" name="Freeform 438"/>
            <p:cNvSpPr/>
            <p:nvPr/>
          </p:nvSpPr>
          <p:spPr bwMode="auto">
            <a:xfrm>
              <a:off x="3655" y="2273"/>
              <a:ext cx="12" cy="5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0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4" y="1"/>
                    <a:pt x="3" y="1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3" name="Freeform 439"/>
            <p:cNvSpPr/>
            <p:nvPr/>
          </p:nvSpPr>
          <p:spPr bwMode="auto">
            <a:xfrm>
              <a:off x="3503" y="2278"/>
              <a:ext cx="3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4" name="Freeform 440"/>
            <p:cNvSpPr/>
            <p:nvPr/>
          </p:nvSpPr>
          <p:spPr bwMode="auto">
            <a:xfrm>
              <a:off x="3546" y="2278"/>
              <a:ext cx="5" cy="7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5" name="Freeform 441"/>
            <p:cNvSpPr/>
            <p:nvPr/>
          </p:nvSpPr>
          <p:spPr bwMode="auto">
            <a:xfrm>
              <a:off x="3624" y="2278"/>
              <a:ext cx="12" cy="5"/>
            </a:xfrm>
            <a:custGeom>
              <a:avLst/>
              <a:gdLst>
                <a:gd name="T0" fmla="*/ 1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6" name="Freeform 442"/>
            <p:cNvSpPr/>
            <p:nvPr/>
          </p:nvSpPr>
          <p:spPr bwMode="auto">
            <a:xfrm>
              <a:off x="3397" y="2280"/>
              <a:ext cx="7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1" y="0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7" name="Freeform 443"/>
            <p:cNvSpPr/>
            <p:nvPr/>
          </p:nvSpPr>
          <p:spPr bwMode="auto">
            <a:xfrm>
              <a:off x="3537" y="2280"/>
              <a:ext cx="9" cy="5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3" y="1"/>
                    <a:pt x="4" y="2"/>
                  </a:cubicBezTo>
                  <a:cubicBezTo>
                    <a:pt x="3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8" name="Freeform 444"/>
            <p:cNvSpPr/>
            <p:nvPr/>
          </p:nvSpPr>
          <p:spPr bwMode="auto">
            <a:xfrm>
              <a:off x="3665" y="2280"/>
              <a:ext cx="9" cy="5"/>
            </a:xfrm>
            <a:custGeom>
              <a:avLst/>
              <a:gdLst>
                <a:gd name="T0" fmla="*/ 1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9" name="Freeform 445"/>
            <p:cNvSpPr/>
            <p:nvPr/>
          </p:nvSpPr>
          <p:spPr bwMode="auto">
            <a:xfrm>
              <a:off x="2832" y="2283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0" name="Freeform 446"/>
            <p:cNvSpPr/>
            <p:nvPr/>
          </p:nvSpPr>
          <p:spPr bwMode="auto">
            <a:xfrm>
              <a:off x="3575" y="2285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1" name="Freeform 447"/>
            <p:cNvSpPr/>
            <p:nvPr/>
          </p:nvSpPr>
          <p:spPr bwMode="auto">
            <a:xfrm>
              <a:off x="3560" y="2288"/>
              <a:ext cx="17" cy="12"/>
            </a:xfrm>
            <a:custGeom>
              <a:avLst/>
              <a:gdLst>
                <a:gd name="T0" fmla="*/ 1 w 7"/>
                <a:gd name="T1" fmla="*/ 0 h 5"/>
                <a:gd name="T2" fmla="*/ 5 w 7"/>
                <a:gd name="T3" fmla="*/ 0 h 5"/>
                <a:gd name="T4" fmla="*/ 7 w 7"/>
                <a:gd name="T5" fmla="*/ 5 h 5"/>
                <a:gd name="T6" fmla="*/ 6 w 7"/>
                <a:gd name="T7" fmla="*/ 5 h 5"/>
                <a:gd name="T8" fmla="*/ 0 w 7"/>
                <a:gd name="T9" fmla="*/ 2 h 5"/>
                <a:gd name="T10" fmla="*/ 3 w 7"/>
                <a:gd name="T11" fmla="*/ 3 h 5"/>
                <a:gd name="T12" fmla="*/ 1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6" y="3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2" y="3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2" name="Freeform 448"/>
            <p:cNvSpPr/>
            <p:nvPr/>
          </p:nvSpPr>
          <p:spPr bwMode="auto">
            <a:xfrm>
              <a:off x="3048" y="2290"/>
              <a:ext cx="5" cy="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3" name="Freeform 449"/>
            <p:cNvSpPr/>
            <p:nvPr/>
          </p:nvSpPr>
          <p:spPr bwMode="auto">
            <a:xfrm>
              <a:off x="3074" y="2293"/>
              <a:ext cx="0" cy="4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4" name="Freeform 450"/>
            <p:cNvSpPr/>
            <p:nvPr/>
          </p:nvSpPr>
          <p:spPr bwMode="auto">
            <a:xfrm>
              <a:off x="3430" y="2293"/>
              <a:ext cx="5" cy="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5" name="Freeform 451"/>
            <p:cNvSpPr/>
            <p:nvPr/>
          </p:nvSpPr>
          <p:spPr bwMode="auto">
            <a:xfrm>
              <a:off x="3513" y="2293"/>
              <a:ext cx="12" cy="14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4 w 5"/>
                <a:gd name="T5" fmla="*/ 4 h 6"/>
                <a:gd name="T6" fmla="*/ 0 w 5"/>
                <a:gd name="T7" fmla="*/ 6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1"/>
                    <a:pt x="4" y="1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3" y="4"/>
                    <a:pt x="1" y="5"/>
                    <a:pt x="0" y="6"/>
                  </a:cubicBezTo>
                  <a:cubicBezTo>
                    <a:pt x="2" y="2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6" name="Freeform 452"/>
            <p:cNvSpPr/>
            <p:nvPr/>
          </p:nvSpPr>
          <p:spPr bwMode="auto">
            <a:xfrm>
              <a:off x="3582" y="2293"/>
              <a:ext cx="4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7" name="Freeform 453"/>
            <p:cNvSpPr/>
            <p:nvPr/>
          </p:nvSpPr>
          <p:spPr bwMode="auto">
            <a:xfrm>
              <a:off x="3423" y="2295"/>
              <a:ext cx="2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0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8" name="Freeform 454"/>
            <p:cNvSpPr/>
            <p:nvPr/>
          </p:nvSpPr>
          <p:spPr bwMode="auto">
            <a:xfrm>
              <a:off x="3501" y="2295"/>
              <a:ext cx="14" cy="5"/>
            </a:xfrm>
            <a:custGeom>
              <a:avLst/>
              <a:gdLst>
                <a:gd name="T0" fmla="*/ 0 w 6"/>
                <a:gd name="T1" fmla="*/ 0 h 2"/>
                <a:gd name="T2" fmla="*/ 6 w 6"/>
                <a:gd name="T3" fmla="*/ 0 h 2"/>
                <a:gd name="T4" fmla="*/ 5 w 6"/>
                <a:gd name="T5" fmla="*/ 2 h 2"/>
                <a:gd name="T6" fmla="*/ 2 w 6"/>
                <a:gd name="T7" fmla="*/ 1 h 2"/>
                <a:gd name="T8" fmla="*/ 0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9" name="Freeform 455"/>
            <p:cNvSpPr/>
            <p:nvPr/>
          </p:nvSpPr>
          <p:spPr bwMode="auto">
            <a:xfrm>
              <a:off x="3062" y="2297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0" name="Freeform 456"/>
            <p:cNvSpPr/>
            <p:nvPr/>
          </p:nvSpPr>
          <p:spPr bwMode="auto">
            <a:xfrm>
              <a:off x="2880" y="2300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2" y="0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1" name="Freeform 457"/>
            <p:cNvSpPr/>
            <p:nvPr/>
          </p:nvSpPr>
          <p:spPr bwMode="auto">
            <a:xfrm>
              <a:off x="3302" y="2300"/>
              <a:ext cx="5" cy="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2" name="Freeform 458"/>
            <p:cNvSpPr/>
            <p:nvPr/>
          </p:nvSpPr>
          <p:spPr bwMode="auto">
            <a:xfrm>
              <a:off x="2840" y="2302"/>
              <a:ext cx="4" cy="12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5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2" y="2"/>
                    <a:pt x="0" y="4"/>
                    <a:pt x="2" y="3"/>
                  </a:cubicBezTo>
                  <a:cubicBezTo>
                    <a:pt x="1" y="5"/>
                    <a:pt x="2" y="3"/>
                    <a:pt x="0" y="5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3" name="Freeform 459"/>
            <p:cNvSpPr/>
            <p:nvPr/>
          </p:nvSpPr>
          <p:spPr bwMode="auto">
            <a:xfrm>
              <a:off x="3465" y="2302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4" name="Freeform 460"/>
            <p:cNvSpPr/>
            <p:nvPr/>
          </p:nvSpPr>
          <p:spPr bwMode="auto">
            <a:xfrm>
              <a:off x="3544" y="2302"/>
              <a:ext cx="14" cy="7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0 h 3"/>
                <a:gd name="T4" fmla="*/ 5 w 6"/>
                <a:gd name="T5" fmla="*/ 2 h 3"/>
                <a:gd name="T6" fmla="*/ 0 w 6"/>
                <a:gd name="T7" fmla="*/ 3 h 3"/>
                <a:gd name="T8" fmla="*/ 2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1" y="3"/>
                    <a:pt x="4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5" name="Freeform 461"/>
            <p:cNvSpPr/>
            <p:nvPr/>
          </p:nvSpPr>
          <p:spPr bwMode="auto">
            <a:xfrm>
              <a:off x="2870" y="2305"/>
              <a:ext cx="7" cy="4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1"/>
                    <a:pt x="1" y="0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6" name="Freeform 462"/>
            <p:cNvSpPr/>
            <p:nvPr/>
          </p:nvSpPr>
          <p:spPr bwMode="auto">
            <a:xfrm>
              <a:off x="3387" y="2305"/>
              <a:ext cx="10" cy="9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4 w 4"/>
                <a:gd name="T5" fmla="*/ 0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2"/>
                    <a:pt x="2" y="2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7" name="Freeform 463"/>
            <p:cNvSpPr/>
            <p:nvPr/>
          </p:nvSpPr>
          <p:spPr bwMode="auto">
            <a:xfrm>
              <a:off x="3420" y="2305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8" name="Freeform 464"/>
            <p:cNvSpPr/>
            <p:nvPr/>
          </p:nvSpPr>
          <p:spPr bwMode="auto">
            <a:xfrm>
              <a:off x="2875" y="2307"/>
              <a:ext cx="17" cy="29"/>
            </a:xfrm>
            <a:custGeom>
              <a:avLst/>
              <a:gdLst>
                <a:gd name="T0" fmla="*/ 3 w 7"/>
                <a:gd name="T1" fmla="*/ 0 h 12"/>
                <a:gd name="T2" fmla="*/ 7 w 7"/>
                <a:gd name="T3" fmla="*/ 2 h 12"/>
                <a:gd name="T4" fmla="*/ 7 w 7"/>
                <a:gd name="T5" fmla="*/ 12 h 12"/>
                <a:gd name="T6" fmla="*/ 3 w 7"/>
                <a:gd name="T7" fmla="*/ 8 h 12"/>
                <a:gd name="T8" fmla="*/ 3 w 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7" y="5"/>
                    <a:pt x="7" y="9"/>
                    <a:pt x="7" y="12"/>
                  </a:cubicBezTo>
                  <a:cubicBezTo>
                    <a:pt x="5" y="11"/>
                    <a:pt x="4" y="10"/>
                    <a:pt x="3" y="8"/>
                  </a:cubicBezTo>
                  <a:cubicBezTo>
                    <a:pt x="0" y="6"/>
                    <a:pt x="1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9" name="Freeform 465"/>
            <p:cNvSpPr/>
            <p:nvPr/>
          </p:nvSpPr>
          <p:spPr bwMode="auto">
            <a:xfrm>
              <a:off x="3058" y="2307"/>
              <a:ext cx="9" cy="10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4 w 4"/>
                <a:gd name="T5" fmla="*/ 0 h 4"/>
                <a:gd name="T6" fmla="*/ 2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4" y="3"/>
                    <a:pt x="0" y="2"/>
                    <a:pt x="4" y="4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0" name="Freeform 466"/>
            <p:cNvSpPr/>
            <p:nvPr/>
          </p:nvSpPr>
          <p:spPr bwMode="auto">
            <a:xfrm>
              <a:off x="3318" y="2307"/>
              <a:ext cx="8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1" name="Freeform 467"/>
            <p:cNvSpPr/>
            <p:nvPr/>
          </p:nvSpPr>
          <p:spPr bwMode="auto">
            <a:xfrm>
              <a:off x="3010" y="2309"/>
              <a:ext cx="5" cy="8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2" name="Freeform 468"/>
            <p:cNvSpPr/>
            <p:nvPr/>
          </p:nvSpPr>
          <p:spPr bwMode="auto">
            <a:xfrm>
              <a:off x="3375" y="2309"/>
              <a:ext cx="10" cy="8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1 w 4"/>
                <a:gd name="T5" fmla="*/ 3 h 3"/>
                <a:gd name="T6" fmla="*/ 4 w 4"/>
                <a:gd name="T7" fmla="*/ 1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3" name="Freeform 469"/>
            <p:cNvSpPr/>
            <p:nvPr/>
          </p:nvSpPr>
          <p:spPr bwMode="auto">
            <a:xfrm>
              <a:off x="3333" y="2312"/>
              <a:ext cx="0" cy="5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4" name="Freeform 470"/>
            <p:cNvSpPr/>
            <p:nvPr/>
          </p:nvSpPr>
          <p:spPr bwMode="auto">
            <a:xfrm>
              <a:off x="3465" y="2312"/>
              <a:ext cx="8" cy="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2" y="2"/>
                    <a:pt x="3" y="0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5" name="Freeform 471"/>
            <p:cNvSpPr/>
            <p:nvPr/>
          </p:nvSpPr>
          <p:spPr bwMode="auto">
            <a:xfrm>
              <a:off x="3055" y="2319"/>
              <a:ext cx="5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0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6" name="Freeform 472"/>
            <p:cNvSpPr/>
            <p:nvPr/>
          </p:nvSpPr>
          <p:spPr bwMode="auto">
            <a:xfrm>
              <a:off x="3067" y="2319"/>
              <a:ext cx="3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7" name="Freeform 473"/>
            <p:cNvSpPr/>
            <p:nvPr/>
          </p:nvSpPr>
          <p:spPr bwMode="auto">
            <a:xfrm>
              <a:off x="3112" y="2319"/>
              <a:ext cx="7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8" name="Freeform 474"/>
            <p:cNvSpPr/>
            <p:nvPr/>
          </p:nvSpPr>
          <p:spPr bwMode="auto">
            <a:xfrm>
              <a:off x="3425" y="2321"/>
              <a:ext cx="7" cy="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3 w 3"/>
                <a:gd name="T5" fmla="*/ 0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9" name="Freeform 475"/>
            <p:cNvSpPr/>
            <p:nvPr/>
          </p:nvSpPr>
          <p:spPr bwMode="auto">
            <a:xfrm>
              <a:off x="3129" y="232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0" y="1"/>
                    <a:pt x="2" y="2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0" name="Freeform 476"/>
            <p:cNvSpPr/>
            <p:nvPr/>
          </p:nvSpPr>
          <p:spPr bwMode="auto">
            <a:xfrm>
              <a:off x="3081" y="2324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1" name="Freeform 477"/>
            <p:cNvSpPr/>
            <p:nvPr/>
          </p:nvSpPr>
          <p:spPr bwMode="auto">
            <a:xfrm>
              <a:off x="3387" y="2324"/>
              <a:ext cx="5" cy="7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0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3"/>
                    <a:pt x="2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2" name="Freeform 478"/>
            <p:cNvSpPr/>
            <p:nvPr/>
          </p:nvSpPr>
          <p:spPr bwMode="auto">
            <a:xfrm>
              <a:off x="3423" y="2326"/>
              <a:ext cx="5" cy="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0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3" name="Freeform 479"/>
            <p:cNvSpPr/>
            <p:nvPr/>
          </p:nvSpPr>
          <p:spPr bwMode="auto">
            <a:xfrm>
              <a:off x="2866" y="2329"/>
              <a:ext cx="7" cy="4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1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4" name="Freeform 480"/>
            <p:cNvSpPr/>
            <p:nvPr/>
          </p:nvSpPr>
          <p:spPr bwMode="auto">
            <a:xfrm>
              <a:off x="3356" y="2329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5" name="Freeform 481"/>
            <p:cNvSpPr/>
            <p:nvPr/>
          </p:nvSpPr>
          <p:spPr bwMode="auto">
            <a:xfrm>
              <a:off x="3214" y="233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0" y="0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6" name="Freeform 482"/>
            <p:cNvSpPr/>
            <p:nvPr/>
          </p:nvSpPr>
          <p:spPr bwMode="auto">
            <a:xfrm>
              <a:off x="3285" y="2331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0" y="2"/>
                    <a:pt x="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7" name="Freeform 483"/>
            <p:cNvSpPr/>
            <p:nvPr/>
          </p:nvSpPr>
          <p:spPr bwMode="auto">
            <a:xfrm>
              <a:off x="3364" y="2333"/>
              <a:ext cx="4" cy="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2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8" name="Freeform 484"/>
            <p:cNvSpPr/>
            <p:nvPr/>
          </p:nvSpPr>
          <p:spPr bwMode="auto">
            <a:xfrm>
              <a:off x="3378" y="2333"/>
              <a:ext cx="4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2"/>
                    <a:pt x="2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9" name="Freeform 485"/>
            <p:cNvSpPr/>
            <p:nvPr/>
          </p:nvSpPr>
          <p:spPr bwMode="auto">
            <a:xfrm>
              <a:off x="2996" y="2343"/>
              <a:ext cx="7" cy="7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2" y="2"/>
                    <a:pt x="1" y="0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0" name="Freeform 486"/>
            <p:cNvSpPr/>
            <p:nvPr/>
          </p:nvSpPr>
          <p:spPr bwMode="auto">
            <a:xfrm>
              <a:off x="2979" y="23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0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01" name="TextBox 76"/>
          <p:cNvSpPr txBox="1"/>
          <p:nvPr/>
        </p:nvSpPr>
        <p:spPr>
          <a:xfrm>
            <a:off x="7659116" y="3002081"/>
            <a:ext cx="138969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2000" u="sng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002" name="文本框 1001"/>
          <p:cNvSpPr txBox="1"/>
          <p:nvPr/>
        </p:nvSpPr>
        <p:spPr>
          <a:xfrm>
            <a:off x="7707287" y="3718252"/>
            <a:ext cx="3093754" cy="6124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</a:t>
            </a:r>
            <a:endParaRPr lang="en-US" altLang="zh-CN" sz="1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" y="0"/>
            <a:ext cx="12191036" cy="685840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2419" y="-1325272"/>
            <a:ext cx="7915432" cy="4452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 flipH="1">
            <a:off x="-334" y="1"/>
            <a:ext cx="4030073" cy="4308300"/>
          </a:xfrm>
          <a:prstGeom prst="rect">
            <a:avLst/>
          </a:prstGeom>
        </p:spPr>
      </p:pic>
      <p:sp>
        <p:nvSpPr>
          <p:cNvPr id="33" name="TextBox 76"/>
          <p:cNvSpPr txBox="1"/>
          <p:nvPr/>
        </p:nvSpPr>
        <p:spPr>
          <a:xfrm>
            <a:off x="1071580" y="3127299"/>
            <a:ext cx="30989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PART </a:t>
            </a:r>
            <a:r>
              <a:rPr lang="en-US" altLang="zh-CN" sz="54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02</a:t>
            </a:r>
            <a:endParaRPr lang="zh-CN" altLang="en-US" sz="54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34" name="文本框 21"/>
          <p:cNvSpPr txBox="1"/>
          <p:nvPr/>
        </p:nvSpPr>
        <p:spPr>
          <a:xfrm>
            <a:off x="1071580" y="5051498"/>
            <a:ext cx="386769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7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7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71580" y="4591456"/>
            <a:ext cx="3745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6" name="TextBox 76"/>
          <p:cNvSpPr txBox="1"/>
          <p:nvPr/>
        </p:nvSpPr>
        <p:spPr>
          <a:xfrm>
            <a:off x="1071580" y="4015913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7" t="3038" r="5445" b="935"/>
          <a:stretch>
            <a:fillRect/>
          </a:stretch>
        </p:blipFill>
        <p:spPr>
          <a:xfrm>
            <a:off x="9579935" y="1"/>
            <a:ext cx="2612065" cy="2792396"/>
          </a:xfrm>
          <a:prstGeom prst="rect">
            <a:avLst/>
          </a:prstGeom>
        </p:spPr>
      </p:pic>
      <p:sp>
        <p:nvSpPr>
          <p:cNvPr id="6" name="TextBox 76"/>
          <p:cNvSpPr txBox="1"/>
          <p:nvPr/>
        </p:nvSpPr>
        <p:spPr>
          <a:xfrm>
            <a:off x="4977745" y="30018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请在此处添加</a:t>
            </a:r>
            <a:r>
              <a:rPr lang="zh-CN" altLang="en-US" sz="2000" dirty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0401" y="602026"/>
            <a:ext cx="3931198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此处请添加您的副标题，文字可以直接编辑修改。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9127" y="-1087285"/>
            <a:ext cx="6384250" cy="359125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983309" y="930366"/>
            <a:ext cx="225382" cy="0"/>
          </a:xfrm>
          <a:prstGeom prst="line">
            <a:avLst/>
          </a:prstGeom>
          <a:ln w="22225" cap="rnd">
            <a:solidFill>
              <a:srgbClr val="F45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018069" y="3429000"/>
            <a:ext cx="4814728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请在此添加文字说明，编辑文字。请在此添加文字说明，编辑文字。请在此添加文字说明，编辑文字。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279325" y="2701646"/>
            <a:ext cx="2850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45474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添加标题</a:t>
            </a:r>
            <a:endParaRPr lang="zh-CN" altLang="en-US" sz="3600" dirty="0">
              <a:solidFill>
                <a:srgbClr val="F45474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649" y="2921832"/>
            <a:ext cx="4737282" cy="266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9173105"/>
  <p:tag name="MH_LIBRARY" val="GRAPHIC"/>
  <p:tag name="MH_TYPE" val="Other"/>
  <p:tag name="MH_ORDER" val="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2552</Words>
  <Application>Microsoft Office PowerPoint</Application>
  <PresentationFormat>宽屏</PresentationFormat>
  <Paragraphs>198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Meiryo</vt:lpstr>
      <vt:lpstr>汉仪南宫体简</vt:lpstr>
      <vt:lpstr>宋体</vt:lpstr>
      <vt:lpstr>微软雅黑</vt:lpstr>
      <vt:lpstr>叶根友毛笔行书</vt:lpstr>
      <vt:lpstr>Arial</vt:lpstr>
      <vt:lpstr>Calibri</vt:lpstr>
      <vt:lpstr>Calibri Light</vt:lpstr>
      <vt:lpstr>Impact</vt:lpstr>
      <vt:lpstr>Segoe UI Light</vt:lpstr>
      <vt:lpstr>Wingdings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37</cp:revision>
  <dcterms:created xsi:type="dcterms:W3CDTF">2017-03-10T04:42:00Z</dcterms:created>
  <dcterms:modified xsi:type="dcterms:W3CDTF">2018-06-05T02:33:48Z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