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7" r:id="rId4"/>
    <p:sldId id="295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6" r:id="rId18"/>
    <p:sldId id="278" r:id="rId19"/>
    <p:sldId id="277" r:id="rId20"/>
    <p:sldId id="279" r:id="rId21"/>
    <p:sldId id="283" r:id="rId22"/>
    <p:sldId id="284" r:id="rId23"/>
    <p:sldId id="287" r:id="rId24"/>
    <p:sldId id="286" r:id="rId25"/>
    <p:sldId id="289" r:id="rId26"/>
    <p:sldId id="291" r:id="rId27"/>
    <p:sldId id="292" r:id="rId28"/>
    <p:sldId id="296" r:id="rId29"/>
    <p:sldId id="297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0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B742D0A0-D0A5-4B5D-889C-F50722E5FEE5}" type="datetimeFigureOut">
              <a:rPr lang="zh-CN" altLang="en-US" smtClean="0"/>
              <a:pPr/>
              <a:t>2018/6/4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27A1A15F-C1A7-45C2-8241-1CA8D69F698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55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54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36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2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74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82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19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05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70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11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39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8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993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2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121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512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865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9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787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87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51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791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01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18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71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3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0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77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3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72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97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13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791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384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6373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51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84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336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622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389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1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.jp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8.png"/><Relationship Id="rId9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2.jp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jp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1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jp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2.jp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18.png"/><Relationship Id="rId9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2.jp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.jp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 txBox="1">
            <a:spLocks noChangeArrowheads="1"/>
          </p:cNvSpPr>
          <p:nvPr/>
        </p:nvSpPr>
        <p:spPr bwMode="auto">
          <a:xfrm>
            <a:off x="2606182" y="3624719"/>
            <a:ext cx="3643605" cy="38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i="0" dirty="0" smtClean="0">
                <a:latin typeface="方正黑体简体" pitchFamily="2" charset="-122"/>
                <a:ea typeface="方正黑体简体" pitchFamily="2" charset="-122"/>
              </a:rPr>
              <a:t>——</a:t>
            </a:r>
            <a:r>
              <a:rPr lang="zh-CN" altLang="en-US" i="0" dirty="0" smtClean="0">
                <a:latin typeface="方正黑体简体" pitchFamily="2" charset="-122"/>
                <a:ea typeface="方正黑体简体" pitchFamily="2" charset="-122"/>
              </a:rPr>
              <a:t>点击添加相关文字内容</a:t>
            </a:r>
            <a:r>
              <a:rPr lang="en-US" altLang="zh-CN" i="0" dirty="0" smtClean="0">
                <a:latin typeface="方正黑体简体" pitchFamily="2" charset="-122"/>
                <a:ea typeface="方正黑体简体" pitchFamily="2" charset="-122"/>
              </a:rPr>
              <a:t>——</a:t>
            </a:r>
            <a:endParaRPr lang="zh-CN" altLang="en-US" i="0" dirty="0">
              <a:latin typeface="方正黑体简体" pitchFamily="2" charset="-122"/>
              <a:ea typeface="方正黑体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82" b="12201"/>
          <a:stretch/>
        </p:blipFill>
        <p:spPr>
          <a:xfrm>
            <a:off x="7020272" y="0"/>
            <a:ext cx="2122373" cy="45159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1001" r="89386" b="78000"/>
          <a:stretch/>
        </p:blipFill>
        <p:spPr>
          <a:xfrm>
            <a:off x="251519" y="51470"/>
            <a:ext cx="720081" cy="1080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0" r="79933"/>
          <a:stretch/>
        </p:blipFill>
        <p:spPr>
          <a:xfrm>
            <a:off x="1355" y="2643758"/>
            <a:ext cx="1834342" cy="24997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3" t="51400" r="37397" b="36000"/>
          <a:stretch/>
        </p:blipFill>
        <p:spPr>
          <a:xfrm>
            <a:off x="2320104" y="2918740"/>
            <a:ext cx="3456384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8" t="22001" r="13764" b="38800"/>
          <a:stretch/>
        </p:blipFill>
        <p:spPr>
          <a:xfrm>
            <a:off x="1467763" y="1163921"/>
            <a:ext cx="640871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4" grpId="1" bldLvl="0" autoUpdateAnimBg="0"/>
      <p:bldP spid="14" grpId="2" bldLvl="0" autoUpdateAnimBg="0"/>
      <p:bldP spid="14" grpId="3" bldLvl="0" autoUpdateAnimBg="0"/>
      <p:bldP spid="14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64898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318605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第二部分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264868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</a:t>
            </a:r>
            <a:r>
              <a:rPr lang="zh-CN" altLang="en-US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添加</a:t>
            </a:r>
            <a:r>
              <a:rPr lang="zh-CN" altLang="en-US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标题</a:t>
            </a:r>
            <a:endParaRPr lang="en-US" altLang="zh-CN" b="1" dirty="0" smtClean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 smtClean="0">
                <a:ea typeface="楷体" panose="02010609060101010101" pitchFamily="49" charset="-122"/>
              </a:rPr>
              <a:t>单击此处添加文本</a:t>
            </a:r>
            <a:endParaRPr lang="en-US" altLang="zh-CN" sz="12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 smtClean="0">
                <a:ea typeface="楷体" panose="02010609060101010101" pitchFamily="49" charset="-122"/>
              </a:rPr>
              <a:t>单击</a:t>
            </a:r>
            <a:r>
              <a:rPr lang="zh-CN" altLang="en-US" sz="1200" dirty="0">
                <a:ea typeface="楷体" panose="02010609060101010101" pitchFamily="49" charset="-122"/>
              </a:rPr>
              <a:t>此处添加</a:t>
            </a:r>
            <a:r>
              <a:rPr lang="zh-CN" altLang="en-US" sz="1200" dirty="0" smtClean="0">
                <a:ea typeface="楷体" panose="02010609060101010101" pitchFamily="49" charset="-122"/>
              </a:rPr>
              <a:t>文本</a:t>
            </a:r>
            <a:endParaRPr lang="en-US" altLang="zh-CN" sz="12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 smtClean="0">
                <a:ea typeface="楷体" panose="02010609060101010101" pitchFamily="49" charset="-122"/>
              </a:rPr>
              <a:t>单击</a:t>
            </a:r>
            <a:r>
              <a:rPr lang="zh-CN" altLang="en-US" sz="1200" dirty="0">
                <a:ea typeface="楷体" panose="02010609060101010101" pitchFamily="49" charset="-122"/>
              </a:rPr>
              <a:t>此处添加</a:t>
            </a:r>
            <a:r>
              <a:rPr lang="zh-CN" altLang="en-US" sz="1200" dirty="0" smtClean="0">
                <a:ea typeface="楷体" panose="02010609060101010101" pitchFamily="49" charset="-122"/>
              </a:rPr>
              <a:t>文本</a:t>
            </a:r>
            <a:endParaRPr lang="zh-CN" altLang="en-US" sz="1200" dirty="0"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单击此处添加文本</a:t>
            </a:r>
            <a:endParaRPr lang="en-US" altLang="zh-CN" sz="14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</a:t>
            </a:r>
            <a:r>
              <a:rPr lang="zh-CN" altLang="en-US" sz="1400" dirty="0">
                <a:ea typeface="楷体" panose="02010609060101010101" pitchFamily="49" charset="-122"/>
              </a:rPr>
              <a:t>此处添加</a:t>
            </a:r>
            <a:r>
              <a:rPr lang="zh-CN" altLang="en-US" sz="1400" dirty="0" smtClean="0">
                <a:ea typeface="楷体" panose="02010609060101010101" pitchFamily="49" charset="-122"/>
              </a:rPr>
              <a:t>文本</a:t>
            </a:r>
            <a:endParaRPr lang="en-US" altLang="zh-CN" sz="14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</a:t>
            </a:r>
            <a:r>
              <a:rPr lang="zh-CN" altLang="en-US" sz="1400" dirty="0">
                <a:ea typeface="楷体" panose="02010609060101010101" pitchFamily="49" charset="-122"/>
              </a:rPr>
              <a:t>此处添加</a:t>
            </a:r>
            <a:r>
              <a:rPr lang="zh-CN" altLang="en-US" sz="1400" dirty="0" smtClean="0">
                <a:ea typeface="楷体" panose="02010609060101010101" pitchFamily="49" charset="-122"/>
              </a:rPr>
              <a:t>文本</a:t>
            </a:r>
            <a:endParaRPr lang="zh-CN" altLang="en-US" sz="1400" dirty="0"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  <a:ea typeface="楷体" panose="02010609060101010101" pitchFamily="49" charset="-122"/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单击此处添加文本</a:t>
            </a:r>
            <a:endParaRPr lang="en-US" altLang="zh-CN" sz="14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</a:t>
            </a:r>
            <a:r>
              <a:rPr lang="zh-CN" altLang="en-US" sz="1400" dirty="0">
                <a:ea typeface="楷体" panose="02010609060101010101" pitchFamily="49" charset="-122"/>
              </a:rPr>
              <a:t>此处添加</a:t>
            </a:r>
            <a:r>
              <a:rPr lang="zh-CN" altLang="en-US" sz="1400" dirty="0" smtClean="0">
                <a:ea typeface="楷体" panose="02010609060101010101" pitchFamily="49" charset="-122"/>
              </a:rPr>
              <a:t>文本</a:t>
            </a:r>
            <a:endParaRPr lang="en-US" altLang="zh-CN" sz="1400" dirty="0" smtClean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 smtClean="0">
                <a:ea typeface="楷体" panose="02010609060101010101" pitchFamily="49" charset="-122"/>
              </a:rPr>
              <a:t>单击</a:t>
            </a:r>
            <a:r>
              <a:rPr lang="zh-CN" altLang="en-US" sz="1400" dirty="0">
                <a:ea typeface="楷体" panose="02010609060101010101" pitchFamily="49" charset="-122"/>
              </a:rPr>
              <a:t>此处添加</a:t>
            </a:r>
            <a:r>
              <a:rPr lang="zh-CN" altLang="en-US" sz="1400" dirty="0" smtClean="0">
                <a:ea typeface="楷体" panose="02010609060101010101" pitchFamily="49" charset="-122"/>
              </a:rPr>
              <a:t>文本</a:t>
            </a:r>
            <a:endParaRPr lang="zh-CN" altLang="en-US" sz="1400" dirty="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/>
            <a:srcRect r="2784"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ea typeface="楷体" panose="02010609060101010101" pitchFamily="49" charset="-122"/>
                </a:rPr>
                <a:t>01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/>
            <a:srcRect r="1656"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ea typeface="楷体" panose="02010609060101010101" pitchFamily="49" charset="-122"/>
                </a:rPr>
                <a:t>02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/>
            <a:srcRect r="17943"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ea typeface="楷体" panose="02010609060101010101" pitchFamily="49" charset="-122"/>
                </a:rPr>
                <a:t>03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79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9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FF"/>
                </a:solidFill>
                <a:ea typeface="楷体" pitchFamily="49" charset="-122"/>
              </a:rPr>
              <a:t>点击输入标题内容</a:t>
            </a: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8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37429"/>
            <a:ext cx="1220788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31714"/>
            <a:ext cx="1219200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31714"/>
            <a:ext cx="1219200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  <a:endParaRPr lang="en-US" altLang="zh-CN" b="1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</a:t>
              </a:r>
              <a:endParaRPr lang="en-US" altLang="zh-CN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7402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4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4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9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091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137147" y="2174589"/>
            <a:ext cx="3272050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第三部分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6461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696" y="1623196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1101625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2" y="1098202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13" y="2236678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点击输入标题</a:t>
            </a:r>
            <a:endParaRPr lang="zh-CN" altLang="en-US" sz="20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61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53" y="204904"/>
            <a:ext cx="7199655" cy="43588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47664" y="1059582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959961" y="1192996"/>
              <a:ext cx="1111202" cy="7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prstClr val="black"/>
                  </a:solidFill>
                  <a:ea typeface="楷体" panose="02010609060101010101" pitchFamily="49" charset="-122"/>
                </a:rPr>
                <a:t>前言</a:t>
              </a:r>
              <a:endParaRPr lang="zh-CN" altLang="en-US" sz="36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915816" y="1907568"/>
            <a:ext cx="4392488" cy="15506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</a:t>
            </a:r>
            <a:r>
              <a:rPr lang="zh-CN" altLang="en-US" sz="1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说明单击此处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88" y="1258760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effectLst>
                  <a:outerShdw blurRad="101600" dist="38100" dir="5400000" algn="t" rotWithShape="0">
                    <a:prstClr val="black"/>
                  </a:outerShdw>
                </a:effectLst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latin typeface="Calibri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/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endParaRPr lang="zh-CN" altLang="en-US" sz="1600" b="0" dirty="0">
              <a:solidFill>
                <a:schemeClr val="tx1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843" y="2867377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5603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5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36906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93131" y="2390613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第四部分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2445" y="3336876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8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2320" y="3146359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869"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28"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2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75261" y="1978057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869"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28"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5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6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5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2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0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0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979" y="3224919"/>
            <a:ext cx="1863088" cy="186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43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78601" y="0"/>
            <a:ext cx="2350004" cy="2442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641" y="387680"/>
            <a:ext cx="216024" cy="1670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18161" y="1888875"/>
            <a:ext cx="3960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感谢观看！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678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8" y="817046"/>
            <a:ext cx="2749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一、单击</a:t>
            </a:r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</a:t>
            </a:r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添加文本内容 </a:t>
            </a:r>
            <a:endParaRPr lang="zh-CN" altLang="en-US" sz="16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8" y="1737568"/>
            <a:ext cx="2749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二、单击</a:t>
            </a:r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</a:t>
            </a:r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添加文本内容 </a:t>
            </a:r>
            <a:endParaRPr lang="zh-CN" altLang="en-US" sz="16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8" y="2673383"/>
            <a:ext cx="2749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三、单击</a:t>
            </a:r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</a:t>
            </a:r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添加文本内容 </a:t>
            </a:r>
            <a:endParaRPr lang="zh-CN" altLang="en-US" sz="16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8" y="3609198"/>
            <a:ext cx="2749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四、单击</a:t>
            </a:r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</a:t>
            </a:r>
            <a:r>
              <a:rPr lang="zh-CN" altLang="en-US" sz="1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添加文本内容 </a:t>
            </a:r>
            <a:endParaRPr lang="zh-CN" altLang="en-US" sz="16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87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4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dirty="0" smtClean="0">
                <a:latin typeface="方正隶二简体" pitchFamily="2" charset="-122"/>
                <a:ea typeface="方正隶二简体" pitchFamily="2" charset="-122"/>
              </a:rPr>
              <a:t>目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1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录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0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4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174589"/>
            <a:ext cx="3252814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 smtClean="0">
                <a:latin typeface="叶根友特色简体升级版" pitchFamily="2" charset="-122"/>
                <a:ea typeface="叶根友特色简体升级版" pitchFamily="2" charset="-122"/>
              </a:rPr>
              <a:t>第一部分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  <a:ea typeface="楷体" panose="02010609060101010101" pitchFamily="49" charset="-122"/>
                </a:rPr>
                <a:t>2014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  <a:ea typeface="楷体" panose="02010609060101010101" pitchFamily="49" charset="-122"/>
                </a:rPr>
                <a:t>2015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  <a:ea typeface="楷体" panose="02010609060101010101" pitchFamily="49" charset="-122"/>
                </a:rPr>
                <a:t>2016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  <a:ea typeface="楷体" panose="02010609060101010101" pitchFamily="49" charset="-122"/>
                </a:rPr>
                <a:t>2017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7238" y="4152103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三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添加你的文本内容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添加你的文本内容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添加你的文本内容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添加你的文本内容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添加你的文本内容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四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2014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8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6B7FCF7-CBFA-401C-963A-9C360AB9659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PRESENTATION_TITLE" val="1220-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1553</Words>
  <Application>Microsoft Office PowerPoint</Application>
  <PresentationFormat>全屏显示(16:9)</PresentationFormat>
  <Paragraphs>265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★日文毛笔</vt:lpstr>
      <vt:lpstr>Meiryo</vt:lpstr>
      <vt:lpstr>方正粗宋简体</vt:lpstr>
      <vt:lpstr>方正古隶简体</vt:lpstr>
      <vt:lpstr>方正黑体简体</vt:lpstr>
      <vt:lpstr>方正隶二繁体</vt:lpstr>
      <vt:lpstr>方正隶二简体</vt:lpstr>
      <vt:lpstr>方正宋黑简体</vt:lpstr>
      <vt:lpstr>华文隶书</vt:lpstr>
      <vt:lpstr>楷体</vt:lpstr>
      <vt:lpstr>宋体</vt:lpstr>
      <vt:lpstr>微软雅黑</vt:lpstr>
      <vt:lpstr>叶根友毛笔行书2.0版</vt:lpstr>
      <vt:lpstr>叶根友特色简体升级版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39</cp:revision>
  <dcterms:created xsi:type="dcterms:W3CDTF">2015-12-27T04:39:39Z</dcterms:created>
  <dcterms:modified xsi:type="dcterms:W3CDTF">2018-06-04T11:46:47Z</dcterms:modified>
</cp:coreProperties>
</file>