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drawings/drawing4.xml" ContentType="application/vnd.openxmlformats-officedocument.drawingml.chartshape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35"/>
  </p:notesMasterIdLst>
  <p:handoutMasterIdLst>
    <p:handoutMasterId r:id="rId36"/>
  </p:handoutMasterIdLst>
  <p:sldIdLst>
    <p:sldId id="493" r:id="rId3"/>
    <p:sldId id="494" r:id="rId4"/>
    <p:sldId id="468" r:id="rId5"/>
    <p:sldId id="454" r:id="rId6"/>
    <p:sldId id="496" r:id="rId7"/>
    <p:sldId id="432" r:id="rId8"/>
    <p:sldId id="497" r:id="rId9"/>
    <p:sldId id="498" r:id="rId10"/>
    <p:sldId id="481" r:id="rId11"/>
    <p:sldId id="499" r:id="rId12"/>
    <p:sldId id="474" r:id="rId13"/>
    <p:sldId id="434" r:id="rId14"/>
    <p:sldId id="500" r:id="rId15"/>
    <p:sldId id="402" r:id="rId16"/>
    <p:sldId id="501" r:id="rId17"/>
    <p:sldId id="503" r:id="rId18"/>
    <p:sldId id="502" r:id="rId19"/>
    <p:sldId id="403" r:id="rId20"/>
    <p:sldId id="394" r:id="rId21"/>
    <p:sldId id="473" r:id="rId22"/>
    <p:sldId id="476" r:id="rId23"/>
    <p:sldId id="387" r:id="rId24"/>
    <p:sldId id="504" r:id="rId25"/>
    <p:sldId id="505" r:id="rId26"/>
    <p:sldId id="506" r:id="rId27"/>
    <p:sldId id="441" r:id="rId28"/>
    <p:sldId id="483" r:id="rId29"/>
    <p:sldId id="488" r:id="rId30"/>
    <p:sldId id="460" r:id="rId31"/>
    <p:sldId id="507" r:id="rId32"/>
    <p:sldId id="508" r:id="rId33"/>
    <p:sldId id="509" r:id="rId34"/>
  </p:sldIdLst>
  <p:sldSz cx="9601200" cy="5400675"/>
  <p:notesSz cx="6858000" cy="9144000"/>
  <p:custDataLst>
    <p:tags r:id="rId37"/>
  </p:custDataLst>
  <p:defaultTextStyle>
    <a:defPPr>
      <a:defRPr lang="zh-CN"/>
    </a:defPPr>
    <a:lvl1pPr algn="l" defTabSz="966788" rtl="0" fontAlgn="base">
      <a:spcBef>
        <a:spcPct val="0"/>
      </a:spcBef>
      <a:spcAft>
        <a:spcPct val="0"/>
      </a:spcAft>
      <a:defRPr sz="1900" kern="1200">
        <a:solidFill>
          <a:schemeClr val="tx1"/>
        </a:solidFill>
        <a:latin typeface="Arial" pitchFamily="34"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pitchFamily="34"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pitchFamily="34"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pitchFamily="34"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pitchFamily="34" charset="0"/>
        <a:ea typeface="宋体" pitchFamily="2" charset="-122"/>
        <a:cs typeface="+mn-cs"/>
      </a:defRPr>
    </a:lvl5pPr>
    <a:lvl6pPr marL="2286000" algn="l" defTabSz="914400" rtl="0" eaLnBrk="1" latinLnBrk="0" hangingPunct="1">
      <a:defRPr sz="1900" kern="1200">
        <a:solidFill>
          <a:schemeClr val="tx1"/>
        </a:solidFill>
        <a:latin typeface="Arial" pitchFamily="34" charset="0"/>
        <a:ea typeface="宋体" pitchFamily="2" charset="-122"/>
        <a:cs typeface="+mn-cs"/>
      </a:defRPr>
    </a:lvl6pPr>
    <a:lvl7pPr marL="2743200" algn="l" defTabSz="914400" rtl="0" eaLnBrk="1" latinLnBrk="0" hangingPunct="1">
      <a:defRPr sz="1900" kern="1200">
        <a:solidFill>
          <a:schemeClr val="tx1"/>
        </a:solidFill>
        <a:latin typeface="Arial" pitchFamily="34" charset="0"/>
        <a:ea typeface="宋体" pitchFamily="2" charset="-122"/>
        <a:cs typeface="+mn-cs"/>
      </a:defRPr>
    </a:lvl7pPr>
    <a:lvl8pPr marL="3200400" algn="l" defTabSz="914400" rtl="0" eaLnBrk="1" latinLnBrk="0" hangingPunct="1">
      <a:defRPr sz="1900" kern="1200">
        <a:solidFill>
          <a:schemeClr val="tx1"/>
        </a:solidFill>
        <a:latin typeface="Arial" pitchFamily="34" charset="0"/>
        <a:ea typeface="宋体" pitchFamily="2" charset="-122"/>
        <a:cs typeface="+mn-cs"/>
      </a:defRPr>
    </a:lvl8pPr>
    <a:lvl9pPr marL="3657600" algn="l" defTabSz="914400" rtl="0" eaLnBrk="1" latinLnBrk="0" hangingPunct="1">
      <a:defRPr sz="1900"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701" userDrawn="1">
          <p15:clr>
            <a:srgbClr val="A4A3A4"/>
          </p15:clr>
        </p15:guide>
        <p15:guide id="2" pos="3024"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DDF"/>
    <a:srgbClr val="F4650A"/>
    <a:srgbClr val="FF9201"/>
    <a:srgbClr val="7030A0"/>
    <a:srgbClr val="E64D1B"/>
    <a:srgbClr val="83BD4D"/>
    <a:srgbClr val="C52156"/>
    <a:srgbClr val="2993A3"/>
    <a:srgbClr val="CC1E4A"/>
    <a:srgbClr val="F3B9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94" autoAdjust="0"/>
    <p:restoredTop sz="94660"/>
  </p:normalViewPr>
  <p:slideViewPr>
    <p:cSldViewPr>
      <p:cViewPr varScale="1">
        <p:scale>
          <a:sx n="139" d="100"/>
          <a:sy n="139" d="100"/>
        </p:scale>
        <p:origin x="102" y="102"/>
      </p:cViewPr>
      <p:guideLst>
        <p:guide orient="horz" pos="1701"/>
        <p:guide pos="3024"/>
      </p:guideLst>
    </p:cSldViewPr>
  </p:slideViewPr>
  <p:notesTextViewPr>
    <p:cViewPr>
      <p:scale>
        <a:sx n="100" d="100"/>
        <a:sy n="100" d="100"/>
      </p:scale>
      <p:origin x="0" y="0"/>
    </p:cViewPr>
  </p:notesTextViewPr>
  <p:sorterViewPr>
    <p:cViewPr>
      <p:scale>
        <a:sx n="80" d="100"/>
        <a:sy n="80"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F896-4F38-BB8E-3775F6010295}"/>
              </c:ext>
            </c:extLst>
          </c:dPt>
          <c:dPt>
            <c:idx val="1"/>
            <c:bubble3D val="0"/>
            <c:spPr>
              <a:solidFill>
                <a:srgbClr val="0070C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F896-4F38-BB8E-3775F601029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F896-4F38-BB8E-3775F601029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F896-4F38-BB8E-3775F6010295}"/>
              </c:ext>
            </c:extLst>
          </c:dPt>
          <c:cat>
            <c:strRef>
              <c:f>Sheet1!$A$2:$A$5</c:f>
              <c:strCache>
                <c:ptCount val="2"/>
                <c:pt idx="0">
                  <c:v>第一季度</c:v>
                </c:pt>
                <c:pt idx="1">
                  <c:v>第二季度</c:v>
                </c:pt>
              </c:strCache>
            </c:strRef>
          </c:cat>
          <c:val>
            <c:numRef>
              <c:f>Sheet1!$B$2:$B$5</c:f>
              <c:numCache>
                <c:formatCode>General</c:formatCode>
                <c:ptCount val="4"/>
                <c:pt idx="0">
                  <c:v>70</c:v>
                </c:pt>
                <c:pt idx="1">
                  <c:v>30</c:v>
                </c:pt>
              </c:numCache>
            </c:numRef>
          </c:val>
          <c:extLst xmlns:c16r2="http://schemas.microsoft.com/office/drawing/2015/06/chart">
            <c:ext xmlns:c16="http://schemas.microsoft.com/office/drawing/2014/chart" uri="{C3380CC4-5D6E-409C-BE32-E72D297353CC}">
              <c16:uniqueId val="{00000008-F896-4F38-BB8E-3775F601029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7049-466C-95EC-F45C29F3E32A}"/>
              </c:ext>
            </c:extLst>
          </c:dPt>
          <c:dPt>
            <c:idx val="1"/>
            <c:bubble3D val="0"/>
            <c:spPr>
              <a:solidFill>
                <a:srgbClr val="00B0F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7049-466C-95EC-F45C29F3E32A}"/>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7049-466C-95EC-F45C29F3E32A}"/>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7049-466C-95EC-F45C29F3E32A}"/>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7049-466C-95EC-F45C29F3E32A}"/>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4ABA-4039-B087-BA21F8B61B65}"/>
              </c:ext>
            </c:extLst>
          </c:dPt>
          <c:dPt>
            <c:idx val="1"/>
            <c:bubble3D val="0"/>
            <c:spPr>
              <a:solidFill>
                <a:srgbClr val="0070C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4ABA-4039-B087-BA21F8B61B65}"/>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4ABA-4039-B087-BA21F8B61B65}"/>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4ABA-4039-B087-BA21F8B61B65}"/>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4ABA-4039-B087-BA21F8B61B6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solidFill>
              <a:srgbClr val="0067B0"/>
            </a:solidFill>
            <a:ln>
              <a:noFill/>
            </a:ln>
            <a:effectLst/>
          </c:spPr>
          <c:dPt>
            <c:idx val="0"/>
            <c:bubble3D val="0"/>
            <c:spPr>
              <a:solidFill>
                <a:srgbClr val="0067B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16F-4E45-A0F8-509F7A0DE371}"/>
              </c:ext>
            </c:extLst>
          </c:dPt>
          <c:dPt>
            <c:idx val="1"/>
            <c:bubble3D val="0"/>
            <c:spPr>
              <a:solidFill>
                <a:srgbClr val="00B0F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116F-4E45-A0F8-509F7A0DE371}"/>
              </c:ext>
            </c:extLst>
          </c:dPt>
          <c:dPt>
            <c:idx val="2"/>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5-116F-4E45-A0F8-509F7A0DE371}"/>
              </c:ext>
            </c:extLst>
          </c:dPt>
          <c:dPt>
            <c:idx val="3"/>
            <c:bubble3D val="0"/>
            <c:spPr>
              <a:solidFill>
                <a:srgbClr val="0067B0"/>
              </a:solidFill>
              <a:ln w="19050">
                <a:noFill/>
              </a:ln>
              <a:effectLst/>
            </c:spPr>
            <c:extLst xmlns:c16r2="http://schemas.microsoft.com/office/drawing/2015/06/chart">
              <c:ext xmlns:c16="http://schemas.microsoft.com/office/drawing/2014/chart" uri="{C3380CC4-5D6E-409C-BE32-E72D297353CC}">
                <c16:uniqueId val="{00000007-116F-4E45-A0F8-509F7A0DE371}"/>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116F-4E45-A0F8-509F7A0DE371}"/>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2.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3.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drawings/drawing4.xml><?xml version="1.0" encoding="utf-8"?>
<c:userShapes xmlns:c="http://schemas.openxmlformats.org/drawingml/2006/chart">
  <cdr:relSizeAnchor xmlns:cdr="http://schemas.openxmlformats.org/drawingml/2006/chartDrawing">
    <cdr:from>
      <cdr:x>0.31089</cdr:x>
      <cdr:y>0.19211</cdr:y>
    </cdr:from>
    <cdr:to>
      <cdr:x>0.65356</cdr:x>
      <cdr:y>0.79287</cdr:y>
    </cdr:to>
    <cdr:sp macro="" textlink="">
      <cdr:nvSpPr>
        <cdr:cNvPr id="2" name="椭圆 1"/>
        <cdr:cNvSpPr/>
      </cdr:nvSpPr>
      <cdr:spPr>
        <a:xfrm xmlns:a="http://schemas.openxmlformats.org/drawingml/2006/main">
          <a:off x="1382713" y="487362"/>
          <a:ext cx="1524000" cy="1524000"/>
        </a:xfrm>
        <a:prstGeom xmlns:a="http://schemas.openxmlformats.org/drawingml/2006/main" prst="ellipse">
          <a:avLst/>
        </a:prstGeom>
        <a:noFill xmlns:a="http://schemas.openxmlformats.org/drawingml/2006/main"/>
        <a:ln xmlns:a="http://schemas.openxmlformats.org/drawingml/2006/main" w="25400">
          <a:gradFill flip="none" rotWithShape="1">
            <a:gsLst>
              <a:gs pos="0">
                <a:schemeClr val="bg1"/>
              </a:gs>
              <a:gs pos="100000">
                <a:schemeClr val="bg1">
                  <a:lumMod val="50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zh-CN"/>
        </a:p>
      </cdr:txBody>
    </cdr:sp>
  </cdr:relSizeAnchor>
  <cdr:relSizeAnchor xmlns:cdr="http://schemas.openxmlformats.org/drawingml/2006/chartDrawing">
    <cdr:from>
      <cdr:x>0.25128</cdr:x>
      <cdr:y>0.08573</cdr:y>
    </cdr:from>
    <cdr:to>
      <cdr:x>0.71459</cdr:x>
      <cdr:y>0.89987</cdr:y>
    </cdr:to>
    <cdr:sp macro="" textlink="">
      <cdr:nvSpPr>
        <cdr:cNvPr id="3" name="椭圆 2"/>
        <cdr:cNvSpPr/>
      </cdr:nvSpPr>
      <cdr:spPr>
        <a:xfrm xmlns:a="http://schemas.openxmlformats.org/drawingml/2006/main">
          <a:off x="1117600" y="217487"/>
          <a:ext cx="2060574" cy="2065337"/>
        </a:xfrm>
        <a:prstGeom xmlns:a="http://schemas.openxmlformats.org/drawingml/2006/main" prst="ellipse">
          <a:avLst/>
        </a:prstGeom>
        <a:noFill xmlns:a="http://schemas.openxmlformats.org/drawingml/2006/main"/>
        <a:ln xmlns:a="http://schemas.openxmlformats.org/drawingml/2006/main" w="25400">
          <a:gradFill flip="none" rotWithShape="1">
            <a:gsLst>
              <a:gs pos="100000">
                <a:schemeClr val="bg1"/>
              </a:gs>
              <a:gs pos="0">
                <a:schemeClr val="bg1">
                  <a:lumMod val="65000"/>
                </a:schemeClr>
              </a:gs>
            </a:gsLst>
            <a:lin ang="2700000" scaled="1"/>
            <a:tileRect/>
          </a:gra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zh-CN"/>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mn-ea"/>
              </a:defRPr>
            </a:lvl1pPr>
          </a:lstStyle>
          <a:p>
            <a:pPr>
              <a:defRPr/>
            </a:pPr>
            <a:fld id="{CCBFAF72-1563-47D6-B7E6-34529404EE30}" type="datetimeFigureOut">
              <a:rPr lang="zh-CN" altLang="en-US">
                <a:ea typeface="微软雅黑" panose="020B0503020204020204" pitchFamily="34" charset="-122"/>
              </a:rPr>
              <a:pPr>
                <a:defRPr/>
              </a:pPr>
              <a:t>2022/6/10</a:t>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mn-ea"/>
              </a:defRPr>
            </a:lvl1pPr>
          </a:lstStyle>
          <a:p>
            <a:pPr>
              <a:defRPr/>
            </a:pPr>
            <a:fld id="{3219187B-8851-4471-879F-35BFB0C031CE}" type="slidenum">
              <a:rPr lang="zh-CN" altLang="en-US">
                <a:ea typeface="微软雅黑" panose="020B0503020204020204" pitchFamily="34" charset="-122"/>
              </a:rPr>
              <a:pPr>
                <a:defRPr/>
              </a:pPr>
              <a:t>‹#›</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485385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smtClean="0">
                <a:latin typeface="+mn-lt"/>
                <a:ea typeface="微软雅黑" panose="020B0503020204020204" pitchFamily="34" charset="-122"/>
              </a:defRPr>
            </a:lvl1pPr>
          </a:lstStyle>
          <a:p>
            <a:pPr>
              <a:defRPr/>
            </a:pPr>
            <a:fld id="{001866E4-F001-4660-AF58-DE5DC3ECCFA6}" type="datetimeFigureOut">
              <a:rPr lang="zh-CN" altLang="en-US" smtClean="0"/>
              <a:pPr>
                <a:defRPr/>
              </a:pPr>
              <a:t>2022/6/10</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smtClean="0"/>
              <a:t>单击此处编辑母版文本样式</a:t>
            </a:r>
          </a:p>
          <a:p>
            <a:pPr lvl="1"/>
            <a:r>
              <a:rPr lang="zh-CN" altLang="en-US" noProof="0" dirty="0" smtClean="0"/>
              <a:t>第二级</a:t>
            </a:r>
          </a:p>
          <a:p>
            <a:pPr lvl="2"/>
            <a:r>
              <a:rPr lang="zh-CN" altLang="en-US" noProof="0" dirty="0" smtClean="0"/>
              <a:t>第三级</a:t>
            </a:r>
          </a:p>
          <a:p>
            <a:pPr lvl="3"/>
            <a:r>
              <a:rPr lang="zh-CN" altLang="en-US" noProof="0" dirty="0" smtClean="0"/>
              <a:t>第四级</a:t>
            </a:r>
          </a:p>
          <a:p>
            <a:pPr lvl="4"/>
            <a:r>
              <a:rPr lang="zh-CN" altLang="en-US" noProof="0" dirty="0" smtClean="0"/>
              <a:t>第五级</a:t>
            </a:r>
            <a:endParaRPr lang="zh-CN" altLang="en-US" noProof="0"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smtClean="0">
                <a:latin typeface="+mn-lt"/>
                <a:ea typeface="微软雅黑" panose="020B0503020204020204" pitchFamily="34" charset="-122"/>
              </a:defRPr>
            </a:lvl1pPr>
          </a:lstStyle>
          <a:p>
            <a:pPr>
              <a:defRPr/>
            </a:pPr>
            <a:fld id="{47079287-648C-4B3D-8FE1-F0E0722F132F}" type="slidenum">
              <a:rPr lang="zh-CN" altLang="en-US" smtClean="0"/>
              <a:pPr>
                <a:defRPr/>
              </a:pPr>
              <a:t>‹#›</a:t>
            </a:fld>
            <a:endParaRPr lang="zh-CN" altLang="en-US" dirty="0"/>
          </a:p>
        </p:txBody>
      </p:sp>
    </p:spTree>
    <p:extLst>
      <p:ext uri="{BB962C8B-B14F-4D97-AF65-F5344CB8AC3E}">
        <p14:creationId xmlns:p14="http://schemas.microsoft.com/office/powerpoint/2010/main" val="658465888"/>
      </p:ext>
    </p:extLst>
  </p:cSld>
  <p:clrMap bg1="lt1" tx1="dk1" bg2="lt2" tx2="dk2" accent1="accent1" accent2="accent2" accent3="accent3" accent4="accent4" accent5="accent5" accent6="accent6" hlink="hlink" folHlink="folHlink"/>
  <p:notesStyle>
    <a:lvl1pPr algn="l" defTabSz="966788" rtl="0" fontAlgn="base">
      <a:spcBef>
        <a:spcPct val="30000"/>
      </a:spcBef>
      <a:spcAft>
        <a:spcPct val="0"/>
      </a:spcAft>
      <a:defRPr sz="1300" kern="1200">
        <a:solidFill>
          <a:schemeClr val="tx1"/>
        </a:solidFill>
        <a:latin typeface="+mn-lt"/>
        <a:ea typeface="微软雅黑" panose="020B0503020204020204" pitchFamily="34" charset="-122"/>
        <a:cs typeface="+mn-cs"/>
      </a:defRPr>
    </a:lvl1pPr>
    <a:lvl2pPr marL="482600" algn="l" defTabSz="966788" rtl="0" fontAlgn="base">
      <a:spcBef>
        <a:spcPct val="30000"/>
      </a:spcBef>
      <a:spcAft>
        <a:spcPct val="0"/>
      </a:spcAft>
      <a:defRPr sz="1300" kern="1200">
        <a:solidFill>
          <a:schemeClr val="tx1"/>
        </a:solidFill>
        <a:latin typeface="+mn-lt"/>
        <a:ea typeface="微软雅黑" panose="020B0503020204020204" pitchFamily="34" charset="-122"/>
        <a:cs typeface="+mn-cs"/>
      </a:defRPr>
    </a:lvl2pPr>
    <a:lvl3pPr marL="966788" algn="l" defTabSz="966788" rtl="0" fontAlgn="base">
      <a:spcBef>
        <a:spcPct val="30000"/>
      </a:spcBef>
      <a:spcAft>
        <a:spcPct val="0"/>
      </a:spcAft>
      <a:defRPr sz="1300" kern="1200">
        <a:solidFill>
          <a:schemeClr val="tx1"/>
        </a:solidFill>
        <a:latin typeface="+mn-lt"/>
        <a:ea typeface="微软雅黑" panose="020B0503020204020204" pitchFamily="34" charset="-122"/>
        <a:cs typeface="+mn-cs"/>
      </a:defRPr>
    </a:lvl3pPr>
    <a:lvl4pPr marL="1450975" algn="l" defTabSz="966788" rtl="0" fontAlgn="base">
      <a:spcBef>
        <a:spcPct val="30000"/>
      </a:spcBef>
      <a:spcAft>
        <a:spcPct val="0"/>
      </a:spcAft>
      <a:defRPr sz="1300" kern="1200">
        <a:solidFill>
          <a:schemeClr val="tx1"/>
        </a:solidFill>
        <a:latin typeface="+mn-lt"/>
        <a:ea typeface="微软雅黑" panose="020B0503020204020204" pitchFamily="34" charset="-122"/>
        <a:cs typeface="+mn-cs"/>
      </a:defRPr>
    </a:lvl4pPr>
    <a:lvl5pPr marL="1935163" algn="l" defTabSz="966788" rtl="0" fontAlgn="base">
      <a:spcBef>
        <a:spcPct val="30000"/>
      </a:spcBef>
      <a:spcAft>
        <a:spcPct val="0"/>
      </a:spcAft>
      <a:defRPr sz="1300" kern="1200">
        <a:solidFill>
          <a:schemeClr val="tx1"/>
        </a:solidFill>
        <a:latin typeface="+mn-lt"/>
        <a:ea typeface="微软雅黑" panose="020B0503020204020204" pitchFamily="34" charset="-122"/>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a:t>
            </a:fld>
            <a:endParaRPr lang="zh-CN" altLang="en-US"/>
          </a:p>
        </p:txBody>
      </p:sp>
    </p:spTree>
    <p:extLst>
      <p:ext uri="{BB962C8B-B14F-4D97-AF65-F5344CB8AC3E}">
        <p14:creationId xmlns:p14="http://schemas.microsoft.com/office/powerpoint/2010/main" val="2410704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10</a:t>
            </a:fld>
            <a:endParaRPr lang="zh-CN" altLang="en-US"/>
          </a:p>
        </p:txBody>
      </p:sp>
    </p:spTree>
    <p:extLst>
      <p:ext uri="{BB962C8B-B14F-4D97-AF65-F5344CB8AC3E}">
        <p14:creationId xmlns:p14="http://schemas.microsoft.com/office/powerpoint/2010/main" val="3040922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04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753798A-EA77-46EB-A121-A9C0E2741236}" type="slidenum">
              <a:rPr lang="zh-CN" altLang="en-US" sz="1200">
                <a:latin typeface="Calibri" pitchFamily="34" charset="0"/>
              </a:rPr>
              <a:pPr defTabSz="966788" fontAlgn="base">
                <a:spcBef>
                  <a:spcPct val="0"/>
                </a:spcBef>
                <a:spcAft>
                  <a:spcPct val="0"/>
                </a:spcAft>
              </a:pPr>
              <a:t>11</a:t>
            </a:fld>
            <a:endParaRPr lang="zh-CN" altLang="en-US" sz="1200" dirty="0">
              <a:latin typeface="Calibri" pitchFamily="34" charset="0"/>
            </a:endParaRPr>
          </a:p>
        </p:txBody>
      </p:sp>
    </p:spTree>
    <p:extLst>
      <p:ext uri="{BB962C8B-B14F-4D97-AF65-F5344CB8AC3E}">
        <p14:creationId xmlns:p14="http://schemas.microsoft.com/office/powerpoint/2010/main" val="36288332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81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416C38D1-B2BE-413E-AA30-76D6C8A318AD}" type="slidenum">
              <a:rPr lang="zh-CN" altLang="en-US" sz="1200">
                <a:latin typeface="Calibri" pitchFamily="34" charset="0"/>
              </a:rPr>
              <a:pPr defTabSz="966788" fontAlgn="base">
                <a:spcBef>
                  <a:spcPct val="0"/>
                </a:spcBef>
                <a:spcAft>
                  <a:spcPct val="0"/>
                </a:spcAft>
              </a:pPr>
              <a:t>12</a:t>
            </a:fld>
            <a:endParaRPr lang="zh-CN" altLang="en-US" sz="1200" dirty="0">
              <a:latin typeface="Calibri" pitchFamily="34" charset="0"/>
            </a:endParaRPr>
          </a:p>
        </p:txBody>
      </p:sp>
    </p:spTree>
    <p:extLst>
      <p:ext uri="{BB962C8B-B14F-4D97-AF65-F5344CB8AC3E}">
        <p14:creationId xmlns:p14="http://schemas.microsoft.com/office/powerpoint/2010/main" val="2499617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13</a:t>
            </a:fld>
            <a:endParaRPr lang="zh-CN" altLang="en-US"/>
          </a:p>
        </p:txBody>
      </p:sp>
    </p:spTree>
    <p:extLst>
      <p:ext uri="{BB962C8B-B14F-4D97-AF65-F5344CB8AC3E}">
        <p14:creationId xmlns:p14="http://schemas.microsoft.com/office/powerpoint/2010/main" val="9779514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018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156A9249-D617-4CC2-9D80-860C6969B6EC}" type="slidenum">
              <a:rPr lang="zh-CN" altLang="en-US" sz="1200">
                <a:latin typeface="Calibri" pitchFamily="34" charset="0"/>
              </a:rPr>
              <a:pPr defTabSz="966788" fontAlgn="base">
                <a:spcBef>
                  <a:spcPct val="0"/>
                </a:spcBef>
                <a:spcAft>
                  <a:spcPct val="0"/>
                </a:spcAft>
              </a:pPr>
              <a:t>14</a:t>
            </a:fld>
            <a:endParaRPr lang="zh-CN" altLang="en-US" sz="1200" dirty="0">
              <a:latin typeface="Calibri" pitchFamily="34" charset="0"/>
            </a:endParaRPr>
          </a:p>
        </p:txBody>
      </p:sp>
    </p:spTree>
    <p:extLst>
      <p:ext uri="{BB962C8B-B14F-4D97-AF65-F5344CB8AC3E}">
        <p14:creationId xmlns:p14="http://schemas.microsoft.com/office/powerpoint/2010/main" val="3025590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15</a:t>
            </a:fld>
            <a:endParaRPr lang="zh-CN" altLang="en-US"/>
          </a:p>
        </p:txBody>
      </p:sp>
    </p:spTree>
    <p:extLst>
      <p:ext uri="{BB962C8B-B14F-4D97-AF65-F5344CB8AC3E}">
        <p14:creationId xmlns:p14="http://schemas.microsoft.com/office/powerpoint/2010/main" val="9513971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16</a:t>
            </a:fld>
            <a:endParaRPr lang="zh-CN" altLang="en-US"/>
          </a:p>
        </p:txBody>
      </p:sp>
    </p:spTree>
    <p:extLst>
      <p:ext uri="{BB962C8B-B14F-4D97-AF65-F5344CB8AC3E}">
        <p14:creationId xmlns:p14="http://schemas.microsoft.com/office/powerpoint/2010/main" val="2984020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17</a:t>
            </a:fld>
            <a:endParaRPr lang="zh-CN" altLang="en-US"/>
          </a:p>
        </p:txBody>
      </p:sp>
    </p:spTree>
    <p:extLst>
      <p:ext uri="{BB962C8B-B14F-4D97-AF65-F5344CB8AC3E}">
        <p14:creationId xmlns:p14="http://schemas.microsoft.com/office/powerpoint/2010/main" val="13544373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32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81AC2C27-307D-4323-98C2-B3CA134E014E}" type="slidenum">
              <a:rPr lang="zh-CN" altLang="en-US" sz="1200">
                <a:latin typeface="Calibri" pitchFamily="34" charset="0"/>
              </a:rPr>
              <a:pPr defTabSz="966788" fontAlgn="base">
                <a:spcBef>
                  <a:spcPct val="0"/>
                </a:spcBef>
                <a:spcAft>
                  <a:spcPct val="0"/>
                </a:spcAft>
              </a:pPr>
              <a:t>18</a:t>
            </a:fld>
            <a:endParaRPr lang="zh-CN" altLang="en-US" sz="1200" dirty="0">
              <a:latin typeface="Calibri" pitchFamily="34" charset="0"/>
            </a:endParaRPr>
          </a:p>
        </p:txBody>
      </p:sp>
    </p:spTree>
    <p:extLst>
      <p:ext uri="{BB962C8B-B14F-4D97-AF65-F5344CB8AC3E}">
        <p14:creationId xmlns:p14="http://schemas.microsoft.com/office/powerpoint/2010/main" val="7555152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120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BE8A25C2-0D90-49F6-A6F7-37F3A8FEBF51}" type="slidenum">
              <a:rPr lang="zh-CN" altLang="en-US" sz="1200">
                <a:latin typeface="Calibri" pitchFamily="34" charset="0"/>
              </a:rPr>
              <a:pPr defTabSz="966788" fontAlgn="base">
                <a:spcBef>
                  <a:spcPct val="0"/>
                </a:spcBef>
                <a:spcAft>
                  <a:spcPct val="0"/>
                </a:spcAft>
              </a:pPr>
              <a:t>19</a:t>
            </a:fld>
            <a:endParaRPr lang="zh-CN" altLang="en-US" sz="1200" dirty="0">
              <a:latin typeface="Calibri" pitchFamily="34" charset="0"/>
            </a:endParaRPr>
          </a:p>
        </p:txBody>
      </p:sp>
    </p:spTree>
    <p:extLst>
      <p:ext uri="{BB962C8B-B14F-4D97-AF65-F5344CB8AC3E}">
        <p14:creationId xmlns:p14="http://schemas.microsoft.com/office/powerpoint/2010/main" val="799251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21F41D1-EB0D-4857-8E93-8C1C831E6153}" type="slidenum">
              <a:rPr lang="zh-CN" altLang="en-US" smtClean="0"/>
              <a:t>2</a:t>
            </a:fld>
            <a:endParaRPr lang="zh-CN" altLang="en-US"/>
          </a:p>
        </p:txBody>
      </p:sp>
    </p:spTree>
    <p:extLst>
      <p:ext uri="{BB962C8B-B14F-4D97-AF65-F5344CB8AC3E}">
        <p14:creationId xmlns:p14="http://schemas.microsoft.com/office/powerpoint/2010/main" val="1487042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50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61F62DF-5B4D-4355-B6E9-CE63482297A0}" type="slidenum">
              <a:rPr lang="zh-CN" altLang="en-US" sz="1200">
                <a:latin typeface="Calibri" pitchFamily="34" charset="0"/>
              </a:rPr>
              <a:pPr defTabSz="966788" fontAlgn="base">
                <a:spcBef>
                  <a:spcPct val="0"/>
                </a:spcBef>
                <a:spcAft>
                  <a:spcPct val="0"/>
                </a:spcAft>
              </a:pPr>
              <a:t>20</a:t>
            </a:fld>
            <a:endParaRPr lang="zh-CN" altLang="en-US" sz="1200" dirty="0">
              <a:latin typeface="Calibri" pitchFamily="34" charset="0"/>
            </a:endParaRPr>
          </a:p>
        </p:txBody>
      </p:sp>
    </p:spTree>
    <p:extLst>
      <p:ext uri="{BB962C8B-B14F-4D97-AF65-F5344CB8AC3E}">
        <p14:creationId xmlns:p14="http://schemas.microsoft.com/office/powerpoint/2010/main" val="39724174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33FA373F-394D-4945-AF55-FC857FB1A5F7}" type="slidenum">
              <a:rPr lang="zh-CN" altLang="en-US" sz="1200">
                <a:latin typeface="Calibri" pitchFamily="34" charset="0"/>
              </a:rPr>
              <a:pPr defTabSz="966788" fontAlgn="base">
                <a:spcBef>
                  <a:spcPct val="0"/>
                </a:spcBef>
                <a:spcAft>
                  <a:spcPct val="0"/>
                </a:spcAft>
              </a:pPr>
              <a:t>21</a:t>
            </a:fld>
            <a:endParaRPr lang="zh-CN" altLang="en-US" sz="1200" dirty="0">
              <a:latin typeface="Calibri" pitchFamily="34" charset="0"/>
            </a:endParaRPr>
          </a:p>
        </p:txBody>
      </p:sp>
    </p:spTree>
    <p:extLst>
      <p:ext uri="{BB962C8B-B14F-4D97-AF65-F5344CB8AC3E}">
        <p14:creationId xmlns:p14="http://schemas.microsoft.com/office/powerpoint/2010/main" val="37140203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79EEE61-6411-42CC-8D36-97057DBDD0A4}" type="slidenum">
              <a:rPr lang="zh-CN" altLang="en-US" sz="1200">
                <a:latin typeface="Calibri" pitchFamily="34" charset="0"/>
              </a:rPr>
              <a:pPr defTabSz="966788" fontAlgn="base">
                <a:spcBef>
                  <a:spcPct val="0"/>
                </a:spcBef>
                <a:spcAft>
                  <a:spcPct val="0"/>
                </a:spcAft>
              </a:pPr>
              <a:t>22</a:t>
            </a:fld>
            <a:endParaRPr lang="zh-CN" altLang="en-US" sz="1200" dirty="0">
              <a:latin typeface="Calibri" pitchFamily="34" charset="0"/>
            </a:endParaRPr>
          </a:p>
        </p:txBody>
      </p:sp>
    </p:spTree>
    <p:extLst>
      <p:ext uri="{BB962C8B-B14F-4D97-AF65-F5344CB8AC3E}">
        <p14:creationId xmlns:p14="http://schemas.microsoft.com/office/powerpoint/2010/main" val="25412382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23</a:t>
            </a:fld>
            <a:endParaRPr lang="zh-CN" altLang="en-US"/>
          </a:p>
        </p:txBody>
      </p:sp>
    </p:spTree>
    <p:extLst>
      <p:ext uri="{BB962C8B-B14F-4D97-AF65-F5344CB8AC3E}">
        <p14:creationId xmlns:p14="http://schemas.microsoft.com/office/powerpoint/2010/main" val="2455575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24</a:t>
            </a:fld>
            <a:endParaRPr lang="zh-CN" altLang="en-US"/>
          </a:p>
        </p:txBody>
      </p:sp>
    </p:spTree>
    <p:extLst>
      <p:ext uri="{BB962C8B-B14F-4D97-AF65-F5344CB8AC3E}">
        <p14:creationId xmlns:p14="http://schemas.microsoft.com/office/powerpoint/2010/main" val="1758516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25</a:t>
            </a:fld>
            <a:endParaRPr lang="zh-CN" altLang="en-US"/>
          </a:p>
        </p:txBody>
      </p:sp>
    </p:spTree>
    <p:extLst>
      <p:ext uri="{BB962C8B-B14F-4D97-AF65-F5344CB8AC3E}">
        <p14:creationId xmlns:p14="http://schemas.microsoft.com/office/powerpoint/2010/main" val="27992324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45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5409D5DA-563B-4E70-99A2-F262D60F5A2B}" type="slidenum">
              <a:rPr lang="zh-CN" altLang="en-US" sz="1200">
                <a:latin typeface="Calibri" pitchFamily="34" charset="0"/>
              </a:rPr>
              <a:pPr defTabSz="966788" fontAlgn="base">
                <a:spcBef>
                  <a:spcPct val="0"/>
                </a:spcBef>
                <a:spcAft>
                  <a:spcPct val="0"/>
                </a:spcAft>
              </a:pPr>
              <a:t>26</a:t>
            </a:fld>
            <a:endParaRPr lang="zh-CN" altLang="en-US" sz="1200" dirty="0">
              <a:latin typeface="Calibri" pitchFamily="34" charset="0"/>
            </a:endParaRPr>
          </a:p>
        </p:txBody>
      </p:sp>
    </p:spTree>
    <p:extLst>
      <p:ext uri="{BB962C8B-B14F-4D97-AF65-F5344CB8AC3E}">
        <p14:creationId xmlns:p14="http://schemas.microsoft.com/office/powerpoint/2010/main" val="8348316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60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B36D8F85-41A6-4DD6-AA48-706EFF37D0BD}" type="slidenum">
              <a:rPr lang="zh-CN" altLang="en-US" sz="1200">
                <a:latin typeface="Calibri" pitchFamily="34" charset="0"/>
              </a:rPr>
              <a:pPr defTabSz="966788" fontAlgn="base">
                <a:spcBef>
                  <a:spcPct val="0"/>
                </a:spcBef>
                <a:spcAft>
                  <a:spcPct val="0"/>
                </a:spcAft>
              </a:pPr>
              <a:t>27</a:t>
            </a:fld>
            <a:endParaRPr lang="zh-CN" altLang="en-US" sz="1200" dirty="0">
              <a:latin typeface="Calibri" pitchFamily="34" charset="0"/>
            </a:endParaRPr>
          </a:p>
        </p:txBody>
      </p:sp>
    </p:spTree>
    <p:extLst>
      <p:ext uri="{BB962C8B-B14F-4D97-AF65-F5344CB8AC3E}">
        <p14:creationId xmlns:p14="http://schemas.microsoft.com/office/powerpoint/2010/main" val="26743757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19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1F497D5-1B80-4FC8-A26B-046D2A69E69E}" type="slidenum">
              <a:rPr lang="zh-CN" altLang="en-US" sz="1200">
                <a:latin typeface="Calibri" pitchFamily="34" charset="0"/>
              </a:rPr>
              <a:pPr defTabSz="966788" fontAlgn="base">
                <a:spcBef>
                  <a:spcPct val="0"/>
                </a:spcBef>
                <a:spcAft>
                  <a:spcPct val="0"/>
                </a:spcAft>
              </a:pPr>
              <a:t>28</a:t>
            </a:fld>
            <a:endParaRPr lang="zh-CN" altLang="en-US" sz="1200" dirty="0">
              <a:latin typeface="Calibri" pitchFamily="34" charset="0"/>
            </a:endParaRPr>
          </a:p>
        </p:txBody>
      </p:sp>
    </p:spTree>
    <p:extLst>
      <p:ext uri="{BB962C8B-B14F-4D97-AF65-F5344CB8AC3E}">
        <p14:creationId xmlns:p14="http://schemas.microsoft.com/office/powerpoint/2010/main" val="38671119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686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7852C80A-9F45-462E-87CE-685426BA618A}" type="slidenum">
              <a:rPr lang="zh-CN" altLang="en-US" sz="1200">
                <a:latin typeface="Calibri" pitchFamily="34" charset="0"/>
              </a:rPr>
              <a:pPr defTabSz="966788" fontAlgn="base">
                <a:spcBef>
                  <a:spcPct val="0"/>
                </a:spcBef>
                <a:spcAft>
                  <a:spcPct val="0"/>
                </a:spcAft>
              </a:pPr>
              <a:t>29</a:t>
            </a:fld>
            <a:endParaRPr lang="zh-CN" altLang="en-US" sz="1200" dirty="0">
              <a:latin typeface="Calibri" pitchFamily="34" charset="0"/>
            </a:endParaRPr>
          </a:p>
        </p:txBody>
      </p:sp>
    </p:spTree>
    <p:extLst>
      <p:ext uri="{BB962C8B-B14F-4D97-AF65-F5344CB8AC3E}">
        <p14:creationId xmlns:p14="http://schemas.microsoft.com/office/powerpoint/2010/main" val="1069203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30</a:t>
            </a:fld>
            <a:endParaRPr lang="zh-CN" altLang="en-US"/>
          </a:p>
        </p:txBody>
      </p:sp>
    </p:spTree>
    <p:extLst>
      <p:ext uri="{BB962C8B-B14F-4D97-AF65-F5344CB8AC3E}">
        <p14:creationId xmlns:p14="http://schemas.microsoft.com/office/powerpoint/2010/main" val="51037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31</a:t>
            </a:fld>
            <a:endParaRPr lang="zh-CN" altLang="en-US"/>
          </a:p>
        </p:txBody>
      </p:sp>
    </p:spTree>
    <p:extLst>
      <p:ext uri="{BB962C8B-B14F-4D97-AF65-F5344CB8AC3E}">
        <p14:creationId xmlns:p14="http://schemas.microsoft.com/office/powerpoint/2010/main" val="26820496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rPr>
              <a:pPr fontAlgn="base">
                <a:spcBef>
                  <a:spcPct val="0"/>
                </a:spcBef>
                <a:spcAft>
                  <a:spcPct val="0"/>
                </a:spcAft>
              </a:pPr>
              <a:t>32</a:t>
            </a:fld>
            <a:endParaRPr lang="zh-CN" altLang="en-US" dirty="0" smtClean="0">
              <a:solidFill>
                <a:prstClr val="black"/>
              </a:solidFill>
              <a:latin typeface="Calibri" panose="020F0502020204030204" pitchFamily="34" charset="0"/>
            </a:endParaRPr>
          </a:p>
        </p:txBody>
      </p:sp>
    </p:spTree>
    <p:extLst>
      <p:ext uri="{BB962C8B-B14F-4D97-AF65-F5344CB8AC3E}">
        <p14:creationId xmlns:p14="http://schemas.microsoft.com/office/powerpoint/2010/main" val="31200976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4</a:t>
            </a:fld>
            <a:endParaRPr lang="zh-CN" altLang="en-US"/>
          </a:p>
        </p:txBody>
      </p:sp>
    </p:spTree>
    <p:extLst>
      <p:ext uri="{BB962C8B-B14F-4D97-AF65-F5344CB8AC3E}">
        <p14:creationId xmlns:p14="http://schemas.microsoft.com/office/powerpoint/2010/main" val="4002219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47079287-648C-4B3D-8FE1-F0E0722F132F}" type="slidenum">
              <a:rPr lang="zh-CN" altLang="en-US" smtClean="0"/>
              <a:pPr>
                <a:defRPr/>
              </a:pPr>
              <a:t>5</a:t>
            </a:fld>
            <a:endParaRPr lang="zh-CN" altLang="en-US"/>
          </a:p>
        </p:txBody>
      </p:sp>
    </p:spTree>
    <p:extLst>
      <p:ext uri="{BB962C8B-B14F-4D97-AF65-F5344CB8AC3E}">
        <p14:creationId xmlns:p14="http://schemas.microsoft.com/office/powerpoint/2010/main" val="1332825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30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DD85BDDC-0652-496A-BB8E-28D704772BDB}" type="slidenum">
              <a:rPr lang="zh-CN" altLang="en-US" sz="1200">
                <a:latin typeface="Calibri" pitchFamily="34" charset="0"/>
              </a:rPr>
              <a:pPr defTabSz="966788" fontAlgn="base">
                <a:spcBef>
                  <a:spcPct val="0"/>
                </a:spcBef>
                <a:spcAft>
                  <a:spcPct val="0"/>
                </a:spcAft>
              </a:pPr>
              <a:t>6</a:t>
            </a:fld>
            <a:endParaRPr lang="zh-CN" altLang="en-US" sz="1200" dirty="0">
              <a:latin typeface="Calibri" pitchFamily="34" charset="0"/>
            </a:endParaRPr>
          </a:p>
        </p:txBody>
      </p:sp>
    </p:spTree>
    <p:extLst>
      <p:ext uri="{BB962C8B-B14F-4D97-AF65-F5344CB8AC3E}">
        <p14:creationId xmlns:p14="http://schemas.microsoft.com/office/powerpoint/2010/main" val="1817574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7</a:t>
            </a:fld>
            <a:endParaRPr lang="zh-CN" altLang="en-US"/>
          </a:p>
        </p:txBody>
      </p:sp>
    </p:spTree>
    <p:extLst>
      <p:ext uri="{BB962C8B-B14F-4D97-AF65-F5344CB8AC3E}">
        <p14:creationId xmlns:p14="http://schemas.microsoft.com/office/powerpoint/2010/main" val="536679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F3007A-8649-4D4A-A6E9-369F994A98E4}" type="slidenum">
              <a:rPr lang="zh-CN" altLang="en-US" smtClean="0"/>
              <a:t>8</a:t>
            </a:fld>
            <a:endParaRPr lang="zh-CN" altLang="en-US"/>
          </a:p>
        </p:txBody>
      </p:sp>
    </p:spTree>
    <p:extLst>
      <p:ext uri="{BB962C8B-B14F-4D97-AF65-F5344CB8AC3E}">
        <p14:creationId xmlns:p14="http://schemas.microsoft.com/office/powerpoint/2010/main" val="1616097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583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defTabSz="966788" fontAlgn="base">
              <a:spcBef>
                <a:spcPct val="0"/>
              </a:spcBef>
              <a:spcAft>
                <a:spcPct val="0"/>
              </a:spcAft>
            </a:pPr>
            <a:fld id="{F5BB81E4-0A06-4620-BC78-D7BDAEFF8EF9}" type="slidenum">
              <a:rPr lang="zh-CN" altLang="en-US" sz="1200">
                <a:latin typeface="Calibri" pitchFamily="34" charset="0"/>
              </a:rPr>
              <a:pPr defTabSz="966788" fontAlgn="base">
                <a:spcBef>
                  <a:spcPct val="0"/>
                </a:spcBef>
                <a:spcAft>
                  <a:spcPct val="0"/>
                </a:spcAft>
              </a:pPr>
              <a:t>9</a:t>
            </a:fld>
            <a:endParaRPr lang="zh-CN" altLang="en-US" sz="1200" dirty="0">
              <a:latin typeface="Calibri" pitchFamily="34" charset="0"/>
            </a:endParaRPr>
          </a:p>
        </p:txBody>
      </p:sp>
    </p:spTree>
    <p:extLst>
      <p:ext uri="{BB962C8B-B14F-4D97-AF65-F5344CB8AC3E}">
        <p14:creationId xmlns:p14="http://schemas.microsoft.com/office/powerpoint/2010/main" val="2994989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8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0569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113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61333" y="360045"/>
            <a:ext cx="3096637" cy="1260158"/>
          </a:xfrm>
        </p:spPr>
        <p:txBody>
          <a:bodyPr anchor="b"/>
          <a:lstStyle>
            <a:lvl1pPr>
              <a:defRPr sz="252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081760" y="777597"/>
            <a:ext cx="4860608" cy="3837980"/>
          </a:xfrm>
        </p:spPr>
        <p:txBody>
          <a:bodyPr/>
          <a:lstStyle>
            <a:lvl1pPr>
              <a:defRPr sz="2520"/>
            </a:lvl1pPr>
            <a:lvl2pPr>
              <a:defRPr sz="2205"/>
            </a:lvl2pPr>
            <a:lvl3pPr>
              <a:defRPr sz="1890"/>
            </a:lvl3pPr>
            <a:lvl4pPr>
              <a:defRPr sz="1575"/>
            </a:lvl4pPr>
            <a:lvl5pPr>
              <a:defRPr sz="1575"/>
            </a:lvl5pPr>
            <a:lvl6pPr>
              <a:defRPr sz="1575"/>
            </a:lvl6pPr>
            <a:lvl7pPr>
              <a:defRPr sz="1575"/>
            </a:lvl7pPr>
            <a:lvl8pPr>
              <a:defRPr sz="1575"/>
            </a:lvl8pPr>
            <a:lvl9pPr>
              <a:defRPr sz="1575"/>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61333" y="1620202"/>
            <a:ext cx="3096637" cy="3001626"/>
          </a:xfrm>
        </p:spPr>
        <p:txBody>
          <a:bodyPr/>
          <a:lstStyle>
            <a:lvl1pPr marL="0" indent="0">
              <a:buNone/>
              <a:defRPr sz="1260"/>
            </a:lvl1pPr>
            <a:lvl2pPr marL="360045" indent="0">
              <a:buNone/>
              <a:defRPr sz="1103"/>
            </a:lvl2pPr>
            <a:lvl3pPr marL="720090" indent="0">
              <a:buNone/>
              <a:defRPr sz="945"/>
            </a:lvl3pPr>
            <a:lvl4pPr marL="1080135" indent="0">
              <a:buNone/>
              <a:defRPr sz="788"/>
            </a:lvl4pPr>
            <a:lvl5pPr marL="1440180" indent="0">
              <a:buNone/>
              <a:defRPr sz="788"/>
            </a:lvl5pPr>
            <a:lvl6pPr marL="1800225" indent="0">
              <a:buNone/>
              <a:defRPr sz="788"/>
            </a:lvl6pPr>
            <a:lvl7pPr marL="2160270" indent="0">
              <a:buNone/>
              <a:defRPr sz="788"/>
            </a:lvl7pPr>
            <a:lvl8pPr marL="2520315" indent="0">
              <a:buNone/>
              <a:defRPr sz="788"/>
            </a:lvl8pPr>
            <a:lvl9pPr marL="2880360" indent="0">
              <a:buNone/>
              <a:defRPr sz="788"/>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1747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61333" y="360045"/>
            <a:ext cx="3096637" cy="1260158"/>
          </a:xfrm>
        </p:spPr>
        <p:txBody>
          <a:bodyPr anchor="b"/>
          <a:lstStyle>
            <a:lvl1pPr>
              <a:defRPr sz="252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081760" y="777597"/>
            <a:ext cx="4860608" cy="3837980"/>
          </a:xfrm>
        </p:spPr>
        <p:txBody>
          <a:bodyPr anchor="t"/>
          <a:lstStyle>
            <a:lvl1pPr marL="0" indent="0">
              <a:buNone/>
              <a:defRPr sz="2520"/>
            </a:lvl1pPr>
            <a:lvl2pPr marL="360045" indent="0">
              <a:buNone/>
              <a:defRPr sz="2205"/>
            </a:lvl2pPr>
            <a:lvl3pPr marL="720090" indent="0">
              <a:buNone/>
              <a:defRPr sz="1890"/>
            </a:lvl3pPr>
            <a:lvl4pPr marL="1080135" indent="0">
              <a:buNone/>
              <a:defRPr sz="1575"/>
            </a:lvl4pPr>
            <a:lvl5pPr marL="1440180" indent="0">
              <a:buNone/>
              <a:defRPr sz="1575"/>
            </a:lvl5pPr>
            <a:lvl6pPr marL="1800225" indent="0">
              <a:buNone/>
              <a:defRPr sz="1575"/>
            </a:lvl6pPr>
            <a:lvl7pPr marL="2160270" indent="0">
              <a:buNone/>
              <a:defRPr sz="1575"/>
            </a:lvl7pPr>
            <a:lvl8pPr marL="2520315" indent="0">
              <a:buNone/>
              <a:defRPr sz="1575"/>
            </a:lvl8pPr>
            <a:lvl9pPr marL="2880360" indent="0">
              <a:buNone/>
              <a:defRPr sz="1575"/>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61333" y="1620202"/>
            <a:ext cx="3096637" cy="3001626"/>
          </a:xfrm>
        </p:spPr>
        <p:txBody>
          <a:bodyPr/>
          <a:lstStyle>
            <a:lvl1pPr marL="0" indent="0">
              <a:buNone/>
              <a:defRPr sz="1260"/>
            </a:lvl1pPr>
            <a:lvl2pPr marL="360045" indent="0">
              <a:buNone/>
              <a:defRPr sz="1103"/>
            </a:lvl2pPr>
            <a:lvl3pPr marL="720090" indent="0">
              <a:buNone/>
              <a:defRPr sz="945"/>
            </a:lvl3pPr>
            <a:lvl4pPr marL="1080135" indent="0">
              <a:buNone/>
              <a:defRPr sz="788"/>
            </a:lvl4pPr>
            <a:lvl5pPr marL="1440180" indent="0">
              <a:buNone/>
              <a:defRPr sz="788"/>
            </a:lvl5pPr>
            <a:lvl6pPr marL="1800225" indent="0">
              <a:buNone/>
              <a:defRPr sz="788"/>
            </a:lvl6pPr>
            <a:lvl7pPr marL="2160270" indent="0">
              <a:buNone/>
              <a:defRPr sz="788"/>
            </a:lvl7pPr>
            <a:lvl8pPr marL="2520315" indent="0">
              <a:buNone/>
              <a:defRPr sz="788"/>
            </a:lvl8pPr>
            <a:lvl9pPr marL="2880360" indent="0">
              <a:buNone/>
              <a:defRPr sz="788"/>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4567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991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0859" y="287536"/>
            <a:ext cx="2070259" cy="457682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60083" y="287536"/>
            <a:ext cx="6090761" cy="457682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7556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075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6116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60083" y="287540"/>
            <a:ext cx="8281035" cy="1043881"/>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60083" y="1437683"/>
            <a:ext cx="8281035" cy="3426679"/>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60082" y="5005627"/>
            <a:ext cx="2160270" cy="287536"/>
          </a:xfrm>
          <a:prstGeom prst="rect">
            <a:avLst/>
          </a:prstGeom>
        </p:spPr>
        <p:txBody>
          <a:bodyPr/>
          <a:lstStyle>
            <a:lvl1pPr>
              <a:defRPr>
                <a:ea typeface="微软雅黑" panose="020B0503020204020204" pitchFamily="34" charset="-122"/>
              </a:defRPr>
            </a:lvl1pPr>
          </a:lstStyle>
          <a:p>
            <a:fld id="{D2E55C80-E197-4DF2-B7E4-783FB352D29B}" type="datetimeFigureOut">
              <a:rPr lang="zh-CN" altLang="en-US" smtClean="0"/>
              <a:pPr/>
              <a:t>2022/6/10</a:t>
            </a:fld>
            <a:endParaRPr lang="zh-CN" altLang="en-US" dirty="0"/>
          </a:p>
        </p:txBody>
      </p:sp>
      <p:sp>
        <p:nvSpPr>
          <p:cNvPr id="5" name="页脚占位符 4"/>
          <p:cNvSpPr>
            <a:spLocks noGrp="1"/>
          </p:cNvSpPr>
          <p:nvPr>
            <p:ph type="ftr" sz="quarter" idx="11"/>
          </p:nvPr>
        </p:nvSpPr>
        <p:spPr>
          <a:xfrm>
            <a:off x="3180398" y="5005627"/>
            <a:ext cx="3240405" cy="287536"/>
          </a:xfrm>
          <a:prstGeom prst="rect">
            <a:avLst/>
          </a:prstGeom>
        </p:spPr>
        <p:txBody>
          <a:bodyPr/>
          <a:lstStyle>
            <a:lvl1pPr>
              <a:defRPr>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12"/>
          </p:nvPr>
        </p:nvSpPr>
        <p:spPr>
          <a:xfrm>
            <a:off x="6780848" y="5005627"/>
            <a:ext cx="2160270" cy="287536"/>
          </a:xfrm>
          <a:prstGeom prst="rect">
            <a:avLst/>
          </a:prstGeom>
        </p:spPr>
        <p:txBody>
          <a:bodyPr/>
          <a:lstStyle>
            <a:lvl1pPr>
              <a:defRPr>
                <a:ea typeface="微软雅黑" panose="020B0503020204020204" pitchFamily="34" charset="-122"/>
              </a:defRPr>
            </a:lvl1pPr>
          </a:lstStyle>
          <a:p>
            <a:fld id="{8412197A-6E6C-49FE-B5AB-060DA0705F58}" type="slidenum">
              <a:rPr lang="zh-CN" altLang="en-US" smtClean="0"/>
              <a:pPr/>
              <a:t>‹#›</a:t>
            </a:fld>
            <a:endParaRPr lang="zh-CN" altLang="en-US" dirty="0"/>
          </a:p>
        </p:txBody>
      </p:sp>
    </p:spTree>
    <p:extLst>
      <p:ext uri="{BB962C8B-B14F-4D97-AF65-F5344CB8AC3E}">
        <p14:creationId xmlns:p14="http://schemas.microsoft.com/office/powerpoint/2010/main" val="3190313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200150" y="883861"/>
            <a:ext cx="7200900" cy="1880235"/>
          </a:xfrm>
        </p:spPr>
        <p:txBody>
          <a:bodyPr anchor="b"/>
          <a:lstStyle>
            <a:lvl1pPr algn="ctr">
              <a:defRPr sz="4725"/>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200150" y="2836605"/>
            <a:ext cx="7200900" cy="1303913"/>
          </a:xfrm>
        </p:spPr>
        <p:txBody>
          <a:bodyPr/>
          <a:lstStyle>
            <a:lvl1pPr marL="0" indent="0" algn="ctr">
              <a:buNone/>
              <a:defRPr sz="1890"/>
            </a:lvl1pPr>
            <a:lvl2pPr marL="360045" indent="0" algn="ctr">
              <a:buNone/>
              <a:defRPr sz="1575"/>
            </a:lvl2pPr>
            <a:lvl3pPr marL="720090" indent="0" algn="ctr">
              <a:buNone/>
              <a:defRPr sz="1418"/>
            </a:lvl3pPr>
            <a:lvl4pPr marL="1080135" indent="0" algn="ctr">
              <a:buNone/>
              <a:defRPr sz="1260"/>
            </a:lvl4pPr>
            <a:lvl5pPr marL="1440180" indent="0" algn="ctr">
              <a:buNone/>
              <a:defRPr sz="1260"/>
            </a:lvl5pPr>
            <a:lvl6pPr marL="1800225" indent="0" algn="ctr">
              <a:buNone/>
              <a:defRPr sz="1260"/>
            </a:lvl6pPr>
            <a:lvl7pPr marL="2160270" indent="0" algn="ctr">
              <a:buNone/>
              <a:defRPr sz="1260"/>
            </a:lvl7pPr>
            <a:lvl8pPr marL="2520315" indent="0" algn="ctr">
              <a:buNone/>
              <a:defRPr sz="1260"/>
            </a:lvl8pPr>
            <a:lvl9pPr marL="2880360" indent="0" algn="ctr">
              <a:buNone/>
              <a:defRPr sz="126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412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9249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55082" y="1346419"/>
            <a:ext cx="8281035" cy="2246530"/>
          </a:xfrm>
        </p:spPr>
        <p:txBody>
          <a:bodyPr anchor="b"/>
          <a:lstStyle>
            <a:lvl1pPr>
              <a:defRPr sz="4725"/>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55082" y="3614203"/>
            <a:ext cx="8281035" cy="1181397"/>
          </a:xfrm>
        </p:spPr>
        <p:txBody>
          <a:bodyPr/>
          <a:lstStyle>
            <a:lvl1pPr marL="0" indent="0">
              <a:buNone/>
              <a:defRPr sz="1890">
                <a:solidFill>
                  <a:schemeClr val="tx1">
                    <a:tint val="75000"/>
                  </a:schemeClr>
                </a:solidFill>
              </a:defRPr>
            </a:lvl1pPr>
            <a:lvl2pPr marL="360045" indent="0">
              <a:buNone/>
              <a:defRPr sz="1575">
                <a:solidFill>
                  <a:schemeClr val="tx1">
                    <a:tint val="75000"/>
                  </a:schemeClr>
                </a:solidFill>
              </a:defRPr>
            </a:lvl2pPr>
            <a:lvl3pPr marL="720090" indent="0">
              <a:buNone/>
              <a:defRPr sz="1418">
                <a:solidFill>
                  <a:schemeClr val="tx1">
                    <a:tint val="75000"/>
                  </a:schemeClr>
                </a:solidFill>
              </a:defRPr>
            </a:lvl3pPr>
            <a:lvl4pPr marL="1080135" indent="0">
              <a:buNone/>
              <a:defRPr sz="1260">
                <a:solidFill>
                  <a:schemeClr val="tx1">
                    <a:tint val="75000"/>
                  </a:schemeClr>
                </a:solidFill>
              </a:defRPr>
            </a:lvl4pPr>
            <a:lvl5pPr marL="1440180" indent="0">
              <a:buNone/>
              <a:defRPr sz="1260">
                <a:solidFill>
                  <a:schemeClr val="tx1">
                    <a:tint val="75000"/>
                  </a:schemeClr>
                </a:solidFill>
              </a:defRPr>
            </a:lvl5pPr>
            <a:lvl6pPr marL="1800225" indent="0">
              <a:buNone/>
              <a:defRPr sz="1260">
                <a:solidFill>
                  <a:schemeClr val="tx1">
                    <a:tint val="75000"/>
                  </a:schemeClr>
                </a:solidFill>
              </a:defRPr>
            </a:lvl6pPr>
            <a:lvl7pPr marL="2160270" indent="0">
              <a:buNone/>
              <a:defRPr sz="1260">
                <a:solidFill>
                  <a:schemeClr val="tx1">
                    <a:tint val="75000"/>
                  </a:schemeClr>
                </a:solidFill>
              </a:defRPr>
            </a:lvl7pPr>
            <a:lvl8pPr marL="2520315" indent="0">
              <a:buNone/>
              <a:defRPr sz="1260">
                <a:solidFill>
                  <a:schemeClr val="tx1">
                    <a:tint val="75000"/>
                  </a:schemeClr>
                </a:solidFill>
              </a:defRPr>
            </a:lvl8pPr>
            <a:lvl9pPr marL="2880360" indent="0">
              <a:buNone/>
              <a:defRPr sz="126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3338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60083" y="1437680"/>
            <a:ext cx="4080510" cy="34266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860608" y="1437680"/>
            <a:ext cx="4080510" cy="34266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3564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61333" y="287536"/>
            <a:ext cx="8281035" cy="1043881"/>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61334" y="1323916"/>
            <a:ext cx="4061757" cy="648831"/>
          </a:xfrm>
        </p:spPr>
        <p:txBody>
          <a:bodyPr anchor="b"/>
          <a:lstStyle>
            <a:lvl1pPr marL="0" indent="0">
              <a:buNone/>
              <a:defRPr sz="1890" b="1"/>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zh-CN" altLang="en-US" smtClean="0"/>
              <a:t>单击此处编辑母版文本样式</a:t>
            </a:r>
          </a:p>
        </p:txBody>
      </p:sp>
      <p:sp>
        <p:nvSpPr>
          <p:cNvPr id="4" name="Content Placeholder 3"/>
          <p:cNvSpPr>
            <a:spLocks noGrp="1"/>
          </p:cNvSpPr>
          <p:nvPr>
            <p:ph sz="half" idx="2"/>
          </p:nvPr>
        </p:nvSpPr>
        <p:spPr>
          <a:xfrm>
            <a:off x="661334" y="1972747"/>
            <a:ext cx="4061757" cy="29016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860607" y="1323916"/>
            <a:ext cx="4081761" cy="648831"/>
          </a:xfrm>
        </p:spPr>
        <p:txBody>
          <a:bodyPr anchor="b"/>
          <a:lstStyle>
            <a:lvl1pPr marL="0" indent="0">
              <a:buNone/>
              <a:defRPr sz="1890" b="1"/>
            </a:lvl1pPr>
            <a:lvl2pPr marL="360045" indent="0">
              <a:buNone/>
              <a:defRPr sz="1575" b="1"/>
            </a:lvl2pPr>
            <a:lvl3pPr marL="720090" indent="0">
              <a:buNone/>
              <a:defRPr sz="1418" b="1"/>
            </a:lvl3pPr>
            <a:lvl4pPr marL="1080135" indent="0">
              <a:buNone/>
              <a:defRPr sz="1260" b="1"/>
            </a:lvl4pPr>
            <a:lvl5pPr marL="1440180" indent="0">
              <a:buNone/>
              <a:defRPr sz="1260" b="1"/>
            </a:lvl5pPr>
            <a:lvl6pPr marL="1800225" indent="0">
              <a:buNone/>
              <a:defRPr sz="1260" b="1"/>
            </a:lvl6pPr>
            <a:lvl7pPr marL="2160270" indent="0">
              <a:buNone/>
              <a:defRPr sz="1260" b="1"/>
            </a:lvl7pPr>
            <a:lvl8pPr marL="2520315" indent="0">
              <a:buNone/>
              <a:defRPr sz="1260" b="1"/>
            </a:lvl8pPr>
            <a:lvl9pPr marL="2880360" indent="0">
              <a:buNone/>
              <a:defRPr sz="1260" b="1"/>
            </a:lvl9pPr>
          </a:lstStyle>
          <a:p>
            <a:pPr lvl="0"/>
            <a:r>
              <a:rPr lang="zh-CN" altLang="en-US" smtClean="0"/>
              <a:t>单击此处编辑母版文本样式</a:t>
            </a:r>
          </a:p>
        </p:txBody>
      </p:sp>
      <p:sp>
        <p:nvSpPr>
          <p:cNvPr id="6" name="Content Placeholder 5"/>
          <p:cNvSpPr>
            <a:spLocks noGrp="1"/>
          </p:cNvSpPr>
          <p:nvPr>
            <p:ph sz="quarter" idx="4"/>
          </p:nvPr>
        </p:nvSpPr>
        <p:spPr>
          <a:xfrm>
            <a:off x="4860607" y="1972747"/>
            <a:ext cx="4081761" cy="29016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7176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2" descr="C:\Users\Admin\Desktop\shutterstock_129456278 [转换].jpg"/>
          <p:cNvPicPr>
            <a:picLocks noChangeAspect="1" noChangeArrowheads="1"/>
          </p:cNvPicPr>
          <p:nvPr userDrawn="1"/>
        </p:nvPicPr>
        <p:blipFill rotWithShape="1">
          <a:blip r:embed="rId6" cstate="screen">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a:ext>
            </a:extLst>
          </a:blip>
          <a:srcRect/>
          <a:stretch/>
        </p:blipFill>
        <p:spPr bwMode="auto">
          <a:xfrm>
            <a:off x="0" y="4"/>
            <a:ext cx="9601200" cy="54006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0" r:id="rId1"/>
    <p:sldLayoutId id="2147483658" r:id="rId2"/>
    <p:sldLayoutId id="2147483659" r:id="rId3"/>
    <p:sldLayoutId id="2147483661"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54841" rtl="0" fontAlgn="base">
        <a:spcBef>
          <a:spcPct val="0"/>
        </a:spcBef>
        <a:spcAft>
          <a:spcPct val="0"/>
        </a:spcAft>
        <a:defRPr sz="4642" kern="1200">
          <a:solidFill>
            <a:schemeClr val="tx1"/>
          </a:solidFill>
          <a:latin typeface="+mj-lt"/>
          <a:ea typeface="+mj-ea"/>
          <a:cs typeface="+mj-cs"/>
        </a:defRPr>
      </a:lvl1pPr>
      <a:lvl2pPr algn="ctr" defTabSz="954841" rtl="0" fontAlgn="base">
        <a:spcBef>
          <a:spcPct val="0"/>
        </a:spcBef>
        <a:spcAft>
          <a:spcPct val="0"/>
        </a:spcAft>
        <a:defRPr sz="4642">
          <a:solidFill>
            <a:schemeClr val="tx1"/>
          </a:solidFill>
          <a:latin typeface="Arial" pitchFamily="34" charset="0"/>
          <a:ea typeface="微软雅黑" pitchFamily="34" charset="-122"/>
        </a:defRPr>
      </a:lvl2pPr>
      <a:lvl3pPr algn="ctr" defTabSz="954841" rtl="0" fontAlgn="base">
        <a:spcBef>
          <a:spcPct val="0"/>
        </a:spcBef>
        <a:spcAft>
          <a:spcPct val="0"/>
        </a:spcAft>
        <a:defRPr sz="4642">
          <a:solidFill>
            <a:schemeClr val="tx1"/>
          </a:solidFill>
          <a:latin typeface="Arial" pitchFamily="34" charset="0"/>
          <a:ea typeface="微软雅黑" pitchFamily="34" charset="-122"/>
        </a:defRPr>
      </a:lvl3pPr>
      <a:lvl4pPr algn="ctr" defTabSz="954841" rtl="0" fontAlgn="base">
        <a:spcBef>
          <a:spcPct val="0"/>
        </a:spcBef>
        <a:spcAft>
          <a:spcPct val="0"/>
        </a:spcAft>
        <a:defRPr sz="4642">
          <a:solidFill>
            <a:schemeClr val="tx1"/>
          </a:solidFill>
          <a:latin typeface="Arial" pitchFamily="34" charset="0"/>
          <a:ea typeface="微软雅黑" pitchFamily="34" charset="-122"/>
        </a:defRPr>
      </a:lvl4pPr>
      <a:lvl5pPr algn="ctr" defTabSz="954841" rtl="0" fontAlgn="base">
        <a:spcBef>
          <a:spcPct val="0"/>
        </a:spcBef>
        <a:spcAft>
          <a:spcPct val="0"/>
        </a:spcAft>
        <a:defRPr sz="4642">
          <a:solidFill>
            <a:schemeClr val="tx1"/>
          </a:solidFill>
          <a:latin typeface="Arial" pitchFamily="34" charset="0"/>
          <a:ea typeface="微软雅黑" pitchFamily="34" charset="-122"/>
        </a:defRPr>
      </a:lvl5pPr>
      <a:lvl6pPr marL="451550" algn="ctr" defTabSz="954841" rtl="0" fontAlgn="base">
        <a:spcBef>
          <a:spcPct val="0"/>
        </a:spcBef>
        <a:spcAft>
          <a:spcPct val="0"/>
        </a:spcAft>
        <a:defRPr sz="4642">
          <a:solidFill>
            <a:schemeClr val="tx1"/>
          </a:solidFill>
          <a:latin typeface="Arial" pitchFamily="34" charset="0"/>
          <a:ea typeface="微软雅黑" pitchFamily="34" charset="-122"/>
        </a:defRPr>
      </a:lvl6pPr>
      <a:lvl7pPr marL="903101" algn="ctr" defTabSz="954841" rtl="0" fontAlgn="base">
        <a:spcBef>
          <a:spcPct val="0"/>
        </a:spcBef>
        <a:spcAft>
          <a:spcPct val="0"/>
        </a:spcAft>
        <a:defRPr sz="4642">
          <a:solidFill>
            <a:schemeClr val="tx1"/>
          </a:solidFill>
          <a:latin typeface="Arial" pitchFamily="34" charset="0"/>
          <a:ea typeface="微软雅黑" pitchFamily="34" charset="-122"/>
        </a:defRPr>
      </a:lvl7pPr>
      <a:lvl8pPr marL="1354651" algn="ctr" defTabSz="954841" rtl="0" fontAlgn="base">
        <a:spcBef>
          <a:spcPct val="0"/>
        </a:spcBef>
        <a:spcAft>
          <a:spcPct val="0"/>
        </a:spcAft>
        <a:defRPr sz="4642">
          <a:solidFill>
            <a:schemeClr val="tx1"/>
          </a:solidFill>
          <a:latin typeface="Arial" pitchFamily="34" charset="0"/>
          <a:ea typeface="微软雅黑" pitchFamily="34" charset="-122"/>
        </a:defRPr>
      </a:lvl8pPr>
      <a:lvl9pPr marL="1806202" algn="ctr" defTabSz="954841" rtl="0" fontAlgn="base">
        <a:spcBef>
          <a:spcPct val="0"/>
        </a:spcBef>
        <a:spcAft>
          <a:spcPct val="0"/>
        </a:spcAft>
        <a:defRPr sz="4642">
          <a:solidFill>
            <a:schemeClr val="tx1"/>
          </a:solidFill>
          <a:latin typeface="Arial" pitchFamily="34" charset="0"/>
          <a:ea typeface="微软雅黑" pitchFamily="34" charset="-122"/>
        </a:defRPr>
      </a:lvl9pPr>
    </p:titleStyle>
    <p:bodyStyle>
      <a:lvl1pPr marL="357478" indent="-357478" algn="l" defTabSz="954841" rtl="0" fontAlgn="base">
        <a:spcBef>
          <a:spcPct val="20000"/>
        </a:spcBef>
        <a:spcAft>
          <a:spcPct val="0"/>
        </a:spcAft>
        <a:buFont typeface="Arial" pitchFamily="34" charset="0"/>
        <a:buChar char="•"/>
        <a:defRPr sz="3358" kern="1200">
          <a:solidFill>
            <a:schemeClr val="tx1"/>
          </a:solidFill>
          <a:latin typeface="+mn-lt"/>
          <a:ea typeface="+mn-ea"/>
          <a:cs typeface="+mn-cs"/>
        </a:defRPr>
      </a:lvl1pPr>
      <a:lvl2pPr marL="776102" indent="-297898" algn="l" defTabSz="954841" rtl="0" fontAlgn="base">
        <a:spcBef>
          <a:spcPct val="20000"/>
        </a:spcBef>
        <a:spcAft>
          <a:spcPct val="0"/>
        </a:spcAft>
        <a:buFont typeface="Arial" pitchFamily="34" charset="0"/>
        <a:buChar char="–"/>
        <a:defRPr sz="2963" kern="1200">
          <a:solidFill>
            <a:schemeClr val="tx1"/>
          </a:solidFill>
          <a:latin typeface="+mn-lt"/>
          <a:ea typeface="+mn-ea"/>
          <a:cs typeface="+mn-cs"/>
        </a:defRPr>
      </a:lvl2pPr>
      <a:lvl3pPr marL="1194727" indent="-238319" algn="l" defTabSz="954841" rtl="0" fontAlgn="base">
        <a:spcBef>
          <a:spcPct val="20000"/>
        </a:spcBef>
        <a:spcAft>
          <a:spcPct val="0"/>
        </a:spcAft>
        <a:buFont typeface="Arial" pitchFamily="34" charset="0"/>
        <a:buChar char="•"/>
        <a:defRPr sz="2469" kern="1200">
          <a:solidFill>
            <a:schemeClr val="tx1"/>
          </a:solidFill>
          <a:latin typeface="+mn-lt"/>
          <a:ea typeface="+mn-ea"/>
          <a:cs typeface="+mn-cs"/>
        </a:defRPr>
      </a:lvl3pPr>
      <a:lvl4pPr marL="1671364" indent="-238319" algn="l" defTabSz="954841" rtl="0" fontAlgn="base">
        <a:spcBef>
          <a:spcPct val="20000"/>
        </a:spcBef>
        <a:spcAft>
          <a:spcPct val="0"/>
        </a:spcAft>
        <a:buFont typeface="Arial" pitchFamily="34" charset="0"/>
        <a:buChar char="–"/>
        <a:defRPr sz="2074" kern="1200">
          <a:solidFill>
            <a:schemeClr val="tx1"/>
          </a:solidFill>
          <a:latin typeface="+mn-lt"/>
          <a:ea typeface="+mn-ea"/>
          <a:cs typeface="+mn-cs"/>
        </a:defRPr>
      </a:lvl4pPr>
      <a:lvl5pPr marL="2149569" indent="-238319" algn="l" defTabSz="954841" rtl="0" fontAlgn="base">
        <a:spcBef>
          <a:spcPct val="20000"/>
        </a:spcBef>
        <a:spcAft>
          <a:spcPct val="0"/>
        </a:spcAft>
        <a:buFont typeface="Arial" pitchFamily="34" charset="0"/>
        <a:buChar char="»"/>
        <a:defRPr sz="2074" kern="1200">
          <a:solidFill>
            <a:schemeClr val="tx1"/>
          </a:solidFill>
          <a:latin typeface="+mn-lt"/>
          <a:ea typeface="+mn-ea"/>
          <a:cs typeface="+mn-cs"/>
        </a:defRPr>
      </a:lvl5pPr>
      <a:lvl6pPr marL="2628566" indent="-238961" algn="l" defTabSz="955842" rtl="0" eaLnBrk="1" latinLnBrk="0" hangingPunct="1">
        <a:spcBef>
          <a:spcPct val="20000"/>
        </a:spcBef>
        <a:buFont typeface="Arial" pitchFamily="34" charset="0"/>
        <a:buChar char="•"/>
        <a:defRPr sz="2074" kern="1200">
          <a:solidFill>
            <a:schemeClr val="tx1"/>
          </a:solidFill>
          <a:latin typeface="+mn-lt"/>
          <a:ea typeface="+mn-ea"/>
          <a:cs typeface="+mn-cs"/>
        </a:defRPr>
      </a:lvl6pPr>
      <a:lvl7pPr marL="3106487" indent="-238961" algn="l" defTabSz="955842" rtl="0" eaLnBrk="1" latinLnBrk="0" hangingPunct="1">
        <a:spcBef>
          <a:spcPct val="20000"/>
        </a:spcBef>
        <a:buFont typeface="Arial" pitchFamily="34" charset="0"/>
        <a:buChar char="•"/>
        <a:defRPr sz="2074" kern="1200">
          <a:solidFill>
            <a:schemeClr val="tx1"/>
          </a:solidFill>
          <a:latin typeface="+mn-lt"/>
          <a:ea typeface="+mn-ea"/>
          <a:cs typeface="+mn-cs"/>
        </a:defRPr>
      </a:lvl7pPr>
      <a:lvl8pPr marL="3584408" indent="-238961" algn="l" defTabSz="955842" rtl="0" eaLnBrk="1" latinLnBrk="0" hangingPunct="1">
        <a:spcBef>
          <a:spcPct val="20000"/>
        </a:spcBef>
        <a:buFont typeface="Arial" pitchFamily="34" charset="0"/>
        <a:buChar char="•"/>
        <a:defRPr sz="2074" kern="1200">
          <a:solidFill>
            <a:schemeClr val="tx1"/>
          </a:solidFill>
          <a:latin typeface="+mn-lt"/>
          <a:ea typeface="+mn-ea"/>
          <a:cs typeface="+mn-cs"/>
        </a:defRPr>
      </a:lvl8pPr>
      <a:lvl9pPr marL="4062329" indent="-238961" algn="l" defTabSz="955842" rtl="0" eaLnBrk="1" latinLnBrk="0" hangingPunct="1">
        <a:spcBef>
          <a:spcPct val="20000"/>
        </a:spcBef>
        <a:buFont typeface="Arial" pitchFamily="34" charset="0"/>
        <a:buChar char="•"/>
        <a:defRPr sz="2074" kern="1200">
          <a:solidFill>
            <a:schemeClr val="tx1"/>
          </a:solidFill>
          <a:latin typeface="+mn-lt"/>
          <a:ea typeface="+mn-ea"/>
          <a:cs typeface="+mn-cs"/>
        </a:defRPr>
      </a:lvl9pPr>
    </p:bodyStyle>
    <p:otherStyle>
      <a:defPPr>
        <a:defRPr lang="zh-CN"/>
      </a:defPPr>
      <a:lvl1pPr marL="0" algn="l" defTabSz="955842" rtl="0" eaLnBrk="1" latinLnBrk="0" hangingPunct="1">
        <a:defRPr sz="1876" kern="1200">
          <a:solidFill>
            <a:schemeClr val="tx1"/>
          </a:solidFill>
          <a:latin typeface="+mn-lt"/>
          <a:ea typeface="+mn-ea"/>
          <a:cs typeface="+mn-cs"/>
        </a:defRPr>
      </a:lvl1pPr>
      <a:lvl2pPr marL="477921" algn="l" defTabSz="955842" rtl="0" eaLnBrk="1" latinLnBrk="0" hangingPunct="1">
        <a:defRPr sz="1876" kern="1200">
          <a:solidFill>
            <a:schemeClr val="tx1"/>
          </a:solidFill>
          <a:latin typeface="+mn-lt"/>
          <a:ea typeface="+mn-ea"/>
          <a:cs typeface="+mn-cs"/>
        </a:defRPr>
      </a:lvl2pPr>
      <a:lvl3pPr marL="955842" algn="l" defTabSz="955842" rtl="0" eaLnBrk="1" latinLnBrk="0" hangingPunct="1">
        <a:defRPr sz="1876" kern="1200">
          <a:solidFill>
            <a:schemeClr val="tx1"/>
          </a:solidFill>
          <a:latin typeface="+mn-lt"/>
          <a:ea typeface="+mn-ea"/>
          <a:cs typeface="+mn-cs"/>
        </a:defRPr>
      </a:lvl3pPr>
      <a:lvl4pPr marL="1433763" algn="l" defTabSz="955842" rtl="0" eaLnBrk="1" latinLnBrk="0" hangingPunct="1">
        <a:defRPr sz="1876" kern="1200">
          <a:solidFill>
            <a:schemeClr val="tx1"/>
          </a:solidFill>
          <a:latin typeface="+mn-lt"/>
          <a:ea typeface="+mn-ea"/>
          <a:cs typeface="+mn-cs"/>
        </a:defRPr>
      </a:lvl4pPr>
      <a:lvl5pPr marL="1911684" algn="l" defTabSz="955842" rtl="0" eaLnBrk="1" latinLnBrk="0" hangingPunct="1">
        <a:defRPr sz="1876" kern="1200">
          <a:solidFill>
            <a:schemeClr val="tx1"/>
          </a:solidFill>
          <a:latin typeface="+mn-lt"/>
          <a:ea typeface="+mn-ea"/>
          <a:cs typeface="+mn-cs"/>
        </a:defRPr>
      </a:lvl5pPr>
      <a:lvl6pPr marL="2389605" algn="l" defTabSz="955842" rtl="0" eaLnBrk="1" latinLnBrk="0" hangingPunct="1">
        <a:defRPr sz="1876" kern="1200">
          <a:solidFill>
            <a:schemeClr val="tx1"/>
          </a:solidFill>
          <a:latin typeface="+mn-lt"/>
          <a:ea typeface="+mn-ea"/>
          <a:cs typeface="+mn-cs"/>
        </a:defRPr>
      </a:lvl6pPr>
      <a:lvl7pPr marL="2867526" algn="l" defTabSz="955842" rtl="0" eaLnBrk="1" latinLnBrk="0" hangingPunct="1">
        <a:defRPr sz="1876" kern="1200">
          <a:solidFill>
            <a:schemeClr val="tx1"/>
          </a:solidFill>
          <a:latin typeface="+mn-lt"/>
          <a:ea typeface="+mn-ea"/>
          <a:cs typeface="+mn-cs"/>
        </a:defRPr>
      </a:lvl7pPr>
      <a:lvl8pPr marL="3345447" algn="l" defTabSz="955842" rtl="0" eaLnBrk="1" latinLnBrk="0" hangingPunct="1">
        <a:defRPr sz="1876" kern="1200">
          <a:solidFill>
            <a:schemeClr val="tx1"/>
          </a:solidFill>
          <a:latin typeface="+mn-lt"/>
          <a:ea typeface="+mn-ea"/>
          <a:cs typeface="+mn-cs"/>
        </a:defRPr>
      </a:lvl8pPr>
      <a:lvl9pPr marL="3823368" algn="l" defTabSz="955842" rtl="0" eaLnBrk="1" latinLnBrk="0" hangingPunct="1">
        <a:defRPr sz="187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0083" y="287536"/>
            <a:ext cx="8281035" cy="1043881"/>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60083" y="1437680"/>
            <a:ext cx="8281035" cy="3426679"/>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60083" y="5005626"/>
            <a:ext cx="2160270" cy="287536"/>
          </a:xfrm>
          <a:prstGeom prst="rect">
            <a:avLst/>
          </a:prstGeom>
        </p:spPr>
        <p:txBody>
          <a:bodyPr vert="horz" lIns="91440" tIns="45720" rIns="91440" bIns="45720" rtlCol="0" anchor="ctr"/>
          <a:lstStyle>
            <a:lvl1pPr algn="l">
              <a:defRPr sz="945">
                <a:solidFill>
                  <a:schemeClr val="tx1">
                    <a:tint val="75000"/>
                  </a:schemeClr>
                </a:solidFill>
              </a:defRPr>
            </a:lvl1pPr>
          </a:lstStyle>
          <a:p>
            <a:fld id="{C764DE79-268F-4C1A-8933-263129D2AF90}" type="datetimeFigureOut">
              <a:rPr lang="en-US" dirty="0"/>
              <a:t>6/10/2022</a:t>
            </a:fld>
            <a:endParaRPr lang="en-US" dirty="0"/>
          </a:p>
        </p:txBody>
      </p:sp>
      <p:sp>
        <p:nvSpPr>
          <p:cNvPr id="5" name="Footer Placeholder 4"/>
          <p:cNvSpPr>
            <a:spLocks noGrp="1"/>
          </p:cNvSpPr>
          <p:nvPr>
            <p:ph type="ftr" sz="quarter" idx="3"/>
          </p:nvPr>
        </p:nvSpPr>
        <p:spPr>
          <a:xfrm>
            <a:off x="3180398" y="5005626"/>
            <a:ext cx="3240405" cy="287536"/>
          </a:xfrm>
          <a:prstGeom prst="rect">
            <a:avLst/>
          </a:prstGeom>
        </p:spPr>
        <p:txBody>
          <a:bodyPr vert="horz" lIns="91440" tIns="45720" rIns="91440" bIns="45720" rtlCol="0" anchor="ctr"/>
          <a:lstStyle>
            <a:lvl1pPr algn="ctr">
              <a:defRPr sz="94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780848" y="5005626"/>
            <a:ext cx="2160270" cy="287536"/>
          </a:xfrm>
          <a:prstGeom prst="rect">
            <a:avLst/>
          </a:prstGeom>
        </p:spPr>
        <p:txBody>
          <a:bodyPr vert="horz" lIns="91440" tIns="45720" rIns="91440" bIns="45720" rtlCol="0" anchor="ctr"/>
          <a:lstStyle>
            <a:lvl1pPr algn="r">
              <a:defRPr sz="945">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42980769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720090" rtl="0" eaLnBrk="1" latinLnBrk="0" hangingPunct="1">
        <a:lnSpc>
          <a:spcPct val="90000"/>
        </a:lnSpc>
        <a:spcBef>
          <a:spcPct val="0"/>
        </a:spcBef>
        <a:buNone/>
        <a:defRPr sz="3465" kern="1200">
          <a:solidFill>
            <a:schemeClr val="tx1"/>
          </a:solidFill>
          <a:latin typeface="+mj-lt"/>
          <a:ea typeface="+mj-ea"/>
          <a:cs typeface="+mj-cs"/>
        </a:defRPr>
      </a:lvl1pPr>
    </p:titleStyle>
    <p:bodyStyle>
      <a:lvl1pPr marL="180023" indent="-180023" algn="l" defTabSz="720090" rtl="0" eaLnBrk="1" latinLnBrk="0" hangingPunct="1">
        <a:lnSpc>
          <a:spcPct val="90000"/>
        </a:lnSpc>
        <a:spcBef>
          <a:spcPts val="788"/>
        </a:spcBef>
        <a:buFont typeface="Arial" panose="020B0604020202020204" pitchFamily="34" charset="0"/>
        <a:buChar char="•"/>
        <a:defRPr sz="2205" kern="1200">
          <a:solidFill>
            <a:schemeClr val="tx1"/>
          </a:solidFill>
          <a:latin typeface="+mn-lt"/>
          <a:ea typeface="+mn-ea"/>
          <a:cs typeface="+mn-cs"/>
        </a:defRPr>
      </a:lvl1pPr>
      <a:lvl2pPr marL="540068" indent="-180023" algn="l" defTabSz="720090" rtl="0" eaLnBrk="1" latinLnBrk="0" hangingPunct="1">
        <a:lnSpc>
          <a:spcPct val="90000"/>
        </a:lnSpc>
        <a:spcBef>
          <a:spcPts val="394"/>
        </a:spcBef>
        <a:buFont typeface="Arial" panose="020B0604020202020204" pitchFamily="34" charset="0"/>
        <a:buChar char="•"/>
        <a:defRPr sz="1890" kern="1200">
          <a:solidFill>
            <a:schemeClr val="tx1"/>
          </a:solidFill>
          <a:latin typeface="+mn-lt"/>
          <a:ea typeface="+mn-ea"/>
          <a:cs typeface="+mn-cs"/>
        </a:defRPr>
      </a:lvl2pPr>
      <a:lvl3pPr marL="900113" indent="-180023" algn="l" defTabSz="720090" rtl="0" eaLnBrk="1" latinLnBrk="0" hangingPunct="1">
        <a:lnSpc>
          <a:spcPct val="90000"/>
        </a:lnSpc>
        <a:spcBef>
          <a:spcPts val="394"/>
        </a:spcBef>
        <a:buFont typeface="Arial" panose="020B0604020202020204" pitchFamily="34" charset="0"/>
        <a:buChar char="•"/>
        <a:defRPr sz="1575" kern="1200">
          <a:solidFill>
            <a:schemeClr val="tx1"/>
          </a:solidFill>
          <a:latin typeface="+mn-lt"/>
          <a:ea typeface="+mn-ea"/>
          <a:cs typeface="+mn-cs"/>
        </a:defRPr>
      </a:lvl3pPr>
      <a:lvl4pPr marL="126015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4pPr>
      <a:lvl5pPr marL="162020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5pPr>
      <a:lvl6pPr marL="198024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6pPr>
      <a:lvl7pPr marL="234029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7pPr>
      <a:lvl8pPr marL="2700338"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8pPr>
      <a:lvl9pPr marL="3060383" indent="-180023" algn="l" defTabSz="720090"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9pPr>
    </p:bodyStyle>
    <p:otherStyle>
      <a:defPPr>
        <a:defRPr lang="en-US"/>
      </a:defPPr>
      <a:lvl1pPr marL="0" algn="l" defTabSz="720090" rtl="0" eaLnBrk="1" latinLnBrk="0" hangingPunct="1">
        <a:defRPr sz="1418" kern="1200">
          <a:solidFill>
            <a:schemeClr val="tx1"/>
          </a:solidFill>
          <a:latin typeface="+mn-lt"/>
          <a:ea typeface="+mn-ea"/>
          <a:cs typeface="+mn-cs"/>
        </a:defRPr>
      </a:lvl1pPr>
      <a:lvl2pPr marL="360045" algn="l" defTabSz="720090" rtl="0" eaLnBrk="1" latinLnBrk="0" hangingPunct="1">
        <a:defRPr sz="1418" kern="1200">
          <a:solidFill>
            <a:schemeClr val="tx1"/>
          </a:solidFill>
          <a:latin typeface="+mn-lt"/>
          <a:ea typeface="+mn-ea"/>
          <a:cs typeface="+mn-cs"/>
        </a:defRPr>
      </a:lvl2pPr>
      <a:lvl3pPr marL="720090" algn="l" defTabSz="720090" rtl="0" eaLnBrk="1" latinLnBrk="0" hangingPunct="1">
        <a:defRPr sz="1418" kern="1200">
          <a:solidFill>
            <a:schemeClr val="tx1"/>
          </a:solidFill>
          <a:latin typeface="+mn-lt"/>
          <a:ea typeface="+mn-ea"/>
          <a:cs typeface="+mn-cs"/>
        </a:defRPr>
      </a:lvl3pPr>
      <a:lvl4pPr marL="1080135" algn="l" defTabSz="720090" rtl="0" eaLnBrk="1" latinLnBrk="0" hangingPunct="1">
        <a:defRPr sz="1418" kern="1200">
          <a:solidFill>
            <a:schemeClr val="tx1"/>
          </a:solidFill>
          <a:latin typeface="+mn-lt"/>
          <a:ea typeface="+mn-ea"/>
          <a:cs typeface="+mn-cs"/>
        </a:defRPr>
      </a:lvl4pPr>
      <a:lvl5pPr marL="1440180" algn="l" defTabSz="720090" rtl="0" eaLnBrk="1" latinLnBrk="0" hangingPunct="1">
        <a:defRPr sz="1418" kern="1200">
          <a:solidFill>
            <a:schemeClr val="tx1"/>
          </a:solidFill>
          <a:latin typeface="+mn-lt"/>
          <a:ea typeface="+mn-ea"/>
          <a:cs typeface="+mn-cs"/>
        </a:defRPr>
      </a:lvl5pPr>
      <a:lvl6pPr marL="1800225" algn="l" defTabSz="720090" rtl="0" eaLnBrk="1" latinLnBrk="0" hangingPunct="1">
        <a:defRPr sz="1418" kern="1200">
          <a:solidFill>
            <a:schemeClr val="tx1"/>
          </a:solidFill>
          <a:latin typeface="+mn-lt"/>
          <a:ea typeface="+mn-ea"/>
          <a:cs typeface="+mn-cs"/>
        </a:defRPr>
      </a:lvl6pPr>
      <a:lvl7pPr marL="2160270" algn="l" defTabSz="720090" rtl="0" eaLnBrk="1" latinLnBrk="0" hangingPunct="1">
        <a:defRPr sz="1418" kern="1200">
          <a:solidFill>
            <a:schemeClr val="tx1"/>
          </a:solidFill>
          <a:latin typeface="+mn-lt"/>
          <a:ea typeface="+mn-ea"/>
          <a:cs typeface="+mn-cs"/>
        </a:defRPr>
      </a:lvl7pPr>
      <a:lvl8pPr marL="2520315" algn="l" defTabSz="720090" rtl="0" eaLnBrk="1" latinLnBrk="0" hangingPunct="1">
        <a:defRPr sz="1418" kern="1200">
          <a:solidFill>
            <a:schemeClr val="tx1"/>
          </a:solidFill>
          <a:latin typeface="+mn-lt"/>
          <a:ea typeface="+mn-ea"/>
          <a:cs typeface="+mn-cs"/>
        </a:defRPr>
      </a:lvl8pPr>
      <a:lvl9pPr marL="2880360" algn="l" defTabSz="720090"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png"/><Relationship Id="rId7"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17.png"/><Relationship Id="rId10" Type="http://schemas.openxmlformats.org/officeDocument/2006/relationships/image" Target="../media/image10.png"/><Relationship Id="rId4" Type="http://schemas.microsoft.com/office/2007/relationships/hdphoto" Target="../media/hdphoto3.wdp"/><Relationship Id="rId9" Type="http://schemas.microsoft.com/office/2007/relationships/hdphoto" Target="../media/hdphoto5.wdp"/></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21.jpe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0.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8319" y="846458"/>
            <a:ext cx="7631893" cy="2679754"/>
          </a:xfrm>
          <a:prstGeom prst="rect">
            <a:avLst/>
          </a:prstGeom>
        </p:spPr>
      </p:pic>
      <p:sp>
        <p:nvSpPr>
          <p:cNvPr id="4" name="圆角矩形 3"/>
          <p:cNvSpPr/>
          <p:nvPr/>
        </p:nvSpPr>
        <p:spPr>
          <a:xfrm>
            <a:off x="2335135" y="3279721"/>
            <a:ext cx="4794104" cy="463641"/>
          </a:xfrm>
          <a:prstGeom prst="roundRect">
            <a:avLst>
              <a:gd name="adj" fmla="val 42270"/>
            </a:avLst>
          </a:prstGeom>
          <a:solidFill>
            <a:schemeClr val="accent4">
              <a:lumMod val="7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5" name="TextBox 31"/>
          <p:cNvSpPr txBox="1"/>
          <p:nvPr/>
        </p:nvSpPr>
        <p:spPr>
          <a:xfrm>
            <a:off x="2809399" y="3298245"/>
            <a:ext cx="4102323" cy="461665"/>
          </a:xfrm>
          <a:prstGeom prst="rect">
            <a:avLst/>
          </a:prstGeom>
          <a:noFill/>
        </p:spPr>
        <p:txBody>
          <a:bodyPr wrap="square" rtlCol="0">
            <a:spAutoFit/>
          </a:bodyPr>
          <a:lstStyle/>
          <a:p>
            <a:pPr algn="ctr"/>
            <a:r>
              <a:rPr lang="zh-CN" altLang="en-US" sz="2370" dirty="0">
                <a:solidFill>
                  <a:schemeClr val="bg1"/>
                </a:solidFill>
                <a:latin typeface="微软雅黑" panose="020B0503020204020204" pitchFamily="34" charset="-122"/>
                <a:ea typeface="微软雅黑" panose="020B0503020204020204" pitchFamily="34" charset="-122"/>
              </a:rPr>
              <a:t>工作总结计划汇报</a:t>
            </a:r>
            <a:r>
              <a:rPr lang="en-US" altLang="zh-CN" sz="2370" dirty="0">
                <a:solidFill>
                  <a:schemeClr val="bg1"/>
                </a:solidFill>
                <a:latin typeface="微软雅黑" panose="020B0503020204020204" pitchFamily="34" charset="-122"/>
                <a:ea typeface="微软雅黑" panose="020B0503020204020204" pitchFamily="34" charset="-122"/>
              </a:rPr>
              <a:t>PPT</a:t>
            </a:r>
            <a:r>
              <a:rPr lang="zh-CN" altLang="en-US" sz="2370" dirty="0">
                <a:solidFill>
                  <a:schemeClr val="bg1"/>
                </a:solidFill>
                <a:latin typeface="微软雅黑" panose="020B0503020204020204" pitchFamily="34" charset="-122"/>
                <a:ea typeface="微软雅黑" panose="020B0503020204020204" pitchFamily="34" charset="-122"/>
              </a:rPr>
              <a:t>模板</a:t>
            </a:r>
            <a:endParaRPr lang="zh-CN" altLang="en-US" sz="237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335135" y="3245648"/>
            <a:ext cx="668841" cy="497713"/>
            <a:chOff x="899592" y="2377261"/>
            <a:chExt cx="720079" cy="574619"/>
          </a:xfrm>
          <a:effectLst>
            <a:outerShdw blurRad="50800" dist="38100" dir="2700000" algn="tl" rotWithShape="0">
              <a:prstClr val="black">
                <a:alpha val="40000"/>
              </a:prstClr>
            </a:outerShdw>
          </a:effectLst>
        </p:grpSpPr>
        <p:sp>
          <p:nvSpPr>
            <p:cNvPr id="7" name="圆角矩形 6"/>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C00000"/>
                </a:solidFill>
                <a:ea typeface="微软雅黑" pitchFamily="34" charset="-122"/>
              </a:endParaRPr>
            </a:p>
          </p:txBody>
        </p:sp>
        <p:sp>
          <p:nvSpPr>
            <p:cNvPr id="8" name="圆角矩形 7"/>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C00000"/>
                </a:solidFill>
                <a:ea typeface="微软雅黑" pitchFamily="34" charset="-122"/>
              </a:endParaRPr>
            </a:p>
          </p:txBody>
        </p:sp>
      </p:grpSp>
      <p:grpSp>
        <p:nvGrpSpPr>
          <p:cNvPr id="10" name="组合 9"/>
          <p:cNvGrpSpPr/>
          <p:nvPr/>
        </p:nvGrpSpPr>
        <p:grpSpPr>
          <a:xfrm>
            <a:off x="2310530" y="1498557"/>
            <a:ext cx="1392907" cy="1392907"/>
            <a:chOff x="2353153" y="1332123"/>
            <a:chExt cx="1410410" cy="1410410"/>
          </a:xfrm>
        </p:grpSpPr>
        <p:pic>
          <p:nvPicPr>
            <p:cNvPr id="11"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2" name="圆角矩形 11"/>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13" name="文本框 12"/>
            <p:cNvSpPr txBox="1"/>
            <p:nvPr/>
          </p:nvSpPr>
          <p:spPr>
            <a:xfrm>
              <a:off x="2830571" y="1733627"/>
              <a:ext cx="461299" cy="654453"/>
            </a:xfrm>
            <a:prstGeom prst="rect">
              <a:avLst/>
            </a:prstGeom>
            <a:noFill/>
          </p:spPr>
          <p:txBody>
            <a:bodyPr wrap="none" rtlCol="0">
              <a:spAutoFit/>
            </a:bodyPr>
            <a:lstStyle/>
            <a:p>
              <a:r>
                <a:rPr lang="en-US" altLang="zh-CN" sz="3555" dirty="0">
                  <a:solidFill>
                    <a:schemeClr val="bg1"/>
                  </a:solidFill>
                  <a:latin typeface="+mj-ea"/>
                  <a:ea typeface="+mj-ea"/>
                </a:rPr>
                <a:t>2</a:t>
              </a:r>
              <a:endParaRPr lang="zh-CN" altLang="en-US" sz="3555" dirty="0">
                <a:solidFill>
                  <a:schemeClr val="bg1"/>
                </a:solidFill>
                <a:latin typeface="+mj-ea"/>
                <a:ea typeface="+mj-ea"/>
              </a:endParaRPr>
            </a:p>
          </p:txBody>
        </p:sp>
      </p:grpSp>
      <p:grpSp>
        <p:nvGrpSpPr>
          <p:cNvPr id="14" name="组合 13"/>
          <p:cNvGrpSpPr/>
          <p:nvPr/>
        </p:nvGrpSpPr>
        <p:grpSpPr>
          <a:xfrm>
            <a:off x="3477742" y="1498557"/>
            <a:ext cx="1392907" cy="1392907"/>
            <a:chOff x="3535031" y="1332123"/>
            <a:chExt cx="1410410" cy="1410410"/>
          </a:xfrm>
        </p:grpSpPr>
        <p:pic>
          <p:nvPicPr>
            <p:cNvPr id="15"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535031"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6" name="圆角矩形 15"/>
            <p:cNvSpPr/>
            <p:nvPr/>
          </p:nvSpPr>
          <p:spPr>
            <a:xfrm rot="18929868">
              <a:off x="3940246"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17" name="文本框 16"/>
            <p:cNvSpPr txBox="1"/>
            <p:nvPr/>
          </p:nvSpPr>
          <p:spPr>
            <a:xfrm>
              <a:off x="4018802" y="1748253"/>
              <a:ext cx="461299" cy="654453"/>
            </a:xfrm>
            <a:prstGeom prst="rect">
              <a:avLst/>
            </a:prstGeom>
            <a:noFill/>
          </p:spPr>
          <p:txBody>
            <a:bodyPr wrap="none" rtlCol="0">
              <a:spAutoFit/>
            </a:bodyPr>
            <a:lstStyle/>
            <a:p>
              <a:r>
                <a:rPr lang="en-US" altLang="zh-CN" sz="3555" dirty="0">
                  <a:solidFill>
                    <a:schemeClr val="bg1"/>
                  </a:solidFill>
                  <a:latin typeface="+mj-ea"/>
                  <a:ea typeface="+mj-ea"/>
                </a:rPr>
                <a:t>0</a:t>
              </a:r>
              <a:endParaRPr lang="zh-CN" altLang="en-US" sz="3555" dirty="0">
                <a:solidFill>
                  <a:schemeClr val="bg1"/>
                </a:solidFill>
                <a:latin typeface="+mj-ea"/>
                <a:ea typeface="+mj-ea"/>
              </a:endParaRPr>
            </a:p>
          </p:txBody>
        </p:sp>
      </p:grpSp>
      <p:grpSp>
        <p:nvGrpSpPr>
          <p:cNvPr id="18" name="组合 17"/>
          <p:cNvGrpSpPr/>
          <p:nvPr/>
        </p:nvGrpSpPr>
        <p:grpSpPr>
          <a:xfrm>
            <a:off x="4644953" y="1498619"/>
            <a:ext cx="1392907" cy="1392907"/>
            <a:chOff x="4716909" y="1332185"/>
            <a:chExt cx="1410410" cy="1410410"/>
          </a:xfrm>
        </p:grpSpPr>
        <p:pic>
          <p:nvPicPr>
            <p:cNvPr id="19"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716909" y="1332185"/>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0" name="圆角矩形 19"/>
            <p:cNvSpPr/>
            <p:nvPr/>
          </p:nvSpPr>
          <p:spPr>
            <a:xfrm rot="18929868">
              <a:off x="5126770"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1" name="文本框 20"/>
            <p:cNvSpPr txBox="1"/>
            <p:nvPr/>
          </p:nvSpPr>
          <p:spPr>
            <a:xfrm>
              <a:off x="5207033" y="1762879"/>
              <a:ext cx="488891" cy="654453"/>
            </a:xfrm>
            <a:prstGeom prst="rect">
              <a:avLst/>
            </a:prstGeom>
            <a:noFill/>
          </p:spPr>
          <p:txBody>
            <a:bodyPr wrap="none" rtlCol="0">
              <a:spAutoFit/>
            </a:bodyPr>
            <a:lstStyle/>
            <a:p>
              <a:r>
                <a:rPr lang="en-US" altLang="zh-CN" sz="3555" dirty="0">
                  <a:solidFill>
                    <a:schemeClr val="bg1"/>
                  </a:solidFill>
                  <a:latin typeface="+mj-ea"/>
                  <a:ea typeface="+mj-ea"/>
                </a:rPr>
                <a:t>X</a:t>
              </a:r>
              <a:endParaRPr lang="zh-CN" altLang="en-US" sz="3555" dirty="0">
                <a:solidFill>
                  <a:schemeClr val="bg1"/>
                </a:solidFill>
                <a:latin typeface="+mj-ea"/>
                <a:ea typeface="+mj-ea"/>
              </a:endParaRPr>
            </a:p>
          </p:txBody>
        </p:sp>
      </p:grpSp>
      <p:grpSp>
        <p:nvGrpSpPr>
          <p:cNvPr id="22" name="组合 21"/>
          <p:cNvGrpSpPr/>
          <p:nvPr/>
        </p:nvGrpSpPr>
        <p:grpSpPr>
          <a:xfrm>
            <a:off x="5812162" y="1498557"/>
            <a:ext cx="1392907" cy="1392907"/>
            <a:chOff x="5898787" y="1332123"/>
            <a:chExt cx="1410410" cy="1410410"/>
          </a:xfrm>
        </p:grpSpPr>
        <p:pic>
          <p:nvPicPr>
            <p:cNvPr id="23"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898787"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4" name="圆角矩形 23"/>
            <p:cNvSpPr/>
            <p:nvPr/>
          </p:nvSpPr>
          <p:spPr>
            <a:xfrm rot="18929868">
              <a:off x="6313294"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5" name="文本框 24"/>
            <p:cNvSpPr txBox="1"/>
            <p:nvPr/>
          </p:nvSpPr>
          <p:spPr>
            <a:xfrm>
              <a:off x="6395264" y="1777505"/>
              <a:ext cx="488891" cy="654453"/>
            </a:xfrm>
            <a:prstGeom prst="rect">
              <a:avLst/>
            </a:prstGeom>
            <a:noFill/>
          </p:spPr>
          <p:txBody>
            <a:bodyPr wrap="none" rtlCol="0">
              <a:spAutoFit/>
            </a:bodyPr>
            <a:lstStyle/>
            <a:p>
              <a:r>
                <a:rPr lang="en-US" altLang="zh-CN" sz="3555" dirty="0">
                  <a:solidFill>
                    <a:schemeClr val="bg1"/>
                  </a:solidFill>
                  <a:latin typeface="+mj-ea"/>
                  <a:ea typeface="+mj-ea"/>
                </a:rPr>
                <a:t>X</a:t>
              </a:r>
              <a:endParaRPr lang="zh-CN" altLang="en-US" sz="3555" dirty="0">
                <a:solidFill>
                  <a:schemeClr val="bg1"/>
                </a:solidFill>
                <a:latin typeface="+mj-ea"/>
                <a:ea typeface="+mj-ea"/>
              </a:endParaRPr>
            </a:p>
          </p:txBody>
        </p:sp>
      </p:grpSp>
      <p:grpSp>
        <p:nvGrpSpPr>
          <p:cNvPr id="26" name="组合 25"/>
          <p:cNvGrpSpPr/>
          <p:nvPr/>
        </p:nvGrpSpPr>
        <p:grpSpPr>
          <a:xfrm>
            <a:off x="9177762" y="4904884"/>
            <a:ext cx="397547" cy="397547"/>
            <a:chOff x="7008498" y="4342329"/>
            <a:chExt cx="656171" cy="656171"/>
          </a:xfrm>
        </p:grpSpPr>
        <p:grpSp>
          <p:nvGrpSpPr>
            <p:cNvPr id="27" name="组合 26"/>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31" name="椭圆 30"/>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32" name="椭圆 31"/>
              <p:cNvSpPr/>
              <p:nvPr/>
            </p:nvSpPr>
            <p:spPr>
              <a:xfrm>
                <a:off x="8440616" y="1326843"/>
                <a:ext cx="1440000" cy="144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28" name="组合 27"/>
            <p:cNvGrpSpPr/>
            <p:nvPr/>
          </p:nvGrpSpPr>
          <p:grpSpPr>
            <a:xfrm>
              <a:off x="7193414" y="4427385"/>
              <a:ext cx="286339" cy="498320"/>
              <a:chOff x="10990263" y="1525588"/>
              <a:chExt cx="1228725" cy="2138362"/>
            </a:xfrm>
            <a:solidFill>
              <a:schemeClr val="bg1"/>
            </a:solidFill>
            <a:effectLst/>
          </p:grpSpPr>
          <p:sp>
            <p:nvSpPr>
              <p:cNvPr id="29"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noAutofit/>
              </a:bodyPr>
              <a:lstStyle/>
              <a:p>
                <a:endParaRPr lang="zh-CN" altLang="en-US" sz="1876"/>
              </a:p>
            </p:txBody>
          </p:sp>
          <p:sp>
            <p:nvSpPr>
              <p:cNvPr id="30" name="任意多边形 29"/>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noAutofit/>
              </a:bodyPr>
              <a:lstStyle/>
              <a:p>
                <a:endParaRPr lang="zh-CN" altLang="en-US" sz="1876"/>
              </a:p>
            </p:txBody>
          </p:sp>
        </p:grpSp>
      </p:grpSp>
      <p:grpSp>
        <p:nvGrpSpPr>
          <p:cNvPr id="33" name="组合 32"/>
          <p:cNvGrpSpPr/>
          <p:nvPr/>
        </p:nvGrpSpPr>
        <p:grpSpPr>
          <a:xfrm>
            <a:off x="8173280" y="4913199"/>
            <a:ext cx="397547" cy="397547"/>
            <a:chOff x="7021166" y="4387903"/>
            <a:chExt cx="656171" cy="656171"/>
          </a:xfrm>
        </p:grpSpPr>
        <p:grpSp>
          <p:nvGrpSpPr>
            <p:cNvPr id="34" name="组合 33"/>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36" name="椭圆 35"/>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37" name="椭圆 36"/>
              <p:cNvSpPr/>
              <p:nvPr/>
            </p:nvSpPr>
            <p:spPr>
              <a:xfrm>
                <a:off x="8440616" y="1326843"/>
                <a:ext cx="1440000" cy="144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35" name="任意多边形 34"/>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noAutofit/>
            </a:bodyPr>
            <a:lstStyle/>
            <a:p>
              <a:endParaRPr lang="zh-CN" altLang="en-US" sz="1876"/>
            </a:p>
          </p:txBody>
        </p:sp>
      </p:grpSp>
      <p:grpSp>
        <p:nvGrpSpPr>
          <p:cNvPr id="38" name="组合 37"/>
          <p:cNvGrpSpPr/>
          <p:nvPr/>
        </p:nvGrpSpPr>
        <p:grpSpPr>
          <a:xfrm>
            <a:off x="7671030" y="4903840"/>
            <a:ext cx="397547" cy="397547"/>
            <a:chOff x="6157069" y="4376643"/>
            <a:chExt cx="656171" cy="656171"/>
          </a:xfrm>
        </p:grpSpPr>
        <p:grpSp>
          <p:nvGrpSpPr>
            <p:cNvPr id="39" name="组合 38"/>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41" name="椭圆 40"/>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42" name="椭圆 41"/>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40"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55842" fontAlgn="auto">
                <a:spcBef>
                  <a:spcPts val="0"/>
                </a:spcBef>
                <a:spcAft>
                  <a:spcPts val="0"/>
                </a:spcAft>
                <a:defRPr/>
              </a:pPr>
              <a:endParaRPr lang="en-US" sz="1876"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8675003" y="4914856"/>
            <a:ext cx="397547" cy="397547"/>
            <a:chOff x="7910629" y="4377806"/>
            <a:chExt cx="656171" cy="656171"/>
          </a:xfrm>
        </p:grpSpPr>
        <p:grpSp>
          <p:nvGrpSpPr>
            <p:cNvPr id="44" name="组合 43"/>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48" name="椭圆 47"/>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49" name="椭圆 48"/>
              <p:cNvSpPr/>
              <p:nvPr/>
            </p:nvSpPr>
            <p:spPr>
              <a:xfrm>
                <a:off x="8440616" y="1326843"/>
                <a:ext cx="1440000" cy="1440000"/>
              </a:xfrm>
              <a:prstGeom prst="ellipse">
                <a:avLst/>
              </a:prstGeom>
              <a:solidFill>
                <a:srgbClr val="F465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45" name="组合 44"/>
            <p:cNvGrpSpPr/>
            <p:nvPr/>
          </p:nvGrpSpPr>
          <p:grpSpPr>
            <a:xfrm>
              <a:off x="8030376" y="4502416"/>
              <a:ext cx="416676" cy="405480"/>
              <a:chOff x="5970999" y="1635369"/>
              <a:chExt cx="302366" cy="294242"/>
            </a:xfrm>
            <a:solidFill>
              <a:schemeClr val="bg1"/>
            </a:solidFill>
            <a:effectLst/>
          </p:grpSpPr>
          <p:sp>
            <p:nvSpPr>
              <p:cNvPr id="46"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bodyPr>
              <a:lstStyle/>
              <a:p>
                <a:endParaRPr lang="zh-CN" altLang="en-US" sz="1876"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7"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bodyPr>
              <a:lstStyle/>
              <a:p>
                <a:endParaRPr lang="zh-CN" altLang="en-US" sz="1876"/>
              </a:p>
            </p:txBody>
          </p:sp>
        </p:grpSp>
      </p:grpSp>
      <p:sp>
        <p:nvSpPr>
          <p:cNvPr id="51" name="文本框 50"/>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47906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750" fill="hold"/>
                                        <p:tgtEl>
                                          <p:spTgt spid="3"/>
                                        </p:tgtEl>
                                        <p:attrNameLst>
                                          <p:attrName>ppt_w</p:attrName>
                                        </p:attrNameLst>
                                      </p:cBhvr>
                                      <p:tavLst>
                                        <p:tav tm="0">
                                          <p:val>
                                            <p:fltVal val="0"/>
                                          </p:val>
                                        </p:tav>
                                        <p:tav tm="100000">
                                          <p:val>
                                            <p:strVal val="#ppt_w"/>
                                          </p:val>
                                        </p:tav>
                                      </p:tavLst>
                                    </p:anim>
                                    <p:anim calcmode="lin" valueType="num">
                                      <p:cBhvr>
                                        <p:cTn id="8" dur="750" fill="hold"/>
                                        <p:tgtEl>
                                          <p:spTgt spid="3"/>
                                        </p:tgtEl>
                                        <p:attrNameLst>
                                          <p:attrName>ppt_h</p:attrName>
                                        </p:attrNameLst>
                                      </p:cBhvr>
                                      <p:tavLst>
                                        <p:tav tm="0">
                                          <p:val>
                                            <p:fltVal val="0"/>
                                          </p:val>
                                        </p:tav>
                                        <p:tav tm="100000">
                                          <p:val>
                                            <p:strVal val="#ppt_h"/>
                                          </p:val>
                                        </p:tav>
                                      </p:tavLst>
                                    </p:anim>
                                    <p:animEffect transition="in" filter="fade">
                                      <p:cBhvr>
                                        <p:cTn id="9" dur="75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35" presetClass="path" presetSubtype="0" accel="50000" decel="50000" fill="hold" nodeType="withEffect">
                                  <p:stCondLst>
                                    <p:cond delay="0"/>
                                  </p:stCondLst>
                                  <p:childTnLst>
                                    <p:animMotion origin="layout" path="M 0.19367 0.00294 L -8.5565E-7 1.94004E-6 " pathEditMode="relative" rAng="0" ptsTypes="AA">
                                      <p:cBhvr>
                                        <p:cTn id="16" dur="500" fill="hold"/>
                                        <p:tgtEl>
                                          <p:spTgt spid="10"/>
                                        </p:tgtEl>
                                        <p:attrNameLst>
                                          <p:attrName>ppt_x</p:attrName>
                                          <p:attrName>ppt_y</p:attrName>
                                        </p:attrNameLst>
                                      </p:cBhvr>
                                      <p:rCtr x="-9683" y="-147"/>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35" presetClass="path" presetSubtype="0" accel="50000" decel="50000" fill="hold" nodeType="withEffect">
                                  <p:stCondLst>
                                    <p:cond delay="0"/>
                                  </p:stCondLst>
                                  <p:childTnLst>
                                    <p:animMotion origin="layout" path="M 0.06516 0.00294 L -3.37035E-6 1.94004E-6 " pathEditMode="relative" rAng="0" ptsTypes="AA">
                                      <p:cBhvr>
                                        <p:cTn id="23" dur="500" fill="hold"/>
                                        <p:tgtEl>
                                          <p:spTgt spid="14"/>
                                        </p:tgtEl>
                                        <p:attrNameLst>
                                          <p:attrName>ppt_x</p:attrName>
                                          <p:attrName>ppt_y</p:attrName>
                                        </p:attrNameLst>
                                      </p:cBhvr>
                                      <p:rCtr x="-3266" y="-147"/>
                                    </p:animMotion>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63" presetClass="path" presetSubtype="0" accel="50000" decel="50000" fill="hold" nodeType="withEffect">
                                  <p:stCondLst>
                                    <p:cond delay="0"/>
                                  </p:stCondLst>
                                  <p:childTnLst>
                                    <p:animMotion origin="layout" path="M -0.05633 0.00294 L -2.59308E-6 1.94004E-6 " pathEditMode="relative" rAng="0" ptsTypes="AA">
                                      <p:cBhvr>
                                        <p:cTn id="30" dur="500" fill="hold"/>
                                        <p:tgtEl>
                                          <p:spTgt spid="18"/>
                                        </p:tgtEl>
                                        <p:attrNameLst>
                                          <p:attrName>ppt_x</p:attrName>
                                          <p:attrName>ppt_y</p:attrName>
                                        </p:attrNameLst>
                                      </p:cBhvr>
                                      <p:rCtr x="2809" y="-147"/>
                                    </p:animMotion>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63" presetClass="path" presetSubtype="0" accel="50000" decel="50000" fill="hold" nodeType="withEffect">
                                  <p:stCondLst>
                                    <p:cond delay="0"/>
                                  </p:stCondLst>
                                  <p:childTnLst>
                                    <p:animMotion origin="layout" path="M -0.17799 0.00294 L 4.89223E-6 1.94004E-6 " pathEditMode="relative" rAng="0" ptsTypes="AA">
                                      <p:cBhvr>
                                        <p:cTn id="37" dur="500" fill="hold"/>
                                        <p:tgtEl>
                                          <p:spTgt spid="22"/>
                                        </p:tgtEl>
                                        <p:attrNameLst>
                                          <p:attrName>ppt_x</p:attrName>
                                          <p:attrName>ppt_y</p:attrName>
                                        </p:attrNameLst>
                                      </p:cBhvr>
                                      <p:rCtr x="8899" y="-147"/>
                                    </p:animMotion>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par>
                                <p:cTn id="42" presetID="10" presetClass="entr" presetSubtype="0"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par>
                          <p:cTn id="45" fill="hold">
                            <p:stCondLst>
                              <p:cond delay="1000"/>
                            </p:stCondLst>
                            <p:childTnLst>
                              <p:par>
                                <p:cTn id="46" presetID="1" presetClass="entr" presetSubtype="0"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childTnLst>
                                </p:cTn>
                              </p:par>
                              <p:par>
                                <p:cTn id="48" presetID="63" presetClass="path" presetSubtype="0" accel="50000" decel="50000" fill="hold" nodeType="withEffect">
                                  <p:stCondLst>
                                    <p:cond delay="0"/>
                                  </p:stCondLst>
                                  <p:childTnLst>
                                    <p:animMotion origin="layout" path="M -3.08295E-6 1.75191E-6 L 0.45722 -0.00235 " pathEditMode="relative" rAng="0" ptsTypes="AA">
                                      <p:cBhvr>
                                        <p:cTn id="49" dur="2000" fill="hold"/>
                                        <p:tgtEl>
                                          <p:spTgt spid="6"/>
                                        </p:tgtEl>
                                        <p:attrNameLst>
                                          <p:attrName>ppt_x</p:attrName>
                                          <p:attrName>ppt_y</p:attrName>
                                        </p:attrNameLst>
                                      </p:cBhvr>
                                      <p:rCtr x="22861" y="-118"/>
                                    </p:animMotion>
                                  </p:childTnLst>
                                </p:cTn>
                              </p:par>
                              <p:par>
                                <p:cTn id="50" presetID="22" presetClass="entr" presetSubtype="8" fill="hold" grpId="0" nodeType="withEffect">
                                  <p:stCondLst>
                                    <p:cond delay="250"/>
                                  </p:stCondLst>
                                  <p:childTnLst>
                                    <p:set>
                                      <p:cBhvr>
                                        <p:cTn id="51" dur="1" fill="hold">
                                          <p:stCondLst>
                                            <p:cond delay="0"/>
                                          </p:stCondLst>
                                        </p:cTn>
                                        <p:tgtEl>
                                          <p:spTgt spid="5"/>
                                        </p:tgtEl>
                                        <p:attrNameLst>
                                          <p:attrName>style.visibility</p:attrName>
                                        </p:attrNameLst>
                                      </p:cBhvr>
                                      <p:to>
                                        <p:strVal val="visible"/>
                                      </p:to>
                                    </p:set>
                                    <p:animEffect transition="in" filter="wipe(left)">
                                      <p:cBhvr>
                                        <p:cTn id="52" dur="1750"/>
                                        <p:tgtEl>
                                          <p:spTgt spid="5"/>
                                        </p:tgtEl>
                                      </p:cBhvr>
                                    </p:animEffect>
                                  </p:childTnLst>
                                </p:cTn>
                              </p:par>
                            </p:childTnLst>
                          </p:cTn>
                        </p:par>
                        <p:par>
                          <p:cTn id="53" fill="hold">
                            <p:stCondLst>
                              <p:cond delay="3000"/>
                            </p:stCondLst>
                            <p:childTnLst>
                              <p:par>
                                <p:cTn id="54" presetID="31" presetClass="entr" presetSubtype="0" fill="hold"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 calcmode="lin" valueType="num">
                                      <p:cBhvr>
                                        <p:cTn id="58" dur="500" fill="hold"/>
                                        <p:tgtEl>
                                          <p:spTgt spid="38"/>
                                        </p:tgtEl>
                                        <p:attrNameLst>
                                          <p:attrName>style.rotation</p:attrName>
                                        </p:attrNameLst>
                                      </p:cBhvr>
                                      <p:tavLst>
                                        <p:tav tm="0">
                                          <p:val>
                                            <p:fltVal val="90"/>
                                          </p:val>
                                        </p:tav>
                                        <p:tav tm="100000">
                                          <p:val>
                                            <p:fltVal val="0"/>
                                          </p:val>
                                        </p:tav>
                                      </p:tavLst>
                                    </p:anim>
                                    <p:animEffect transition="in" filter="fade">
                                      <p:cBhvr>
                                        <p:cTn id="59" dur="500"/>
                                        <p:tgtEl>
                                          <p:spTgt spid="38"/>
                                        </p:tgtEl>
                                      </p:cBhvr>
                                    </p:animEffect>
                                  </p:childTnLst>
                                </p:cTn>
                              </p:par>
                              <p:par>
                                <p:cTn id="60" presetID="31" presetClass="entr" presetSubtype="0" fill="hold" nodeType="withEffect">
                                  <p:stCondLst>
                                    <p:cond delay="300"/>
                                  </p:stCondLst>
                                  <p:childTnLst>
                                    <p:set>
                                      <p:cBhvr>
                                        <p:cTn id="61" dur="1" fill="hold">
                                          <p:stCondLst>
                                            <p:cond delay="0"/>
                                          </p:stCondLst>
                                        </p:cTn>
                                        <p:tgtEl>
                                          <p:spTgt spid="33"/>
                                        </p:tgtEl>
                                        <p:attrNameLst>
                                          <p:attrName>style.visibility</p:attrName>
                                        </p:attrNameLst>
                                      </p:cBhvr>
                                      <p:to>
                                        <p:strVal val="visible"/>
                                      </p:to>
                                    </p:set>
                                    <p:anim calcmode="lin" valueType="num">
                                      <p:cBhvr>
                                        <p:cTn id="62" dur="1000" fill="hold"/>
                                        <p:tgtEl>
                                          <p:spTgt spid="33"/>
                                        </p:tgtEl>
                                        <p:attrNameLst>
                                          <p:attrName>ppt_w</p:attrName>
                                        </p:attrNameLst>
                                      </p:cBhvr>
                                      <p:tavLst>
                                        <p:tav tm="0">
                                          <p:val>
                                            <p:fltVal val="0"/>
                                          </p:val>
                                        </p:tav>
                                        <p:tav tm="100000">
                                          <p:val>
                                            <p:strVal val="#ppt_w"/>
                                          </p:val>
                                        </p:tav>
                                      </p:tavLst>
                                    </p:anim>
                                    <p:anim calcmode="lin" valueType="num">
                                      <p:cBhvr>
                                        <p:cTn id="63" dur="1000" fill="hold"/>
                                        <p:tgtEl>
                                          <p:spTgt spid="33"/>
                                        </p:tgtEl>
                                        <p:attrNameLst>
                                          <p:attrName>ppt_h</p:attrName>
                                        </p:attrNameLst>
                                      </p:cBhvr>
                                      <p:tavLst>
                                        <p:tav tm="0">
                                          <p:val>
                                            <p:fltVal val="0"/>
                                          </p:val>
                                        </p:tav>
                                        <p:tav tm="100000">
                                          <p:val>
                                            <p:strVal val="#ppt_h"/>
                                          </p:val>
                                        </p:tav>
                                      </p:tavLst>
                                    </p:anim>
                                    <p:anim calcmode="lin" valueType="num">
                                      <p:cBhvr>
                                        <p:cTn id="64" dur="1000" fill="hold"/>
                                        <p:tgtEl>
                                          <p:spTgt spid="33"/>
                                        </p:tgtEl>
                                        <p:attrNameLst>
                                          <p:attrName>style.rotation</p:attrName>
                                        </p:attrNameLst>
                                      </p:cBhvr>
                                      <p:tavLst>
                                        <p:tav tm="0">
                                          <p:val>
                                            <p:fltVal val="90"/>
                                          </p:val>
                                        </p:tav>
                                        <p:tav tm="100000">
                                          <p:val>
                                            <p:fltVal val="0"/>
                                          </p:val>
                                        </p:tav>
                                      </p:tavLst>
                                    </p:anim>
                                    <p:animEffect transition="in" filter="fade">
                                      <p:cBhvr>
                                        <p:cTn id="65" dur="1000"/>
                                        <p:tgtEl>
                                          <p:spTgt spid="33"/>
                                        </p:tgtEl>
                                      </p:cBhvr>
                                    </p:animEffect>
                                  </p:childTnLst>
                                </p:cTn>
                              </p:par>
                              <p:par>
                                <p:cTn id="66" presetID="31" presetClass="entr" presetSubtype="0" fill="hold" nodeType="withEffect">
                                  <p:stCondLst>
                                    <p:cond delay="600"/>
                                  </p:stCondLst>
                                  <p:childTnLst>
                                    <p:set>
                                      <p:cBhvr>
                                        <p:cTn id="67" dur="1" fill="hold">
                                          <p:stCondLst>
                                            <p:cond delay="0"/>
                                          </p:stCondLst>
                                        </p:cTn>
                                        <p:tgtEl>
                                          <p:spTgt spid="43"/>
                                        </p:tgtEl>
                                        <p:attrNameLst>
                                          <p:attrName>style.visibility</p:attrName>
                                        </p:attrNameLst>
                                      </p:cBhvr>
                                      <p:to>
                                        <p:strVal val="visible"/>
                                      </p:to>
                                    </p:set>
                                    <p:anim calcmode="lin" valueType="num">
                                      <p:cBhvr>
                                        <p:cTn id="68" dur="1000" fill="hold"/>
                                        <p:tgtEl>
                                          <p:spTgt spid="43"/>
                                        </p:tgtEl>
                                        <p:attrNameLst>
                                          <p:attrName>ppt_w</p:attrName>
                                        </p:attrNameLst>
                                      </p:cBhvr>
                                      <p:tavLst>
                                        <p:tav tm="0">
                                          <p:val>
                                            <p:fltVal val="0"/>
                                          </p:val>
                                        </p:tav>
                                        <p:tav tm="100000">
                                          <p:val>
                                            <p:strVal val="#ppt_w"/>
                                          </p:val>
                                        </p:tav>
                                      </p:tavLst>
                                    </p:anim>
                                    <p:anim calcmode="lin" valueType="num">
                                      <p:cBhvr>
                                        <p:cTn id="69" dur="1000" fill="hold"/>
                                        <p:tgtEl>
                                          <p:spTgt spid="43"/>
                                        </p:tgtEl>
                                        <p:attrNameLst>
                                          <p:attrName>ppt_h</p:attrName>
                                        </p:attrNameLst>
                                      </p:cBhvr>
                                      <p:tavLst>
                                        <p:tav tm="0">
                                          <p:val>
                                            <p:fltVal val="0"/>
                                          </p:val>
                                        </p:tav>
                                        <p:tav tm="100000">
                                          <p:val>
                                            <p:strVal val="#ppt_h"/>
                                          </p:val>
                                        </p:tav>
                                      </p:tavLst>
                                    </p:anim>
                                    <p:anim calcmode="lin" valueType="num">
                                      <p:cBhvr>
                                        <p:cTn id="70" dur="1000" fill="hold"/>
                                        <p:tgtEl>
                                          <p:spTgt spid="43"/>
                                        </p:tgtEl>
                                        <p:attrNameLst>
                                          <p:attrName>style.rotation</p:attrName>
                                        </p:attrNameLst>
                                      </p:cBhvr>
                                      <p:tavLst>
                                        <p:tav tm="0">
                                          <p:val>
                                            <p:fltVal val="90"/>
                                          </p:val>
                                        </p:tav>
                                        <p:tav tm="100000">
                                          <p:val>
                                            <p:fltVal val="0"/>
                                          </p:val>
                                        </p:tav>
                                      </p:tavLst>
                                    </p:anim>
                                    <p:animEffect transition="in" filter="fade">
                                      <p:cBhvr>
                                        <p:cTn id="71" dur="1000"/>
                                        <p:tgtEl>
                                          <p:spTgt spid="43"/>
                                        </p:tgtEl>
                                      </p:cBhvr>
                                    </p:animEffect>
                                  </p:childTnLst>
                                </p:cTn>
                              </p:par>
                              <p:par>
                                <p:cTn id="72" presetID="31" presetClass="entr" presetSubtype="0" fill="hold" nodeType="withEffect">
                                  <p:stCondLst>
                                    <p:cond delay="900"/>
                                  </p:stCondLst>
                                  <p:childTnLst>
                                    <p:set>
                                      <p:cBhvr>
                                        <p:cTn id="73" dur="1" fill="hold">
                                          <p:stCondLst>
                                            <p:cond delay="0"/>
                                          </p:stCondLst>
                                        </p:cTn>
                                        <p:tgtEl>
                                          <p:spTgt spid="26"/>
                                        </p:tgtEl>
                                        <p:attrNameLst>
                                          <p:attrName>style.visibility</p:attrName>
                                        </p:attrNameLst>
                                      </p:cBhvr>
                                      <p:to>
                                        <p:strVal val="visible"/>
                                      </p:to>
                                    </p:set>
                                    <p:anim calcmode="lin" valueType="num">
                                      <p:cBhvr>
                                        <p:cTn id="74" dur="1000" fill="hold"/>
                                        <p:tgtEl>
                                          <p:spTgt spid="26"/>
                                        </p:tgtEl>
                                        <p:attrNameLst>
                                          <p:attrName>ppt_w</p:attrName>
                                        </p:attrNameLst>
                                      </p:cBhvr>
                                      <p:tavLst>
                                        <p:tav tm="0">
                                          <p:val>
                                            <p:fltVal val="0"/>
                                          </p:val>
                                        </p:tav>
                                        <p:tav tm="100000">
                                          <p:val>
                                            <p:strVal val="#ppt_w"/>
                                          </p:val>
                                        </p:tav>
                                      </p:tavLst>
                                    </p:anim>
                                    <p:anim calcmode="lin" valueType="num">
                                      <p:cBhvr>
                                        <p:cTn id="75" dur="1000" fill="hold"/>
                                        <p:tgtEl>
                                          <p:spTgt spid="26"/>
                                        </p:tgtEl>
                                        <p:attrNameLst>
                                          <p:attrName>ppt_h</p:attrName>
                                        </p:attrNameLst>
                                      </p:cBhvr>
                                      <p:tavLst>
                                        <p:tav tm="0">
                                          <p:val>
                                            <p:fltVal val="0"/>
                                          </p:val>
                                        </p:tav>
                                        <p:tav tm="100000">
                                          <p:val>
                                            <p:strVal val="#ppt_h"/>
                                          </p:val>
                                        </p:tav>
                                      </p:tavLst>
                                    </p:anim>
                                    <p:anim calcmode="lin" valueType="num">
                                      <p:cBhvr>
                                        <p:cTn id="76" dur="1000" fill="hold"/>
                                        <p:tgtEl>
                                          <p:spTgt spid="26"/>
                                        </p:tgtEl>
                                        <p:attrNameLst>
                                          <p:attrName>style.rotation</p:attrName>
                                        </p:attrNameLst>
                                      </p:cBhvr>
                                      <p:tavLst>
                                        <p:tav tm="0">
                                          <p:val>
                                            <p:fltVal val="90"/>
                                          </p:val>
                                        </p:tav>
                                        <p:tav tm="100000">
                                          <p:val>
                                            <p:fltVal val="0"/>
                                          </p:val>
                                        </p:tav>
                                      </p:tavLst>
                                    </p:anim>
                                    <p:animEffect transition="in" filter="fade">
                                      <p:cBhvr>
                                        <p:cTn id="77" dur="1000"/>
                                        <p:tgtEl>
                                          <p:spTgt spid="26"/>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wipe(down)">
                                      <p:cBhvr>
                                        <p:cTn id="82"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5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07"/>
            <a:ext cx="9601200" cy="20267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nvGrpSpPr>
          <p:cNvPr id="26" name="组合 25"/>
          <p:cNvGrpSpPr/>
          <p:nvPr/>
        </p:nvGrpSpPr>
        <p:grpSpPr>
          <a:xfrm>
            <a:off x="3733885" y="1064743"/>
            <a:ext cx="1920088" cy="1920088"/>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9" name="文本框 28"/>
            <p:cNvSpPr txBox="1"/>
            <p:nvPr/>
          </p:nvSpPr>
          <p:spPr>
            <a:xfrm>
              <a:off x="2875527" y="1760812"/>
              <a:ext cx="400584" cy="610413"/>
            </a:xfrm>
            <a:prstGeom prst="rect">
              <a:avLst/>
            </a:prstGeom>
            <a:noFill/>
          </p:spPr>
          <p:txBody>
            <a:bodyPr wrap="none" rtlCol="0">
              <a:spAutoFit/>
            </a:bodyPr>
            <a:lstStyle/>
            <a:p>
              <a:r>
                <a:rPr lang="en-US" altLang="zh-CN" sz="4740" dirty="0">
                  <a:solidFill>
                    <a:schemeClr val="bg1"/>
                  </a:solidFill>
                  <a:latin typeface="+mj-ea"/>
                  <a:ea typeface="+mj-ea"/>
                </a:rPr>
                <a:t>2</a:t>
              </a:r>
              <a:endParaRPr lang="zh-CN" altLang="en-US" sz="4740" dirty="0">
                <a:solidFill>
                  <a:schemeClr val="bg1"/>
                </a:solidFill>
                <a:latin typeface="+mj-ea"/>
                <a:ea typeface="+mj-ea"/>
              </a:endParaRPr>
            </a:p>
          </p:txBody>
        </p:sp>
      </p:grpSp>
      <p:grpSp>
        <p:nvGrpSpPr>
          <p:cNvPr id="30" name="组合 29"/>
          <p:cNvGrpSpPr/>
          <p:nvPr/>
        </p:nvGrpSpPr>
        <p:grpSpPr>
          <a:xfrm>
            <a:off x="3050477" y="2984797"/>
            <a:ext cx="3440255" cy="646331"/>
            <a:chOff x="4987766" y="306351"/>
            <a:chExt cx="3483486" cy="654453"/>
          </a:xfrm>
        </p:grpSpPr>
        <p:sp>
          <p:nvSpPr>
            <p:cNvPr id="31" name="TextBox 85"/>
            <p:cNvSpPr txBox="1"/>
            <p:nvPr/>
          </p:nvSpPr>
          <p:spPr>
            <a:xfrm>
              <a:off x="5465675" y="306351"/>
              <a:ext cx="3005577" cy="654453"/>
            </a:xfrm>
            <a:prstGeom prst="rect">
              <a:avLst/>
            </a:prstGeom>
            <a:noFill/>
          </p:spPr>
          <p:txBody>
            <a:bodyPr wrap="square">
              <a:spAutoFit/>
            </a:bodyPr>
            <a:lstStyle/>
            <a:p>
              <a:pPr defTabSz="955842" fontAlgn="auto">
                <a:spcBef>
                  <a:spcPts val="0"/>
                </a:spcBef>
                <a:spcAft>
                  <a:spcPts val="0"/>
                </a:spcAft>
                <a:defRPr/>
              </a:pPr>
              <a:r>
                <a:rPr lang="zh-CN" altLang="en-US" sz="3555" dirty="0">
                  <a:solidFill>
                    <a:srgbClr val="0070C0"/>
                  </a:solidFill>
                  <a:latin typeface="微软雅黑" pitchFamily="34" charset="-122"/>
                  <a:ea typeface="微软雅黑" panose="020B0503020204020204" pitchFamily="34" charset="-122"/>
                </a:rPr>
                <a:t>年度工作概述</a:t>
              </a:r>
              <a:endParaRPr lang="en-US" altLang="zh-CN" sz="3555" dirty="0">
                <a:solidFill>
                  <a:srgbClr val="0070C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sp>
        <p:nvSpPr>
          <p:cNvPr id="15" name="文本框 14"/>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2795427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down)">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7296" y="1206938"/>
            <a:ext cx="2876544" cy="3593044"/>
          </a:xfrm>
          <a:prstGeom prst="rect">
            <a:avLst/>
          </a:prstGeom>
        </p:spPr>
      </p:pic>
      <p:sp>
        <p:nvSpPr>
          <p:cNvPr id="14" name="TextBox 54"/>
          <p:cNvSpPr txBox="1"/>
          <p:nvPr/>
        </p:nvSpPr>
        <p:spPr>
          <a:xfrm>
            <a:off x="3775651" y="2476328"/>
            <a:ext cx="5281145" cy="2399503"/>
          </a:xfrm>
          <a:prstGeom prst="rect">
            <a:avLst/>
          </a:prstGeom>
          <a:noFill/>
        </p:spPr>
        <p:txBody>
          <a:bodyPr wrap="square" lIns="0" tIns="0" rIns="0" bIns="0" rtlCol="0">
            <a:spAutoFit/>
          </a:bodyPr>
          <a:lstStyle/>
          <a:p>
            <a:pPr algn="just">
              <a:lnSpc>
                <a:spcPct val="150000"/>
              </a:lnSpc>
            </a:pPr>
            <a:r>
              <a:rPr lang="zh-CN" altLang="en-US" sz="1141" dirty="0">
                <a:solidFill>
                  <a:schemeClr val="tx1">
                    <a:lumMod val="75000"/>
                    <a:lumOff val="25000"/>
                  </a:schemeClr>
                </a:solidFill>
                <a:latin typeface="微软雅黑" pitchFamily="34" charset="-122"/>
                <a:ea typeface="微软雅黑" pitchFamily="34" charset="-122"/>
              </a:rPr>
              <a:t>       团队是指拥有共同目标，并且具有不同能力的一小群人有意识的协调行为或力的系统，这群人就如同人的五官一样，共同协作维持一个人的生存，缺一不可。</a:t>
            </a:r>
            <a:endParaRPr lang="en-US" altLang="zh-CN" sz="1141"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41" b="1" dirty="0">
                <a:solidFill>
                  <a:schemeClr val="tx1">
                    <a:lumMod val="75000"/>
                    <a:lumOff val="25000"/>
                  </a:schemeClr>
                </a:solidFill>
                <a:latin typeface="微软雅黑" pitchFamily="34" charset="-122"/>
                <a:ea typeface="微软雅黑" pitchFamily="34" charset="-122"/>
              </a:rPr>
              <a:t>       我们是一支专业的团队。</a:t>
            </a:r>
            <a:r>
              <a:rPr lang="zh-CN" altLang="en-US" sz="1141" dirty="0">
                <a:solidFill>
                  <a:schemeClr val="tx1">
                    <a:lumMod val="75000"/>
                    <a:lumOff val="25000"/>
                  </a:schemeClr>
                </a:solidFill>
                <a:latin typeface="微软雅黑" pitchFamily="34" charset="-122"/>
                <a:ea typeface="微软雅黑" pitchFamily="34" charset="-122"/>
              </a:rPr>
              <a:t>我们的成员拥有多年的信息安全专业技术背景，来自国内知名安全公司的一线骨干。</a:t>
            </a:r>
            <a:endParaRPr lang="en-US" altLang="zh-CN" sz="1141"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41" dirty="0">
                <a:solidFill>
                  <a:schemeClr val="tx1">
                    <a:lumMod val="75000"/>
                    <a:lumOff val="25000"/>
                  </a:schemeClr>
                </a:solidFill>
                <a:latin typeface="微软雅黑" pitchFamily="34" charset="-122"/>
                <a:ea typeface="微软雅黑" pitchFamily="34" charset="-122"/>
              </a:rPr>
              <a:t>       </a:t>
            </a:r>
            <a:r>
              <a:rPr lang="zh-CN" altLang="en-US" sz="1141" b="1" dirty="0">
                <a:solidFill>
                  <a:schemeClr val="tx1">
                    <a:lumMod val="75000"/>
                    <a:lumOff val="25000"/>
                  </a:schemeClr>
                </a:solidFill>
                <a:latin typeface="微软雅黑" pitchFamily="34" charset="-122"/>
                <a:ea typeface="微软雅黑" pitchFamily="34" charset="-122"/>
              </a:rPr>
              <a:t>我们是一支年轻的团队</a:t>
            </a:r>
            <a:r>
              <a:rPr lang="zh-CN" altLang="en-US" sz="1141" dirty="0">
                <a:solidFill>
                  <a:schemeClr val="tx1">
                    <a:lumMod val="75000"/>
                    <a:lumOff val="25000"/>
                  </a:schemeClr>
                </a:solidFill>
                <a:latin typeface="微软雅黑" pitchFamily="34" charset="-122"/>
                <a:ea typeface="微软雅黑" pitchFamily="34" charset="-122"/>
              </a:rPr>
              <a:t>。我们的平均年龄仅有</a:t>
            </a:r>
            <a:r>
              <a:rPr lang="en-US" altLang="zh-CN" sz="1141" dirty="0">
                <a:solidFill>
                  <a:schemeClr val="tx1">
                    <a:lumMod val="75000"/>
                    <a:lumOff val="25000"/>
                  </a:schemeClr>
                </a:solidFill>
                <a:latin typeface="微软雅黑" pitchFamily="34" charset="-122"/>
                <a:ea typeface="微软雅黑" pitchFamily="34" charset="-122"/>
              </a:rPr>
              <a:t>26</a:t>
            </a:r>
            <a:r>
              <a:rPr lang="zh-CN" altLang="en-US" sz="1141" dirty="0">
                <a:solidFill>
                  <a:schemeClr val="tx1">
                    <a:lumMod val="75000"/>
                    <a:lumOff val="25000"/>
                  </a:schemeClr>
                </a:solidFill>
                <a:latin typeface="微软雅黑" pitchFamily="34" charset="-122"/>
                <a:ea typeface="微软雅黑" pitchFamily="34" charset="-122"/>
              </a:rPr>
              <a:t>岁，充满了朝气和创新精神。</a:t>
            </a:r>
            <a:endParaRPr lang="en-US" altLang="zh-CN" sz="1141"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41" dirty="0">
                <a:solidFill>
                  <a:schemeClr val="tx1">
                    <a:lumMod val="75000"/>
                    <a:lumOff val="25000"/>
                  </a:schemeClr>
                </a:solidFill>
                <a:latin typeface="微软雅黑" pitchFamily="34" charset="-122"/>
                <a:ea typeface="微软雅黑" pitchFamily="34" charset="-122"/>
              </a:rPr>
              <a:t>       </a:t>
            </a:r>
            <a:r>
              <a:rPr lang="zh-CN" altLang="en-US" sz="1141" b="1" dirty="0">
                <a:solidFill>
                  <a:schemeClr val="tx1">
                    <a:lumMod val="75000"/>
                    <a:lumOff val="25000"/>
                  </a:schemeClr>
                </a:solidFill>
                <a:latin typeface="微软雅黑" pitchFamily="34" charset="-122"/>
                <a:ea typeface="微软雅黑" pitchFamily="34" charset="-122"/>
              </a:rPr>
              <a:t>我们是一支专注的团队</a:t>
            </a:r>
            <a:r>
              <a:rPr lang="zh-CN" altLang="en-US" sz="1141" dirty="0">
                <a:solidFill>
                  <a:schemeClr val="tx1">
                    <a:lumMod val="75000"/>
                    <a:lumOff val="25000"/>
                  </a:schemeClr>
                </a:solidFill>
                <a:latin typeface="微软雅黑" pitchFamily="34" charset="-122"/>
                <a:ea typeface="微软雅黑" pitchFamily="34" charset="-122"/>
              </a:rPr>
              <a:t>。我们坚信，安全的品牌源自客户的信任。只有专注，才能做好安全。</a:t>
            </a:r>
            <a:endParaRPr lang="en-US" altLang="zh-CN" sz="1141" dirty="0">
              <a:solidFill>
                <a:schemeClr val="tx1">
                  <a:lumMod val="75000"/>
                  <a:lumOff val="25000"/>
                </a:schemeClr>
              </a:solidFill>
              <a:latin typeface="微软雅黑" pitchFamily="34" charset="-122"/>
              <a:ea typeface="微软雅黑" pitchFamily="34" charset="-122"/>
            </a:endParaRPr>
          </a:p>
          <a:p>
            <a:pPr algn="just">
              <a:lnSpc>
                <a:spcPct val="150000"/>
              </a:lnSpc>
            </a:pPr>
            <a:r>
              <a:rPr lang="zh-CN" altLang="en-US" sz="1141" dirty="0">
                <a:solidFill>
                  <a:schemeClr val="tx1">
                    <a:lumMod val="75000"/>
                    <a:lumOff val="25000"/>
                  </a:schemeClr>
                </a:solidFill>
                <a:latin typeface="微软雅黑" pitchFamily="34" charset="-122"/>
                <a:ea typeface="微软雅黑" pitchFamily="34" charset="-122"/>
              </a:rPr>
              <a:t>       </a:t>
            </a:r>
            <a:r>
              <a:rPr lang="zh-CN" altLang="en-US" sz="1141" b="1" dirty="0">
                <a:solidFill>
                  <a:schemeClr val="tx1">
                    <a:lumMod val="75000"/>
                    <a:lumOff val="25000"/>
                  </a:schemeClr>
                </a:solidFill>
                <a:latin typeface="微软雅黑" pitchFamily="34" charset="-122"/>
                <a:ea typeface="微软雅黑" pitchFamily="34" charset="-122"/>
              </a:rPr>
              <a:t>我们是一支有梦想的团队</a:t>
            </a:r>
            <a:r>
              <a:rPr lang="zh-CN" altLang="en-US" sz="1141" dirty="0">
                <a:solidFill>
                  <a:schemeClr val="tx1">
                    <a:lumMod val="75000"/>
                    <a:lumOff val="25000"/>
                  </a:schemeClr>
                </a:solidFill>
                <a:latin typeface="微软雅黑" pitchFamily="34" charset="-122"/>
                <a:ea typeface="微软雅黑" pitchFamily="34" charset="-122"/>
              </a:rPr>
              <a:t>。我们来自五湖四海，因为一个共同的梦想：做一家真正优秀的信息安全企业，为客户提供最可靠的互联网安全防护。</a:t>
            </a:r>
          </a:p>
        </p:txBody>
      </p:sp>
      <p:sp>
        <p:nvSpPr>
          <p:cNvPr id="19" name="斜纹 18"/>
          <p:cNvSpPr/>
          <p:nvPr/>
        </p:nvSpPr>
        <p:spPr>
          <a:xfrm>
            <a:off x="590105" y="1174836"/>
            <a:ext cx="373073" cy="373074"/>
          </a:xfrm>
          <a:prstGeom prst="diagStrip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dirty="0">
              <a:solidFill>
                <a:schemeClr val="tx1"/>
              </a:solidFill>
              <a:ea typeface="微软雅黑" pitchFamily="34" charset="-122"/>
            </a:endParaRPr>
          </a:p>
        </p:txBody>
      </p:sp>
      <p:sp>
        <p:nvSpPr>
          <p:cNvPr id="20" name="斜纹 19"/>
          <p:cNvSpPr/>
          <p:nvPr/>
        </p:nvSpPr>
        <p:spPr>
          <a:xfrm rot="10800000">
            <a:off x="3175685" y="4454586"/>
            <a:ext cx="373073" cy="373074"/>
          </a:xfrm>
          <a:prstGeom prst="diagStrip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dirty="0">
              <a:solidFill>
                <a:schemeClr val="tx1"/>
              </a:solidFill>
              <a:ea typeface="微软雅黑" pitchFamily="34" charset="-122"/>
            </a:endParaRPr>
          </a:p>
        </p:txBody>
      </p:sp>
      <p:grpSp>
        <p:nvGrpSpPr>
          <p:cNvPr id="21" name="组合 20"/>
          <p:cNvGrpSpPr/>
          <p:nvPr/>
        </p:nvGrpSpPr>
        <p:grpSpPr>
          <a:xfrm>
            <a:off x="4053899" y="1241422"/>
            <a:ext cx="1216203" cy="936093"/>
            <a:chOff x="5027106" y="2345385"/>
            <a:chExt cx="1172844" cy="902720"/>
          </a:xfrm>
        </p:grpSpPr>
        <p:grpSp>
          <p:nvGrpSpPr>
            <p:cNvPr id="22" name="组合 21"/>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solidFill>
                    <a:schemeClr val="tx1"/>
                  </a:solidFill>
                </a:endParaRPr>
              </a:p>
            </p:txBody>
          </p:sp>
          <p:sp>
            <p:nvSpPr>
              <p:cNvPr id="3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sp>
          <p:nvSpPr>
            <p:cNvPr id="25" name="TextBox 33"/>
            <p:cNvSpPr>
              <a:spLocks noChangeArrowheads="1"/>
            </p:cNvSpPr>
            <p:nvPr/>
          </p:nvSpPr>
          <p:spPr bwMode="auto">
            <a:xfrm>
              <a:off x="5141166" y="2640364"/>
              <a:ext cx="678823" cy="342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81" b="1" dirty="0">
                  <a:solidFill>
                    <a:srgbClr val="00B0F0"/>
                  </a:solidFill>
                  <a:latin typeface="微软雅黑" pitchFamily="34" charset="-122"/>
                  <a:ea typeface="微软雅黑" pitchFamily="34" charset="-122"/>
                </a:rPr>
                <a:t>文字</a:t>
              </a:r>
              <a:endParaRPr lang="zh-CN" altLang="en-US" sz="2281" b="1" dirty="0">
                <a:solidFill>
                  <a:srgbClr val="00B0F0"/>
                </a:solidFill>
                <a:latin typeface="微软雅黑" pitchFamily="34" charset="-122"/>
                <a:ea typeface="微软雅黑" pitchFamily="34" charset="-122"/>
              </a:endParaRPr>
            </a:p>
          </p:txBody>
        </p:sp>
      </p:grpSp>
      <p:grpSp>
        <p:nvGrpSpPr>
          <p:cNvPr id="33" name="组合 32"/>
          <p:cNvGrpSpPr/>
          <p:nvPr/>
        </p:nvGrpSpPr>
        <p:grpSpPr>
          <a:xfrm>
            <a:off x="5290760" y="1223585"/>
            <a:ext cx="1216203" cy="936093"/>
            <a:chOff x="5027106" y="2345385"/>
            <a:chExt cx="1172844" cy="902720"/>
          </a:xfrm>
        </p:grpSpPr>
        <p:grpSp>
          <p:nvGrpSpPr>
            <p:cNvPr id="34" name="组合 3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3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solidFill>
                    <a:schemeClr val="tx1"/>
                  </a:solidFill>
                </a:endParaRPr>
              </a:p>
            </p:txBody>
          </p:sp>
          <p:sp>
            <p:nvSpPr>
              <p:cNvPr id="3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sp>
          <p:nvSpPr>
            <p:cNvPr id="35" name="TextBox 33"/>
            <p:cNvSpPr>
              <a:spLocks noChangeArrowheads="1"/>
            </p:cNvSpPr>
            <p:nvPr/>
          </p:nvSpPr>
          <p:spPr bwMode="auto">
            <a:xfrm>
              <a:off x="5141166" y="2640364"/>
              <a:ext cx="678823" cy="342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281" b="1" dirty="0">
                  <a:solidFill>
                    <a:srgbClr val="0070C0"/>
                  </a:solidFill>
                  <a:latin typeface="微软雅黑" pitchFamily="34" charset="-122"/>
                  <a:ea typeface="微软雅黑" pitchFamily="34" charset="-122"/>
                </a:rPr>
                <a:t>文字</a:t>
              </a:r>
              <a:endParaRPr lang="zh-CN" altLang="en-US" sz="2281" b="1" dirty="0">
                <a:solidFill>
                  <a:srgbClr val="0070C0"/>
                </a:solidFill>
                <a:latin typeface="微软雅黑" pitchFamily="34" charset="-122"/>
                <a:ea typeface="微软雅黑" pitchFamily="34" charset="-122"/>
              </a:endParaRPr>
            </a:p>
          </p:txBody>
        </p:sp>
      </p:grpSp>
      <p:grpSp>
        <p:nvGrpSpPr>
          <p:cNvPr id="38" name="组合 37"/>
          <p:cNvGrpSpPr/>
          <p:nvPr/>
        </p:nvGrpSpPr>
        <p:grpSpPr>
          <a:xfrm>
            <a:off x="6500725" y="1254795"/>
            <a:ext cx="1216203" cy="936093"/>
            <a:chOff x="5027106" y="2345385"/>
            <a:chExt cx="1172844" cy="902720"/>
          </a:xfrm>
        </p:grpSpPr>
        <p:grpSp>
          <p:nvGrpSpPr>
            <p:cNvPr id="39" name="组合 38"/>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1"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solidFill>
                    <a:schemeClr val="tx1"/>
                  </a:solidFill>
                </a:endParaRPr>
              </a:p>
            </p:txBody>
          </p:sp>
          <p:sp>
            <p:nvSpPr>
              <p:cNvPr id="42"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sp>
          <p:nvSpPr>
            <p:cNvPr id="40" name="TextBox 33"/>
            <p:cNvSpPr>
              <a:spLocks noChangeArrowheads="1"/>
            </p:cNvSpPr>
            <p:nvPr/>
          </p:nvSpPr>
          <p:spPr bwMode="auto">
            <a:xfrm>
              <a:off x="5046807" y="2656266"/>
              <a:ext cx="842495" cy="29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970" b="1" dirty="0">
                  <a:solidFill>
                    <a:srgbClr val="00B0F0"/>
                  </a:solidFill>
                  <a:latin typeface="微软雅黑" pitchFamily="34" charset="-122"/>
                  <a:ea typeface="微软雅黑" pitchFamily="34" charset="-122"/>
                </a:rPr>
                <a:t>文字</a:t>
              </a:r>
              <a:endParaRPr lang="zh-CN" altLang="en-US" sz="1970" b="1" dirty="0">
                <a:solidFill>
                  <a:srgbClr val="00B0F0"/>
                </a:solidFill>
                <a:latin typeface="微软雅黑" pitchFamily="34" charset="-122"/>
                <a:ea typeface="微软雅黑" pitchFamily="34" charset="-122"/>
              </a:endParaRPr>
            </a:p>
          </p:txBody>
        </p:sp>
      </p:grpSp>
      <p:grpSp>
        <p:nvGrpSpPr>
          <p:cNvPr id="43" name="组合 42"/>
          <p:cNvGrpSpPr/>
          <p:nvPr/>
        </p:nvGrpSpPr>
        <p:grpSpPr>
          <a:xfrm>
            <a:off x="7718021" y="1266785"/>
            <a:ext cx="1216203" cy="936093"/>
            <a:chOff x="5027106" y="2345385"/>
            <a:chExt cx="1172844" cy="902720"/>
          </a:xfrm>
        </p:grpSpPr>
        <p:grpSp>
          <p:nvGrpSpPr>
            <p:cNvPr id="44" name="组合 43"/>
            <p:cNvGrpSpPr/>
            <p:nvPr/>
          </p:nvGrpSpPr>
          <p:grpSpPr>
            <a:xfrm rot="5400000">
              <a:off x="5162168" y="2210323"/>
              <a:ext cx="902720" cy="1172844"/>
              <a:chOff x="4020870" y="2194485"/>
              <a:chExt cx="1102258" cy="1432090"/>
            </a:xfrm>
            <a:effectLst>
              <a:outerShdw blurRad="444500" dist="254000" dir="8100000" algn="tr" rotWithShape="0">
                <a:prstClr val="black">
                  <a:alpha val="50000"/>
                </a:prstClr>
              </a:outerShdw>
            </a:effectLst>
          </p:grpSpPr>
          <p:sp>
            <p:nvSpPr>
              <p:cNvPr id="4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solidFill>
                    <a:schemeClr val="tx1"/>
                  </a:solidFill>
                </a:endParaRPr>
              </a:p>
            </p:txBody>
          </p:sp>
          <p:sp>
            <p:nvSpPr>
              <p:cNvPr id="47" name="等腰三角形 42"/>
              <p:cNvSpPr/>
              <p:nvPr/>
            </p:nvSpPr>
            <p:spPr>
              <a:xfrm>
                <a:off x="4044926" y="2251926"/>
                <a:ext cx="1054141" cy="135059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sp>
          <p:nvSpPr>
            <p:cNvPr id="45" name="TextBox 33"/>
            <p:cNvSpPr>
              <a:spLocks noChangeArrowheads="1"/>
            </p:cNvSpPr>
            <p:nvPr/>
          </p:nvSpPr>
          <p:spPr bwMode="auto">
            <a:xfrm>
              <a:off x="5125264" y="2525067"/>
              <a:ext cx="678823" cy="592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970" b="1" dirty="0">
                  <a:solidFill>
                    <a:srgbClr val="0070C0"/>
                  </a:solidFill>
                  <a:latin typeface="微软雅黑" pitchFamily="34" charset="-122"/>
                  <a:ea typeface="微软雅黑" pitchFamily="34" charset="-122"/>
                </a:rPr>
                <a:t>还是文字</a:t>
              </a:r>
              <a:endParaRPr lang="zh-CN" altLang="en-US" sz="1970" b="1" dirty="0">
                <a:solidFill>
                  <a:srgbClr val="0070C0"/>
                </a:solidFill>
                <a:latin typeface="微软雅黑" pitchFamily="34" charset="-122"/>
                <a:ea typeface="微软雅黑" pitchFamily="34" charset="-122"/>
              </a:endParaRPr>
            </a:p>
          </p:txBody>
        </p:sp>
      </p:grpSp>
      <p:sp>
        <p:nvSpPr>
          <p:cNvPr id="29"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0" name="图片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50" name="文本框 49"/>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1906116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
                                            </p:tgtEl>
                                            <p:attrNameLst>
                                              <p:attrName>ppt_y</p:attrName>
                                            </p:attrNameLst>
                                          </p:cBhvr>
                                          <p:tavLst>
                                            <p:tav tm="0">
                                              <p:val>
                                                <p:strVal val="#ppt_y"/>
                                              </p:val>
                                            </p:tav>
                                            <p:tav tm="100000">
                                              <p:val>
                                                <p:strVal val="#ppt_y"/>
                                              </p:val>
                                            </p:tav>
                                          </p:tavLst>
                                        </p:anim>
                                        <p:anim calcmode="lin" valueType="num">
                                          <p:cBhvr>
                                            <p:cTn id="1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9"/>
                                            </p:tgtEl>
                                          </p:cBhvr>
                                        </p:animEffect>
                                      </p:childTnLst>
                                    </p:cTn>
                                  </p:par>
                                </p:childTnLst>
                              </p:cTn>
                            </p:par>
                            <p:par>
                              <p:cTn id="16" fill="hold">
                                <p:stCondLst>
                                  <p:cond delay="145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950"/>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245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2950"/>
                                </p:stCondLst>
                                <p:childTnLst>
                                  <p:par>
                                    <p:cTn id="29" presetID="2" presetClass="entr" presetSubtype="2" accel="58000" fill="hold" nodeType="afterEffect" p14:presetBounceEnd="58000">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14:bounceEnd="58000">
                                          <p:cBhvr additive="base">
                                            <p:cTn id="31" dur="1300" fill="hold"/>
                                            <p:tgtEl>
                                              <p:spTgt spid="21"/>
                                            </p:tgtEl>
                                            <p:attrNameLst>
                                              <p:attrName>ppt_x</p:attrName>
                                            </p:attrNameLst>
                                          </p:cBhvr>
                                          <p:tavLst>
                                            <p:tav tm="0">
                                              <p:val>
                                                <p:strVal val="1+#ppt_w/2"/>
                                              </p:val>
                                            </p:tav>
                                            <p:tav tm="100000">
                                              <p:val>
                                                <p:strVal val="#ppt_x"/>
                                              </p:val>
                                            </p:tav>
                                          </p:tavLst>
                                        </p:anim>
                                        <p:anim calcmode="lin" valueType="num" p14:bounceEnd="58000">
                                          <p:cBhvr additive="base">
                                            <p:cTn id="32" dur="13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14:presetBounceEnd="58000">
                                      <p:stCondLst>
                                        <p:cond delay="200"/>
                                      </p:stCondLst>
                                      <p:childTnLst>
                                        <p:set>
                                          <p:cBhvr>
                                            <p:cTn id="34" dur="1" fill="hold">
                                              <p:stCondLst>
                                                <p:cond delay="0"/>
                                              </p:stCondLst>
                                            </p:cTn>
                                            <p:tgtEl>
                                              <p:spTgt spid="33"/>
                                            </p:tgtEl>
                                            <p:attrNameLst>
                                              <p:attrName>style.visibility</p:attrName>
                                            </p:attrNameLst>
                                          </p:cBhvr>
                                          <p:to>
                                            <p:strVal val="visible"/>
                                          </p:to>
                                        </p:set>
                                        <p:anim calcmode="lin" valueType="num" p14:bounceEnd="58000">
                                          <p:cBhvr additive="base">
                                            <p:cTn id="35" dur="1300" fill="hold"/>
                                            <p:tgtEl>
                                              <p:spTgt spid="33"/>
                                            </p:tgtEl>
                                            <p:attrNameLst>
                                              <p:attrName>ppt_x</p:attrName>
                                            </p:attrNameLst>
                                          </p:cBhvr>
                                          <p:tavLst>
                                            <p:tav tm="0">
                                              <p:val>
                                                <p:strVal val="1+#ppt_w/2"/>
                                              </p:val>
                                            </p:tav>
                                            <p:tav tm="100000">
                                              <p:val>
                                                <p:strVal val="#ppt_x"/>
                                              </p:val>
                                            </p:tav>
                                          </p:tavLst>
                                        </p:anim>
                                        <p:anim calcmode="lin" valueType="num" p14:bounceEnd="58000">
                                          <p:cBhvr additive="base">
                                            <p:cTn id="36" dur="1300" fill="hold"/>
                                            <p:tgtEl>
                                              <p:spTgt spid="33"/>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14:presetBounceEnd="58000">
                                      <p:stCondLst>
                                        <p:cond delay="500"/>
                                      </p:stCondLst>
                                      <p:childTnLst>
                                        <p:set>
                                          <p:cBhvr>
                                            <p:cTn id="38" dur="1" fill="hold">
                                              <p:stCondLst>
                                                <p:cond delay="0"/>
                                              </p:stCondLst>
                                            </p:cTn>
                                            <p:tgtEl>
                                              <p:spTgt spid="38"/>
                                            </p:tgtEl>
                                            <p:attrNameLst>
                                              <p:attrName>style.visibility</p:attrName>
                                            </p:attrNameLst>
                                          </p:cBhvr>
                                          <p:to>
                                            <p:strVal val="visible"/>
                                          </p:to>
                                        </p:set>
                                        <p:anim calcmode="lin" valueType="num" p14:bounceEnd="58000">
                                          <p:cBhvr additive="base">
                                            <p:cTn id="39" dur="1300" fill="hold"/>
                                            <p:tgtEl>
                                              <p:spTgt spid="38"/>
                                            </p:tgtEl>
                                            <p:attrNameLst>
                                              <p:attrName>ppt_x</p:attrName>
                                            </p:attrNameLst>
                                          </p:cBhvr>
                                          <p:tavLst>
                                            <p:tav tm="0">
                                              <p:val>
                                                <p:strVal val="1+#ppt_w/2"/>
                                              </p:val>
                                            </p:tav>
                                            <p:tav tm="100000">
                                              <p:val>
                                                <p:strVal val="#ppt_x"/>
                                              </p:val>
                                            </p:tav>
                                          </p:tavLst>
                                        </p:anim>
                                        <p:anim calcmode="lin" valueType="num" p14:bounceEnd="58000">
                                          <p:cBhvr additive="base">
                                            <p:cTn id="40" dur="13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14:presetBounceEnd="58000">
                                      <p:stCondLst>
                                        <p:cond delay="800"/>
                                      </p:stCondLst>
                                      <p:childTnLst>
                                        <p:set>
                                          <p:cBhvr>
                                            <p:cTn id="42" dur="1" fill="hold">
                                              <p:stCondLst>
                                                <p:cond delay="0"/>
                                              </p:stCondLst>
                                            </p:cTn>
                                            <p:tgtEl>
                                              <p:spTgt spid="43"/>
                                            </p:tgtEl>
                                            <p:attrNameLst>
                                              <p:attrName>style.visibility</p:attrName>
                                            </p:attrNameLst>
                                          </p:cBhvr>
                                          <p:to>
                                            <p:strVal val="visible"/>
                                          </p:to>
                                        </p:set>
                                        <p:anim calcmode="lin" valueType="num" p14:bounceEnd="58000">
                                          <p:cBhvr additive="base">
                                            <p:cTn id="43" dur="1300" fill="hold"/>
                                            <p:tgtEl>
                                              <p:spTgt spid="43"/>
                                            </p:tgtEl>
                                            <p:attrNameLst>
                                              <p:attrName>ppt_x</p:attrName>
                                            </p:attrNameLst>
                                          </p:cBhvr>
                                          <p:tavLst>
                                            <p:tav tm="0">
                                              <p:val>
                                                <p:strVal val="1+#ppt_w/2"/>
                                              </p:val>
                                            </p:tav>
                                            <p:tav tm="100000">
                                              <p:val>
                                                <p:strVal val="#ppt_x"/>
                                              </p:val>
                                            </p:tav>
                                          </p:tavLst>
                                        </p:anim>
                                        <p:anim calcmode="lin" valueType="num" p14:bounceEnd="58000">
                                          <p:cBhvr additive="base">
                                            <p:cTn id="44" dur="1300" fill="hold"/>
                                            <p:tgtEl>
                                              <p:spTgt spid="43"/>
                                            </p:tgtEl>
                                            <p:attrNameLst>
                                              <p:attrName>ppt_y</p:attrName>
                                            </p:attrNameLst>
                                          </p:cBhvr>
                                          <p:tavLst>
                                            <p:tav tm="0">
                                              <p:val>
                                                <p:strVal val="#ppt_y"/>
                                              </p:val>
                                            </p:tav>
                                            <p:tav tm="100000">
                                              <p:val>
                                                <p:strVal val="#ppt_y"/>
                                              </p:val>
                                            </p:tav>
                                          </p:tavLst>
                                        </p:anim>
                                      </p:childTnLst>
                                    </p:cTn>
                                  </p:par>
                                </p:childTnLst>
                              </p:cTn>
                            </p:par>
                            <p:par>
                              <p:cTn id="45" fill="hold">
                                <p:stCondLst>
                                  <p:cond delay="5050"/>
                                </p:stCondLst>
                                <p:childTnLst>
                                  <p:par>
                                    <p:cTn id="46" presetID="42"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500"/>
                                            <p:tgtEl>
                                              <p:spTgt spid="14"/>
                                            </p:tgtEl>
                                          </p:cBhvr>
                                        </p:animEffect>
                                        <p:anim calcmode="lin" valueType="num">
                                          <p:cBhvr>
                                            <p:cTn id="49" dur="1500" fill="hold"/>
                                            <p:tgtEl>
                                              <p:spTgt spid="14"/>
                                            </p:tgtEl>
                                            <p:attrNameLst>
                                              <p:attrName>ppt_x</p:attrName>
                                            </p:attrNameLst>
                                          </p:cBhvr>
                                          <p:tavLst>
                                            <p:tav tm="0">
                                              <p:val>
                                                <p:strVal val="#ppt_x"/>
                                              </p:val>
                                            </p:tav>
                                            <p:tav tm="100000">
                                              <p:val>
                                                <p:strVal val="#ppt_x"/>
                                              </p:val>
                                            </p:tav>
                                          </p:tavLst>
                                        </p:anim>
                                        <p:anim calcmode="lin" valueType="num">
                                          <p:cBhvr>
                                            <p:cTn id="50" dur="15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down)">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0" grpId="0" animBg="1"/>
          <p:bldP spid="29" grpId="0" bldLvl="0" autoUpdateAnimBg="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
                                            </p:tgtEl>
                                            <p:attrNameLst>
                                              <p:attrName>ppt_y</p:attrName>
                                            </p:attrNameLst>
                                          </p:cBhvr>
                                          <p:tavLst>
                                            <p:tav tm="0">
                                              <p:val>
                                                <p:strVal val="#ppt_y"/>
                                              </p:val>
                                            </p:tav>
                                            <p:tav tm="100000">
                                              <p:val>
                                                <p:strVal val="#ppt_y"/>
                                              </p:val>
                                            </p:tav>
                                          </p:tavLst>
                                        </p:anim>
                                        <p:anim calcmode="lin" valueType="num">
                                          <p:cBhvr>
                                            <p:cTn id="1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9"/>
                                            </p:tgtEl>
                                          </p:cBhvr>
                                        </p:animEffect>
                                      </p:childTnLst>
                                    </p:cTn>
                                  </p:par>
                                </p:childTnLst>
                              </p:cTn>
                            </p:par>
                            <p:par>
                              <p:cTn id="16" fill="hold">
                                <p:stCondLst>
                                  <p:cond delay="145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950"/>
                                </p:stCondLst>
                                <p:childTnLst>
                                  <p:par>
                                    <p:cTn id="21" presetID="22" presetClass="entr" presetSubtype="4"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childTnLst>
                              </p:cTn>
                            </p:par>
                            <p:par>
                              <p:cTn id="24" fill="hold">
                                <p:stCondLst>
                                  <p:cond delay="245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2950"/>
                                </p:stCondLst>
                                <p:childTnLst>
                                  <p:par>
                                    <p:cTn id="29" presetID="2" presetClass="entr" presetSubtype="2" accel="58000"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300" fill="hold"/>
                                            <p:tgtEl>
                                              <p:spTgt spid="21"/>
                                            </p:tgtEl>
                                            <p:attrNameLst>
                                              <p:attrName>ppt_x</p:attrName>
                                            </p:attrNameLst>
                                          </p:cBhvr>
                                          <p:tavLst>
                                            <p:tav tm="0">
                                              <p:val>
                                                <p:strVal val="1+#ppt_w/2"/>
                                              </p:val>
                                            </p:tav>
                                            <p:tav tm="100000">
                                              <p:val>
                                                <p:strVal val="#ppt_x"/>
                                              </p:val>
                                            </p:tav>
                                          </p:tavLst>
                                        </p:anim>
                                        <p:anim calcmode="lin" valueType="num">
                                          <p:cBhvr additive="base">
                                            <p:cTn id="32" dur="13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accel="58000" fill="hold" nodeType="withEffect">
                                      <p:stCondLst>
                                        <p:cond delay="2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1300" fill="hold"/>
                                            <p:tgtEl>
                                              <p:spTgt spid="33"/>
                                            </p:tgtEl>
                                            <p:attrNameLst>
                                              <p:attrName>ppt_x</p:attrName>
                                            </p:attrNameLst>
                                          </p:cBhvr>
                                          <p:tavLst>
                                            <p:tav tm="0">
                                              <p:val>
                                                <p:strVal val="1+#ppt_w/2"/>
                                              </p:val>
                                            </p:tav>
                                            <p:tav tm="100000">
                                              <p:val>
                                                <p:strVal val="#ppt_x"/>
                                              </p:val>
                                            </p:tav>
                                          </p:tavLst>
                                        </p:anim>
                                        <p:anim calcmode="lin" valueType="num">
                                          <p:cBhvr additive="base">
                                            <p:cTn id="36" dur="1300" fill="hold"/>
                                            <p:tgtEl>
                                              <p:spTgt spid="33"/>
                                            </p:tgtEl>
                                            <p:attrNameLst>
                                              <p:attrName>ppt_y</p:attrName>
                                            </p:attrNameLst>
                                          </p:cBhvr>
                                          <p:tavLst>
                                            <p:tav tm="0">
                                              <p:val>
                                                <p:strVal val="#ppt_y"/>
                                              </p:val>
                                            </p:tav>
                                            <p:tav tm="100000">
                                              <p:val>
                                                <p:strVal val="#ppt_y"/>
                                              </p:val>
                                            </p:tav>
                                          </p:tavLst>
                                        </p:anim>
                                      </p:childTnLst>
                                    </p:cTn>
                                  </p:par>
                                  <p:par>
                                    <p:cTn id="37" presetID="2" presetClass="entr" presetSubtype="2" accel="58000" fill="hold" nodeType="withEffect">
                                      <p:stCondLst>
                                        <p:cond delay="50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300" fill="hold"/>
                                            <p:tgtEl>
                                              <p:spTgt spid="38"/>
                                            </p:tgtEl>
                                            <p:attrNameLst>
                                              <p:attrName>ppt_x</p:attrName>
                                            </p:attrNameLst>
                                          </p:cBhvr>
                                          <p:tavLst>
                                            <p:tav tm="0">
                                              <p:val>
                                                <p:strVal val="1+#ppt_w/2"/>
                                              </p:val>
                                            </p:tav>
                                            <p:tav tm="100000">
                                              <p:val>
                                                <p:strVal val="#ppt_x"/>
                                              </p:val>
                                            </p:tav>
                                          </p:tavLst>
                                        </p:anim>
                                        <p:anim calcmode="lin" valueType="num">
                                          <p:cBhvr additive="base">
                                            <p:cTn id="40" dur="1300" fill="hold"/>
                                            <p:tgtEl>
                                              <p:spTgt spid="38"/>
                                            </p:tgtEl>
                                            <p:attrNameLst>
                                              <p:attrName>ppt_y</p:attrName>
                                            </p:attrNameLst>
                                          </p:cBhvr>
                                          <p:tavLst>
                                            <p:tav tm="0">
                                              <p:val>
                                                <p:strVal val="#ppt_y"/>
                                              </p:val>
                                            </p:tav>
                                            <p:tav tm="100000">
                                              <p:val>
                                                <p:strVal val="#ppt_y"/>
                                              </p:val>
                                            </p:tav>
                                          </p:tavLst>
                                        </p:anim>
                                      </p:childTnLst>
                                    </p:cTn>
                                  </p:par>
                                  <p:par>
                                    <p:cTn id="41" presetID="2" presetClass="entr" presetSubtype="2" accel="58000" fill="hold" nodeType="withEffect">
                                      <p:stCondLst>
                                        <p:cond delay="80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1300" fill="hold"/>
                                            <p:tgtEl>
                                              <p:spTgt spid="43"/>
                                            </p:tgtEl>
                                            <p:attrNameLst>
                                              <p:attrName>ppt_x</p:attrName>
                                            </p:attrNameLst>
                                          </p:cBhvr>
                                          <p:tavLst>
                                            <p:tav tm="0">
                                              <p:val>
                                                <p:strVal val="1+#ppt_w/2"/>
                                              </p:val>
                                            </p:tav>
                                            <p:tav tm="100000">
                                              <p:val>
                                                <p:strVal val="#ppt_x"/>
                                              </p:val>
                                            </p:tav>
                                          </p:tavLst>
                                        </p:anim>
                                        <p:anim calcmode="lin" valueType="num">
                                          <p:cBhvr additive="base">
                                            <p:cTn id="44" dur="1300" fill="hold"/>
                                            <p:tgtEl>
                                              <p:spTgt spid="43"/>
                                            </p:tgtEl>
                                            <p:attrNameLst>
                                              <p:attrName>ppt_y</p:attrName>
                                            </p:attrNameLst>
                                          </p:cBhvr>
                                          <p:tavLst>
                                            <p:tav tm="0">
                                              <p:val>
                                                <p:strVal val="#ppt_y"/>
                                              </p:val>
                                            </p:tav>
                                            <p:tav tm="100000">
                                              <p:val>
                                                <p:strVal val="#ppt_y"/>
                                              </p:val>
                                            </p:tav>
                                          </p:tavLst>
                                        </p:anim>
                                      </p:childTnLst>
                                    </p:cTn>
                                  </p:par>
                                </p:childTnLst>
                              </p:cTn>
                            </p:par>
                            <p:par>
                              <p:cTn id="45" fill="hold">
                                <p:stCondLst>
                                  <p:cond delay="5050"/>
                                </p:stCondLst>
                                <p:childTnLst>
                                  <p:par>
                                    <p:cTn id="46" presetID="42" presetClass="entr" presetSubtype="0"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500"/>
                                            <p:tgtEl>
                                              <p:spTgt spid="14"/>
                                            </p:tgtEl>
                                          </p:cBhvr>
                                        </p:animEffect>
                                        <p:anim calcmode="lin" valueType="num">
                                          <p:cBhvr>
                                            <p:cTn id="49" dur="1500" fill="hold"/>
                                            <p:tgtEl>
                                              <p:spTgt spid="14"/>
                                            </p:tgtEl>
                                            <p:attrNameLst>
                                              <p:attrName>ppt_x</p:attrName>
                                            </p:attrNameLst>
                                          </p:cBhvr>
                                          <p:tavLst>
                                            <p:tav tm="0">
                                              <p:val>
                                                <p:strVal val="#ppt_x"/>
                                              </p:val>
                                            </p:tav>
                                            <p:tav tm="100000">
                                              <p:val>
                                                <p:strVal val="#ppt_x"/>
                                              </p:val>
                                            </p:tav>
                                          </p:tavLst>
                                        </p:anim>
                                        <p:anim calcmode="lin" valueType="num">
                                          <p:cBhvr>
                                            <p:cTn id="50" dur="15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50"/>
                                            </p:tgtEl>
                                            <p:attrNameLst>
                                              <p:attrName>style.visibility</p:attrName>
                                            </p:attrNameLst>
                                          </p:cBhvr>
                                          <p:to>
                                            <p:strVal val="visible"/>
                                          </p:to>
                                        </p:set>
                                        <p:animEffect transition="in" filter="wipe(down)">
                                          <p:cBhvr>
                                            <p:cTn id="5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0" grpId="0" animBg="1"/>
          <p:bldP spid="29" grpId="0" bldLvl="0" autoUpdateAnimBg="0"/>
          <p:bldP spid="5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747775" y="3468707"/>
            <a:ext cx="834069" cy="719619"/>
          </a:xfrm>
          <a:prstGeom prst="hexagon">
            <a:avLst>
              <a:gd name="adj" fmla="val 30879"/>
              <a:gd name="vf" fmla="val 115470"/>
            </a:avLst>
          </a:prstGeom>
          <a:solidFill>
            <a:srgbClr val="0070C0"/>
          </a:solidFill>
          <a:ln w="38100" cap="flat" cmpd="sng" algn="ctr">
            <a:solidFill>
              <a:srgbClr val="0070C0"/>
            </a:solid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100" name="六边形 99"/>
          <p:cNvSpPr/>
          <p:nvPr/>
        </p:nvSpPr>
        <p:spPr>
          <a:xfrm rot="5400000">
            <a:off x="1554424" y="1628110"/>
            <a:ext cx="1169578" cy="1008094"/>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101" name="六边形 100"/>
          <p:cNvSpPr/>
          <p:nvPr/>
        </p:nvSpPr>
        <p:spPr>
          <a:xfrm rot="5400000">
            <a:off x="565929" y="2875296"/>
            <a:ext cx="910891" cy="785467"/>
          </a:xfrm>
          <a:prstGeom prst="hexagon">
            <a:avLst>
              <a:gd name="adj" fmla="val 30879"/>
              <a:gd name="vf" fmla="val 115470"/>
            </a:avLst>
          </a:prstGeom>
          <a:solidFill>
            <a:srgbClr val="00B0F0"/>
          </a:solidFill>
          <a:ln w="38100" cap="flat" cmpd="sng" algn="ctr">
            <a:solidFill>
              <a:srgbClr val="00B0F0"/>
            </a:solid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grpSp>
        <p:nvGrpSpPr>
          <p:cNvPr id="2" name="组合 101"/>
          <p:cNvGrpSpPr>
            <a:grpSpLocks/>
          </p:cNvGrpSpPr>
          <p:nvPr/>
        </p:nvGrpSpPr>
        <p:grpSpPr bwMode="auto">
          <a:xfrm>
            <a:off x="2828262" y="1136607"/>
            <a:ext cx="1226019" cy="1421994"/>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555" b="1" dirty="0">
                  <a:solidFill>
                    <a:srgbClr val="0070C0"/>
                  </a:solidFill>
                  <a:effectLst>
                    <a:innerShdw blurRad="63500" dist="50800" dir="13500000">
                      <a:prstClr val="black">
                        <a:alpha val="50000"/>
                      </a:prstClr>
                    </a:innerShdw>
                  </a:effectLst>
                  <a:latin typeface="微软雅黑" pitchFamily="34" charset="-122"/>
                </a:rPr>
                <a:t>01</a:t>
              </a:r>
              <a:endParaRPr lang="en-US" sz="3555" b="1" dirty="0">
                <a:solidFill>
                  <a:srgbClr val="0070C0"/>
                </a:solidFill>
                <a:effectLst>
                  <a:innerShdw blurRad="63500" dist="50800" dir="13500000">
                    <a:prstClr val="black">
                      <a:alpha val="50000"/>
                    </a:prstClr>
                  </a:innerShdw>
                </a:effectLst>
                <a:latin typeface="微软雅黑" pitchFamily="34" charset="-122"/>
              </a:endParaRPr>
            </a:p>
          </p:txBody>
        </p:sp>
      </p:grpSp>
      <p:grpSp>
        <p:nvGrpSpPr>
          <p:cNvPr id="3" name="组合 104"/>
          <p:cNvGrpSpPr>
            <a:grpSpLocks/>
          </p:cNvGrpSpPr>
          <p:nvPr/>
        </p:nvGrpSpPr>
        <p:grpSpPr bwMode="auto">
          <a:xfrm>
            <a:off x="2138431" y="2350083"/>
            <a:ext cx="1226019" cy="1421994"/>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555" b="1" dirty="0">
                  <a:solidFill>
                    <a:srgbClr val="00B0F0"/>
                  </a:solidFill>
                  <a:effectLst>
                    <a:innerShdw blurRad="63500" dist="50800" dir="13500000">
                      <a:prstClr val="black">
                        <a:alpha val="50000"/>
                      </a:prstClr>
                    </a:innerShdw>
                  </a:effectLst>
                  <a:latin typeface="微软雅黑" pitchFamily="34" charset="-122"/>
                </a:rPr>
                <a:t>02</a:t>
              </a:r>
              <a:endParaRPr lang="en-US" sz="3555" b="1" dirty="0">
                <a:solidFill>
                  <a:srgbClr val="00B0F0"/>
                </a:solidFill>
                <a:effectLst>
                  <a:innerShdw blurRad="63500" dist="50800" dir="13500000">
                    <a:prstClr val="black">
                      <a:alpha val="50000"/>
                    </a:prstClr>
                  </a:innerShdw>
                </a:effectLst>
                <a:latin typeface="微软雅黑" pitchFamily="34" charset="-122"/>
              </a:endParaRPr>
            </a:p>
          </p:txBody>
        </p:sp>
      </p:grpSp>
      <p:grpSp>
        <p:nvGrpSpPr>
          <p:cNvPr id="4" name="组合 107"/>
          <p:cNvGrpSpPr>
            <a:grpSpLocks/>
          </p:cNvGrpSpPr>
          <p:nvPr/>
        </p:nvGrpSpPr>
        <p:grpSpPr bwMode="auto">
          <a:xfrm>
            <a:off x="2828262" y="3535339"/>
            <a:ext cx="1226019" cy="1421994"/>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555" b="1" dirty="0">
                  <a:solidFill>
                    <a:srgbClr val="0070C0"/>
                  </a:solidFill>
                  <a:effectLst>
                    <a:innerShdw blurRad="63500" dist="50800" dir="13500000">
                      <a:prstClr val="black">
                        <a:alpha val="50000"/>
                      </a:prstClr>
                    </a:innerShdw>
                  </a:effectLst>
                  <a:latin typeface="微软雅黑" pitchFamily="34" charset="-122"/>
                </a:rPr>
                <a:t>03</a:t>
              </a:r>
              <a:endParaRPr lang="en-US" sz="3555" b="1" dirty="0">
                <a:solidFill>
                  <a:srgbClr val="0070C0"/>
                </a:solidFill>
                <a:effectLst>
                  <a:innerShdw blurRad="63500" dist="50800" dir="13500000">
                    <a:prstClr val="black">
                      <a:alpha val="50000"/>
                    </a:prstClr>
                  </a:innerShdw>
                </a:effectLst>
                <a:latin typeface="微软雅黑" pitchFamily="34" charset="-122"/>
              </a:endParaRPr>
            </a:p>
          </p:txBody>
        </p:sp>
      </p:grpSp>
      <p:grpSp>
        <p:nvGrpSpPr>
          <p:cNvPr id="5" name="组合 110"/>
          <p:cNvGrpSpPr>
            <a:grpSpLocks/>
          </p:cNvGrpSpPr>
          <p:nvPr/>
        </p:nvGrpSpPr>
        <p:grpSpPr bwMode="auto">
          <a:xfrm>
            <a:off x="5098435" y="1381181"/>
            <a:ext cx="2293690" cy="365298"/>
            <a:chOff x="1574602" y="3235045"/>
            <a:chExt cx="2322150" cy="370957"/>
          </a:xfrm>
        </p:grpSpPr>
        <p:sp>
          <p:nvSpPr>
            <p:cNvPr id="112" name="五边形 111"/>
            <p:cNvSpPr/>
            <p:nvPr/>
          </p:nvSpPr>
          <p:spPr>
            <a:xfrm>
              <a:off x="1574602" y="3235045"/>
              <a:ext cx="2322150" cy="370957"/>
            </a:xfrm>
            <a:prstGeom prst="homePlat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p>
          </p:txBody>
        </p:sp>
        <p:sp>
          <p:nvSpPr>
            <p:cNvPr id="13331"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778" b="1">
                  <a:solidFill>
                    <a:schemeClr val="bg1"/>
                  </a:solidFill>
                  <a:latin typeface="微软雅黑" pitchFamily="34" charset="-122"/>
                </a:rPr>
                <a:t>01</a:t>
              </a:r>
              <a:r>
                <a:rPr lang="zh-CN" altLang="en-US" sz="1778" b="1">
                  <a:solidFill>
                    <a:schemeClr val="bg1"/>
                  </a:solidFill>
                  <a:latin typeface="微软雅黑" pitchFamily="34" charset="-122"/>
                </a:rPr>
                <a:t>单击填加标题</a:t>
              </a:r>
              <a:endParaRPr lang="en-US" sz="1778" b="1">
                <a:solidFill>
                  <a:schemeClr val="bg1"/>
                </a:solidFill>
                <a:latin typeface="微软雅黑" pitchFamily="34" charset="-122"/>
              </a:endParaRPr>
            </a:p>
          </p:txBody>
        </p:sp>
      </p:grpSp>
      <p:sp>
        <p:nvSpPr>
          <p:cNvPr id="114" name="TextBox 113"/>
          <p:cNvSpPr txBox="1"/>
          <p:nvPr/>
        </p:nvSpPr>
        <p:spPr>
          <a:xfrm>
            <a:off x="5073350" y="1807624"/>
            <a:ext cx="3485217" cy="626352"/>
          </a:xfrm>
          <a:prstGeom prst="rect">
            <a:avLst/>
          </a:prstGeom>
          <a:noFill/>
        </p:spPr>
        <p:txBody>
          <a:bodyPr lIns="71656" tIns="35827" rIns="71656" bIns="35827">
            <a:spAutoFit/>
          </a:bodyPr>
          <a:lstStyle/>
          <a:p>
            <a:pPr defTabSz="955842" fontAlgn="auto">
              <a:lnSpc>
                <a:spcPct val="150000"/>
              </a:lnSpc>
              <a:spcBef>
                <a:spcPts val="0"/>
              </a:spcBef>
              <a:spcAft>
                <a:spcPts val="0"/>
              </a:spcAft>
              <a:defRPr/>
            </a:pPr>
            <a:r>
              <a:rPr lang="zh-CN" altLang="en-US" sz="1185" dirty="0">
                <a:solidFill>
                  <a:schemeClr val="accent6"/>
                </a:solidFill>
                <a:latin typeface="+mn-ea"/>
                <a:ea typeface="+mn-ea"/>
              </a:rPr>
              <a:t>请输入您的文字  请输入您的文字 请输入您的文字</a:t>
            </a:r>
            <a:endParaRPr lang="en-US" altLang="zh-CN" sz="1185" dirty="0">
              <a:solidFill>
                <a:schemeClr val="accent6"/>
              </a:solidFill>
              <a:latin typeface="+mn-ea"/>
              <a:ea typeface="+mn-ea"/>
            </a:endParaRPr>
          </a:p>
          <a:p>
            <a:pPr defTabSz="955842" fontAlgn="auto">
              <a:lnSpc>
                <a:spcPct val="150000"/>
              </a:lnSpc>
              <a:spcBef>
                <a:spcPts val="0"/>
              </a:spcBef>
              <a:spcAft>
                <a:spcPts val="0"/>
              </a:spcAft>
              <a:defRPr/>
            </a:pPr>
            <a:r>
              <a:rPr lang="zh-CN" altLang="en-US" sz="1185" dirty="0">
                <a:solidFill>
                  <a:schemeClr val="accent6"/>
                </a:solidFill>
                <a:latin typeface="+mn-ea"/>
                <a:ea typeface="+mn-ea"/>
              </a:rPr>
              <a:t>请输入您的文字  请输入您的文字 请输入您的文字</a:t>
            </a:r>
            <a:endParaRPr lang="en-US" altLang="zh-CN" sz="1185" dirty="0">
              <a:solidFill>
                <a:schemeClr val="accent6"/>
              </a:solidFill>
              <a:latin typeface="+mn-ea"/>
              <a:ea typeface="+mn-ea"/>
            </a:endParaRPr>
          </a:p>
        </p:txBody>
      </p:sp>
      <p:grpSp>
        <p:nvGrpSpPr>
          <p:cNvPr id="6" name="组合 114"/>
          <p:cNvGrpSpPr>
            <a:grpSpLocks/>
          </p:cNvGrpSpPr>
          <p:nvPr/>
        </p:nvGrpSpPr>
        <p:grpSpPr bwMode="auto">
          <a:xfrm>
            <a:off x="5098435" y="2558599"/>
            <a:ext cx="2293690" cy="365297"/>
            <a:chOff x="1574602" y="3235045"/>
            <a:chExt cx="2322150" cy="370957"/>
          </a:xfrm>
        </p:grpSpPr>
        <p:sp>
          <p:nvSpPr>
            <p:cNvPr id="116" name="五边形 115"/>
            <p:cNvSpPr/>
            <p:nvPr/>
          </p:nvSpPr>
          <p:spPr>
            <a:xfrm>
              <a:off x="1574602" y="3235045"/>
              <a:ext cx="2322150" cy="370957"/>
            </a:xfrm>
            <a:prstGeom prst="homePlate">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p>
          </p:txBody>
        </p:sp>
        <p:sp>
          <p:nvSpPr>
            <p:cNvPr id="13329"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778" b="1">
                  <a:solidFill>
                    <a:schemeClr val="bg1"/>
                  </a:solidFill>
                  <a:latin typeface="微软雅黑" pitchFamily="34" charset="-122"/>
                </a:rPr>
                <a:t>02</a:t>
              </a:r>
              <a:r>
                <a:rPr lang="zh-CN" altLang="en-US" sz="1778" b="1">
                  <a:solidFill>
                    <a:schemeClr val="bg1"/>
                  </a:solidFill>
                  <a:latin typeface="微软雅黑" pitchFamily="34" charset="-122"/>
                </a:rPr>
                <a:t>单击填加标题</a:t>
              </a:r>
              <a:endParaRPr lang="en-US" sz="1778" b="1">
                <a:solidFill>
                  <a:schemeClr val="bg1"/>
                </a:solidFill>
                <a:latin typeface="微软雅黑" pitchFamily="34" charset="-122"/>
              </a:endParaRPr>
            </a:p>
          </p:txBody>
        </p:sp>
      </p:grpSp>
      <p:sp>
        <p:nvSpPr>
          <p:cNvPr id="118" name="TextBox 117"/>
          <p:cNvSpPr txBox="1"/>
          <p:nvPr/>
        </p:nvSpPr>
        <p:spPr>
          <a:xfrm>
            <a:off x="5073350" y="2985040"/>
            <a:ext cx="3485217" cy="626352"/>
          </a:xfrm>
          <a:prstGeom prst="rect">
            <a:avLst/>
          </a:prstGeom>
          <a:noFill/>
        </p:spPr>
        <p:txBody>
          <a:bodyPr lIns="71656" tIns="35827" rIns="71656" bIns="35827">
            <a:spAutoFit/>
          </a:bodyPr>
          <a:lstStyle/>
          <a:p>
            <a:pPr defTabSz="955842" fontAlgn="auto">
              <a:lnSpc>
                <a:spcPct val="150000"/>
              </a:lnSpc>
              <a:spcBef>
                <a:spcPts val="0"/>
              </a:spcBef>
              <a:spcAft>
                <a:spcPts val="0"/>
              </a:spcAft>
              <a:defRPr/>
            </a:pPr>
            <a:r>
              <a:rPr lang="zh-CN" altLang="en-US" sz="1185" dirty="0">
                <a:solidFill>
                  <a:schemeClr val="accent6"/>
                </a:solidFill>
                <a:latin typeface="+mn-ea"/>
                <a:ea typeface="+mn-ea"/>
              </a:rPr>
              <a:t>请输入您的文字  请输入您的文字 请输入您的文字</a:t>
            </a:r>
            <a:endParaRPr lang="en-US" altLang="zh-CN" sz="1185" dirty="0">
              <a:solidFill>
                <a:schemeClr val="accent6"/>
              </a:solidFill>
              <a:latin typeface="+mn-ea"/>
              <a:ea typeface="+mn-ea"/>
            </a:endParaRPr>
          </a:p>
          <a:p>
            <a:pPr defTabSz="955842" fontAlgn="auto">
              <a:lnSpc>
                <a:spcPct val="150000"/>
              </a:lnSpc>
              <a:spcBef>
                <a:spcPts val="0"/>
              </a:spcBef>
              <a:spcAft>
                <a:spcPts val="0"/>
              </a:spcAft>
              <a:defRPr/>
            </a:pPr>
            <a:r>
              <a:rPr lang="zh-CN" altLang="en-US" sz="1185" dirty="0">
                <a:solidFill>
                  <a:schemeClr val="accent6"/>
                </a:solidFill>
                <a:latin typeface="+mn-ea"/>
                <a:ea typeface="+mn-ea"/>
              </a:rPr>
              <a:t>请输入您的文字  请输入您的文字 请输入您的文字</a:t>
            </a:r>
            <a:endParaRPr lang="en-US" altLang="zh-CN" sz="1185" dirty="0">
              <a:solidFill>
                <a:schemeClr val="accent6"/>
              </a:solidFill>
              <a:latin typeface="+mn-ea"/>
              <a:ea typeface="+mn-ea"/>
            </a:endParaRPr>
          </a:p>
        </p:txBody>
      </p:sp>
      <p:grpSp>
        <p:nvGrpSpPr>
          <p:cNvPr id="7" name="组合 118"/>
          <p:cNvGrpSpPr>
            <a:grpSpLocks/>
          </p:cNvGrpSpPr>
          <p:nvPr/>
        </p:nvGrpSpPr>
        <p:grpSpPr bwMode="auto">
          <a:xfrm>
            <a:off x="5098435" y="3787755"/>
            <a:ext cx="2293690" cy="366865"/>
            <a:chOff x="1574602" y="3235045"/>
            <a:chExt cx="2322150" cy="370957"/>
          </a:xfrm>
        </p:grpSpPr>
        <p:sp>
          <p:nvSpPr>
            <p:cNvPr id="120" name="五边形 119"/>
            <p:cNvSpPr/>
            <p:nvPr/>
          </p:nvSpPr>
          <p:spPr>
            <a:xfrm>
              <a:off x="1574602" y="3235045"/>
              <a:ext cx="2322150" cy="370957"/>
            </a:xfrm>
            <a:prstGeom prst="homePlate">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p>
          </p:txBody>
        </p:sp>
        <p:sp>
          <p:nvSpPr>
            <p:cNvPr id="13327" name="Title 3"/>
            <p:cNvSpPr txBox="1">
              <a:spLocks/>
            </p:cNvSpPr>
            <p:nvPr/>
          </p:nvSpPr>
          <p:spPr bwMode="auto">
            <a:xfrm>
              <a:off x="1805999" y="3245856"/>
              <a:ext cx="1947614" cy="318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r>
                <a:rPr lang="en-US" altLang="zh-CN" sz="1778" b="1">
                  <a:solidFill>
                    <a:schemeClr val="bg1"/>
                  </a:solidFill>
                  <a:latin typeface="微软雅黑" pitchFamily="34" charset="-122"/>
                </a:rPr>
                <a:t>03</a:t>
              </a:r>
              <a:r>
                <a:rPr lang="zh-CN" altLang="en-US" sz="1778" b="1">
                  <a:solidFill>
                    <a:schemeClr val="bg1"/>
                  </a:solidFill>
                  <a:latin typeface="微软雅黑" pitchFamily="34" charset="-122"/>
                </a:rPr>
                <a:t>单击填加标题</a:t>
              </a:r>
              <a:endParaRPr lang="en-US" sz="1778" b="1">
                <a:solidFill>
                  <a:schemeClr val="bg1"/>
                </a:solidFill>
                <a:latin typeface="微软雅黑" pitchFamily="34" charset="-122"/>
              </a:endParaRPr>
            </a:p>
          </p:txBody>
        </p:sp>
      </p:grpSp>
      <p:sp>
        <p:nvSpPr>
          <p:cNvPr id="122" name="TextBox 121"/>
          <p:cNvSpPr txBox="1"/>
          <p:nvPr/>
        </p:nvSpPr>
        <p:spPr>
          <a:xfrm>
            <a:off x="5073350" y="4214193"/>
            <a:ext cx="3485217" cy="626352"/>
          </a:xfrm>
          <a:prstGeom prst="rect">
            <a:avLst/>
          </a:prstGeom>
          <a:noFill/>
        </p:spPr>
        <p:txBody>
          <a:bodyPr lIns="71656" tIns="35827" rIns="71656" bIns="35827">
            <a:spAutoFit/>
          </a:bodyPr>
          <a:lstStyle/>
          <a:p>
            <a:pPr defTabSz="955842" fontAlgn="auto">
              <a:lnSpc>
                <a:spcPct val="150000"/>
              </a:lnSpc>
              <a:spcBef>
                <a:spcPts val="0"/>
              </a:spcBef>
              <a:spcAft>
                <a:spcPts val="0"/>
              </a:spcAft>
              <a:defRPr/>
            </a:pPr>
            <a:r>
              <a:rPr lang="zh-CN" altLang="en-US" sz="1185" dirty="0">
                <a:solidFill>
                  <a:schemeClr val="accent6"/>
                </a:solidFill>
                <a:latin typeface="+mn-ea"/>
                <a:ea typeface="+mn-ea"/>
              </a:rPr>
              <a:t>请输入您的文字  请输入您的文字 请输入您的文字</a:t>
            </a:r>
            <a:endParaRPr lang="en-US" altLang="zh-CN" sz="1185" dirty="0">
              <a:solidFill>
                <a:schemeClr val="accent6"/>
              </a:solidFill>
              <a:latin typeface="+mn-ea"/>
              <a:ea typeface="+mn-ea"/>
            </a:endParaRPr>
          </a:p>
          <a:p>
            <a:pPr defTabSz="955842" fontAlgn="auto">
              <a:lnSpc>
                <a:spcPct val="150000"/>
              </a:lnSpc>
              <a:spcBef>
                <a:spcPts val="0"/>
              </a:spcBef>
              <a:spcAft>
                <a:spcPts val="0"/>
              </a:spcAft>
              <a:defRPr/>
            </a:pPr>
            <a:r>
              <a:rPr lang="zh-CN" altLang="en-US" sz="1185" dirty="0">
                <a:solidFill>
                  <a:schemeClr val="accent6"/>
                </a:solidFill>
                <a:latin typeface="+mn-ea"/>
                <a:ea typeface="+mn-ea"/>
              </a:rPr>
              <a:t>请输入您的文字  请输入您的文字 请输入您的文字</a:t>
            </a:r>
            <a:endParaRPr lang="en-US" altLang="zh-CN" sz="1185" dirty="0">
              <a:solidFill>
                <a:schemeClr val="accent6"/>
              </a:solidFill>
              <a:latin typeface="+mn-ea"/>
              <a:ea typeface="+mn-ea"/>
            </a:endParaRPr>
          </a:p>
        </p:txBody>
      </p:sp>
      <p:sp>
        <p:nvSpPr>
          <p:cNvPr id="29"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31" name="文本框 30"/>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9"/>
                                        </p:tgtEl>
                                        <p:attrNameLst>
                                          <p:attrName>ppt_y</p:attrName>
                                        </p:attrNameLst>
                                      </p:cBhvr>
                                      <p:tavLst>
                                        <p:tav tm="0">
                                          <p:val>
                                            <p:strVal val="#ppt_y"/>
                                          </p:val>
                                        </p:tav>
                                        <p:tav tm="100000">
                                          <p:val>
                                            <p:strVal val="#ppt_y"/>
                                          </p:val>
                                        </p:tav>
                                      </p:tavLst>
                                    </p:anim>
                                    <p:anim calcmode="lin" valueType="num">
                                      <p:cBhvr>
                                        <p:cTn id="1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9"/>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9"/>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 calcmode="lin" valueType="num">
                                      <p:cBhvr>
                                        <p:cTn id="22" dur="500" fill="hold"/>
                                        <p:tgtEl>
                                          <p:spTgt spid="2"/>
                                        </p:tgtEl>
                                        <p:attrNameLst>
                                          <p:attrName>style.rotation</p:attrName>
                                        </p:attrNameLst>
                                      </p:cBhvr>
                                      <p:tavLst>
                                        <p:tav tm="0">
                                          <p:val>
                                            <p:fltVal val="90"/>
                                          </p:val>
                                        </p:tav>
                                        <p:tav tm="100000">
                                          <p:val>
                                            <p:fltVal val="0"/>
                                          </p:val>
                                        </p:tav>
                                      </p:tavLst>
                                    </p:anim>
                                    <p:animEffect transition="in" filter="fade">
                                      <p:cBhvr>
                                        <p:cTn id="23" dur="500"/>
                                        <p:tgtEl>
                                          <p:spTgt spid="2"/>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31"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 calcmode="lin" valueType="num">
                                      <p:cBhvr>
                                        <p:cTn id="30" dur="500" fill="hold"/>
                                        <p:tgtEl>
                                          <p:spTgt spid="3"/>
                                        </p:tgtEl>
                                        <p:attrNameLst>
                                          <p:attrName>style.rotation</p:attrName>
                                        </p:attrNameLst>
                                      </p:cBhvr>
                                      <p:tavLst>
                                        <p:tav tm="0">
                                          <p:val>
                                            <p:fltVal val="90"/>
                                          </p:val>
                                        </p:tav>
                                        <p:tav tm="100000">
                                          <p:val>
                                            <p:fltVal val="0"/>
                                          </p:val>
                                        </p:tav>
                                      </p:tavLst>
                                    </p:anim>
                                    <p:animEffect transition="in" filter="fade">
                                      <p:cBhvr>
                                        <p:cTn id="31" dur="500"/>
                                        <p:tgtEl>
                                          <p:spTgt spid="3"/>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31"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 calcmode="lin" valueType="num">
                                      <p:cBhvr>
                                        <p:cTn id="38" dur="500" fill="hold"/>
                                        <p:tgtEl>
                                          <p:spTgt spid="4"/>
                                        </p:tgtEl>
                                        <p:attrNameLst>
                                          <p:attrName>style.rotation</p:attrName>
                                        </p:attrNameLst>
                                      </p:cBhvr>
                                      <p:tavLst>
                                        <p:tav tm="0">
                                          <p:val>
                                            <p:fltVal val="90"/>
                                          </p:val>
                                        </p:tav>
                                        <p:tav tm="100000">
                                          <p:val>
                                            <p:fltVal val="0"/>
                                          </p:val>
                                        </p:tav>
                                      </p:tavLst>
                                    </p:anim>
                                    <p:animEffect transition="in" filter="fade">
                                      <p:cBhvr>
                                        <p:cTn id="39" dur="500"/>
                                        <p:tgtEl>
                                          <p:spTgt spid="4"/>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100"/>
                                        </p:tgtEl>
                                        <p:attrNameLst>
                                          <p:attrName>style.visibility</p:attrName>
                                        </p:attrNameLst>
                                      </p:cBhvr>
                                      <p:to>
                                        <p:strVal val="visible"/>
                                      </p:to>
                                    </p:set>
                                    <p:anim calcmode="lin" valueType="num">
                                      <p:cBhvr>
                                        <p:cTn id="44" dur="500" fill="hold"/>
                                        <p:tgtEl>
                                          <p:spTgt spid="100"/>
                                        </p:tgtEl>
                                        <p:attrNameLst>
                                          <p:attrName>ppt_w</p:attrName>
                                        </p:attrNameLst>
                                      </p:cBhvr>
                                      <p:tavLst>
                                        <p:tav tm="0">
                                          <p:val>
                                            <p:fltVal val="0"/>
                                          </p:val>
                                        </p:tav>
                                        <p:tav tm="100000">
                                          <p:val>
                                            <p:strVal val="#ppt_w"/>
                                          </p:val>
                                        </p:tav>
                                      </p:tavLst>
                                    </p:anim>
                                    <p:anim calcmode="lin" valueType="num">
                                      <p:cBhvr>
                                        <p:cTn id="45" dur="500" fill="hold"/>
                                        <p:tgtEl>
                                          <p:spTgt spid="100"/>
                                        </p:tgtEl>
                                        <p:attrNameLst>
                                          <p:attrName>ppt_h</p:attrName>
                                        </p:attrNameLst>
                                      </p:cBhvr>
                                      <p:tavLst>
                                        <p:tav tm="0">
                                          <p:val>
                                            <p:fltVal val="0"/>
                                          </p:val>
                                        </p:tav>
                                        <p:tav tm="100000">
                                          <p:val>
                                            <p:strVal val="#ppt_h"/>
                                          </p:val>
                                        </p:tav>
                                      </p:tavLst>
                                    </p:anim>
                                    <p:anim calcmode="lin" valueType="num">
                                      <p:cBhvr>
                                        <p:cTn id="46" dur="500" fill="hold"/>
                                        <p:tgtEl>
                                          <p:spTgt spid="100"/>
                                        </p:tgtEl>
                                        <p:attrNameLst>
                                          <p:attrName>style.rotation</p:attrName>
                                        </p:attrNameLst>
                                      </p:cBhvr>
                                      <p:tavLst>
                                        <p:tav tm="0">
                                          <p:val>
                                            <p:fltVal val="90"/>
                                          </p:val>
                                        </p:tav>
                                        <p:tav tm="100000">
                                          <p:val>
                                            <p:fltVal val="0"/>
                                          </p:val>
                                        </p:tav>
                                      </p:tavLst>
                                    </p:anim>
                                    <p:animEffect transition="in" filter="fade">
                                      <p:cBhvr>
                                        <p:cTn id="47" dur="500"/>
                                        <p:tgtEl>
                                          <p:spTgt spid="100"/>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31" presetClass="entr" presetSubtype="0" fill="hold" grpId="0" nodeType="clickEffect">
                                  <p:stCondLst>
                                    <p:cond delay="0"/>
                                  </p:stCondLst>
                                  <p:childTnLst>
                                    <p:set>
                                      <p:cBhvr>
                                        <p:cTn id="51" dur="1" fill="hold">
                                          <p:stCondLst>
                                            <p:cond delay="0"/>
                                          </p:stCondLst>
                                        </p:cTn>
                                        <p:tgtEl>
                                          <p:spTgt spid="101"/>
                                        </p:tgtEl>
                                        <p:attrNameLst>
                                          <p:attrName>style.visibility</p:attrName>
                                        </p:attrNameLst>
                                      </p:cBhvr>
                                      <p:to>
                                        <p:strVal val="visible"/>
                                      </p:to>
                                    </p:set>
                                    <p:anim calcmode="lin" valueType="num">
                                      <p:cBhvr>
                                        <p:cTn id="52" dur="500" fill="hold"/>
                                        <p:tgtEl>
                                          <p:spTgt spid="101"/>
                                        </p:tgtEl>
                                        <p:attrNameLst>
                                          <p:attrName>ppt_w</p:attrName>
                                        </p:attrNameLst>
                                      </p:cBhvr>
                                      <p:tavLst>
                                        <p:tav tm="0">
                                          <p:val>
                                            <p:fltVal val="0"/>
                                          </p:val>
                                        </p:tav>
                                        <p:tav tm="100000">
                                          <p:val>
                                            <p:strVal val="#ppt_w"/>
                                          </p:val>
                                        </p:tav>
                                      </p:tavLst>
                                    </p:anim>
                                    <p:anim calcmode="lin" valueType="num">
                                      <p:cBhvr>
                                        <p:cTn id="53" dur="500" fill="hold"/>
                                        <p:tgtEl>
                                          <p:spTgt spid="101"/>
                                        </p:tgtEl>
                                        <p:attrNameLst>
                                          <p:attrName>ppt_h</p:attrName>
                                        </p:attrNameLst>
                                      </p:cBhvr>
                                      <p:tavLst>
                                        <p:tav tm="0">
                                          <p:val>
                                            <p:fltVal val="0"/>
                                          </p:val>
                                        </p:tav>
                                        <p:tav tm="100000">
                                          <p:val>
                                            <p:strVal val="#ppt_h"/>
                                          </p:val>
                                        </p:tav>
                                      </p:tavLst>
                                    </p:anim>
                                    <p:anim calcmode="lin" valueType="num">
                                      <p:cBhvr>
                                        <p:cTn id="54" dur="500" fill="hold"/>
                                        <p:tgtEl>
                                          <p:spTgt spid="101"/>
                                        </p:tgtEl>
                                        <p:attrNameLst>
                                          <p:attrName>style.rotation</p:attrName>
                                        </p:attrNameLst>
                                      </p:cBhvr>
                                      <p:tavLst>
                                        <p:tav tm="0">
                                          <p:val>
                                            <p:fltVal val="90"/>
                                          </p:val>
                                        </p:tav>
                                        <p:tav tm="100000">
                                          <p:val>
                                            <p:fltVal val="0"/>
                                          </p:val>
                                        </p:tav>
                                      </p:tavLst>
                                    </p:anim>
                                    <p:animEffect transition="in" filter="fade">
                                      <p:cBhvr>
                                        <p:cTn id="55" dur="500"/>
                                        <p:tgtEl>
                                          <p:spTgt spid="101"/>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31" presetClass="entr" presetSubtype="0" fill="hold" grpId="0" nodeType="clickEffect">
                                  <p:stCondLst>
                                    <p:cond delay="0"/>
                                  </p:stCondLst>
                                  <p:childTnLst>
                                    <p:set>
                                      <p:cBhvr>
                                        <p:cTn id="59" dur="1" fill="hold">
                                          <p:stCondLst>
                                            <p:cond delay="0"/>
                                          </p:stCondLst>
                                        </p:cTn>
                                        <p:tgtEl>
                                          <p:spTgt spid="99"/>
                                        </p:tgtEl>
                                        <p:attrNameLst>
                                          <p:attrName>style.visibility</p:attrName>
                                        </p:attrNameLst>
                                      </p:cBhvr>
                                      <p:to>
                                        <p:strVal val="visible"/>
                                      </p:to>
                                    </p:set>
                                    <p:anim calcmode="lin" valueType="num">
                                      <p:cBhvr>
                                        <p:cTn id="60" dur="500" fill="hold"/>
                                        <p:tgtEl>
                                          <p:spTgt spid="99"/>
                                        </p:tgtEl>
                                        <p:attrNameLst>
                                          <p:attrName>ppt_w</p:attrName>
                                        </p:attrNameLst>
                                      </p:cBhvr>
                                      <p:tavLst>
                                        <p:tav tm="0">
                                          <p:val>
                                            <p:fltVal val="0"/>
                                          </p:val>
                                        </p:tav>
                                        <p:tav tm="100000">
                                          <p:val>
                                            <p:strVal val="#ppt_w"/>
                                          </p:val>
                                        </p:tav>
                                      </p:tavLst>
                                    </p:anim>
                                    <p:anim calcmode="lin" valueType="num">
                                      <p:cBhvr>
                                        <p:cTn id="61" dur="500" fill="hold"/>
                                        <p:tgtEl>
                                          <p:spTgt spid="99"/>
                                        </p:tgtEl>
                                        <p:attrNameLst>
                                          <p:attrName>ppt_h</p:attrName>
                                        </p:attrNameLst>
                                      </p:cBhvr>
                                      <p:tavLst>
                                        <p:tav tm="0">
                                          <p:val>
                                            <p:fltVal val="0"/>
                                          </p:val>
                                        </p:tav>
                                        <p:tav tm="100000">
                                          <p:val>
                                            <p:strVal val="#ppt_h"/>
                                          </p:val>
                                        </p:tav>
                                      </p:tavLst>
                                    </p:anim>
                                    <p:anim calcmode="lin" valueType="num">
                                      <p:cBhvr>
                                        <p:cTn id="62" dur="500" fill="hold"/>
                                        <p:tgtEl>
                                          <p:spTgt spid="99"/>
                                        </p:tgtEl>
                                        <p:attrNameLst>
                                          <p:attrName>style.rotation</p:attrName>
                                        </p:attrNameLst>
                                      </p:cBhvr>
                                      <p:tavLst>
                                        <p:tav tm="0">
                                          <p:val>
                                            <p:fltVal val="90"/>
                                          </p:val>
                                        </p:tav>
                                        <p:tav tm="100000">
                                          <p:val>
                                            <p:fltVal val="0"/>
                                          </p:val>
                                        </p:tav>
                                      </p:tavLst>
                                    </p:anim>
                                    <p:animEffect transition="in" filter="fade">
                                      <p:cBhvr>
                                        <p:cTn id="63" dur="500"/>
                                        <p:tgtEl>
                                          <p:spTgt spid="99"/>
                                        </p:tgtEl>
                                      </p:cBhvr>
                                    </p:animEffect>
                                  </p:childTnLst>
                                </p:cTn>
                              </p:par>
                            </p:childTnLst>
                          </p:cTn>
                        </p:par>
                        <p:par>
                          <p:cTn id="64" fill="hold" nodeType="afterGroup">
                            <p:stCondLst>
                              <p:cond delay="500"/>
                            </p:stCondLst>
                            <p:childTnLst>
                              <p:par>
                                <p:cTn id="65" presetID="22" presetClass="entr" presetSubtype="8"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nodeType="afterGroup">
                            <p:stCondLst>
                              <p:cond delay="1000"/>
                            </p:stCondLst>
                            <p:childTnLst>
                              <p:par>
                                <p:cTn id="69" presetID="22" presetClass="entr" presetSubtype="8" fill="hold" grpId="0" nodeType="afterEffect">
                                  <p:stCondLst>
                                    <p:cond delay="0"/>
                                  </p:stCondLst>
                                  <p:childTnLst>
                                    <p:set>
                                      <p:cBhvr>
                                        <p:cTn id="70" dur="1" fill="hold">
                                          <p:stCondLst>
                                            <p:cond delay="0"/>
                                          </p:stCondLst>
                                        </p:cTn>
                                        <p:tgtEl>
                                          <p:spTgt spid="114"/>
                                        </p:tgtEl>
                                        <p:attrNameLst>
                                          <p:attrName>style.visibility</p:attrName>
                                        </p:attrNameLst>
                                      </p:cBhvr>
                                      <p:to>
                                        <p:strVal val="visible"/>
                                      </p:to>
                                    </p:set>
                                    <p:animEffect transition="in" filter="wipe(left)">
                                      <p:cBhvr>
                                        <p:cTn id="71" dur="500"/>
                                        <p:tgtEl>
                                          <p:spTgt spid="114"/>
                                        </p:tgtEl>
                                      </p:cBhvr>
                                    </p:animEffect>
                                  </p:childTnLst>
                                </p:cTn>
                              </p:par>
                            </p:childTnLst>
                          </p:cTn>
                        </p:par>
                        <p:par>
                          <p:cTn id="72" fill="hold" nodeType="afterGroup">
                            <p:stCondLst>
                              <p:cond delay="1500"/>
                            </p:stCondLst>
                            <p:childTnLst>
                              <p:par>
                                <p:cTn id="73" presetID="22" presetClass="entr" presetSubtype="8" fill="hold" nodeType="afterEffect">
                                  <p:stCondLst>
                                    <p:cond delay="0"/>
                                  </p:stCondLst>
                                  <p:childTnLst>
                                    <p:set>
                                      <p:cBhvr>
                                        <p:cTn id="74" dur="1" fill="hold">
                                          <p:stCondLst>
                                            <p:cond delay="0"/>
                                          </p:stCondLst>
                                        </p:cTn>
                                        <p:tgtEl>
                                          <p:spTgt spid="6"/>
                                        </p:tgtEl>
                                        <p:attrNameLst>
                                          <p:attrName>style.visibility</p:attrName>
                                        </p:attrNameLst>
                                      </p:cBhvr>
                                      <p:to>
                                        <p:strVal val="visible"/>
                                      </p:to>
                                    </p:set>
                                    <p:animEffect transition="in" filter="wipe(left)">
                                      <p:cBhvr>
                                        <p:cTn id="75" dur="500"/>
                                        <p:tgtEl>
                                          <p:spTgt spid="6"/>
                                        </p:tgtEl>
                                      </p:cBhvr>
                                    </p:animEffect>
                                  </p:childTnLst>
                                </p:cTn>
                              </p:par>
                            </p:childTnLst>
                          </p:cTn>
                        </p:par>
                        <p:par>
                          <p:cTn id="76" fill="hold" nodeType="afterGroup">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118"/>
                                        </p:tgtEl>
                                        <p:attrNameLst>
                                          <p:attrName>style.visibility</p:attrName>
                                        </p:attrNameLst>
                                      </p:cBhvr>
                                      <p:to>
                                        <p:strVal val="visible"/>
                                      </p:to>
                                    </p:set>
                                    <p:animEffect transition="in" filter="wipe(left)">
                                      <p:cBhvr>
                                        <p:cTn id="79" dur="500"/>
                                        <p:tgtEl>
                                          <p:spTgt spid="118"/>
                                        </p:tgtEl>
                                      </p:cBhvr>
                                    </p:animEffect>
                                  </p:childTnLst>
                                </p:cTn>
                              </p:par>
                            </p:childTnLst>
                          </p:cTn>
                        </p:par>
                        <p:par>
                          <p:cTn id="80" fill="hold" nodeType="afterGroup">
                            <p:stCondLst>
                              <p:cond delay="2500"/>
                            </p:stCondLst>
                            <p:childTnLst>
                              <p:par>
                                <p:cTn id="81" presetID="22" presetClass="entr" presetSubtype="8" fill="hold"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wipe(left)">
                                      <p:cBhvr>
                                        <p:cTn id="83" dur="500"/>
                                        <p:tgtEl>
                                          <p:spTgt spid="7"/>
                                        </p:tgtEl>
                                      </p:cBhvr>
                                    </p:animEffect>
                                  </p:childTnLst>
                                </p:cTn>
                              </p:par>
                            </p:childTnLst>
                          </p:cTn>
                        </p:par>
                        <p:par>
                          <p:cTn id="84" fill="hold" nodeType="afterGroup">
                            <p:stCondLst>
                              <p:cond delay="3000"/>
                            </p:stCondLst>
                            <p:childTnLst>
                              <p:par>
                                <p:cTn id="85" presetID="22" presetClass="entr" presetSubtype="8" fill="hold" grpId="0" nodeType="afterEffect">
                                  <p:stCondLst>
                                    <p:cond delay="0"/>
                                  </p:stCondLst>
                                  <p:childTnLst>
                                    <p:set>
                                      <p:cBhvr>
                                        <p:cTn id="86" dur="1" fill="hold">
                                          <p:stCondLst>
                                            <p:cond delay="0"/>
                                          </p:stCondLst>
                                        </p:cTn>
                                        <p:tgtEl>
                                          <p:spTgt spid="122"/>
                                        </p:tgtEl>
                                        <p:attrNameLst>
                                          <p:attrName>style.visibility</p:attrName>
                                        </p:attrNameLst>
                                      </p:cBhvr>
                                      <p:to>
                                        <p:strVal val="visible"/>
                                      </p:to>
                                    </p:set>
                                    <p:animEffect transition="in" filter="wipe(left)">
                                      <p:cBhvr>
                                        <p:cTn id="87" dur="500"/>
                                        <p:tgtEl>
                                          <p:spTgt spid="122"/>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1"/>
                                        </p:tgtEl>
                                        <p:attrNameLst>
                                          <p:attrName>style.visibility</p:attrName>
                                        </p:attrNameLst>
                                      </p:cBhvr>
                                      <p:to>
                                        <p:strVal val="visible"/>
                                      </p:to>
                                    </p:set>
                                    <p:animEffect transition="in" filter="wipe(down)">
                                      <p:cBhvr>
                                        <p:cTn id="9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P spid="29" grpId="0" bldLvl="0" autoUpdateAnimBg="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空心弧 40"/>
          <p:cNvSpPr>
            <a:spLocks noChangeArrowheads="1"/>
          </p:cNvSpPr>
          <p:nvPr/>
        </p:nvSpPr>
        <p:spPr bwMode="auto">
          <a:xfrm rot="5400000">
            <a:off x="807281" y="1510410"/>
            <a:ext cx="3181671" cy="3182906"/>
          </a:xfrm>
          <a:custGeom>
            <a:avLst/>
            <a:gdLst>
              <a:gd name="T0" fmla="*/ 387411545 w 21600"/>
              <a:gd name="T1" fmla="*/ 0 h 21600"/>
              <a:gd name="T2" fmla="*/ 4806720 w 21600"/>
              <a:gd name="T3" fmla="*/ 387712366 h 21600"/>
              <a:gd name="T4" fmla="*/ 387411545 w 21600"/>
              <a:gd name="T5" fmla="*/ 9656961 h 21600"/>
              <a:gd name="T6" fmla="*/ 770016179 w 21600"/>
              <a:gd name="T7" fmla="*/ 38771236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269" y="10800"/>
                </a:moveTo>
                <a:cubicBezTo>
                  <a:pt x="269" y="4983"/>
                  <a:pt x="4983" y="269"/>
                  <a:pt x="10800" y="269"/>
                </a:cubicBezTo>
                <a:cubicBezTo>
                  <a:pt x="16616" y="268"/>
                  <a:pt x="21330" y="4983"/>
                  <a:pt x="21331" y="10799"/>
                </a:cubicBezTo>
                <a:lnTo>
                  <a:pt x="21600" y="10800"/>
                </a:lnTo>
                <a:cubicBezTo>
                  <a:pt x="21600" y="4835"/>
                  <a:pt x="16764" y="0"/>
                  <a:pt x="10800" y="0"/>
                </a:cubicBezTo>
                <a:cubicBezTo>
                  <a:pt x="4835" y="0"/>
                  <a:pt x="0" y="4835"/>
                  <a:pt x="0" y="10800"/>
                </a:cubicBezTo>
                <a:lnTo>
                  <a:pt x="269" y="10800"/>
                </a:lnTo>
                <a:close/>
              </a:path>
            </a:pathLst>
          </a:custGeom>
          <a:solidFill>
            <a:schemeClr val="tx1">
              <a:lumMod val="65000"/>
              <a:lumOff val="35000"/>
              <a:alpha val="39999"/>
            </a:schemeClr>
          </a:solidFill>
          <a:ln>
            <a:noFill/>
          </a:ln>
          <a:extLst/>
        </p:spPr>
        <p:txBody>
          <a:bodyPr lIns="71108" tIns="35554" rIns="71108" bIns="35554" anchor="ctr"/>
          <a:lstStyle/>
          <a:p>
            <a:endParaRPr lang="zh-CN" altLang="en-US" sz="1868">
              <a:ea typeface="微软雅黑" panose="020B0503020204020204" pitchFamily="34" charset="-122"/>
              <a:sym typeface="Arial" panose="020B0604020202020204" pitchFamily="34" charset="0"/>
            </a:endParaRPr>
          </a:p>
        </p:txBody>
      </p:sp>
      <p:sp>
        <p:nvSpPr>
          <p:cNvPr id="5" name="直接连接符 52"/>
          <p:cNvSpPr>
            <a:spLocks noChangeShapeType="1"/>
          </p:cNvSpPr>
          <p:nvPr/>
        </p:nvSpPr>
        <p:spPr bwMode="auto">
          <a:xfrm>
            <a:off x="3404352" y="1760036"/>
            <a:ext cx="1119843"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868">
              <a:ea typeface="微软雅黑" panose="020B0503020204020204" pitchFamily="34" charset="-122"/>
              <a:sym typeface="Arial" panose="020B0604020202020204" pitchFamily="34" charset="0"/>
            </a:endParaRPr>
          </a:p>
        </p:txBody>
      </p:sp>
      <p:sp>
        <p:nvSpPr>
          <p:cNvPr id="6" name="直接连接符 58"/>
          <p:cNvSpPr>
            <a:spLocks noChangeShapeType="1"/>
          </p:cNvSpPr>
          <p:nvPr/>
        </p:nvSpPr>
        <p:spPr bwMode="auto">
          <a:xfrm>
            <a:off x="3409289" y="4458734"/>
            <a:ext cx="1120290"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868">
              <a:ea typeface="微软雅黑" panose="020B0503020204020204" pitchFamily="34" charset="-122"/>
              <a:sym typeface="Arial" panose="020B0604020202020204" pitchFamily="34" charset="0"/>
            </a:endParaRPr>
          </a:p>
        </p:txBody>
      </p:sp>
      <p:cxnSp>
        <p:nvCxnSpPr>
          <p:cNvPr id="7" name="直接连接符 62"/>
          <p:cNvCxnSpPr>
            <a:cxnSpLocks noChangeShapeType="1"/>
          </p:cNvCxnSpPr>
          <p:nvPr/>
        </p:nvCxnSpPr>
        <p:spPr bwMode="auto">
          <a:xfrm>
            <a:off x="4067353" y="2604922"/>
            <a:ext cx="1872751"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cxnSp>
      <p:sp>
        <p:nvSpPr>
          <p:cNvPr id="8" name="直接连接符 66"/>
          <p:cNvSpPr>
            <a:spLocks noChangeShapeType="1"/>
          </p:cNvSpPr>
          <p:nvPr/>
        </p:nvSpPr>
        <p:spPr bwMode="auto">
          <a:xfrm>
            <a:off x="4077229" y="3602634"/>
            <a:ext cx="1844750" cy="1"/>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868">
              <a:ea typeface="微软雅黑" panose="020B0503020204020204" pitchFamily="34" charset="-122"/>
              <a:sym typeface="Arial" panose="020B0604020202020204" pitchFamily="34" charset="0"/>
            </a:endParaRPr>
          </a:p>
        </p:txBody>
      </p:sp>
      <p:sp>
        <p:nvSpPr>
          <p:cNvPr id="9" name="矩形 71"/>
          <p:cNvSpPr>
            <a:spLocks noChangeArrowheads="1"/>
          </p:cNvSpPr>
          <p:nvPr/>
        </p:nvSpPr>
        <p:spPr bwMode="auto">
          <a:xfrm>
            <a:off x="5303227" y="1290026"/>
            <a:ext cx="1961410"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55" dirty="0">
                <a:latin typeface="Arial" panose="020B0604020202020204" pitchFamily="34" charset="0"/>
                <a:ea typeface="微软雅黑" panose="020B0503020204020204" pitchFamily="34" charset="-122"/>
                <a:sym typeface="Arial" panose="020B0604020202020204" pitchFamily="34" charset="0"/>
              </a:rPr>
              <a:t>务实创新的服务精神</a:t>
            </a:r>
            <a:endParaRPr lang="en-US" altLang="zh-CN" sz="1555"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47"/>
          <p:cNvSpPr>
            <a:spLocks noChangeArrowheads="1"/>
          </p:cNvSpPr>
          <p:nvPr/>
        </p:nvSpPr>
        <p:spPr bwMode="auto">
          <a:xfrm>
            <a:off x="5305699" y="1576461"/>
            <a:ext cx="2365573" cy="65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4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在此录入图表的描述说明，在此录入图表的描述说明，在此录入上述图表的描述说明。</a:t>
            </a:r>
            <a:endParaRPr lang="zh-CN" altLang="en-US" sz="1452"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73"/>
          <p:cNvSpPr>
            <a:spLocks noChangeArrowheads="1"/>
          </p:cNvSpPr>
          <p:nvPr/>
        </p:nvSpPr>
        <p:spPr bwMode="auto">
          <a:xfrm>
            <a:off x="5303227" y="4050684"/>
            <a:ext cx="1961410"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55" dirty="0">
                <a:latin typeface="Arial" panose="020B0604020202020204" pitchFamily="34" charset="0"/>
                <a:ea typeface="微软雅黑" panose="020B0503020204020204" pitchFamily="34" charset="-122"/>
                <a:sym typeface="Arial" panose="020B0604020202020204" pitchFamily="34" charset="0"/>
              </a:rPr>
              <a:t>洞察敏锐的服务意识</a:t>
            </a:r>
            <a:endParaRPr lang="en-US" altLang="zh-CN" sz="1555"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矩形 47"/>
          <p:cNvSpPr>
            <a:spLocks noChangeArrowheads="1"/>
          </p:cNvSpPr>
          <p:nvPr/>
        </p:nvSpPr>
        <p:spPr bwMode="auto">
          <a:xfrm>
            <a:off x="5305699" y="4337120"/>
            <a:ext cx="2365573" cy="658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4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在此录入图表的描述说明，在此录入上述图表的描述说明，在此录入上述图表的描述说明。</a:t>
            </a:r>
            <a:endParaRPr lang="zh-CN" altLang="en-US" sz="1452"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75"/>
          <p:cNvSpPr>
            <a:spLocks noChangeArrowheads="1"/>
          </p:cNvSpPr>
          <p:nvPr/>
        </p:nvSpPr>
        <p:spPr bwMode="auto">
          <a:xfrm>
            <a:off x="6730474" y="2146866"/>
            <a:ext cx="1961410"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55">
                <a:latin typeface="Arial" panose="020B0604020202020204" pitchFamily="34" charset="0"/>
                <a:ea typeface="微软雅黑" panose="020B0503020204020204" pitchFamily="34" charset="-122"/>
                <a:sym typeface="Arial" panose="020B0604020202020204" pitchFamily="34" charset="0"/>
              </a:rPr>
              <a:t>谦虚谨慎的服务态度</a:t>
            </a:r>
            <a:endParaRPr lang="en-US" altLang="zh-CN" sz="1555">
              <a:latin typeface="Arial" panose="020B0604020202020204" pitchFamily="34" charset="0"/>
              <a:ea typeface="微软雅黑" panose="020B0503020204020204" pitchFamily="34" charset="-122"/>
              <a:sym typeface="Arial" panose="020B0604020202020204" pitchFamily="34" charset="0"/>
            </a:endParaRPr>
          </a:p>
        </p:txBody>
      </p:sp>
      <p:sp>
        <p:nvSpPr>
          <p:cNvPr id="14" name="矩形 47"/>
          <p:cNvSpPr>
            <a:spLocks noChangeArrowheads="1"/>
          </p:cNvSpPr>
          <p:nvPr/>
        </p:nvSpPr>
        <p:spPr bwMode="auto">
          <a:xfrm>
            <a:off x="6732946" y="2432067"/>
            <a:ext cx="1982834" cy="462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4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52"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77"/>
          <p:cNvSpPr>
            <a:spLocks noChangeArrowheads="1"/>
          </p:cNvSpPr>
          <p:nvPr/>
        </p:nvSpPr>
        <p:spPr bwMode="auto">
          <a:xfrm>
            <a:off x="6730474" y="3161742"/>
            <a:ext cx="1961410"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555">
                <a:latin typeface="Arial" panose="020B0604020202020204" pitchFamily="34" charset="0"/>
                <a:ea typeface="微软雅黑" panose="020B0503020204020204" pitchFamily="34" charset="-122"/>
                <a:sym typeface="Arial" panose="020B0604020202020204" pitchFamily="34" charset="0"/>
              </a:rPr>
              <a:t>专业优质的服务团队</a:t>
            </a:r>
            <a:endParaRPr lang="en-US" altLang="zh-CN" sz="1555">
              <a:latin typeface="Arial" panose="020B0604020202020204" pitchFamily="34" charset="0"/>
              <a:ea typeface="微软雅黑" panose="020B0503020204020204" pitchFamily="34" charset="-122"/>
              <a:sym typeface="Arial" panose="020B0604020202020204" pitchFamily="34" charset="0"/>
            </a:endParaRPr>
          </a:p>
        </p:txBody>
      </p:sp>
      <p:sp>
        <p:nvSpPr>
          <p:cNvPr id="16" name="矩形 47"/>
          <p:cNvSpPr>
            <a:spLocks noChangeArrowheads="1"/>
          </p:cNvSpPr>
          <p:nvPr/>
        </p:nvSpPr>
        <p:spPr bwMode="auto">
          <a:xfrm>
            <a:off x="6732946" y="3446944"/>
            <a:ext cx="1982834" cy="462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10000"/>
              </a:lnSpc>
              <a:spcBef>
                <a:spcPct val="0"/>
              </a:spcBef>
              <a:buFont typeface="Arial" pitchFamily="34" charset="0"/>
              <a:buNone/>
            </a:pPr>
            <a:r>
              <a:rPr lang="zh-CN" altLang="en-US" sz="114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在此录入图表的描述说明，在此录入图表的描述说明。</a:t>
            </a:r>
            <a:endParaRPr lang="zh-CN" altLang="en-US" sz="1452"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7" name="组合 16"/>
          <p:cNvGrpSpPr/>
          <p:nvPr/>
        </p:nvGrpSpPr>
        <p:grpSpPr>
          <a:xfrm>
            <a:off x="937836" y="1806985"/>
            <a:ext cx="2589750" cy="2589750"/>
            <a:chOff x="-112105" y="2839261"/>
            <a:chExt cx="2497422" cy="2497422"/>
          </a:xfrm>
        </p:grpSpPr>
        <p:grpSp>
          <p:nvGrpSpPr>
            <p:cNvPr id="18" name="组合 17"/>
            <p:cNvGrpSpPr/>
            <p:nvPr/>
          </p:nvGrpSpPr>
          <p:grpSpPr>
            <a:xfrm>
              <a:off x="-112105" y="2839261"/>
              <a:ext cx="2497422" cy="2497422"/>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椭圆 81"/>
            <p:cNvSpPr>
              <a:spLocks noChangeArrowheads="1"/>
            </p:cNvSpPr>
            <p:nvPr/>
          </p:nvSpPr>
          <p:spPr bwMode="auto">
            <a:xfrm>
              <a:off x="75318" y="3038785"/>
              <a:ext cx="2104717" cy="2104715"/>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a:innerShdw blurRad="63500" dist="50800" dir="18900000">
                <a:prstClr val="black">
                  <a:alpha val="50000"/>
                </a:prstClr>
              </a:innerShdw>
            </a:effectLst>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45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椭圆 21"/>
          <p:cNvSpPr/>
          <p:nvPr/>
        </p:nvSpPr>
        <p:spPr>
          <a:xfrm>
            <a:off x="3109291" y="1624159"/>
            <a:ext cx="358789" cy="3587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a:off x="3718441" y="2464828"/>
            <a:ext cx="358789" cy="358789"/>
          </a:xfrm>
          <a:prstGeom prst="ellipse">
            <a:avLst/>
          </a:prstGeom>
          <a:solidFill>
            <a:srgbClr val="00B0F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3708564" y="3423991"/>
            <a:ext cx="358789" cy="358789"/>
          </a:xfrm>
          <a:prstGeom prst="ellipse">
            <a:avLst/>
          </a:prstGeom>
          <a:solidFill>
            <a:srgbClr val="0070C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25" name="椭圆 24"/>
          <p:cNvSpPr/>
          <p:nvPr/>
        </p:nvSpPr>
        <p:spPr>
          <a:xfrm>
            <a:off x="3079267" y="4279337"/>
            <a:ext cx="358789" cy="358789"/>
          </a:xfrm>
          <a:prstGeom prst="ellipse">
            <a:avLst/>
          </a:prstGeom>
          <a:solidFill>
            <a:srgbClr val="00B0F0"/>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nvGrpSpPr>
          <p:cNvPr id="26" name="组合 25"/>
          <p:cNvGrpSpPr/>
          <p:nvPr/>
        </p:nvGrpSpPr>
        <p:grpSpPr>
          <a:xfrm>
            <a:off x="4450732" y="1445590"/>
            <a:ext cx="699737" cy="699737"/>
            <a:chOff x="4144744" y="632511"/>
            <a:chExt cx="674791" cy="674791"/>
          </a:xfrm>
        </p:grpSpPr>
        <p:grpSp>
          <p:nvGrpSpPr>
            <p:cNvPr id="27" name="组合 26"/>
            <p:cNvGrpSpPr/>
            <p:nvPr/>
          </p:nvGrpSpPr>
          <p:grpSpPr>
            <a:xfrm>
              <a:off x="4144744" y="632511"/>
              <a:ext cx="674791" cy="674791"/>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54"/>
            <p:cNvGrpSpPr>
              <a:grpSpLocks/>
            </p:cNvGrpSpPr>
            <p:nvPr/>
          </p:nvGrpSpPr>
          <p:grpSpPr bwMode="auto">
            <a:xfrm>
              <a:off x="4291856" y="741324"/>
              <a:ext cx="380564" cy="457163"/>
              <a:chOff x="0" y="0"/>
              <a:chExt cx="239649" cy="288000"/>
            </a:xfrm>
            <a:solidFill>
              <a:srgbClr val="C00000"/>
            </a:solidFill>
          </p:grpSpPr>
          <p:sp>
            <p:nvSpPr>
              <p:cNvPr id="29" name="Freeform 846"/>
              <p:cNvSpPr>
                <a:spLocks noChangeArrowheads="1"/>
              </p:cNvSpPr>
              <p:nvPr/>
            </p:nvSpPr>
            <p:spPr bwMode="auto">
              <a:xfrm>
                <a:off x="0" y="54657"/>
                <a:ext cx="239649" cy="233343"/>
              </a:xfrm>
              <a:custGeom>
                <a:avLst/>
                <a:gdLst>
                  <a:gd name="T0" fmla="*/ 722881238 w 48"/>
                  <a:gd name="T1" fmla="*/ 0 h 47"/>
                  <a:gd name="T2" fmla="*/ 722881238 w 48"/>
                  <a:gd name="T3" fmla="*/ 172539772 h 47"/>
                  <a:gd name="T4" fmla="*/ 1022003131 w 48"/>
                  <a:gd name="T5" fmla="*/ 566919230 h 47"/>
                  <a:gd name="T6" fmla="*/ 598248780 w 48"/>
                  <a:gd name="T7" fmla="*/ 1010598604 h 47"/>
                  <a:gd name="T8" fmla="*/ 149560947 w 48"/>
                  <a:gd name="T9" fmla="*/ 566919230 h 47"/>
                  <a:gd name="T10" fmla="*/ 448682840 w 48"/>
                  <a:gd name="T11" fmla="*/ 172539772 h 47"/>
                  <a:gd name="T12" fmla="*/ 448682840 w 48"/>
                  <a:gd name="T13" fmla="*/ 0 h 47"/>
                  <a:gd name="T14" fmla="*/ 0 w 48"/>
                  <a:gd name="T15" fmla="*/ 566919230 h 47"/>
                  <a:gd name="T16" fmla="*/ 598248780 w 48"/>
                  <a:gd name="T17" fmla="*/ 1158488418 h 47"/>
                  <a:gd name="T18" fmla="*/ 1196492567 w 48"/>
                  <a:gd name="T19" fmla="*/ 566919230 h 47"/>
                  <a:gd name="T20" fmla="*/ 722881238 w 48"/>
                  <a:gd name="T21" fmla="*/ 0 h 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47"/>
                  <a:gd name="T35" fmla="*/ 48 w 48"/>
                  <a:gd name="T36" fmla="*/ 47 h 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sp>
            <p:nvSpPr>
              <p:cNvPr id="30" name="Freeform 847"/>
              <p:cNvSpPr>
                <a:spLocks noChangeArrowheads="1"/>
              </p:cNvSpPr>
              <p:nvPr/>
            </p:nvSpPr>
            <p:spPr bwMode="auto">
              <a:xfrm>
                <a:off x="94599" y="0"/>
                <a:ext cx="44147" cy="138744"/>
              </a:xfrm>
              <a:custGeom>
                <a:avLst/>
                <a:gdLst>
                  <a:gd name="T0" fmla="*/ 168430615 w 9"/>
                  <a:gd name="T1" fmla="*/ 0 h 28"/>
                  <a:gd name="T2" fmla="*/ 48120230 w 9"/>
                  <a:gd name="T3" fmla="*/ 0 h 28"/>
                  <a:gd name="T4" fmla="*/ 0 w 9"/>
                  <a:gd name="T5" fmla="*/ 49105466 h 28"/>
                  <a:gd name="T6" fmla="*/ 0 w 9"/>
                  <a:gd name="T7" fmla="*/ 245532284 h 28"/>
                  <a:gd name="T8" fmla="*/ 0 w 9"/>
                  <a:gd name="T9" fmla="*/ 392853636 h 28"/>
                  <a:gd name="T10" fmla="*/ 0 w 9"/>
                  <a:gd name="T11" fmla="*/ 638390875 h 28"/>
                  <a:gd name="T12" fmla="*/ 48120230 w 9"/>
                  <a:gd name="T13" fmla="*/ 687496341 h 28"/>
                  <a:gd name="T14" fmla="*/ 168430615 w 9"/>
                  <a:gd name="T15" fmla="*/ 687496341 h 28"/>
                  <a:gd name="T16" fmla="*/ 216550845 w 9"/>
                  <a:gd name="T17" fmla="*/ 638390875 h 28"/>
                  <a:gd name="T18" fmla="*/ 216550845 w 9"/>
                  <a:gd name="T19" fmla="*/ 392853636 h 28"/>
                  <a:gd name="T20" fmla="*/ 216550845 w 9"/>
                  <a:gd name="T21" fmla="*/ 245532284 h 28"/>
                  <a:gd name="T22" fmla="*/ 216550845 w 9"/>
                  <a:gd name="T23" fmla="*/ 49105466 h 28"/>
                  <a:gd name="T24" fmla="*/ 168430615 w 9"/>
                  <a:gd name="T25" fmla="*/ 0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
                  <a:gd name="T40" fmla="*/ 0 h 28"/>
                  <a:gd name="T41" fmla="*/ 9 w 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grpSp>
      </p:grpSp>
      <p:grpSp>
        <p:nvGrpSpPr>
          <p:cNvPr id="33" name="组合 32"/>
          <p:cNvGrpSpPr/>
          <p:nvPr/>
        </p:nvGrpSpPr>
        <p:grpSpPr>
          <a:xfrm>
            <a:off x="5839150" y="2255053"/>
            <a:ext cx="699737" cy="699737"/>
            <a:chOff x="5433376" y="607668"/>
            <a:chExt cx="674791" cy="674791"/>
          </a:xfrm>
        </p:grpSpPr>
        <p:grpSp>
          <p:nvGrpSpPr>
            <p:cNvPr id="34" name="组合 33"/>
            <p:cNvGrpSpPr/>
            <p:nvPr/>
          </p:nvGrpSpPr>
          <p:grpSpPr>
            <a:xfrm>
              <a:off x="5433376" y="607668"/>
              <a:ext cx="674791" cy="67479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椭圆 3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Freeform 168"/>
            <p:cNvSpPr>
              <a:spLocks noChangeAspect="1" noEditPoints="1" noChangeArrowheads="1"/>
            </p:cNvSpPr>
            <p:nvPr/>
          </p:nvSpPr>
          <p:spPr bwMode="auto">
            <a:xfrm>
              <a:off x="5562519" y="781790"/>
              <a:ext cx="381357" cy="326545"/>
            </a:xfrm>
            <a:custGeom>
              <a:avLst/>
              <a:gdLst>
                <a:gd name="T0" fmla="*/ 96767825 w 94"/>
                <a:gd name="T1" fmla="*/ 454124000 h 81"/>
                <a:gd name="T2" fmla="*/ 1112844741 w 94"/>
                <a:gd name="T3" fmla="*/ 454124000 h 81"/>
                <a:gd name="T4" fmla="*/ 1209612566 w 94"/>
                <a:gd name="T5" fmla="*/ 382418667 h 81"/>
                <a:gd name="T6" fmla="*/ 1766034936 w 94"/>
                <a:gd name="T7" fmla="*/ 0 h 81"/>
                <a:gd name="T8" fmla="*/ 1766034936 w 94"/>
                <a:gd name="T9" fmla="*/ 788739111 h 81"/>
                <a:gd name="T10" fmla="*/ 1766034936 w 94"/>
                <a:gd name="T11" fmla="*/ 1577483111 h 81"/>
                <a:gd name="T12" fmla="*/ 1209612566 w 94"/>
                <a:gd name="T13" fmla="*/ 1171162667 h 81"/>
                <a:gd name="T14" fmla="*/ 1112844741 w 94"/>
                <a:gd name="T15" fmla="*/ 1123359111 h 81"/>
                <a:gd name="T16" fmla="*/ 798346851 w 94"/>
                <a:gd name="T17" fmla="*/ 1123359111 h 81"/>
                <a:gd name="T18" fmla="*/ 967693004 w 94"/>
                <a:gd name="T19" fmla="*/ 1673085333 h 81"/>
                <a:gd name="T20" fmla="*/ 1088650325 w 94"/>
                <a:gd name="T21" fmla="*/ 1673085333 h 81"/>
                <a:gd name="T22" fmla="*/ 1088650325 w 94"/>
                <a:gd name="T23" fmla="*/ 1936000000 h 81"/>
                <a:gd name="T24" fmla="*/ 1040266413 w 94"/>
                <a:gd name="T25" fmla="*/ 1936000000 h 81"/>
                <a:gd name="T26" fmla="*/ 508038458 w 94"/>
                <a:gd name="T27" fmla="*/ 1936000000 h 81"/>
                <a:gd name="T28" fmla="*/ 266113977 w 94"/>
                <a:gd name="T29" fmla="*/ 1123359111 h 81"/>
                <a:gd name="T30" fmla="*/ 96767825 w 94"/>
                <a:gd name="T31" fmla="*/ 1123359111 h 81"/>
                <a:gd name="T32" fmla="*/ 96767825 w 94"/>
                <a:gd name="T33" fmla="*/ 454124000 h 81"/>
                <a:gd name="T34" fmla="*/ 2104727241 w 94"/>
                <a:gd name="T35" fmla="*/ 549726222 h 81"/>
                <a:gd name="T36" fmla="*/ 2147483647 w 94"/>
                <a:gd name="T37" fmla="*/ 788739111 h 81"/>
                <a:gd name="T38" fmla="*/ 2104727241 w 94"/>
                <a:gd name="T39" fmla="*/ 1027752000 h 81"/>
                <a:gd name="T40" fmla="*/ 2104727241 w 94"/>
                <a:gd name="T41" fmla="*/ 1577483111 h 81"/>
                <a:gd name="T42" fmla="*/ 1886997176 w 94"/>
                <a:gd name="T43" fmla="*/ 1577483111 h 81"/>
                <a:gd name="T44" fmla="*/ 1886997176 w 94"/>
                <a:gd name="T45" fmla="*/ 0 h 81"/>
                <a:gd name="T46" fmla="*/ 2104727241 w 94"/>
                <a:gd name="T47" fmla="*/ 0 h 81"/>
                <a:gd name="T48" fmla="*/ 2104727241 w 94"/>
                <a:gd name="T49" fmla="*/ 549726222 h 81"/>
                <a:gd name="T50" fmla="*/ 1112844741 w 94"/>
                <a:gd name="T51" fmla="*/ 1171162667 h 81"/>
                <a:gd name="T52" fmla="*/ 895114676 w 94"/>
                <a:gd name="T53" fmla="*/ 1171162667 h 81"/>
                <a:gd name="T54" fmla="*/ 967693004 w 94"/>
                <a:gd name="T55" fmla="*/ 1457974222 h 81"/>
                <a:gd name="T56" fmla="*/ 1040266413 w 94"/>
                <a:gd name="T57" fmla="*/ 1457974222 h 81"/>
                <a:gd name="T58" fmla="*/ 1040266413 w 94"/>
                <a:gd name="T59" fmla="*/ 1362372000 h 81"/>
                <a:gd name="T60" fmla="*/ 1112844741 w 94"/>
                <a:gd name="T61" fmla="*/ 1171162667 h 8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94"/>
                <a:gd name="T94" fmla="*/ 0 h 81"/>
                <a:gd name="T95" fmla="*/ 94 w 94"/>
                <a:gd name="T96" fmla="*/ 81 h 8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00B0F0"/>
            </a:solidFill>
            <a:ln>
              <a:noFill/>
            </a:ln>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grpSp>
      <p:grpSp>
        <p:nvGrpSpPr>
          <p:cNvPr id="38" name="组合 37"/>
          <p:cNvGrpSpPr/>
          <p:nvPr/>
        </p:nvGrpSpPr>
        <p:grpSpPr>
          <a:xfrm>
            <a:off x="5871080" y="3253517"/>
            <a:ext cx="699737" cy="699737"/>
            <a:chOff x="6312694" y="592940"/>
            <a:chExt cx="674791" cy="674791"/>
          </a:xfrm>
        </p:grpSpPr>
        <p:grpSp>
          <p:nvGrpSpPr>
            <p:cNvPr id="39" name="组合 38"/>
            <p:cNvGrpSpPr/>
            <p:nvPr/>
          </p:nvGrpSpPr>
          <p:grpSpPr>
            <a:xfrm>
              <a:off x="6312694" y="592940"/>
              <a:ext cx="674791" cy="674791"/>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Freeform 203"/>
            <p:cNvSpPr>
              <a:spLocks noChangeAspect="1" noEditPoints="1" noChangeArrowheads="1"/>
            </p:cNvSpPr>
            <p:nvPr/>
          </p:nvSpPr>
          <p:spPr bwMode="auto">
            <a:xfrm>
              <a:off x="6456630" y="753802"/>
              <a:ext cx="374788" cy="359200"/>
            </a:xfrm>
            <a:custGeom>
              <a:avLst/>
              <a:gdLst>
                <a:gd name="T0" fmla="*/ 315922254 w 218"/>
                <a:gd name="T1" fmla="*/ 154371789 h 209"/>
                <a:gd name="T2" fmla="*/ 129239802 w 218"/>
                <a:gd name="T3" fmla="*/ 154371789 h 209"/>
                <a:gd name="T4" fmla="*/ 93340278 w 218"/>
                <a:gd name="T5" fmla="*/ 204631579 h 209"/>
                <a:gd name="T6" fmla="*/ 129239802 w 218"/>
                <a:gd name="T7" fmla="*/ 254891368 h 209"/>
                <a:gd name="T8" fmla="*/ 315922254 w 218"/>
                <a:gd name="T9" fmla="*/ 254891368 h 209"/>
                <a:gd name="T10" fmla="*/ 315922254 w 218"/>
                <a:gd name="T11" fmla="*/ 154371789 h 209"/>
                <a:gd name="T12" fmla="*/ 315922254 w 218"/>
                <a:gd name="T13" fmla="*/ 154371789 h 209"/>
                <a:gd name="T14" fmla="*/ 452341203 w 218"/>
                <a:gd name="T15" fmla="*/ 254891368 h 209"/>
                <a:gd name="T16" fmla="*/ 671332658 w 218"/>
                <a:gd name="T17" fmla="*/ 254891368 h 209"/>
                <a:gd name="T18" fmla="*/ 696462514 w 218"/>
                <a:gd name="T19" fmla="*/ 254891368 h 209"/>
                <a:gd name="T20" fmla="*/ 707234076 w 218"/>
                <a:gd name="T21" fmla="*/ 272842105 h 209"/>
                <a:gd name="T22" fmla="*/ 764672936 w 218"/>
                <a:gd name="T23" fmla="*/ 366182526 h 209"/>
                <a:gd name="T24" fmla="*/ 782623645 w 218"/>
                <a:gd name="T25" fmla="*/ 391312421 h 209"/>
                <a:gd name="T26" fmla="*/ 764672936 w 218"/>
                <a:gd name="T27" fmla="*/ 409263158 h 209"/>
                <a:gd name="T28" fmla="*/ 707234076 w 218"/>
                <a:gd name="T29" fmla="*/ 502603579 h 209"/>
                <a:gd name="T30" fmla="*/ 696462514 w 218"/>
                <a:gd name="T31" fmla="*/ 527733474 h 209"/>
                <a:gd name="T32" fmla="*/ 671332658 w 218"/>
                <a:gd name="T33" fmla="*/ 527733474 h 209"/>
                <a:gd name="T34" fmla="*/ 452341203 w 218"/>
                <a:gd name="T35" fmla="*/ 527733474 h 209"/>
                <a:gd name="T36" fmla="*/ 452341203 w 218"/>
                <a:gd name="T37" fmla="*/ 646205684 h 209"/>
                <a:gd name="T38" fmla="*/ 646202801 w 218"/>
                <a:gd name="T39" fmla="*/ 646205684 h 209"/>
                <a:gd name="T40" fmla="*/ 646202801 w 218"/>
                <a:gd name="T41" fmla="*/ 750315789 h 209"/>
                <a:gd name="T42" fmla="*/ 143599991 w 218"/>
                <a:gd name="T43" fmla="*/ 750315789 h 209"/>
                <a:gd name="T44" fmla="*/ 143599991 w 218"/>
                <a:gd name="T45" fmla="*/ 646205684 h 209"/>
                <a:gd name="T46" fmla="*/ 323101401 w 218"/>
                <a:gd name="T47" fmla="*/ 646205684 h 209"/>
                <a:gd name="T48" fmla="*/ 323101401 w 218"/>
                <a:gd name="T49" fmla="*/ 341052632 h 209"/>
                <a:gd name="T50" fmla="*/ 104109946 w 218"/>
                <a:gd name="T51" fmla="*/ 341052632 h 209"/>
                <a:gd name="T52" fmla="*/ 78980090 w 218"/>
                <a:gd name="T53" fmla="*/ 341052632 h 209"/>
                <a:gd name="T54" fmla="*/ 68210422 w 218"/>
                <a:gd name="T55" fmla="*/ 315922737 h 209"/>
                <a:gd name="T56" fmla="*/ 10769668 w 218"/>
                <a:gd name="T57" fmla="*/ 222582316 h 209"/>
                <a:gd name="T58" fmla="*/ 0 w 218"/>
                <a:gd name="T59" fmla="*/ 204631579 h 209"/>
                <a:gd name="T60" fmla="*/ 10769668 w 218"/>
                <a:gd name="T61" fmla="*/ 179501684 h 209"/>
                <a:gd name="T62" fmla="*/ 68210422 w 218"/>
                <a:gd name="T63" fmla="*/ 86161263 h 209"/>
                <a:gd name="T64" fmla="*/ 78980090 w 218"/>
                <a:gd name="T65" fmla="*/ 68210526 h 209"/>
                <a:gd name="T66" fmla="*/ 104109946 w 218"/>
                <a:gd name="T67" fmla="*/ 68210526 h 209"/>
                <a:gd name="T68" fmla="*/ 323101401 w 218"/>
                <a:gd name="T69" fmla="*/ 68210526 h 209"/>
                <a:gd name="T70" fmla="*/ 323101401 w 218"/>
                <a:gd name="T71" fmla="*/ 53850316 h 209"/>
                <a:gd name="T72" fmla="*/ 391311823 w 218"/>
                <a:gd name="T73" fmla="*/ 0 h 209"/>
                <a:gd name="T74" fmla="*/ 452341203 w 218"/>
                <a:gd name="T75" fmla="*/ 53850316 h 209"/>
                <a:gd name="T76" fmla="*/ 452341203 w 218"/>
                <a:gd name="T77" fmla="*/ 254891368 h 209"/>
                <a:gd name="T78" fmla="*/ 452341203 w 218"/>
                <a:gd name="T79" fmla="*/ 254891368 h 209"/>
                <a:gd name="T80" fmla="*/ 653383843 w 218"/>
                <a:gd name="T81" fmla="*/ 333873474 h 209"/>
                <a:gd name="T82" fmla="*/ 459522245 w 218"/>
                <a:gd name="T83" fmla="*/ 333873474 h 209"/>
                <a:gd name="T84" fmla="*/ 459522245 w 218"/>
                <a:gd name="T85" fmla="*/ 441574105 h 209"/>
                <a:gd name="T86" fmla="*/ 653383843 w 218"/>
                <a:gd name="T87" fmla="*/ 441574105 h 209"/>
                <a:gd name="T88" fmla="*/ 689283367 w 218"/>
                <a:gd name="T89" fmla="*/ 391312421 h 209"/>
                <a:gd name="T90" fmla="*/ 653383843 w 218"/>
                <a:gd name="T91" fmla="*/ 333873474 h 20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18"/>
                <a:gd name="T139" fmla="*/ 0 h 209"/>
                <a:gd name="T140" fmla="*/ 218 w 218"/>
                <a:gd name="T141" fmla="*/ 209 h 20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18" h="209">
                  <a:moveTo>
                    <a:pt x="88" y="43"/>
                  </a:moveTo>
                  <a:lnTo>
                    <a:pt x="36" y="43"/>
                  </a:lnTo>
                  <a:lnTo>
                    <a:pt x="26" y="57"/>
                  </a:lnTo>
                  <a:lnTo>
                    <a:pt x="36" y="71"/>
                  </a:lnTo>
                  <a:lnTo>
                    <a:pt x="88" y="71"/>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close/>
                  <a:moveTo>
                    <a:pt x="182" y="93"/>
                  </a:moveTo>
                  <a:lnTo>
                    <a:pt x="128" y="93"/>
                  </a:lnTo>
                  <a:lnTo>
                    <a:pt x="128" y="123"/>
                  </a:lnTo>
                  <a:lnTo>
                    <a:pt x="182" y="123"/>
                  </a:lnTo>
                  <a:lnTo>
                    <a:pt x="192" y="109"/>
                  </a:lnTo>
                  <a:lnTo>
                    <a:pt x="182" y="93"/>
                  </a:lnTo>
                  <a:close/>
                </a:path>
              </a:pathLst>
            </a:custGeom>
            <a:solidFill>
              <a:srgbClr val="0070C0"/>
            </a:solidFill>
            <a:ln>
              <a:noFill/>
            </a:ln>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grpSp>
      <p:grpSp>
        <p:nvGrpSpPr>
          <p:cNvPr id="43" name="组合 42"/>
          <p:cNvGrpSpPr/>
          <p:nvPr/>
        </p:nvGrpSpPr>
        <p:grpSpPr>
          <a:xfrm>
            <a:off x="4524192" y="4108864"/>
            <a:ext cx="699737" cy="699737"/>
            <a:chOff x="7074694" y="598563"/>
            <a:chExt cx="674791" cy="674791"/>
          </a:xfrm>
        </p:grpSpPr>
        <p:grpSp>
          <p:nvGrpSpPr>
            <p:cNvPr id="44" name="组合 43"/>
            <p:cNvGrpSpPr/>
            <p:nvPr/>
          </p:nvGrpSpPr>
          <p:grpSpPr>
            <a:xfrm>
              <a:off x="7074694" y="598563"/>
              <a:ext cx="674791" cy="67479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椭圆 4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45" name="Freeform 110"/>
            <p:cNvSpPr>
              <a:spLocks noChangeAspect="1" noEditPoints="1" noChangeArrowheads="1"/>
            </p:cNvSpPr>
            <p:nvPr/>
          </p:nvSpPr>
          <p:spPr bwMode="auto">
            <a:xfrm>
              <a:off x="7209124" y="750436"/>
              <a:ext cx="405928" cy="359796"/>
            </a:xfrm>
            <a:custGeom>
              <a:avLst/>
              <a:gdLst>
                <a:gd name="T0" fmla="*/ 1099726970 w 100"/>
                <a:gd name="T1" fmla="*/ 81000000 h 88"/>
                <a:gd name="T2" fmla="*/ 1519621747 w 100"/>
                <a:gd name="T3" fmla="*/ 830250000 h 88"/>
                <a:gd name="T4" fmla="*/ 1519621747 w 100"/>
                <a:gd name="T5" fmla="*/ 830250000 h 88"/>
                <a:gd name="T6" fmla="*/ 1959513430 w 100"/>
                <a:gd name="T7" fmla="*/ 1599750000 h 88"/>
                <a:gd name="T8" fmla="*/ 1919524090 w 100"/>
                <a:gd name="T9" fmla="*/ 1761750000 h 88"/>
                <a:gd name="T10" fmla="*/ 1839540938 w 100"/>
                <a:gd name="T11" fmla="*/ 1782000000 h 88"/>
                <a:gd name="T12" fmla="*/ 1839540938 w 100"/>
                <a:gd name="T13" fmla="*/ 1782000000 h 88"/>
                <a:gd name="T14" fmla="*/ 979754479 w 100"/>
                <a:gd name="T15" fmla="*/ 1782000000 h 88"/>
                <a:gd name="T16" fmla="*/ 139964926 w 100"/>
                <a:gd name="T17" fmla="*/ 1782000000 h 88"/>
                <a:gd name="T18" fmla="*/ 0 w 100"/>
                <a:gd name="T19" fmla="*/ 1660500000 h 88"/>
                <a:gd name="T20" fmla="*/ 19996906 w 100"/>
                <a:gd name="T21" fmla="*/ 1579500000 h 88"/>
                <a:gd name="T22" fmla="*/ 459884117 w 100"/>
                <a:gd name="T23" fmla="*/ 830250000 h 88"/>
                <a:gd name="T24" fmla="*/ 459884117 w 100"/>
                <a:gd name="T25" fmla="*/ 830250000 h 88"/>
                <a:gd name="T26" fmla="*/ 879783365 w 100"/>
                <a:gd name="T27" fmla="*/ 81000000 h 88"/>
                <a:gd name="T28" fmla="*/ 1059737631 w 100"/>
                <a:gd name="T29" fmla="*/ 40500000 h 88"/>
                <a:gd name="T30" fmla="*/ 1099726970 w 100"/>
                <a:gd name="T31" fmla="*/ 81000000 h 88"/>
                <a:gd name="T32" fmla="*/ 879783365 w 100"/>
                <a:gd name="T33" fmla="*/ 688500000 h 88"/>
                <a:gd name="T34" fmla="*/ 879783365 w 100"/>
                <a:gd name="T35" fmla="*/ 749250000 h 88"/>
                <a:gd name="T36" fmla="*/ 919772705 w 100"/>
                <a:gd name="T37" fmla="*/ 1255500000 h 88"/>
                <a:gd name="T38" fmla="*/ 1039740725 w 100"/>
                <a:gd name="T39" fmla="*/ 1255500000 h 88"/>
                <a:gd name="T40" fmla="*/ 1079730065 w 100"/>
                <a:gd name="T41" fmla="*/ 749250000 h 88"/>
                <a:gd name="T42" fmla="*/ 1079730065 w 100"/>
                <a:gd name="T43" fmla="*/ 688500000 h 88"/>
                <a:gd name="T44" fmla="*/ 879783365 w 100"/>
                <a:gd name="T45" fmla="*/ 688500000 h 88"/>
                <a:gd name="T46" fmla="*/ 979754479 w 100"/>
                <a:gd name="T47" fmla="*/ 1458000000 h 88"/>
                <a:gd name="T48" fmla="*/ 1059737631 w 100"/>
                <a:gd name="T49" fmla="*/ 1397250000 h 88"/>
                <a:gd name="T50" fmla="*/ 979754479 w 100"/>
                <a:gd name="T51" fmla="*/ 1316250000 h 88"/>
                <a:gd name="T52" fmla="*/ 899775799 w 100"/>
                <a:gd name="T53" fmla="*/ 1397250000 h 88"/>
                <a:gd name="T54" fmla="*/ 979754479 w 100"/>
                <a:gd name="T55" fmla="*/ 1458000000 h 88"/>
                <a:gd name="T56" fmla="*/ 1299678142 w 100"/>
                <a:gd name="T57" fmla="*/ 972000000 h 88"/>
                <a:gd name="T58" fmla="*/ 979754479 w 100"/>
                <a:gd name="T59" fmla="*/ 405000000 h 88"/>
                <a:gd name="T60" fmla="*/ 679832194 w 100"/>
                <a:gd name="T61" fmla="*/ 951750000 h 88"/>
                <a:gd name="T62" fmla="*/ 659835288 w 100"/>
                <a:gd name="T63" fmla="*/ 972000000 h 88"/>
                <a:gd name="T64" fmla="*/ 339916097 w 100"/>
                <a:gd name="T65" fmla="*/ 1518750000 h 88"/>
                <a:gd name="T66" fmla="*/ 979754479 w 100"/>
                <a:gd name="T67" fmla="*/ 1518750000 h 88"/>
                <a:gd name="T68" fmla="*/ 1619597333 w 100"/>
                <a:gd name="T69" fmla="*/ 1518750000 h 88"/>
                <a:gd name="T70" fmla="*/ 1299678142 w 100"/>
                <a:gd name="T71" fmla="*/ 972000000 h 88"/>
                <a:gd name="T72" fmla="*/ 1299678142 w 100"/>
                <a:gd name="T73" fmla="*/ 972000000 h 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00"/>
                <a:gd name="T112" fmla="*/ 0 h 88"/>
                <a:gd name="T113" fmla="*/ 100 w 100"/>
                <a:gd name="T114" fmla="*/ 88 h 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rgbClr val="00B0F0"/>
            </a:solidFill>
            <a:ln>
              <a:noFill/>
            </a:ln>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grpSp>
      <p:sp>
        <p:nvSpPr>
          <p:cNvPr id="50" name="文本框 49"/>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51"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52" name="图片 5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1194771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1"/>
                                        </p:tgtEl>
                                        <p:attrNameLst>
                                          <p:attrName>style.visibility</p:attrName>
                                        </p:attrNameLst>
                                      </p:cBhvr>
                                      <p:to>
                                        <p:strVal val="visible"/>
                                      </p:to>
                                    </p:set>
                                    <p:anim calcmode="lin" valueType="num">
                                      <p:cBhvr>
                                        <p:cTn id="11"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1"/>
                                        </p:tgtEl>
                                        <p:attrNameLst>
                                          <p:attrName>ppt_y</p:attrName>
                                        </p:attrNameLst>
                                      </p:cBhvr>
                                      <p:tavLst>
                                        <p:tav tm="0">
                                          <p:val>
                                            <p:strVal val="#ppt_y"/>
                                          </p:val>
                                        </p:tav>
                                        <p:tav tm="100000">
                                          <p:val>
                                            <p:strVal val="#ppt_y"/>
                                          </p:val>
                                        </p:tav>
                                      </p:tavLst>
                                    </p:anim>
                                    <p:anim calcmode="lin" valueType="num">
                                      <p:cBhvr>
                                        <p:cTn id="13"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1"/>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heel(1)">
                                      <p:cBhvr>
                                        <p:cTn id="20" dur="2000"/>
                                        <p:tgtEl>
                                          <p:spTgt spid="17"/>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heel(1)">
                                      <p:cBhvr>
                                        <p:cTn id="23" dur="2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30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grpId="0" nodeType="withEffect">
                                  <p:stCondLst>
                                    <p:cond delay="60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grpId="0" nodeType="withEffect">
                                  <p:stCondLst>
                                    <p:cond delay="9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par>
                                <p:cTn id="43" presetID="22" presetClass="entr" presetSubtype="8" fill="hold" nodeType="with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wipe(left)">
                                      <p:cBhvr>
                                        <p:cTn id="45" dur="500"/>
                                        <p:tgtEl>
                                          <p:spTgt spid="7"/>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30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nodeType="withEffect">
                                  <p:stCondLst>
                                    <p:cond delay="60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9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childTnLst>
                                </p:cTn>
                              </p:par>
                              <p:par>
                                <p:cTn id="63" presetID="10" presetClass="entr" presetSubtype="0" fill="hold" nodeType="withEffect">
                                  <p:stCondLst>
                                    <p:cond delay="120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2" fill="hold" grpId="0" nodeType="clickEffect">
                                  <p:stCondLst>
                                    <p:cond delay="0"/>
                                  </p:stCondLst>
                                  <p:iterate type="lt">
                                    <p:tmPct val="15000"/>
                                  </p:iterate>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fill="hold"/>
                                        <p:tgtEl>
                                          <p:spTgt spid="9"/>
                                        </p:tgtEl>
                                        <p:attrNameLst>
                                          <p:attrName>ppt_x</p:attrName>
                                        </p:attrNameLst>
                                      </p:cBhvr>
                                      <p:tavLst>
                                        <p:tav tm="0">
                                          <p:val>
                                            <p:strVal val="1+#ppt_w/2"/>
                                          </p:val>
                                        </p:tav>
                                        <p:tav tm="100000">
                                          <p:val>
                                            <p:strVal val="#ppt_x"/>
                                          </p:val>
                                        </p:tav>
                                      </p:tavLst>
                                    </p:anim>
                                    <p:anim calcmode="lin" valueType="num">
                                      <p:cBhvr additive="base">
                                        <p:cTn id="71" dur="500" fill="hold"/>
                                        <p:tgtEl>
                                          <p:spTgt spid="9"/>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200"/>
                                  </p:stCondLst>
                                  <p:iterate type="lt">
                                    <p:tmPct val="15000"/>
                                  </p:iterate>
                                  <p:childTnLst>
                                    <p:set>
                                      <p:cBhvr>
                                        <p:cTn id="73" dur="1" fill="hold">
                                          <p:stCondLst>
                                            <p:cond delay="0"/>
                                          </p:stCondLst>
                                        </p:cTn>
                                        <p:tgtEl>
                                          <p:spTgt spid="15"/>
                                        </p:tgtEl>
                                        <p:attrNameLst>
                                          <p:attrName>style.visibility</p:attrName>
                                        </p:attrNameLst>
                                      </p:cBhvr>
                                      <p:to>
                                        <p:strVal val="visible"/>
                                      </p:to>
                                    </p:set>
                                    <p:anim calcmode="lin" valueType="num">
                                      <p:cBhvr additive="base">
                                        <p:cTn id="74" dur="500" fill="hold"/>
                                        <p:tgtEl>
                                          <p:spTgt spid="15"/>
                                        </p:tgtEl>
                                        <p:attrNameLst>
                                          <p:attrName>ppt_x</p:attrName>
                                        </p:attrNameLst>
                                      </p:cBhvr>
                                      <p:tavLst>
                                        <p:tav tm="0">
                                          <p:val>
                                            <p:strVal val="1+#ppt_w/2"/>
                                          </p:val>
                                        </p:tav>
                                        <p:tav tm="100000">
                                          <p:val>
                                            <p:strVal val="#ppt_x"/>
                                          </p:val>
                                        </p:tav>
                                      </p:tavLst>
                                    </p:anim>
                                    <p:anim calcmode="lin" valueType="num">
                                      <p:cBhvr additive="base">
                                        <p:cTn id="75" dur="500" fill="hold"/>
                                        <p:tgtEl>
                                          <p:spTgt spid="1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400"/>
                                  </p:stCondLst>
                                  <p:iterate type="lt">
                                    <p:tmPct val="15000"/>
                                  </p:iterate>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fill="hold"/>
                                        <p:tgtEl>
                                          <p:spTgt spid="13"/>
                                        </p:tgtEl>
                                        <p:attrNameLst>
                                          <p:attrName>ppt_x</p:attrName>
                                        </p:attrNameLst>
                                      </p:cBhvr>
                                      <p:tavLst>
                                        <p:tav tm="0">
                                          <p:val>
                                            <p:strVal val="1+#ppt_w/2"/>
                                          </p:val>
                                        </p:tav>
                                        <p:tav tm="100000">
                                          <p:val>
                                            <p:strVal val="#ppt_x"/>
                                          </p:val>
                                        </p:tav>
                                      </p:tavLst>
                                    </p:anim>
                                    <p:anim calcmode="lin" valueType="num">
                                      <p:cBhvr additive="base">
                                        <p:cTn id="79" dur="500" fill="hold"/>
                                        <p:tgtEl>
                                          <p:spTgt spid="13"/>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600"/>
                                  </p:stCondLst>
                                  <p:iterate type="lt">
                                    <p:tmPct val="15000"/>
                                  </p:iterate>
                                  <p:childTnLst>
                                    <p:set>
                                      <p:cBhvr>
                                        <p:cTn id="81" dur="1" fill="hold">
                                          <p:stCondLst>
                                            <p:cond delay="0"/>
                                          </p:stCondLst>
                                        </p:cTn>
                                        <p:tgtEl>
                                          <p:spTgt spid="11"/>
                                        </p:tgtEl>
                                        <p:attrNameLst>
                                          <p:attrName>style.visibility</p:attrName>
                                        </p:attrNameLst>
                                      </p:cBhvr>
                                      <p:to>
                                        <p:strVal val="visible"/>
                                      </p:to>
                                    </p:set>
                                    <p:anim calcmode="lin" valueType="num">
                                      <p:cBhvr additive="base">
                                        <p:cTn id="82" dur="500" fill="hold"/>
                                        <p:tgtEl>
                                          <p:spTgt spid="11"/>
                                        </p:tgtEl>
                                        <p:attrNameLst>
                                          <p:attrName>ppt_x</p:attrName>
                                        </p:attrNameLst>
                                      </p:cBhvr>
                                      <p:tavLst>
                                        <p:tav tm="0">
                                          <p:val>
                                            <p:strVal val="1+#ppt_w/2"/>
                                          </p:val>
                                        </p:tav>
                                        <p:tav tm="100000">
                                          <p:val>
                                            <p:strVal val="#ppt_x"/>
                                          </p:val>
                                        </p:tav>
                                      </p:tavLst>
                                    </p:anim>
                                    <p:anim calcmode="lin" valueType="num">
                                      <p:cBhvr additive="base">
                                        <p:cTn id="8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16" presetClass="entr" presetSubtype="21" fill="hold" grpId="0" nodeType="click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barn(inVertical)">
                                      <p:cBhvr>
                                        <p:cTn id="88" dur="500"/>
                                        <p:tgtEl>
                                          <p:spTgt spid="10"/>
                                        </p:tgtEl>
                                      </p:cBhvr>
                                    </p:animEffect>
                                  </p:childTnLst>
                                </p:cTn>
                              </p:par>
                              <p:par>
                                <p:cTn id="89" presetID="16" presetClass="entr" presetSubtype="21" fill="hold" grpId="0" nodeType="withEffect">
                                  <p:stCondLst>
                                    <p:cond delay="300"/>
                                  </p:stCondLst>
                                  <p:childTnLst>
                                    <p:set>
                                      <p:cBhvr>
                                        <p:cTn id="90" dur="1" fill="hold">
                                          <p:stCondLst>
                                            <p:cond delay="0"/>
                                          </p:stCondLst>
                                        </p:cTn>
                                        <p:tgtEl>
                                          <p:spTgt spid="14"/>
                                        </p:tgtEl>
                                        <p:attrNameLst>
                                          <p:attrName>style.visibility</p:attrName>
                                        </p:attrNameLst>
                                      </p:cBhvr>
                                      <p:to>
                                        <p:strVal val="visible"/>
                                      </p:to>
                                    </p:set>
                                    <p:animEffect transition="in" filter="barn(inVertical)">
                                      <p:cBhvr>
                                        <p:cTn id="91" dur="500"/>
                                        <p:tgtEl>
                                          <p:spTgt spid="14"/>
                                        </p:tgtEl>
                                      </p:cBhvr>
                                    </p:animEffect>
                                  </p:childTnLst>
                                </p:cTn>
                              </p:par>
                              <p:par>
                                <p:cTn id="92" presetID="16" presetClass="entr" presetSubtype="21" fill="hold" grpId="0" nodeType="withEffect">
                                  <p:stCondLst>
                                    <p:cond delay="600"/>
                                  </p:stCondLst>
                                  <p:childTnLst>
                                    <p:set>
                                      <p:cBhvr>
                                        <p:cTn id="93" dur="1" fill="hold">
                                          <p:stCondLst>
                                            <p:cond delay="0"/>
                                          </p:stCondLst>
                                        </p:cTn>
                                        <p:tgtEl>
                                          <p:spTgt spid="16"/>
                                        </p:tgtEl>
                                        <p:attrNameLst>
                                          <p:attrName>style.visibility</p:attrName>
                                        </p:attrNameLst>
                                      </p:cBhvr>
                                      <p:to>
                                        <p:strVal val="visible"/>
                                      </p:to>
                                    </p:set>
                                    <p:animEffect transition="in" filter="barn(inVertical)">
                                      <p:cBhvr>
                                        <p:cTn id="94" dur="500"/>
                                        <p:tgtEl>
                                          <p:spTgt spid="16"/>
                                        </p:tgtEl>
                                      </p:cBhvr>
                                    </p:animEffect>
                                  </p:childTnLst>
                                </p:cTn>
                              </p:par>
                              <p:par>
                                <p:cTn id="95" presetID="16" presetClass="entr" presetSubtype="21" fill="hold" grpId="0" nodeType="withEffect">
                                  <p:stCondLst>
                                    <p:cond delay="900"/>
                                  </p:stCondLst>
                                  <p:childTnLst>
                                    <p:set>
                                      <p:cBhvr>
                                        <p:cTn id="96" dur="1" fill="hold">
                                          <p:stCondLst>
                                            <p:cond delay="0"/>
                                          </p:stCondLst>
                                        </p:cTn>
                                        <p:tgtEl>
                                          <p:spTgt spid="12"/>
                                        </p:tgtEl>
                                        <p:attrNameLst>
                                          <p:attrName>style.visibility</p:attrName>
                                        </p:attrNameLst>
                                      </p:cBhvr>
                                      <p:to>
                                        <p:strVal val="visible"/>
                                      </p:to>
                                    </p:set>
                                    <p:animEffect transition="in" filter="barn(inVertical)">
                                      <p:cBhvr>
                                        <p:cTn id="97" dur="500"/>
                                        <p:tgtEl>
                                          <p:spTgt spid="12"/>
                                        </p:tgtEl>
                                      </p:cBhvr>
                                    </p:animEffect>
                                  </p:childTnLst>
                                </p:cTn>
                              </p:par>
                            </p:childTnLst>
                          </p:cTn>
                        </p:par>
                      </p:childTnLst>
                    </p:cTn>
                  </p:par>
                  <p:par>
                    <p:cTn id="98" fill="hold">
                      <p:stCondLst>
                        <p:cond delay="indefinite"/>
                      </p:stCondLst>
                      <p:childTnLst>
                        <p:par>
                          <p:cTn id="99" fill="hold">
                            <p:stCondLst>
                              <p:cond delay="0"/>
                            </p:stCondLst>
                            <p:childTnLst>
                              <p:par>
                                <p:cTn id="100" presetID="22" presetClass="entr" presetSubtype="4" fill="hold" grpId="0" nodeType="clickEffect">
                                  <p:stCondLst>
                                    <p:cond delay="0"/>
                                  </p:stCondLst>
                                  <p:childTnLst>
                                    <p:set>
                                      <p:cBhvr>
                                        <p:cTn id="101" dur="1" fill="hold">
                                          <p:stCondLst>
                                            <p:cond delay="0"/>
                                          </p:stCondLst>
                                        </p:cTn>
                                        <p:tgtEl>
                                          <p:spTgt spid="50"/>
                                        </p:tgtEl>
                                        <p:attrNameLst>
                                          <p:attrName>style.visibility</p:attrName>
                                        </p:attrNameLst>
                                      </p:cBhvr>
                                      <p:to>
                                        <p:strVal val="visible"/>
                                      </p:to>
                                    </p:set>
                                    <p:animEffect transition="in" filter="wipe(down)">
                                      <p:cBhvr>
                                        <p:cTn id="10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p:bldP spid="10" grpId="0"/>
      <p:bldP spid="11" grpId="0"/>
      <p:bldP spid="12" grpId="0"/>
      <p:bldP spid="13" grpId="0"/>
      <p:bldP spid="14" grpId="0"/>
      <p:bldP spid="15" grpId="0"/>
      <p:bldP spid="16" grpId="0"/>
      <p:bldP spid="22" grpId="0" animBg="1"/>
      <p:bldP spid="23" grpId="0" animBg="1"/>
      <p:bldP spid="24" grpId="0" animBg="1"/>
      <p:bldP spid="25" grpId="0" animBg="1"/>
      <p:bldP spid="50" grpId="0"/>
      <p:bldP spid="51"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20"/>
          <p:cNvSpPr>
            <a:spLocks noEditPoints="1"/>
          </p:cNvSpPr>
          <p:nvPr/>
        </p:nvSpPr>
        <p:spPr bwMode="auto">
          <a:xfrm>
            <a:off x="1142033" y="1129729"/>
            <a:ext cx="7034212" cy="3364810"/>
          </a:xfrm>
          <a:custGeom>
            <a:avLst/>
            <a:gdLst>
              <a:gd name="T0" fmla="*/ 2147483647 w 4126"/>
              <a:gd name="T1" fmla="*/ 2147483647 h 2044"/>
              <a:gd name="T2" fmla="*/ 1613316113 w 4126"/>
              <a:gd name="T3" fmla="*/ 2086689375 h 2044"/>
              <a:gd name="T4" fmla="*/ 2147483647 w 4126"/>
              <a:gd name="T5" fmla="*/ 2147483647 h 2044"/>
              <a:gd name="T6" fmla="*/ 2147483647 w 4126"/>
              <a:gd name="T7" fmla="*/ 1365924688 h 2044"/>
              <a:gd name="T8" fmla="*/ 2147483647 w 4126"/>
              <a:gd name="T9" fmla="*/ 1093747813 h 2044"/>
              <a:gd name="T10" fmla="*/ 2147483647 w 4126"/>
              <a:gd name="T11" fmla="*/ 635079375 h 2044"/>
              <a:gd name="T12" fmla="*/ 2147483647 w 4126"/>
              <a:gd name="T13" fmla="*/ 640119688 h 2044"/>
              <a:gd name="T14" fmla="*/ 2147483647 w 4126"/>
              <a:gd name="T15" fmla="*/ 594756875 h 2044"/>
              <a:gd name="T16" fmla="*/ 2147483647 w 4126"/>
              <a:gd name="T17" fmla="*/ 408265313 h 2044"/>
              <a:gd name="T18" fmla="*/ 2147483647 w 4126"/>
              <a:gd name="T19" fmla="*/ 347781563 h 2044"/>
              <a:gd name="T20" fmla="*/ 2114181658 w 4126"/>
              <a:gd name="T21" fmla="*/ 347781563 h 2044"/>
              <a:gd name="T22" fmla="*/ 590495211 w 4126"/>
              <a:gd name="T23" fmla="*/ 579635938 h 2044"/>
              <a:gd name="T24" fmla="*/ 769751294 w 4126"/>
              <a:gd name="T25" fmla="*/ 740925938 h 2044"/>
              <a:gd name="T26" fmla="*/ 1107176897 w 4126"/>
              <a:gd name="T27" fmla="*/ 1098788125 h 2044"/>
              <a:gd name="T28" fmla="*/ 1144082847 w 4126"/>
              <a:gd name="T29" fmla="*/ 1834673750 h 2044"/>
              <a:gd name="T30" fmla="*/ 2145815562 w 4126"/>
              <a:gd name="T31" fmla="*/ 2147483647 h 2044"/>
              <a:gd name="T32" fmla="*/ 2147483647 w 4126"/>
              <a:gd name="T33" fmla="*/ 2147483647 h 2044"/>
              <a:gd name="T34" fmla="*/ 2147483647 w 4126"/>
              <a:gd name="T35" fmla="*/ 2147483647 h 2044"/>
              <a:gd name="T36" fmla="*/ 2147483647 w 4126"/>
              <a:gd name="T37" fmla="*/ 2147483647 h 2044"/>
              <a:gd name="T38" fmla="*/ 2147483647 w 4126"/>
              <a:gd name="T39" fmla="*/ 141128750 h 2044"/>
              <a:gd name="T40" fmla="*/ 2147483647 w 4126"/>
              <a:gd name="T41" fmla="*/ 166330313 h 2044"/>
              <a:gd name="T42" fmla="*/ 2147483647 w 4126"/>
              <a:gd name="T43" fmla="*/ 151209375 h 2044"/>
              <a:gd name="T44" fmla="*/ 2147483647 w 4126"/>
              <a:gd name="T45" fmla="*/ 473789375 h 2044"/>
              <a:gd name="T46" fmla="*/ 2147483647 w 4126"/>
              <a:gd name="T47" fmla="*/ 176410938 h 2044"/>
              <a:gd name="T48" fmla="*/ 2147483647 w 4126"/>
              <a:gd name="T49" fmla="*/ 65524063 h 2044"/>
              <a:gd name="T50" fmla="*/ 2147483647 w 4126"/>
              <a:gd name="T51" fmla="*/ 2147483647 h 2044"/>
              <a:gd name="T52" fmla="*/ 2147483647 w 4126"/>
              <a:gd name="T53" fmla="*/ 2147483647 h 2044"/>
              <a:gd name="T54" fmla="*/ 2147483647 w 4126"/>
              <a:gd name="T55" fmla="*/ 1471771250 h 2044"/>
              <a:gd name="T56" fmla="*/ 2147483647 w 4126"/>
              <a:gd name="T57" fmla="*/ 1159271875 h 2044"/>
              <a:gd name="T58" fmla="*/ 2147483647 w 4126"/>
              <a:gd name="T59" fmla="*/ 1683464375 h 2044"/>
              <a:gd name="T60" fmla="*/ 2147483647 w 4126"/>
              <a:gd name="T61" fmla="*/ 932457813 h 2044"/>
              <a:gd name="T62" fmla="*/ 2147483647 w 4126"/>
              <a:gd name="T63" fmla="*/ 1043344688 h 2044"/>
              <a:gd name="T64" fmla="*/ 2147483647 w 4126"/>
              <a:gd name="T65" fmla="*/ 483870000 h 2044"/>
              <a:gd name="T66" fmla="*/ 2147483647 w 4126"/>
              <a:gd name="T67" fmla="*/ 201612500 h 2044"/>
              <a:gd name="T68" fmla="*/ 2147483647 w 4126"/>
              <a:gd name="T69" fmla="*/ 120967500 h 2044"/>
              <a:gd name="T70" fmla="*/ 2147483647 w 4126"/>
              <a:gd name="T71" fmla="*/ 428426563 h 2044"/>
              <a:gd name="T72" fmla="*/ 2147483647 w 4126"/>
              <a:gd name="T73" fmla="*/ 372983125 h 2044"/>
              <a:gd name="T74" fmla="*/ 2147483647 w 4126"/>
              <a:gd name="T75" fmla="*/ 680442188 h 2044"/>
              <a:gd name="T76" fmla="*/ 2147483647 w 4126"/>
              <a:gd name="T77" fmla="*/ 700603438 h 2044"/>
              <a:gd name="T78" fmla="*/ 2147483647 w 4126"/>
              <a:gd name="T79" fmla="*/ 1023183438 h 2044"/>
              <a:gd name="T80" fmla="*/ 2147483647 w 4126"/>
              <a:gd name="T81" fmla="*/ 1098788125 h 2044"/>
              <a:gd name="T82" fmla="*/ 2147483647 w 4126"/>
              <a:gd name="T83" fmla="*/ 1839714063 h 2044"/>
              <a:gd name="T84" fmla="*/ 2147483647 w 4126"/>
              <a:gd name="T85" fmla="*/ 2147483647 h 2044"/>
              <a:gd name="T86" fmla="*/ 2147483647 w 4126"/>
              <a:gd name="T87" fmla="*/ 2147483647 h 2044"/>
              <a:gd name="T88" fmla="*/ 2147483647 w 4126"/>
              <a:gd name="T89" fmla="*/ 2147483647 h 2044"/>
              <a:gd name="T90" fmla="*/ 2147483647 w 4126"/>
              <a:gd name="T91" fmla="*/ 2147483647 h 2044"/>
              <a:gd name="T92" fmla="*/ 2147483647 w 4126"/>
              <a:gd name="T93" fmla="*/ 2041326563 h 2044"/>
              <a:gd name="T94" fmla="*/ 2147483647 w 4126"/>
              <a:gd name="T95" fmla="*/ 2147483647 h 2044"/>
              <a:gd name="T96" fmla="*/ 2147483647 w 4126"/>
              <a:gd name="T97" fmla="*/ 2147483647 h 2044"/>
              <a:gd name="T98" fmla="*/ 2147483647 w 4126"/>
              <a:gd name="T99" fmla="*/ 1769149688 h 2044"/>
              <a:gd name="T100" fmla="*/ 2147483647 w 4126"/>
              <a:gd name="T101" fmla="*/ 1370965000 h 2044"/>
              <a:gd name="T102" fmla="*/ 2147483647 w 4126"/>
              <a:gd name="T103" fmla="*/ 1426408438 h 2044"/>
              <a:gd name="T104" fmla="*/ 2147483647 w 4126"/>
              <a:gd name="T105" fmla="*/ 1562496875 h 2044"/>
              <a:gd name="T106" fmla="*/ 2147483647 w 4126"/>
              <a:gd name="T107" fmla="*/ 1320561875 h 2044"/>
              <a:gd name="T108" fmla="*/ 2147483647 w 4126"/>
              <a:gd name="T109" fmla="*/ 2147483647 h 2044"/>
              <a:gd name="T110" fmla="*/ 2147483647 w 4126"/>
              <a:gd name="T111" fmla="*/ 2147483647 h 2044"/>
              <a:gd name="T112" fmla="*/ 2147483647 w 4126"/>
              <a:gd name="T113" fmla="*/ 2147483647 h 2044"/>
              <a:gd name="T114" fmla="*/ 2147483647 w 4126"/>
              <a:gd name="T115" fmla="*/ 2147483647 h 2044"/>
              <a:gd name="T116" fmla="*/ 2147483647 w 4126"/>
              <a:gd name="T117" fmla="*/ 2147483647 h 2044"/>
              <a:gd name="T118" fmla="*/ 2147483647 w 4126"/>
              <a:gd name="T119" fmla="*/ 2147483647 h 2044"/>
              <a:gd name="T120" fmla="*/ 2147483647 w 4126"/>
              <a:gd name="T121" fmla="*/ 2147483647 h 2044"/>
              <a:gd name="T122" fmla="*/ 2147483647 w 4126"/>
              <a:gd name="T123" fmla="*/ 2147483647 h 2044"/>
              <a:gd name="T124" fmla="*/ 2147483647 w 4126"/>
              <a:gd name="T125" fmla="*/ 2147483647 h 20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126" h="2044">
                <a:moveTo>
                  <a:pt x="1416" y="1262"/>
                </a:moveTo>
                <a:lnTo>
                  <a:pt x="1416" y="1262"/>
                </a:lnTo>
                <a:lnTo>
                  <a:pt x="1398" y="1258"/>
                </a:lnTo>
                <a:lnTo>
                  <a:pt x="1388" y="1258"/>
                </a:lnTo>
                <a:lnTo>
                  <a:pt x="1386" y="1256"/>
                </a:lnTo>
                <a:lnTo>
                  <a:pt x="1384" y="1254"/>
                </a:lnTo>
                <a:lnTo>
                  <a:pt x="1382" y="1246"/>
                </a:lnTo>
                <a:lnTo>
                  <a:pt x="1380" y="1240"/>
                </a:lnTo>
                <a:lnTo>
                  <a:pt x="1376" y="1236"/>
                </a:lnTo>
                <a:lnTo>
                  <a:pt x="1372" y="1234"/>
                </a:lnTo>
                <a:lnTo>
                  <a:pt x="1366" y="1232"/>
                </a:lnTo>
                <a:lnTo>
                  <a:pt x="1352" y="1230"/>
                </a:lnTo>
                <a:lnTo>
                  <a:pt x="1340" y="1230"/>
                </a:lnTo>
                <a:lnTo>
                  <a:pt x="1328" y="1230"/>
                </a:lnTo>
                <a:lnTo>
                  <a:pt x="1318" y="1228"/>
                </a:lnTo>
                <a:lnTo>
                  <a:pt x="1308" y="1222"/>
                </a:lnTo>
                <a:lnTo>
                  <a:pt x="1298" y="1214"/>
                </a:lnTo>
                <a:lnTo>
                  <a:pt x="1292" y="1210"/>
                </a:lnTo>
                <a:lnTo>
                  <a:pt x="1284" y="1206"/>
                </a:lnTo>
                <a:lnTo>
                  <a:pt x="1268" y="1202"/>
                </a:lnTo>
                <a:lnTo>
                  <a:pt x="1242" y="1196"/>
                </a:lnTo>
                <a:lnTo>
                  <a:pt x="1238" y="1194"/>
                </a:lnTo>
                <a:lnTo>
                  <a:pt x="1236" y="1190"/>
                </a:lnTo>
                <a:lnTo>
                  <a:pt x="1232" y="1176"/>
                </a:lnTo>
                <a:lnTo>
                  <a:pt x="1228" y="1158"/>
                </a:lnTo>
                <a:lnTo>
                  <a:pt x="1222" y="1148"/>
                </a:lnTo>
                <a:lnTo>
                  <a:pt x="1216" y="1138"/>
                </a:lnTo>
                <a:lnTo>
                  <a:pt x="1208" y="1128"/>
                </a:lnTo>
                <a:lnTo>
                  <a:pt x="1198" y="1120"/>
                </a:lnTo>
                <a:lnTo>
                  <a:pt x="1186" y="1114"/>
                </a:lnTo>
                <a:lnTo>
                  <a:pt x="1174" y="1110"/>
                </a:lnTo>
                <a:lnTo>
                  <a:pt x="1150" y="1100"/>
                </a:lnTo>
                <a:lnTo>
                  <a:pt x="1126" y="1090"/>
                </a:lnTo>
                <a:lnTo>
                  <a:pt x="1118" y="1082"/>
                </a:lnTo>
                <a:lnTo>
                  <a:pt x="1112" y="1072"/>
                </a:lnTo>
                <a:lnTo>
                  <a:pt x="1102" y="1048"/>
                </a:lnTo>
                <a:lnTo>
                  <a:pt x="1098" y="1036"/>
                </a:lnTo>
                <a:lnTo>
                  <a:pt x="1092" y="1028"/>
                </a:lnTo>
                <a:lnTo>
                  <a:pt x="1088" y="1024"/>
                </a:lnTo>
                <a:lnTo>
                  <a:pt x="1082" y="1022"/>
                </a:lnTo>
                <a:lnTo>
                  <a:pt x="1076" y="1020"/>
                </a:lnTo>
                <a:lnTo>
                  <a:pt x="1070" y="1020"/>
                </a:lnTo>
                <a:lnTo>
                  <a:pt x="1046" y="1026"/>
                </a:lnTo>
                <a:lnTo>
                  <a:pt x="1030" y="1030"/>
                </a:lnTo>
                <a:lnTo>
                  <a:pt x="1022" y="1032"/>
                </a:lnTo>
                <a:lnTo>
                  <a:pt x="1014" y="1030"/>
                </a:lnTo>
                <a:lnTo>
                  <a:pt x="1004" y="1028"/>
                </a:lnTo>
                <a:lnTo>
                  <a:pt x="992" y="1022"/>
                </a:lnTo>
                <a:lnTo>
                  <a:pt x="968" y="1010"/>
                </a:lnTo>
                <a:lnTo>
                  <a:pt x="948" y="1002"/>
                </a:lnTo>
                <a:lnTo>
                  <a:pt x="938" y="1000"/>
                </a:lnTo>
                <a:lnTo>
                  <a:pt x="930" y="1000"/>
                </a:lnTo>
                <a:lnTo>
                  <a:pt x="922" y="1002"/>
                </a:lnTo>
                <a:lnTo>
                  <a:pt x="914" y="1006"/>
                </a:lnTo>
                <a:lnTo>
                  <a:pt x="900" y="1018"/>
                </a:lnTo>
                <a:lnTo>
                  <a:pt x="886" y="1030"/>
                </a:lnTo>
                <a:lnTo>
                  <a:pt x="872" y="1044"/>
                </a:lnTo>
                <a:lnTo>
                  <a:pt x="860" y="1052"/>
                </a:lnTo>
                <a:lnTo>
                  <a:pt x="856" y="1052"/>
                </a:lnTo>
                <a:lnTo>
                  <a:pt x="850" y="1054"/>
                </a:lnTo>
                <a:lnTo>
                  <a:pt x="840" y="1052"/>
                </a:lnTo>
                <a:lnTo>
                  <a:pt x="828" y="1048"/>
                </a:lnTo>
                <a:lnTo>
                  <a:pt x="818" y="1048"/>
                </a:lnTo>
                <a:lnTo>
                  <a:pt x="812" y="1048"/>
                </a:lnTo>
                <a:lnTo>
                  <a:pt x="808" y="1046"/>
                </a:lnTo>
                <a:lnTo>
                  <a:pt x="800" y="1042"/>
                </a:lnTo>
                <a:lnTo>
                  <a:pt x="790" y="1034"/>
                </a:lnTo>
                <a:lnTo>
                  <a:pt x="784" y="1024"/>
                </a:lnTo>
                <a:lnTo>
                  <a:pt x="782" y="1018"/>
                </a:lnTo>
                <a:lnTo>
                  <a:pt x="782" y="1008"/>
                </a:lnTo>
                <a:lnTo>
                  <a:pt x="786" y="984"/>
                </a:lnTo>
                <a:lnTo>
                  <a:pt x="786" y="972"/>
                </a:lnTo>
                <a:lnTo>
                  <a:pt x="786" y="962"/>
                </a:lnTo>
                <a:lnTo>
                  <a:pt x="782" y="956"/>
                </a:lnTo>
                <a:lnTo>
                  <a:pt x="780" y="954"/>
                </a:lnTo>
                <a:lnTo>
                  <a:pt x="776" y="954"/>
                </a:lnTo>
                <a:lnTo>
                  <a:pt x="760" y="952"/>
                </a:lnTo>
                <a:lnTo>
                  <a:pt x="744" y="948"/>
                </a:lnTo>
                <a:lnTo>
                  <a:pt x="732" y="942"/>
                </a:lnTo>
                <a:lnTo>
                  <a:pt x="728" y="938"/>
                </a:lnTo>
                <a:lnTo>
                  <a:pt x="726" y="936"/>
                </a:lnTo>
                <a:lnTo>
                  <a:pt x="728" y="930"/>
                </a:lnTo>
                <a:lnTo>
                  <a:pt x="734" y="922"/>
                </a:lnTo>
                <a:lnTo>
                  <a:pt x="748" y="902"/>
                </a:lnTo>
                <a:lnTo>
                  <a:pt x="754" y="890"/>
                </a:lnTo>
                <a:lnTo>
                  <a:pt x="758" y="880"/>
                </a:lnTo>
                <a:lnTo>
                  <a:pt x="760" y="872"/>
                </a:lnTo>
                <a:lnTo>
                  <a:pt x="760" y="870"/>
                </a:lnTo>
                <a:lnTo>
                  <a:pt x="758" y="868"/>
                </a:lnTo>
                <a:lnTo>
                  <a:pt x="752" y="866"/>
                </a:lnTo>
                <a:lnTo>
                  <a:pt x="746" y="864"/>
                </a:lnTo>
                <a:lnTo>
                  <a:pt x="738" y="864"/>
                </a:lnTo>
                <a:lnTo>
                  <a:pt x="730" y="866"/>
                </a:lnTo>
                <a:lnTo>
                  <a:pt x="722" y="870"/>
                </a:lnTo>
                <a:lnTo>
                  <a:pt x="712" y="878"/>
                </a:lnTo>
                <a:lnTo>
                  <a:pt x="704" y="886"/>
                </a:lnTo>
                <a:lnTo>
                  <a:pt x="694" y="896"/>
                </a:lnTo>
                <a:lnTo>
                  <a:pt x="686" y="906"/>
                </a:lnTo>
                <a:lnTo>
                  <a:pt x="678" y="914"/>
                </a:lnTo>
                <a:lnTo>
                  <a:pt x="668" y="920"/>
                </a:lnTo>
                <a:lnTo>
                  <a:pt x="662" y="922"/>
                </a:lnTo>
                <a:lnTo>
                  <a:pt x="654" y="922"/>
                </a:lnTo>
                <a:lnTo>
                  <a:pt x="648" y="922"/>
                </a:lnTo>
                <a:lnTo>
                  <a:pt x="642" y="918"/>
                </a:lnTo>
                <a:lnTo>
                  <a:pt x="638" y="914"/>
                </a:lnTo>
                <a:lnTo>
                  <a:pt x="632" y="908"/>
                </a:lnTo>
                <a:lnTo>
                  <a:pt x="626" y="896"/>
                </a:lnTo>
                <a:lnTo>
                  <a:pt x="620" y="882"/>
                </a:lnTo>
                <a:lnTo>
                  <a:pt x="616" y="866"/>
                </a:lnTo>
                <a:lnTo>
                  <a:pt x="612" y="848"/>
                </a:lnTo>
                <a:lnTo>
                  <a:pt x="612" y="828"/>
                </a:lnTo>
                <a:lnTo>
                  <a:pt x="614" y="812"/>
                </a:lnTo>
                <a:lnTo>
                  <a:pt x="616" y="802"/>
                </a:lnTo>
                <a:lnTo>
                  <a:pt x="620" y="796"/>
                </a:lnTo>
                <a:lnTo>
                  <a:pt x="628" y="782"/>
                </a:lnTo>
                <a:lnTo>
                  <a:pt x="638" y="770"/>
                </a:lnTo>
                <a:lnTo>
                  <a:pt x="650" y="760"/>
                </a:lnTo>
                <a:lnTo>
                  <a:pt x="660" y="752"/>
                </a:lnTo>
                <a:lnTo>
                  <a:pt x="672" y="746"/>
                </a:lnTo>
                <a:lnTo>
                  <a:pt x="682" y="742"/>
                </a:lnTo>
                <a:lnTo>
                  <a:pt x="694" y="740"/>
                </a:lnTo>
                <a:lnTo>
                  <a:pt x="704" y="740"/>
                </a:lnTo>
                <a:lnTo>
                  <a:pt x="720" y="740"/>
                </a:lnTo>
                <a:lnTo>
                  <a:pt x="730" y="736"/>
                </a:lnTo>
                <a:lnTo>
                  <a:pt x="740" y="734"/>
                </a:lnTo>
                <a:lnTo>
                  <a:pt x="754" y="732"/>
                </a:lnTo>
                <a:lnTo>
                  <a:pt x="776" y="732"/>
                </a:lnTo>
                <a:lnTo>
                  <a:pt x="796" y="736"/>
                </a:lnTo>
                <a:lnTo>
                  <a:pt x="812" y="742"/>
                </a:lnTo>
                <a:lnTo>
                  <a:pt x="818" y="744"/>
                </a:lnTo>
                <a:lnTo>
                  <a:pt x="822" y="748"/>
                </a:lnTo>
                <a:lnTo>
                  <a:pt x="824" y="752"/>
                </a:lnTo>
                <a:lnTo>
                  <a:pt x="824" y="756"/>
                </a:lnTo>
                <a:lnTo>
                  <a:pt x="824" y="768"/>
                </a:lnTo>
                <a:lnTo>
                  <a:pt x="824" y="774"/>
                </a:lnTo>
                <a:lnTo>
                  <a:pt x="824" y="780"/>
                </a:lnTo>
                <a:lnTo>
                  <a:pt x="828" y="788"/>
                </a:lnTo>
                <a:lnTo>
                  <a:pt x="832" y="796"/>
                </a:lnTo>
                <a:lnTo>
                  <a:pt x="838" y="802"/>
                </a:lnTo>
                <a:lnTo>
                  <a:pt x="844" y="806"/>
                </a:lnTo>
                <a:lnTo>
                  <a:pt x="852" y="810"/>
                </a:lnTo>
                <a:lnTo>
                  <a:pt x="858" y="812"/>
                </a:lnTo>
                <a:lnTo>
                  <a:pt x="860" y="814"/>
                </a:lnTo>
                <a:lnTo>
                  <a:pt x="860" y="816"/>
                </a:lnTo>
                <a:lnTo>
                  <a:pt x="860" y="818"/>
                </a:lnTo>
                <a:lnTo>
                  <a:pt x="860" y="822"/>
                </a:lnTo>
                <a:lnTo>
                  <a:pt x="854" y="828"/>
                </a:lnTo>
                <a:lnTo>
                  <a:pt x="846" y="830"/>
                </a:lnTo>
                <a:lnTo>
                  <a:pt x="840" y="832"/>
                </a:lnTo>
                <a:lnTo>
                  <a:pt x="828" y="834"/>
                </a:lnTo>
                <a:lnTo>
                  <a:pt x="810" y="842"/>
                </a:lnTo>
                <a:lnTo>
                  <a:pt x="802" y="846"/>
                </a:lnTo>
                <a:lnTo>
                  <a:pt x="796" y="850"/>
                </a:lnTo>
                <a:lnTo>
                  <a:pt x="796" y="852"/>
                </a:lnTo>
                <a:lnTo>
                  <a:pt x="796" y="854"/>
                </a:lnTo>
                <a:lnTo>
                  <a:pt x="800" y="858"/>
                </a:lnTo>
                <a:lnTo>
                  <a:pt x="810" y="860"/>
                </a:lnTo>
                <a:lnTo>
                  <a:pt x="820" y="862"/>
                </a:lnTo>
                <a:lnTo>
                  <a:pt x="840" y="864"/>
                </a:lnTo>
                <a:lnTo>
                  <a:pt x="858" y="866"/>
                </a:lnTo>
                <a:lnTo>
                  <a:pt x="864" y="868"/>
                </a:lnTo>
                <a:lnTo>
                  <a:pt x="870" y="872"/>
                </a:lnTo>
                <a:lnTo>
                  <a:pt x="870" y="878"/>
                </a:lnTo>
                <a:lnTo>
                  <a:pt x="870" y="886"/>
                </a:lnTo>
                <a:lnTo>
                  <a:pt x="866" y="900"/>
                </a:lnTo>
                <a:lnTo>
                  <a:pt x="866" y="906"/>
                </a:lnTo>
                <a:lnTo>
                  <a:pt x="870" y="910"/>
                </a:lnTo>
                <a:lnTo>
                  <a:pt x="878" y="914"/>
                </a:lnTo>
                <a:lnTo>
                  <a:pt x="892" y="916"/>
                </a:lnTo>
                <a:lnTo>
                  <a:pt x="928" y="918"/>
                </a:lnTo>
                <a:lnTo>
                  <a:pt x="958" y="922"/>
                </a:lnTo>
                <a:lnTo>
                  <a:pt x="1006" y="926"/>
                </a:lnTo>
                <a:lnTo>
                  <a:pt x="1042" y="930"/>
                </a:lnTo>
                <a:lnTo>
                  <a:pt x="1052" y="932"/>
                </a:lnTo>
                <a:lnTo>
                  <a:pt x="1056" y="934"/>
                </a:lnTo>
                <a:lnTo>
                  <a:pt x="1058" y="936"/>
                </a:lnTo>
                <a:lnTo>
                  <a:pt x="1060" y="938"/>
                </a:lnTo>
                <a:lnTo>
                  <a:pt x="1062" y="936"/>
                </a:lnTo>
                <a:lnTo>
                  <a:pt x="1064" y="932"/>
                </a:lnTo>
                <a:lnTo>
                  <a:pt x="1066" y="926"/>
                </a:lnTo>
                <a:lnTo>
                  <a:pt x="1064" y="922"/>
                </a:lnTo>
                <a:lnTo>
                  <a:pt x="1058" y="916"/>
                </a:lnTo>
                <a:lnTo>
                  <a:pt x="1050" y="912"/>
                </a:lnTo>
                <a:lnTo>
                  <a:pt x="1034" y="912"/>
                </a:lnTo>
                <a:lnTo>
                  <a:pt x="1018" y="910"/>
                </a:lnTo>
                <a:lnTo>
                  <a:pt x="1000" y="908"/>
                </a:lnTo>
                <a:lnTo>
                  <a:pt x="986" y="902"/>
                </a:lnTo>
                <a:lnTo>
                  <a:pt x="972" y="898"/>
                </a:lnTo>
                <a:lnTo>
                  <a:pt x="946" y="886"/>
                </a:lnTo>
                <a:lnTo>
                  <a:pt x="934" y="882"/>
                </a:lnTo>
                <a:lnTo>
                  <a:pt x="924" y="880"/>
                </a:lnTo>
                <a:lnTo>
                  <a:pt x="916" y="878"/>
                </a:lnTo>
                <a:lnTo>
                  <a:pt x="908" y="874"/>
                </a:lnTo>
                <a:lnTo>
                  <a:pt x="900" y="870"/>
                </a:lnTo>
                <a:lnTo>
                  <a:pt x="894" y="864"/>
                </a:lnTo>
                <a:lnTo>
                  <a:pt x="890" y="858"/>
                </a:lnTo>
                <a:lnTo>
                  <a:pt x="886" y="852"/>
                </a:lnTo>
                <a:lnTo>
                  <a:pt x="882" y="844"/>
                </a:lnTo>
                <a:lnTo>
                  <a:pt x="882" y="838"/>
                </a:lnTo>
                <a:lnTo>
                  <a:pt x="880" y="810"/>
                </a:lnTo>
                <a:lnTo>
                  <a:pt x="878" y="798"/>
                </a:lnTo>
                <a:lnTo>
                  <a:pt x="872" y="786"/>
                </a:lnTo>
                <a:lnTo>
                  <a:pt x="864" y="768"/>
                </a:lnTo>
                <a:lnTo>
                  <a:pt x="854" y="748"/>
                </a:lnTo>
                <a:lnTo>
                  <a:pt x="852" y="738"/>
                </a:lnTo>
                <a:lnTo>
                  <a:pt x="852" y="728"/>
                </a:lnTo>
                <a:lnTo>
                  <a:pt x="854" y="718"/>
                </a:lnTo>
                <a:lnTo>
                  <a:pt x="860" y="712"/>
                </a:lnTo>
                <a:lnTo>
                  <a:pt x="906" y="678"/>
                </a:lnTo>
                <a:lnTo>
                  <a:pt x="928" y="658"/>
                </a:lnTo>
                <a:lnTo>
                  <a:pt x="938" y="650"/>
                </a:lnTo>
                <a:lnTo>
                  <a:pt x="944" y="640"/>
                </a:lnTo>
                <a:lnTo>
                  <a:pt x="950" y="626"/>
                </a:lnTo>
                <a:lnTo>
                  <a:pt x="958" y="616"/>
                </a:lnTo>
                <a:lnTo>
                  <a:pt x="966" y="608"/>
                </a:lnTo>
                <a:lnTo>
                  <a:pt x="982" y="596"/>
                </a:lnTo>
                <a:lnTo>
                  <a:pt x="1024" y="570"/>
                </a:lnTo>
                <a:lnTo>
                  <a:pt x="1042" y="556"/>
                </a:lnTo>
                <a:lnTo>
                  <a:pt x="1056" y="542"/>
                </a:lnTo>
                <a:lnTo>
                  <a:pt x="1070" y="530"/>
                </a:lnTo>
                <a:lnTo>
                  <a:pt x="1082" y="520"/>
                </a:lnTo>
                <a:lnTo>
                  <a:pt x="1090" y="516"/>
                </a:lnTo>
                <a:lnTo>
                  <a:pt x="1094" y="512"/>
                </a:lnTo>
                <a:lnTo>
                  <a:pt x="1098" y="512"/>
                </a:lnTo>
                <a:lnTo>
                  <a:pt x="1102" y="516"/>
                </a:lnTo>
                <a:lnTo>
                  <a:pt x="1104" y="520"/>
                </a:lnTo>
                <a:lnTo>
                  <a:pt x="1108" y="522"/>
                </a:lnTo>
                <a:lnTo>
                  <a:pt x="1114" y="526"/>
                </a:lnTo>
                <a:lnTo>
                  <a:pt x="1122" y="526"/>
                </a:lnTo>
                <a:lnTo>
                  <a:pt x="1138" y="526"/>
                </a:lnTo>
                <a:lnTo>
                  <a:pt x="1158" y="520"/>
                </a:lnTo>
                <a:lnTo>
                  <a:pt x="1180" y="512"/>
                </a:lnTo>
                <a:lnTo>
                  <a:pt x="1198" y="500"/>
                </a:lnTo>
                <a:lnTo>
                  <a:pt x="1202" y="494"/>
                </a:lnTo>
                <a:lnTo>
                  <a:pt x="1204" y="490"/>
                </a:lnTo>
                <a:lnTo>
                  <a:pt x="1202" y="486"/>
                </a:lnTo>
                <a:lnTo>
                  <a:pt x="1192" y="486"/>
                </a:lnTo>
                <a:lnTo>
                  <a:pt x="1172" y="484"/>
                </a:lnTo>
                <a:lnTo>
                  <a:pt x="1158" y="480"/>
                </a:lnTo>
                <a:lnTo>
                  <a:pt x="1154" y="476"/>
                </a:lnTo>
                <a:lnTo>
                  <a:pt x="1150" y="474"/>
                </a:lnTo>
                <a:lnTo>
                  <a:pt x="1150" y="470"/>
                </a:lnTo>
                <a:lnTo>
                  <a:pt x="1152" y="466"/>
                </a:lnTo>
                <a:lnTo>
                  <a:pt x="1154" y="462"/>
                </a:lnTo>
                <a:lnTo>
                  <a:pt x="1152" y="458"/>
                </a:lnTo>
                <a:lnTo>
                  <a:pt x="1150" y="454"/>
                </a:lnTo>
                <a:lnTo>
                  <a:pt x="1144" y="452"/>
                </a:lnTo>
                <a:lnTo>
                  <a:pt x="1132" y="450"/>
                </a:lnTo>
                <a:lnTo>
                  <a:pt x="1124" y="450"/>
                </a:lnTo>
                <a:lnTo>
                  <a:pt x="1120" y="450"/>
                </a:lnTo>
                <a:lnTo>
                  <a:pt x="1120" y="448"/>
                </a:lnTo>
                <a:lnTo>
                  <a:pt x="1118" y="446"/>
                </a:lnTo>
                <a:lnTo>
                  <a:pt x="1120" y="442"/>
                </a:lnTo>
                <a:lnTo>
                  <a:pt x="1122" y="438"/>
                </a:lnTo>
                <a:lnTo>
                  <a:pt x="1128" y="434"/>
                </a:lnTo>
                <a:lnTo>
                  <a:pt x="1134" y="430"/>
                </a:lnTo>
                <a:lnTo>
                  <a:pt x="1144" y="428"/>
                </a:lnTo>
                <a:lnTo>
                  <a:pt x="1152" y="428"/>
                </a:lnTo>
                <a:lnTo>
                  <a:pt x="1156" y="430"/>
                </a:lnTo>
                <a:lnTo>
                  <a:pt x="1160" y="432"/>
                </a:lnTo>
                <a:lnTo>
                  <a:pt x="1160" y="436"/>
                </a:lnTo>
                <a:lnTo>
                  <a:pt x="1160" y="440"/>
                </a:lnTo>
                <a:lnTo>
                  <a:pt x="1162" y="444"/>
                </a:lnTo>
                <a:lnTo>
                  <a:pt x="1166" y="446"/>
                </a:lnTo>
                <a:lnTo>
                  <a:pt x="1172" y="446"/>
                </a:lnTo>
                <a:lnTo>
                  <a:pt x="1180" y="446"/>
                </a:lnTo>
                <a:lnTo>
                  <a:pt x="1188" y="442"/>
                </a:lnTo>
                <a:lnTo>
                  <a:pt x="1202" y="436"/>
                </a:lnTo>
                <a:lnTo>
                  <a:pt x="1216" y="428"/>
                </a:lnTo>
                <a:lnTo>
                  <a:pt x="1228" y="424"/>
                </a:lnTo>
                <a:lnTo>
                  <a:pt x="1234" y="422"/>
                </a:lnTo>
                <a:lnTo>
                  <a:pt x="1238" y="424"/>
                </a:lnTo>
                <a:lnTo>
                  <a:pt x="1242" y="426"/>
                </a:lnTo>
                <a:lnTo>
                  <a:pt x="1244" y="430"/>
                </a:lnTo>
                <a:lnTo>
                  <a:pt x="1244" y="434"/>
                </a:lnTo>
                <a:lnTo>
                  <a:pt x="1240" y="440"/>
                </a:lnTo>
                <a:lnTo>
                  <a:pt x="1236" y="444"/>
                </a:lnTo>
                <a:lnTo>
                  <a:pt x="1230" y="450"/>
                </a:lnTo>
                <a:lnTo>
                  <a:pt x="1216" y="458"/>
                </a:lnTo>
                <a:lnTo>
                  <a:pt x="1210" y="462"/>
                </a:lnTo>
                <a:lnTo>
                  <a:pt x="1212" y="462"/>
                </a:lnTo>
                <a:lnTo>
                  <a:pt x="1214" y="464"/>
                </a:lnTo>
                <a:lnTo>
                  <a:pt x="1230" y="466"/>
                </a:lnTo>
                <a:lnTo>
                  <a:pt x="1248" y="474"/>
                </a:lnTo>
                <a:lnTo>
                  <a:pt x="1260" y="478"/>
                </a:lnTo>
                <a:lnTo>
                  <a:pt x="1266" y="480"/>
                </a:lnTo>
                <a:lnTo>
                  <a:pt x="1272" y="480"/>
                </a:lnTo>
                <a:lnTo>
                  <a:pt x="1278" y="478"/>
                </a:lnTo>
                <a:lnTo>
                  <a:pt x="1284" y="474"/>
                </a:lnTo>
                <a:lnTo>
                  <a:pt x="1288" y="468"/>
                </a:lnTo>
                <a:lnTo>
                  <a:pt x="1290" y="464"/>
                </a:lnTo>
                <a:lnTo>
                  <a:pt x="1290" y="460"/>
                </a:lnTo>
                <a:lnTo>
                  <a:pt x="1288" y="456"/>
                </a:lnTo>
                <a:lnTo>
                  <a:pt x="1282" y="446"/>
                </a:lnTo>
                <a:lnTo>
                  <a:pt x="1280" y="440"/>
                </a:lnTo>
                <a:lnTo>
                  <a:pt x="1278" y="434"/>
                </a:lnTo>
                <a:lnTo>
                  <a:pt x="1278" y="416"/>
                </a:lnTo>
                <a:lnTo>
                  <a:pt x="1278" y="396"/>
                </a:lnTo>
                <a:lnTo>
                  <a:pt x="1276" y="386"/>
                </a:lnTo>
                <a:lnTo>
                  <a:pt x="1274" y="376"/>
                </a:lnTo>
                <a:lnTo>
                  <a:pt x="1270" y="368"/>
                </a:lnTo>
                <a:lnTo>
                  <a:pt x="1264" y="362"/>
                </a:lnTo>
                <a:lnTo>
                  <a:pt x="1258" y="358"/>
                </a:lnTo>
                <a:lnTo>
                  <a:pt x="1252" y="352"/>
                </a:lnTo>
                <a:lnTo>
                  <a:pt x="1248" y="340"/>
                </a:lnTo>
                <a:lnTo>
                  <a:pt x="1246" y="330"/>
                </a:lnTo>
                <a:lnTo>
                  <a:pt x="1244" y="318"/>
                </a:lnTo>
                <a:lnTo>
                  <a:pt x="1246" y="306"/>
                </a:lnTo>
                <a:lnTo>
                  <a:pt x="1244" y="294"/>
                </a:lnTo>
                <a:lnTo>
                  <a:pt x="1242" y="290"/>
                </a:lnTo>
                <a:lnTo>
                  <a:pt x="1240" y="288"/>
                </a:lnTo>
                <a:lnTo>
                  <a:pt x="1236" y="288"/>
                </a:lnTo>
                <a:lnTo>
                  <a:pt x="1230" y="290"/>
                </a:lnTo>
                <a:lnTo>
                  <a:pt x="1216" y="300"/>
                </a:lnTo>
                <a:lnTo>
                  <a:pt x="1206" y="306"/>
                </a:lnTo>
                <a:lnTo>
                  <a:pt x="1196" y="308"/>
                </a:lnTo>
                <a:lnTo>
                  <a:pt x="1192" y="308"/>
                </a:lnTo>
                <a:lnTo>
                  <a:pt x="1190" y="306"/>
                </a:lnTo>
                <a:lnTo>
                  <a:pt x="1188" y="302"/>
                </a:lnTo>
                <a:lnTo>
                  <a:pt x="1186" y="300"/>
                </a:lnTo>
                <a:lnTo>
                  <a:pt x="1186" y="292"/>
                </a:lnTo>
                <a:lnTo>
                  <a:pt x="1184" y="284"/>
                </a:lnTo>
                <a:lnTo>
                  <a:pt x="1182" y="278"/>
                </a:lnTo>
                <a:lnTo>
                  <a:pt x="1178" y="276"/>
                </a:lnTo>
                <a:lnTo>
                  <a:pt x="1168" y="266"/>
                </a:lnTo>
                <a:lnTo>
                  <a:pt x="1162" y="258"/>
                </a:lnTo>
                <a:lnTo>
                  <a:pt x="1154" y="254"/>
                </a:lnTo>
                <a:lnTo>
                  <a:pt x="1148" y="252"/>
                </a:lnTo>
                <a:lnTo>
                  <a:pt x="1142" y="252"/>
                </a:lnTo>
                <a:lnTo>
                  <a:pt x="1128" y="250"/>
                </a:lnTo>
                <a:lnTo>
                  <a:pt x="1116" y="248"/>
                </a:lnTo>
                <a:lnTo>
                  <a:pt x="1110" y="248"/>
                </a:lnTo>
                <a:lnTo>
                  <a:pt x="1104" y="250"/>
                </a:lnTo>
                <a:lnTo>
                  <a:pt x="1100" y="254"/>
                </a:lnTo>
                <a:lnTo>
                  <a:pt x="1094" y="260"/>
                </a:lnTo>
                <a:lnTo>
                  <a:pt x="1072" y="308"/>
                </a:lnTo>
                <a:lnTo>
                  <a:pt x="1070" y="310"/>
                </a:lnTo>
                <a:lnTo>
                  <a:pt x="1072" y="314"/>
                </a:lnTo>
                <a:lnTo>
                  <a:pt x="1074" y="326"/>
                </a:lnTo>
                <a:lnTo>
                  <a:pt x="1076" y="338"/>
                </a:lnTo>
                <a:lnTo>
                  <a:pt x="1074" y="344"/>
                </a:lnTo>
                <a:lnTo>
                  <a:pt x="1070" y="350"/>
                </a:lnTo>
                <a:lnTo>
                  <a:pt x="1056" y="358"/>
                </a:lnTo>
                <a:lnTo>
                  <a:pt x="1038" y="370"/>
                </a:lnTo>
                <a:lnTo>
                  <a:pt x="1024" y="380"/>
                </a:lnTo>
                <a:lnTo>
                  <a:pt x="1018" y="384"/>
                </a:lnTo>
                <a:lnTo>
                  <a:pt x="1014" y="390"/>
                </a:lnTo>
                <a:lnTo>
                  <a:pt x="1008" y="400"/>
                </a:lnTo>
                <a:lnTo>
                  <a:pt x="998" y="412"/>
                </a:lnTo>
                <a:lnTo>
                  <a:pt x="994" y="416"/>
                </a:lnTo>
                <a:lnTo>
                  <a:pt x="990" y="418"/>
                </a:lnTo>
                <a:lnTo>
                  <a:pt x="986" y="416"/>
                </a:lnTo>
                <a:lnTo>
                  <a:pt x="984" y="412"/>
                </a:lnTo>
                <a:lnTo>
                  <a:pt x="984" y="404"/>
                </a:lnTo>
                <a:lnTo>
                  <a:pt x="984" y="394"/>
                </a:lnTo>
                <a:lnTo>
                  <a:pt x="986" y="378"/>
                </a:lnTo>
                <a:lnTo>
                  <a:pt x="986" y="370"/>
                </a:lnTo>
                <a:lnTo>
                  <a:pt x="984" y="362"/>
                </a:lnTo>
                <a:lnTo>
                  <a:pt x="980" y="356"/>
                </a:lnTo>
                <a:lnTo>
                  <a:pt x="970" y="352"/>
                </a:lnTo>
                <a:lnTo>
                  <a:pt x="950" y="348"/>
                </a:lnTo>
                <a:lnTo>
                  <a:pt x="932" y="346"/>
                </a:lnTo>
                <a:lnTo>
                  <a:pt x="924" y="344"/>
                </a:lnTo>
                <a:lnTo>
                  <a:pt x="918" y="342"/>
                </a:lnTo>
                <a:lnTo>
                  <a:pt x="914" y="338"/>
                </a:lnTo>
                <a:lnTo>
                  <a:pt x="912" y="332"/>
                </a:lnTo>
                <a:lnTo>
                  <a:pt x="906" y="318"/>
                </a:lnTo>
                <a:lnTo>
                  <a:pt x="904" y="306"/>
                </a:lnTo>
                <a:lnTo>
                  <a:pt x="904" y="300"/>
                </a:lnTo>
                <a:lnTo>
                  <a:pt x="908" y="294"/>
                </a:lnTo>
                <a:lnTo>
                  <a:pt x="914" y="288"/>
                </a:lnTo>
                <a:lnTo>
                  <a:pt x="924" y="282"/>
                </a:lnTo>
                <a:lnTo>
                  <a:pt x="946" y="268"/>
                </a:lnTo>
                <a:lnTo>
                  <a:pt x="968" y="254"/>
                </a:lnTo>
                <a:lnTo>
                  <a:pt x="990" y="242"/>
                </a:lnTo>
                <a:lnTo>
                  <a:pt x="1002" y="238"/>
                </a:lnTo>
                <a:lnTo>
                  <a:pt x="1012" y="236"/>
                </a:lnTo>
                <a:lnTo>
                  <a:pt x="1022" y="236"/>
                </a:lnTo>
                <a:lnTo>
                  <a:pt x="1026" y="238"/>
                </a:lnTo>
                <a:lnTo>
                  <a:pt x="1028" y="242"/>
                </a:lnTo>
                <a:lnTo>
                  <a:pt x="1030" y="244"/>
                </a:lnTo>
                <a:lnTo>
                  <a:pt x="1032" y="248"/>
                </a:lnTo>
                <a:lnTo>
                  <a:pt x="1034" y="252"/>
                </a:lnTo>
                <a:lnTo>
                  <a:pt x="1038" y="254"/>
                </a:lnTo>
                <a:lnTo>
                  <a:pt x="1044" y="254"/>
                </a:lnTo>
                <a:lnTo>
                  <a:pt x="1052" y="254"/>
                </a:lnTo>
                <a:lnTo>
                  <a:pt x="1054" y="252"/>
                </a:lnTo>
                <a:lnTo>
                  <a:pt x="1056" y="250"/>
                </a:lnTo>
                <a:lnTo>
                  <a:pt x="1056" y="246"/>
                </a:lnTo>
                <a:lnTo>
                  <a:pt x="1056" y="244"/>
                </a:lnTo>
                <a:lnTo>
                  <a:pt x="1056" y="242"/>
                </a:lnTo>
                <a:lnTo>
                  <a:pt x="1062" y="238"/>
                </a:lnTo>
                <a:lnTo>
                  <a:pt x="1070" y="236"/>
                </a:lnTo>
                <a:lnTo>
                  <a:pt x="1086" y="234"/>
                </a:lnTo>
                <a:lnTo>
                  <a:pt x="1092" y="230"/>
                </a:lnTo>
                <a:lnTo>
                  <a:pt x="1090" y="228"/>
                </a:lnTo>
                <a:lnTo>
                  <a:pt x="1084" y="222"/>
                </a:lnTo>
                <a:lnTo>
                  <a:pt x="1082" y="214"/>
                </a:lnTo>
                <a:lnTo>
                  <a:pt x="1082" y="212"/>
                </a:lnTo>
                <a:lnTo>
                  <a:pt x="1082" y="210"/>
                </a:lnTo>
                <a:lnTo>
                  <a:pt x="1090" y="206"/>
                </a:lnTo>
                <a:lnTo>
                  <a:pt x="1104" y="200"/>
                </a:lnTo>
                <a:lnTo>
                  <a:pt x="1110" y="196"/>
                </a:lnTo>
                <a:lnTo>
                  <a:pt x="1114" y="192"/>
                </a:lnTo>
                <a:lnTo>
                  <a:pt x="1116" y="186"/>
                </a:lnTo>
                <a:lnTo>
                  <a:pt x="1120" y="180"/>
                </a:lnTo>
                <a:lnTo>
                  <a:pt x="1124" y="178"/>
                </a:lnTo>
                <a:lnTo>
                  <a:pt x="1130" y="174"/>
                </a:lnTo>
                <a:lnTo>
                  <a:pt x="1144" y="168"/>
                </a:lnTo>
                <a:lnTo>
                  <a:pt x="1154" y="162"/>
                </a:lnTo>
                <a:lnTo>
                  <a:pt x="1162" y="158"/>
                </a:lnTo>
                <a:lnTo>
                  <a:pt x="1170" y="158"/>
                </a:lnTo>
                <a:lnTo>
                  <a:pt x="1176" y="158"/>
                </a:lnTo>
                <a:lnTo>
                  <a:pt x="1178" y="162"/>
                </a:lnTo>
                <a:lnTo>
                  <a:pt x="1176" y="168"/>
                </a:lnTo>
                <a:lnTo>
                  <a:pt x="1172" y="178"/>
                </a:lnTo>
                <a:lnTo>
                  <a:pt x="1168" y="188"/>
                </a:lnTo>
                <a:lnTo>
                  <a:pt x="1166" y="194"/>
                </a:lnTo>
                <a:lnTo>
                  <a:pt x="1168" y="196"/>
                </a:lnTo>
                <a:lnTo>
                  <a:pt x="1170" y="196"/>
                </a:lnTo>
                <a:lnTo>
                  <a:pt x="1180" y="192"/>
                </a:lnTo>
                <a:lnTo>
                  <a:pt x="1202" y="182"/>
                </a:lnTo>
                <a:lnTo>
                  <a:pt x="1204" y="182"/>
                </a:lnTo>
                <a:lnTo>
                  <a:pt x="1202" y="184"/>
                </a:lnTo>
                <a:lnTo>
                  <a:pt x="1196" y="190"/>
                </a:lnTo>
                <a:lnTo>
                  <a:pt x="1186" y="200"/>
                </a:lnTo>
                <a:lnTo>
                  <a:pt x="1174" y="204"/>
                </a:lnTo>
                <a:lnTo>
                  <a:pt x="1164" y="208"/>
                </a:lnTo>
                <a:lnTo>
                  <a:pt x="1148" y="210"/>
                </a:lnTo>
                <a:lnTo>
                  <a:pt x="1138" y="212"/>
                </a:lnTo>
                <a:lnTo>
                  <a:pt x="1134" y="214"/>
                </a:lnTo>
                <a:lnTo>
                  <a:pt x="1134" y="216"/>
                </a:lnTo>
                <a:lnTo>
                  <a:pt x="1138" y="220"/>
                </a:lnTo>
                <a:lnTo>
                  <a:pt x="1144" y="228"/>
                </a:lnTo>
                <a:lnTo>
                  <a:pt x="1148" y="232"/>
                </a:lnTo>
                <a:lnTo>
                  <a:pt x="1154" y="236"/>
                </a:lnTo>
                <a:lnTo>
                  <a:pt x="1166" y="240"/>
                </a:lnTo>
                <a:lnTo>
                  <a:pt x="1178" y="244"/>
                </a:lnTo>
                <a:lnTo>
                  <a:pt x="1188" y="248"/>
                </a:lnTo>
                <a:lnTo>
                  <a:pt x="1194" y="256"/>
                </a:lnTo>
                <a:lnTo>
                  <a:pt x="1202" y="264"/>
                </a:lnTo>
                <a:lnTo>
                  <a:pt x="1208" y="268"/>
                </a:lnTo>
                <a:lnTo>
                  <a:pt x="1212" y="270"/>
                </a:lnTo>
                <a:lnTo>
                  <a:pt x="1220" y="270"/>
                </a:lnTo>
                <a:lnTo>
                  <a:pt x="1226" y="266"/>
                </a:lnTo>
                <a:lnTo>
                  <a:pt x="1236" y="260"/>
                </a:lnTo>
                <a:lnTo>
                  <a:pt x="1240" y="254"/>
                </a:lnTo>
                <a:lnTo>
                  <a:pt x="1244" y="248"/>
                </a:lnTo>
                <a:lnTo>
                  <a:pt x="1258" y="242"/>
                </a:lnTo>
                <a:lnTo>
                  <a:pt x="1280" y="234"/>
                </a:lnTo>
                <a:lnTo>
                  <a:pt x="1300" y="226"/>
                </a:lnTo>
                <a:lnTo>
                  <a:pt x="1310" y="222"/>
                </a:lnTo>
                <a:lnTo>
                  <a:pt x="1316" y="218"/>
                </a:lnTo>
                <a:lnTo>
                  <a:pt x="1320" y="214"/>
                </a:lnTo>
                <a:lnTo>
                  <a:pt x="1320" y="208"/>
                </a:lnTo>
                <a:lnTo>
                  <a:pt x="1318" y="202"/>
                </a:lnTo>
                <a:lnTo>
                  <a:pt x="1314" y="198"/>
                </a:lnTo>
                <a:lnTo>
                  <a:pt x="1304" y="188"/>
                </a:lnTo>
                <a:lnTo>
                  <a:pt x="1294" y="178"/>
                </a:lnTo>
                <a:lnTo>
                  <a:pt x="1290" y="172"/>
                </a:lnTo>
                <a:lnTo>
                  <a:pt x="1286" y="166"/>
                </a:lnTo>
                <a:lnTo>
                  <a:pt x="1288" y="160"/>
                </a:lnTo>
                <a:lnTo>
                  <a:pt x="1290" y="154"/>
                </a:lnTo>
                <a:lnTo>
                  <a:pt x="1298" y="144"/>
                </a:lnTo>
                <a:lnTo>
                  <a:pt x="1298" y="140"/>
                </a:lnTo>
                <a:lnTo>
                  <a:pt x="1296" y="136"/>
                </a:lnTo>
                <a:lnTo>
                  <a:pt x="1288" y="132"/>
                </a:lnTo>
                <a:lnTo>
                  <a:pt x="1272" y="128"/>
                </a:lnTo>
                <a:lnTo>
                  <a:pt x="1256" y="126"/>
                </a:lnTo>
                <a:lnTo>
                  <a:pt x="1246" y="122"/>
                </a:lnTo>
                <a:lnTo>
                  <a:pt x="1240" y="120"/>
                </a:lnTo>
                <a:lnTo>
                  <a:pt x="1238" y="118"/>
                </a:lnTo>
                <a:lnTo>
                  <a:pt x="1236" y="114"/>
                </a:lnTo>
                <a:lnTo>
                  <a:pt x="1224" y="114"/>
                </a:lnTo>
                <a:lnTo>
                  <a:pt x="1176" y="114"/>
                </a:lnTo>
                <a:lnTo>
                  <a:pt x="1152" y="116"/>
                </a:lnTo>
                <a:lnTo>
                  <a:pt x="1142" y="120"/>
                </a:lnTo>
                <a:lnTo>
                  <a:pt x="1136" y="122"/>
                </a:lnTo>
                <a:lnTo>
                  <a:pt x="1130" y="124"/>
                </a:lnTo>
                <a:lnTo>
                  <a:pt x="1124" y="124"/>
                </a:lnTo>
                <a:lnTo>
                  <a:pt x="1114" y="124"/>
                </a:lnTo>
                <a:lnTo>
                  <a:pt x="1106" y="124"/>
                </a:lnTo>
                <a:lnTo>
                  <a:pt x="1104" y="126"/>
                </a:lnTo>
                <a:lnTo>
                  <a:pt x="1100" y="130"/>
                </a:lnTo>
                <a:lnTo>
                  <a:pt x="1098" y="136"/>
                </a:lnTo>
                <a:lnTo>
                  <a:pt x="1096" y="140"/>
                </a:lnTo>
                <a:lnTo>
                  <a:pt x="1096" y="152"/>
                </a:lnTo>
                <a:lnTo>
                  <a:pt x="1096" y="160"/>
                </a:lnTo>
                <a:lnTo>
                  <a:pt x="1096" y="162"/>
                </a:lnTo>
                <a:lnTo>
                  <a:pt x="1094" y="162"/>
                </a:lnTo>
                <a:lnTo>
                  <a:pt x="1086" y="164"/>
                </a:lnTo>
                <a:lnTo>
                  <a:pt x="1078" y="168"/>
                </a:lnTo>
                <a:lnTo>
                  <a:pt x="1074" y="168"/>
                </a:lnTo>
                <a:lnTo>
                  <a:pt x="1070" y="168"/>
                </a:lnTo>
                <a:lnTo>
                  <a:pt x="1066" y="166"/>
                </a:lnTo>
                <a:lnTo>
                  <a:pt x="1062" y="162"/>
                </a:lnTo>
                <a:lnTo>
                  <a:pt x="1058" y="152"/>
                </a:lnTo>
                <a:lnTo>
                  <a:pt x="1052" y="144"/>
                </a:lnTo>
                <a:lnTo>
                  <a:pt x="1052" y="140"/>
                </a:lnTo>
                <a:lnTo>
                  <a:pt x="1052" y="136"/>
                </a:lnTo>
                <a:lnTo>
                  <a:pt x="1056" y="132"/>
                </a:lnTo>
                <a:lnTo>
                  <a:pt x="1062" y="130"/>
                </a:lnTo>
                <a:lnTo>
                  <a:pt x="1082" y="126"/>
                </a:lnTo>
                <a:lnTo>
                  <a:pt x="1086" y="122"/>
                </a:lnTo>
                <a:lnTo>
                  <a:pt x="1088" y="114"/>
                </a:lnTo>
                <a:lnTo>
                  <a:pt x="1088" y="108"/>
                </a:lnTo>
                <a:lnTo>
                  <a:pt x="1086" y="104"/>
                </a:lnTo>
                <a:lnTo>
                  <a:pt x="1078" y="100"/>
                </a:lnTo>
                <a:lnTo>
                  <a:pt x="1072" y="98"/>
                </a:lnTo>
                <a:lnTo>
                  <a:pt x="1078" y="96"/>
                </a:lnTo>
                <a:lnTo>
                  <a:pt x="1090" y="96"/>
                </a:lnTo>
                <a:lnTo>
                  <a:pt x="1102" y="96"/>
                </a:lnTo>
                <a:lnTo>
                  <a:pt x="1114" y="98"/>
                </a:lnTo>
                <a:lnTo>
                  <a:pt x="1130" y="98"/>
                </a:lnTo>
                <a:lnTo>
                  <a:pt x="1182" y="102"/>
                </a:lnTo>
                <a:lnTo>
                  <a:pt x="1196" y="102"/>
                </a:lnTo>
                <a:lnTo>
                  <a:pt x="1208" y="100"/>
                </a:lnTo>
                <a:lnTo>
                  <a:pt x="1216" y="98"/>
                </a:lnTo>
                <a:lnTo>
                  <a:pt x="1222" y="94"/>
                </a:lnTo>
                <a:lnTo>
                  <a:pt x="1224" y="88"/>
                </a:lnTo>
                <a:lnTo>
                  <a:pt x="1222" y="84"/>
                </a:lnTo>
                <a:lnTo>
                  <a:pt x="1220" y="82"/>
                </a:lnTo>
                <a:lnTo>
                  <a:pt x="1214" y="80"/>
                </a:lnTo>
                <a:lnTo>
                  <a:pt x="1200" y="78"/>
                </a:lnTo>
                <a:lnTo>
                  <a:pt x="1182" y="76"/>
                </a:lnTo>
                <a:lnTo>
                  <a:pt x="1136" y="72"/>
                </a:lnTo>
                <a:lnTo>
                  <a:pt x="1112" y="72"/>
                </a:lnTo>
                <a:lnTo>
                  <a:pt x="1102" y="72"/>
                </a:lnTo>
                <a:lnTo>
                  <a:pt x="1094" y="74"/>
                </a:lnTo>
                <a:lnTo>
                  <a:pt x="1080" y="82"/>
                </a:lnTo>
                <a:lnTo>
                  <a:pt x="1066" y="90"/>
                </a:lnTo>
                <a:lnTo>
                  <a:pt x="1054" y="100"/>
                </a:lnTo>
                <a:lnTo>
                  <a:pt x="1044" y="110"/>
                </a:lnTo>
                <a:lnTo>
                  <a:pt x="1042" y="114"/>
                </a:lnTo>
                <a:lnTo>
                  <a:pt x="1040" y="116"/>
                </a:lnTo>
                <a:lnTo>
                  <a:pt x="1034" y="114"/>
                </a:lnTo>
                <a:lnTo>
                  <a:pt x="1030" y="110"/>
                </a:lnTo>
                <a:lnTo>
                  <a:pt x="1024" y="110"/>
                </a:lnTo>
                <a:lnTo>
                  <a:pt x="1020" y="110"/>
                </a:lnTo>
                <a:lnTo>
                  <a:pt x="1006" y="116"/>
                </a:lnTo>
                <a:lnTo>
                  <a:pt x="992" y="124"/>
                </a:lnTo>
                <a:lnTo>
                  <a:pt x="988" y="128"/>
                </a:lnTo>
                <a:lnTo>
                  <a:pt x="984" y="134"/>
                </a:lnTo>
                <a:lnTo>
                  <a:pt x="986" y="138"/>
                </a:lnTo>
                <a:lnTo>
                  <a:pt x="988" y="142"/>
                </a:lnTo>
                <a:lnTo>
                  <a:pt x="998" y="150"/>
                </a:lnTo>
                <a:lnTo>
                  <a:pt x="1000" y="154"/>
                </a:lnTo>
                <a:lnTo>
                  <a:pt x="1000" y="156"/>
                </a:lnTo>
                <a:lnTo>
                  <a:pt x="1000" y="160"/>
                </a:lnTo>
                <a:lnTo>
                  <a:pt x="996" y="162"/>
                </a:lnTo>
                <a:lnTo>
                  <a:pt x="992" y="164"/>
                </a:lnTo>
                <a:lnTo>
                  <a:pt x="988" y="164"/>
                </a:lnTo>
                <a:lnTo>
                  <a:pt x="982" y="164"/>
                </a:lnTo>
                <a:lnTo>
                  <a:pt x="976" y="166"/>
                </a:lnTo>
                <a:lnTo>
                  <a:pt x="968" y="172"/>
                </a:lnTo>
                <a:lnTo>
                  <a:pt x="962" y="178"/>
                </a:lnTo>
                <a:lnTo>
                  <a:pt x="958" y="180"/>
                </a:lnTo>
                <a:lnTo>
                  <a:pt x="954" y="180"/>
                </a:lnTo>
                <a:lnTo>
                  <a:pt x="942" y="180"/>
                </a:lnTo>
                <a:lnTo>
                  <a:pt x="930" y="178"/>
                </a:lnTo>
                <a:lnTo>
                  <a:pt x="924" y="178"/>
                </a:lnTo>
                <a:lnTo>
                  <a:pt x="922" y="176"/>
                </a:lnTo>
                <a:lnTo>
                  <a:pt x="922" y="174"/>
                </a:lnTo>
                <a:lnTo>
                  <a:pt x="924" y="170"/>
                </a:lnTo>
                <a:lnTo>
                  <a:pt x="946" y="160"/>
                </a:lnTo>
                <a:lnTo>
                  <a:pt x="950" y="158"/>
                </a:lnTo>
                <a:lnTo>
                  <a:pt x="954" y="154"/>
                </a:lnTo>
                <a:lnTo>
                  <a:pt x="956" y="148"/>
                </a:lnTo>
                <a:lnTo>
                  <a:pt x="956" y="142"/>
                </a:lnTo>
                <a:lnTo>
                  <a:pt x="956" y="136"/>
                </a:lnTo>
                <a:lnTo>
                  <a:pt x="958" y="130"/>
                </a:lnTo>
                <a:lnTo>
                  <a:pt x="962" y="120"/>
                </a:lnTo>
                <a:lnTo>
                  <a:pt x="970" y="114"/>
                </a:lnTo>
                <a:lnTo>
                  <a:pt x="972" y="110"/>
                </a:lnTo>
                <a:lnTo>
                  <a:pt x="972" y="108"/>
                </a:lnTo>
                <a:lnTo>
                  <a:pt x="970" y="108"/>
                </a:lnTo>
                <a:lnTo>
                  <a:pt x="966" y="108"/>
                </a:lnTo>
                <a:lnTo>
                  <a:pt x="948" y="112"/>
                </a:lnTo>
                <a:lnTo>
                  <a:pt x="936" y="114"/>
                </a:lnTo>
                <a:lnTo>
                  <a:pt x="924" y="116"/>
                </a:lnTo>
                <a:lnTo>
                  <a:pt x="912" y="116"/>
                </a:lnTo>
                <a:lnTo>
                  <a:pt x="900" y="114"/>
                </a:lnTo>
                <a:lnTo>
                  <a:pt x="878" y="106"/>
                </a:lnTo>
                <a:lnTo>
                  <a:pt x="860" y="98"/>
                </a:lnTo>
                <a:lnTo>
                  <a:pt x="844" y="92"/>
                </a:lnTo>
                <a:lnTo>
                  <a:pt x="834" y="90"/>
                </a:lnTo>
                <a:lnTo>
                  <a:pt x="822" y="90"/>
                </a:lnTo>
                <a:lnTo>
                  <a:pt x="810" y="92"/>
                </a:lnTo>
                <a:lnTo>
                  <a:pt x="798" y="98"/>
                </a:lnTo>
                <a:lnTo>
                  <a:pt x="786" y="104"/>
                </a:lnTo>
                <a:lnTo>
                  <a:pt x="776" y="112"/>
                </a:lnTo>
                <a:lnTo>
                  <a:pt x="768" y="122"/>
                </a:lnTo>
                <a:lnTo>
                  <a:pt x="764" y="128"/>
                </a:lnTo>
                <a:lnTo>
                  <a:pt x="764" y="134"/>
                </a:lnTo>
                <a:lnTo>
                  <a:pt x="766" y="136"/>
                </a:lnTo>
                <a:lnTo>
                  <a:pt x="768" y="138"/>
                </a:lnTo>
                <a:lnTo>
                  <a:pt x="782" y="138"/>
                </a:lnTo>
                <a:lnTo>
                  <a:pt x="794" y="138"/>
                </a:lnTo>
                <a:lnTo>
                  <a:pt x="802" y="138"/>
                </a:lnTo>
                <a:lnTo>
                  <a:pt x="806" y="140"/>
                </a:lnTo>
                <a:lnTo>
                  <a:pt x="808" y="144"/>
                </a:lnTo>
                <a:lnTo>
                  <a:pt x="808" y="150"/>
                </a:lnTo>
                <a:lnTo>
                  <a:pt x="808" y="158"/>
                </a:lnTo>
                <a:lnTo>
                  <a:pt x="810" y="162"/>
                </a:lnTo>
                <a:lnTo>
                  <a:pt x="816" y="168"/>
                </a:lnTo>
                <a:lnTo>
                  <a:pt x="826" y="172"/>
                </a:lnTo>
                <a:lnTo>
                  <a:pt x="834" y="178"/>
                </a:lnTo>
                <a:lnTo>
                  <a:pt x="834" y="180"/>
                </a:lnTo>
                <a:lnTo>
                  <a:pt x="820" y="180"/>
                </a:lnTo>
                <a:lnTo>
                  <a:pt x="812" y="176"/>
                </a:lnTo>
                <a:lnTo>
                  <a:pt x="806" y="174"/>
                </a:lnTo>
                <a:lnTo>
                  <a:pt x="796" y="168"/>
                </a:lnTo>
                <a:lnTo>
                  <a:pt x="792" y="164"/>
                </a:lnTo>
                <a:lnTo>
                  <a:pt x="786" y="162"/>
                </a:lnTo>
                <a:lnTo>
                  <a:pt x="776" y="160"/>
                </a:lnTo>
                <a:lnTo>
                  <a:pt x="762" y="158"/>
                </a:lnTo>
                <a:lnTo>
                  <a:pt x="732" y="156"/>
                </a:lnTo>
                <a:lnTo>
                  <a:pt x="704" y="152"/>
                </a:lnTo>
                <a:lnTo>
                  <a:pt x="690" y="150"/>
                </a:lnTo>
                <a:lnTo>
                  <a:pt x="676" y="150"/>
                </a:lnTo>
                <a:lnTo>
                  <a:pt x="662" y="152"/>
                </a:lnTo>
                <a:lnTo>
                  <a:pt x="646" y="156"/>
                </a:lnTo>
                <a:lnTo>
                  <a:pt x="620" y="164"/>
                </a:lnTo>
                <a:lnTo>
                  <a:pt x="606" y="170"/>
                </a:lnTo>
                <a:lnTo>
                  <a:pt x="600" y="172"/>
                </a:lnTo>
                <a:lnTo>
                  <a:pt x="594" y="172"/>
                </a:lnTo>
                <a:lnTo>
                  <a:pt x="576" y="168"/>
                </a:lnTo>
                <a:lnTo>
                  <a:pt x="548" y="158"/>
                </a:lnTo>
                <a:lnTo>
                  <a:pt x="512" y="148"/>
                </a:lnTo>
                <a:lnTo>
                  <a:pt x="492" y="144"/>
                </a:lnTo>
                <a:lnTo>
                  <a:pt x="472" y="142"/>
                </a:lnTo>
                <a:lnTo>
                  <a:pt x="452" y="142"/>
                </a:lnTo>
                <a:lnTo>
                  <a:pt x="432" y="144"/>
                </a:lnTo>
                <a:lnTo>
                  <a:pt x="392" y="152"/>
                </a:lnTo>
                <a:lnTo>
                  <a:pt x="354" y="162"/>
                </a:lnTo>
                <a:lnTo>
                  <a:pt x="322" y="172"/>
                </a:lnTo>
                <a:lnTo>
                  <a:pt x="304" y="180"/>
                </a:lnTo>
                <a:lnTo>
                  <a:pt x="300" y="184"/>
                </a:lnTo>
                <a:lnTo>
                  <a:pt x="300" y="188"/>
                </a:lnTo>
                <a:lnTo>
                  <a:pt x="302" y="194"/>
                </a:lnTo>
                <a:lnTo>
                  <a:pt x="304" y="198"/>
                </a:lnTo>
                <a:lnTo>
                  <a:pt x="302" y="200"/>
                </a:lnTo>
                <a:lnTo>
                  <a:pt x="300" y="202"/>
                </a:lnTo>
                <a:lnTo>
                  <a:pt x="292" y="202"/>
                </a:lnTo>
                <a:lnTo>
                  <a:pt x="266" y="204"/>
                </a:lnTo>
                <a:lnTo>
                  <a:pt x="238" y="206"/>
                </a:lnTo>
                <a:lnTo>
                  <a:pt x="226" y="208"/>
                </a:lnTo>
                <a:lnTo>
                  <a:pt x="218" y="210"/>
                </a:lnTo>
                <a:lnTo>
                  <a:pt x="212" y="214"/>
                </a:lnTo>
                <a:lnTo>
                  <a:pt x="212" y="216"/>
                </a:lnTo>
                <a:lnTo>
                  <a:pt x="214" y="220"/>
                </a:lnTo>
                <a:lnTo>
                  <a:pt x="224" y="230"/>
                </a:lnTo>
                <a:lnTo>
                  <a:pt x="232" y="236"/>
                </a:lnTo>
                <a:lnTo>
                  <a:pt x="234" y="238"/>
                </a:lnTo>
                <a:lnTo>
                  <a:pt x="224" y="242"/>
                </a:lnTo>
                <a:lnTo>
                  <a:pt x="208" y="244"/>
                </a:lnTo>
                <a:lnTo>
                  <a:pt x="192" y="248"/>
                </a:lnTo>
                <a:lnTo>
                  <a:pt x="178" y="252"/>
                </a:lnTo>
                <a:lnTo>
                  <a:pt x="172" y="256"/>
                </a:lnTo>
                <a:lnTo>
                  <a:pt x="168" y="262"/>
                </a:lnTo>
                <a:lnTo>
                  <a:pt x="162" y="266"/>
                </a:lnTo>
                <a:lnTo>
                  <a:pt x="156" y="272"/>
                </a:lnTo>
                <a:lnTo>
                  <a:pt x="142" y="280"/>
                </a:lnTo>
                <a:lnTo>
                  <a:pt x="138" y="284"/>
                </a:lnTo>
                <a:lnTo>
                  <a:pt x="136" y="286"/>
                </a:lnTo>
                <a:lnTo>
                  <a:pt x="138" y="290"/>
                </a:lnTo>
                <a:lnTo>
                  <a:pt x="144" y="292"/>
                </a:lnTo>
                <a:lnTo>
                  <a:pt x="164" y="298"/>
                </a:lnTo>
                <a:lnTo>
                  <a:pt x="182" y="306"/>
                </a:lnTo>
                <a:lnTo>
                  <a:pt x="192" y="312"/>
                </a:lnTo>
                <a:lnTo>
                  <a:pt x="194" y="314"/>
                </a:lnTo>
                <a:lnTo>
                  <a:pt x="190" y="316"/>
                </a:lnTo>
                <a:lnTo>
                  <a:pt x="166" y="322"/>
                </a:lnTo>
                <a:lnTo>
                  <a:pt x="126" y="334"/>
                </a:lnTo>
                <a:lnTo>
                  <a:pt x="84" y="350"/>
                </a:lnTo>
                <a:lnTo>
                  <a:pt x="50" y="360"/>
                </a:lnTo>
                <a:lnTo>
                  <a:pt x="36" y="364"/>
                </a:lnTo>
                <a:lnTo>
                  <a:pt x="24" y="370"/>
                </a:lnTo>
                <a:lnTo>
                  <a:pt x="14" y="378"/>
                </a:lnTo>
                <a:lnTo>
                  <a:pt x="6" y="386"/>
                </a:lnTo>
                <a:lnTo>
                  <a:pt x="2" y="392"/>
                </a:lnTo>
                <a:lnTo>
                  <a:pt x="0" y="396"/>
                </a:lnTo>
                <a:lnTo>
                  <a:pt x="2" y="398"/>
                </a:lnTo>
                <a:lnTo>
                  <a:pt x="4" y="398"/>
                </a:lnTo>
                <a:lnTo>
                  <a:pt x="14" y="396"/>
                </a:lnTo>
                <a:lnTo>
                  <a:pt x="106" y="366"/>
                </a:lnTo>
                <a:lnTo>
                  <a:pt x="184" y="340"/>
                </a:lnTo>
                <a:lnTo>
                  <a:pt x="198" y="336"/>
                </a:lnTo>
                <a:lnTo>
                  <a:pt x="202" y="336"/>
                </a:lnTo>
                <a:lnTo>
                  <a:pt x="206" y="336"/>
                </a:lnTo>
                <a:lnTo>
                  <a:pt x="208" y="338"/>
                </a:lnTo>
                <a:lnTo>
                  <a:pt x="210" y="342"/>
                </a:lnTo>
                <a:lnTo>
                  <a:pt x="212" y="350"/>
                </a:lnTo>
                <a:lnTo>
                  <a:pt x="212" y="352"/>
                </a:lnTo>
                <a:lnTo>
                  <a:pt x="214" y="354"/>
                </a:lnTo>
                <a:lnTo>
                  <a:pt x="224" y="350"/>
                </a:lnTo>
                <a:lnTo>
                  <a:pt x="240" y="340"/>
                </a:lnTo>
                <a:lnTo>
                  <a:pt x="254" y="328"/>
                </a:lnTo>
                <a:lnTo>
                  <a:pt x="262" y="322"/>
                </a:lnTo>
                <a:lnTo>
                  <a:pt x="266" y="316"/>
                </a:lnTo>
                <a:lnTo>
                  <a:pt x="274" y="302"/>
                </a:lnTo>
                <a:lnTo>
                  <a:pt x="278" y="296"/>
                </a:lnTo>
                <a:lnTo>
                  <a:pt x="282" y="292"/>
                </a:lnTo>
                <a:lnTo>
                  <a:pt x="286" y="292"/>
                </a:lnTo>
                <a:lnTo>
                  <a:pt x="292" y="294"/>
                </a:lnTo>
                <a:lnTo>
                  <a:pt x="298" y="296"/>
                </a:lnTo>
                <a:lnTo>
                  <a:pt x="304" y="298"/>
                </a:lnTo>
                <a:lnTo>
                  <a:pt x="314" y="296"/>
                </a:lnTo>
                <a:lnTo>
                  <a:pt x="332" y="290"/>
                </a:lnTo>
                <a:lnTo>
                  <a:pt x="352" y="284"/>
                </a:lnTo>
                <a:lnTo>
                  <a:pt x="362" y="282"/>
                </a:lnTo>
                <a:lnTo>
                  <a:pt x="366" y="284"/>
                </a:lnTo>
                <a:lnTo>
                  <a:pt x="372" y="286"/>
                </a:lnTo>
                <a:lnTo>
                  <a:pt x="382" y="290"/>
                </a:lnTo>
                <a:lnTo>
                  <a:pt x="398" y="296"/>
                </a:lnTo>
                <a:lnTo>
                  <a:pt x="412" y="300"/>
                </a:lnTo>
                <a:lnTo>
                  <a:pt x="422" y="306"/>
                </a:lnTo>
                <a:lnTo>
                  <a:pt x="426" y="312"/>
                </a:lnTo>
                <a:lnTo>
                  <a:pt x="430" y="320"/>
                </a:lnTo>
                <a:lnTo>
                  <a:pt x="430" y="326"/>
                </a:lnTo>
                <a:lnTo>
                  <a:pt x="428" y="328"/>
                </a:lnTo>
                <a:lnTo>
                  <a:pt x="424" y="328"/>
                </a:lnTo>
                <a:lnTo>
                  <a:pt x="420" y="332"/>
                </a:lnTo>
                <a:lnTo>
                  <a:pt x="416" y="336"/>
                </a:lnTo>
                <a:lnTo>
                  <a:pt x="416" y="344"/>
                </a:lnTo>
                <a:lnTo>
                  <a:pt x="416" y="352"/>
                </a:lnTo>
                <a:lnTo>
                  <a:pt x="418" y="362"/>
                </a:lnTo>
                <a:lnTo>
                  <a:pt x="420" y="370"/>
                </a:lnTo>
                <a:lnTo>
                  <a:pt x="418" y="374"/>
                </a:lnTo>
                <a:lnTo>
                  <a:pt x="416" y="378"/>
                </a:lnTo>
                <a:lnTo>
                  <a:pt x="414" y="380"/>
                </a:lnTo>
                <a:lnTo>
                  <a:pt x="408" y="382"/>
                </a:lnTo>
                <a:lnTo>
                  <a:pt x="402" y="384"/>
                </a:lnTo>
                <a:lnTo>
                  <a:pt x="398" y="386"/>
                </a:lnTo>
                <a:lnTo>
                  <a:pt x="396" y="390"/>
                </a:lnTo>
                <a:lnTo>
                  <a:pt x="396" y="394"/>
                </a:lnTo>
                <a:lnTo>
                  <a:pt x="396" y="398"/>
                </a:lnTo>
                <a:lnTo>
                  <a:pt x="398" y="400"/>
                </a:lnTo>
                <a:lnTo>
                  <a:pt x="402" y="402"/>
                </a:lnTo>
                <a:lnTo>
                  <a:pt x="404" y="404"/>
                </a:lnTo>
                <a:lnTo>
                  <a:pt x="412" y="402"/>
                </a:lnTo>
                <a:lnTo>
                  <a:pt x="418" y="398"/>
                </a:lnTo>
                <a:lnTo>
                  <a:pt x="422" y="392"/>
                </a:lnTo>
                <a:lnTo>
                  <a:pt x="424" y="386"/>
                </a:lnTo>
                <a:lnTo>
                  <a:pt x="428" y="378"/>
                </a:lnTo>
                <a:lnTo>
                  <a:pt x="436" y="370"/>
                </a:lnTo>
                <a:lnTo>
                  <a:pt x="442" y="366"/>
                </a:lnTo>
                <a:lnTo>
                  <a:pt x="444" y="368"/>
                </a:lnTo>
                <a:lnTo>
                  <a:pt x="444" y="372"/>
                </a:lnTo>
                <a:lnTo>
                  <a:pt x="436" y="390"/>
                </a:lnTo>
                <a:lnTo>
                  <a:pt x="432" y="400"/>
                </a:lnTo>
                <a:lnTo>
                  <a:pt x="432" y="408"/>
                </a:lnTo>
                <a:lnTo>
                  <a:pt x="430" y="414"/>
                </a:lnTo>
                <a:lnTo>
                  <a:pt x="426" y="418"/>
                </a:lnTo>
                <a:lnTo>
                  <a:pt x="420" y="420"/>
                </a:lnTo>
                <a:lnTo>
                  <a:pt x="418" y="426"/>
                </a:lnTo>
                <a:lnTo>
                  <a:pt x="418" y="432"/>
                </a:lnTo>
                <a:lnTo>
                  <a:pt x="420" y="436"/>
                </a:lnTo>
                <a:lnTo>
                  <a:pt x="428" y="446"/>
                </a:lnTo>
                <a:lnTo>
                  <a:pt x="432" y="452"/>
                </a:lnTo>
                <a:lnTo>
                  <a:pt x="432" y="458"/>
                </a:lnTo>
                <a:lnTo>
                  <a:pt x="430" y="478"/>
                </a:lnTo>
                <a:lnTo>
                  <a:pt x="428" y="486"/>
                </a:lnTo>
                <a:lnTo>
                  <a:pt x="420" y="496"/>
                </a:lnTo>
                <a:lnTo>
                  <a:pt x="402" y="520"/>
                </a:lnTo>
                <a:lnTo>
                  <a:pt x="382" y="546"/>
                </a:lnTo>
                <a:lnTo>
                  <a:pt x="376" y="556"/>
                </a:lnTo>
                <a:lnTo>
                  <a:pt x="372" y="562"/>
                </a:lnTo>
                <a:lnTo>
                  <a:pt x="368" y="576"/>
                </a:lnTo>
                <a:lnTo>
                  <a:pt x="366" y="592"/>
                </a:lnTo>
                <a:lnTo>
                  <a:pt x="368" y="622"/>
                </a:lnTo>
                <a:lnTo>
                  <a:pt x="366" y="636"/>
                </a:lnTo>
                <a:lnTo>
                  <a:pt x="366" y="650"/>
                </a:lnTo>
                <a:lnTo>
                  <a:pt x="368" y="658"/>
                </a:lnTo>
                <a:lnTo>
                  <a:pt x="370" y="662"/>
                </a:lnTo>
                <a:lnTo>
                  <a:pt x="374" y="668"/>
                </a:lnTo>
                <a:lnTo>
                  <a:pt x="380" y="670"/>
                </a:lnTo>
                <a:lnTo>
                  <a:pt x="390" y="676"/>
                </a:lnTo>
                <a:lnTo>
                  <a:pt x="396" y="680"/>
                </a:lnTo>
                <a:lnTo>
                  <a:pt x="400" y="688"/>
                </a:lnTo>
                <a:lnTo>
                  <a:pt x="400" y="698"/>
                </a:lnTo>
                <a:lnTo>
                  <a:pt x="400" y="710"/>
                </a:lnTo>
                <a:lnTo>
                  <a:pt x="400" y="724"/>
                </a:lnTo>
                <a:lnTo>
                  <a:pt x="404" y="736"/>
                </a:lnTo>
                <a:lnTo>
                  <a:pt x="410" y="746"/>
                </a:lnTo>
                <a:lnTo>
                  <a:pt x="414" y="754"/>
                </a:lnTo>
                <a:lnTo>
                  <a:pt x="416" y="758"/>
                </a:lnTo>
                <a:lnTo>
                  <a:pt x="414" y="776"/>
                </a:lnTo>
                <a:lnTo>
                  <a:pt x="416" y="780"/>
                </a:lnTo>
                <a:lnTo>
                  <a:pt x="416" y="784"/>
                </a:lnTo>
                <a:lnTo>
                  <a:pt x="420" y="788"/>
                </a:lnTo>
                <a:lnTo>
                  <a:pt x="426" y="792"/>
                </a:lnTo>
                <a:lnTo>
                  <a:pt x="428" y="794"/>
                </a:lnTo>
                <a:lnTo>
                  <a:pt x="428" y="798"/>
                </a:lnTo>
                <a:lnTo>
                  <a:pt x="428" y="808"/>
                </a:lnTo>
                <a:lnTo>
                  <a:pt x="426" y="816"/>
                </a:lnTo>
                <a:lnTo>
                  <a:pt x="428" y="820"/>
                </a:lnTo>
                <a:lnTo>
                  <a:pt x="428" y="824"/>
                </a:lnTo>
                <a:lnTo>
                  <a:pt x="432" y="828"/>
                </a:lnTo>
                <a:lnTo>
                  <a:pt x="436" y="832"/>
                </a:lnTo>
                <a:lnTo>
                  <a:pt x="450" y="840"/>
                </a:lnTo>
                <a:lnTo>
                  <a:pt x="460" y="844"/>
                </a:lnTo>
                <a:lnTo>
                  <a:pt x="464" y="844"/>
                </a:lnTo>
                <a:lnTo>
                  <a:pt x="466" y="844"/>
                </a:lnTo>
                <a:lnTo>
                  <a:pt x="466" y="840"/>
                </a:lnTo>
                <a:lnTo>
                  <a:pt x="464" y="834"/>
                </a:lnTo>
                <a:lnTo>
                  <a:pt x="452" y="806"/>
                </a:lnTo>
                <a:lnTo>
                  <a:pt x="442" y="774"/>
                </a:lnTo>
                <a:lnTo>
                  <a:pt x="436" y="750"/>
                </a:lnTo>
                <a:lnTo>
                  <a:pt x="434" y="728"/>
                </a:lnTo>
                <a:lnTo>
                  <a:pt x="434" y="712"/>
                </a:lnTo>
                <a:lnTo>
                  <a:pt x="436" y="710"/>
                </a:lnTo>
                <a:lnTo>
                  <a:pt x="438" y="712"/>
                </a:lnTo>
                <a:lnTo>
                  <a:pt x="446" y="730"/>
                </a:lnTo>
                <a:lnTo>
                  <a:pt x="456" y="752"/>
                </a:lnTo>
                <a:lnTo>
                  <a:pt x="466" y="780"/>
                </a:lnTo>
                <a:lnTo>
                  <a:pt x="478" y="806"/>
                </a:lnTo>
                <a:lnTo>
                  <a:pt x="482" y="816"/>
                </a:lnTo>
                <a:lnTo>
                  <a:pt x="488" y="824"/>
                </a:lnTo>
                <a:lnTo>
                  <a:pt x="500" y="834"/>
                </a:lnTo>
                <a:lnTo>
                  <a:pt x="508" y="844"/>
                </a:lnTo>
                <a:lnTo>
                  <a:pt x="510" y="850"/>
                </a:lnTo>
                <a:lnTo>
                  <a:pt x="510" y="858"/>
                </a:lnTo>
                <a:lnTo>
                  <a:pt x="508" y="874"/>
                </a:lnTo>
                <a:lnTo>
                  <a:pt x="506" y="892"/>
                </a:lnTo>
                <a:lnTo>
                  <a:pt x="508" y="898"/>
                </a:lnTo>
                <a:lnTo>
                  <a:pt x="510" y="906"/>
                </a:lnTo>
                <a:lnTo>
                  <a:pt x="518" y="912"/>
                </a:lnTo>
                <a:lnTo>
                  <a:pt x="530" y="918"/>
                </a:lnTo>
                <a:lnTo>
                  <a:pt x="542" y="924"/>
                </a:lnTo>
                <a:lnTo>
                  <a:pt x="556" y="932"/>
                </a:lnTo>
                <a:lnTo>
                  <a:pt x="578" y="948"/>
                </a:lnTo>
                <a:lnTo>
                  <a:pt x="598" y="958"/>
                </a:lnTo>
                <a:lnTo>
                  <a:pt x="606" y="962"/>
                </a:lnTo>
                <a:lnTo>
                  <a:pt x="616" y="962"/>
                </a:lnTo>
                <a:lnTo>
                  <a:pt x="630" y="958"/>
                </a:lnTo>
                <a:lnTo>
                  <a:pt x="642" y="954"/>
                </a:lnTo>
                <a:lnTo>
                  <a:pt x="648" y="954"/>
                </a:lnTo>
                <a:lnTo>
                  <a:pt x="652" y="954"/>
                </a:lnTo>
                <a:lnTo>
                  <a:pt x="656" y="956"/>
                </a:lnTo>
                <a:lnTo>
                  <a:pt x="658" y="960"/>
                </a:lnTo>
                <a:lnTo>
                  <a:pt x="666" y="972"/>
                </a:lnTo>
                <a:lnTo>
                  <a:pt x="678" y="984"/>
                </a:lnTo>
                <a:lnTo>
                  <a:pt x="692" y="992"/>
                </a:lnTo>
                <a:lnTo>
                  <a:pt x="698" y="994"/>
                </a:lnTo>
                <a:lnTo>
                  <a:pt x="706" y="996"/>
                </a:lnTo>
                <a:lnTo>
                  <a:pt x="714" y="996"/>
                </a:lnTo>
                <a:lnTo>
                  <a:pt x="718" y="998"/>
                </a:lnTo>
                <a:lnTo>
                  <a:pt x="724" y="1000"/>
                </a:lnTo>
                <a:lnTo>
                  <a:pt x="728" y="1004"/>
                </a:lnTo>
                <a:lnTo>
                  <a:pt x="734" y="1016"/>
                </a:lnTo>
                <a:lnTo>
                  <a:pt x="736" y="1030"/>
                </a:lnTo>
                <a:lnTo>
                  <a:pt x="738" y="1036"/>
                </a:lnTo>
                <a:lnTo>
                  <a:pt x="740" y="1042"/>
                </a:lnTo>
                <a:lnTo>
                  <a:pt x="744" y="1046"/>
                </a:lnTo>
                <a:lnTo>
                  <a:pt x="748" y="1050"/>
                </a:lnTo>
                <a:lnTo>
                  <a:pt x="760" y="1054"/>
                </a:lnTo>
                <a:lnTo>
                  <a:pt x="774" y="1060"/>
                </a:lnTo>
                <a:lnTo>
                  <a:pt x="780" y="1062"/>
                </a:lnTo>
                <a:lnTo>
                  <a:pt x="786" y="1066"/>
                </a:lnTo>
                <a:lnTo>
                  <a:pt x="796" y="1076"/>
                </a:lnTo>
                <a:lnTo>
                  <a:pt x="804" y="1084"/>
                </a:lnTo>
                <a:lnTo>
                  <a:pt x="808" y="1086"/>
                </a:lnTo>
                <a:lnTo>
                  <a:pt x="814" y="1086"/>
                </a:lnTo>
                <a:lnTo>
                  <a:pt x="826" y="1084"/>
                </a:lnTo>
                <a:lnTo>
                  <a:pt x="838" y="1084"/>
                </a:lnTo>
                <a:lnTo>
                  <a:pt x="842" y="1084"/>
                </a:lnTo>
                <a:lnTo>
                  <a:pt x="846" y="1086"/>
                </a:lnTo>
                <a:lnTo>
                  <a:pt x="848" y="1088"/>
                </a:lnTo>
                <a:lnTo>
                  <a:pt x="850" y="1094"/>
                </a:lnTo>
                <a:lnTo>
                  <a:pt x="850" y="1108"/>
                </a:lnTo>
                <a:lnTo>
                  <a:pt x="850" y="1128"/>
                </a:lnTo>
                <a:lnTo>
                  <a:pt x="848" y="1138"/>
                </a:lnTo>
                <a:lnTo>
                  <a:pt x="844" y="1150"/>
                </a:lnTo>
                <a:lnTo>
                  <a:pt x="838" y="1160"/>
                </a:lnTo>
                <a:lnTo>
                  <a:pt x="830" y="1170"/>
                </a:lnTo>
                <a:lnTo>
                  <a:pt x="814" y="1186"/>
                </a:lnTo>
                <a:lnTo>
                  <a:pt x="804" y="1200"/>
                </a:lnTo>
                <a:lnTo>
                  <a:pt x="802" y="1206"/>
                </a:lnTo>
                <a:lnTo>
                  <a:pt x="802" y="1212"/>
                </a:lnTo>
                <a:lnTo>
                  <a:pt x="804" y="1218"/>
                </a:lnTo>
                <a:lnTo>
                  <a:pt x="808" y="1224"/>
                </a:lnTo>
                <a:lnTo>
                  <a:pt x="810" y="1230"/>
                </a:lnTo>
                <a:lnTo>
                  <a:pt x="812" y="1236"/>
                </a:lnTo>
                <a:lnTo>
                  <a:pt x="814" y="1242"/>
                </a:lnTo>
                <a:lnTo>
                  <a:pt x="812" y="1246"/>
                </a:lnTo>
                <a:lnTo>
                  <a:pt x="808" y="1258"/>
                </a:lnTo>
                <a:lnTo>
                  <a:pt x="802" y="1266"/>
                </a:lnTo>
                <a:lnTo>
                  <a:pt x="800" y="1272"/>
                </a:lnTo>
                <a:lnTo>
                  <a:pt x="800" y="1276"/>
                </a:lnTo>
                <a:lnTo>
                  <a:pt x="804" y="1284"/>
                </a:lnTo>
                <a:lnTo>
                  <a:pt x="820" y="1308"/>
                </a:lnTo>
                <a:lnTo>
                  <a:pt x="832" y="1322"/>
                </a:lnTo>
                <a:lnTo>
                  <a:pt x="844" y="1338"/>
                </a:lnTo>
                <a:lnTo>
                  <a:pt x="854" y="1360"/>
                </a:lnTo>
                <a:lnTo>
                  <a:pt x="864" y="1384"/>
                </a:lnTo>
                <a:lnTo>
                  <a:pt x="868" y="1398"/>
                </a:lnTo>
                <a:lnTo>
                  <a:pt x="874" y="1408"/>
                </a:lnTo>
                <a:lnTo>
                  <a:pt x="880" y="1418"/>
                </a:lnTo>
                <a:lnTo>
                  <a:pt x="886" y="1426"/>
                </a:lnTo>
                <a:lnTo>
                  <a:pt x="894" y="1432"/>
                </a:lnTo>
                <a:lnTo>
                  <a:pt x="902" y="1438"/>
                </a:lnTo>
                <a:lnTo>
                  <a:pt x="922" y="1446"/>
                </a:lnTo>
                <a:lnTo>
                  <a:pt x="942" y="1458"/>
                </a:lnTo>
                <a:lnTo>
                  <a:pt x="950" y="1464"/>
                </a:lnTo>
                <a:lnTo>
                  <a:pt x="958" y="1470"/>
                </a:lnTo>
                <a:lnTo>
                  <a:pt x="964" y="1478"/>
                </a:lnTo>
                <a:lnTo>
                  <a:pt x="968" y="1488"/>
                </a:lnTo>
                <a:lnTo>
                  <a:pt x="972" y="1498"/>
                </a:lnTo>
                <a:lnTo>
                  <a:pt x="972" y="1508"/>
                </a:lnTo>
                <a:lnTo>
                  <a:pt x="970" y="1662"/>
                </a:lnTo>
                <a:lnTo>
                  <a:pt x="972" y="1684"/>
                </a:lnTo>
                <a:lnTo>
                  <a:pt x="978" y="1704"/>
                </a:lnTo>
                <a:lnTo>
                  <a:pt x="982" y="1724"/>
                </a:lnTo>
                <a:lnTo>
                  <a:pt x="982" y="1732"/>
                </a:lnTo>
                <a:lnTo>
                  <a:pt x="980" y="1742"/>
                </a:lnTo>
                <a:lnTo>
                  <a:pt x="978" y="1758"/>
                </a:lnTo>
                <a:lnTo>
                  <a:pt x="980" y="1770"/>
                </a:lnTo>
                <a:lnTo>
                  <a:pt x="982" y="1782"/>
                </a:lnTo>
                <a:lnTo>
                  <a:pt x="988" y="1790"/>
                </a:lnTo>
                <a:lnTo>
                  <a:pt x="990" y="1798"/>
                </a:lnTo>
                <a:lnTo>
                  <a:pt x="992" y="1810"/>
                </a:lnTo>
                <a:lnTo>
                  <a:pt x="994" y="1836"/>
                </a:lnTo>
                <a:lnTo>
                  <a:pt x="996" y="1842"/>
                </a:lnTo>
                <a:lnTo>
                  <a:pt x="998" y="1844"/>
                </a:lnTo>
                <a:lnTo>
                  <a:pt x="1006" y="1848"/>
                </a:lnTo>
                <a:lnTo>
                  <a:pt x="1012" y="1850"/>
                </a:lnTo>
                <a:lnTo>
                  <a:pt x="1014" y="1852"/>
                </a:lnTo>
                <a:lnTo>
                  <a:pt x="1016" y="1858"/>
                </a:lnTo>
                <a:lnTo>
                  <a:pt x="1014" y="1872"/>
                </a:lnTo>
                <a:lnTo>
                  <a:pt x="1012" y="1886"/>
                </a:lnTo>
                <a:lnTo>
                  <a:pt x="1012" y="1900"/>
                </a:lnTo>
                <a:lnTo>
                  <a:pt x="1014" y="1904"/>
                </a:lnTo>
                <a:lnTo>
                  <a:pt x="1018" y="1908"/>
                </a:lnTo>
                <a:lnTo>
                  <a:pt x="1020" y="1912"/>
                </a:lnTo>
                <a:lnTo>
                  <a:pt x="1020" y="1918"/>
                </a:lnTo>
                <a:lnTo>
                  <a:pt x="1022" y="1934"/>
                </a:lnTo>
                <a:lnTo>
                  <a:pt x="1024" y="1944"/>
                </a:lnTo>
                <a:lnTo>
                  <a:pt x="1028" y="1954"/>
                </a:lnTo>
                <a:lnTo>
                  <a:pt x="1038" y="1964"/>
                </a:lnTo>
                <a:lnTo>
                  <a:pt x="1052" y="1976"/>
                </a:lnTo>
                <a:lnTo>
                  <a:pt x="1094" y="2002"/>
                </a:lnTo>
                <a:lnTo>
                  <a:pt x="1100" y="2008"/>
                </a:lnTo>
                <a:lnTo>
                  <a:pt x="1104" y="2010"/>
                </a:lnTo>
                <a:lnTo>
                  <a:pt x="1106" y="2012"/>
                </a:lnTo>
                <a:lnTo>
                  <a:pt x="1108" y="2012"/>
                </a:lnTo>
                <a:lnTo>
                  <a:pt x="1114" y="2008"/>
                </a:lnTo>
                <a:lnTo>
                  <a:pt x="1120" y="2006"/>
                </a:lnTo>
                <a:lnTo>
                  <a:pt x="1122" y="2006"/>
                </a:lnTo>
                <a:lnTo>
                  <a:pt x="1122" y="2010"/>
                </a:lnTo>
                <a:lnTo>
                  <a:pt x="1118" y="2018"/>
                </a:lnTo>
                <a:lnTo>
                  <a:pt x="1116" y="2024"/>
                </a:lnTo>
                <a:lnTo>
                  <a:pt x="1116" y="2030"/>
                </a:lnTo>
                <a:lnTo>
                  <a:pt x="1116" y="2034"/>
                </a:lnTo>
                <a:lnTo>
                  <a:pt x="1120" y="2038"/>
                </a:lnTo>
                <a:lnTo>
                  <a:pt x="1130" y="2042"/>
                </a:lnTo>
                <a:lnTo>
                  <a:pt x="1144" y="2042"/>
                </a:lnTo>
                <a:lnTo>
                  <a:pt x="1176" y="2044"/>
                </a:lnTo>
                <a:lnTo>
                  <a:pt x="1196" y="2044"/>
                </a:lnTo>
                <a:lnTo>
                  <a:pt x="1202" y="2042"/>
                </a:lnTo>
                <a:lnTo>
                  <a:pt x="1202" y="2040"/>
                </a:lnTo>
                <a:lnTo>
                  <a:pt x="1200" y="2034"/>
                </a:lnTo>
                <a:lnTo>
                  <a:pt x="1190" y="2028"/>
                </a:lnTo>
                <a:lnTo>
                  <a:pt x="1180" y="2020"/>
                </a:lnTo>
                <a:lnTo>
                  <a:pt x="1172" y="2016"/>
                </a:lnTo>
                <a:lnTo>
                  <a:pt x="1156" y="2010"/>
                </a:lnTo>
                <a:lnTo>
                  <a:pt x="1152" y="2008"/>
                </a:lnTo>
                <a:lnTo>
                  <a:pt x="1146" y="2006"/>
                </a:lnTo>
                <a:lnTo>
                  <a:pt x="1142" y="2000"/>
                </a:lnTo>
                <a:lnTo>
                  <a:pt x="1140" y="1994"/>
                </a:lnTo>
                <a:lnTo>
                  <a:pt x="1136" y="1982"/>
                </a:lnTo>
                <a:lnTo>
                  <a:pt x="1132" y="1974"/>
                </a:lnTo>
                <a:lnTo>
                  <a:pt x="1128" y="1968"/>
                </a:lnTo>
                <a:lnTo>
                  <a:pt x="1126" y="1960"/>
                </a:lnTo>
                <a:lnTo>
                  <a:pt x="1124" y="1954"/>
                </a:lnTo>
                <a:lnTo>
                  <a:pt x="1126" y="1950"/>
                </a:lnTo>
                <a:lnTo>
                  <a:pt x="1130" y="1942"/>
                </a:lnTo>
                <a:lnTo>
                  <a:pt x="1132" y="1934"/>
                </a:lnTo>
                <a:lnTo>
                  <a:pt x="1134" y="1928"/>
                </a:lnTo>
                <a:lnTo>
                  <a:pt x="1132" y="1924"/>
                </a:lnTo>
                <a:lnTo>
                  <a:pt x="1130" y="1918"/>
                </a:lnTo>
                <a:lnTo>
                  <a:pt x="1126" y="1914"/>
                </a:lnTo>
                <a:lnTo>
                  <a:pt x="1118" y="1908"/>
                </a:lnTo>
                <a:lnTo>
                  <a:pt x="1110" y="1902"/>
                </a:lnTo>
                <a:lnTo>
                  <a:pt x="1108" y="1898"/>
                </a:lnTo>
                <a:lnTo>
                  <a:pt x="1108" y="1892"/>
                </a:lnTo>
                <a:lnTo>
                  <a:pt x="1112" y="1882"/>
                </a:lnTo>
                <a:lnTo>
                  <a:pt x="1116" y="1872"/>
                </a:lnTo>
                <a:lnTo>
                  <a:pt x="1126" y="1856"/>
                </a:lnTo>
                <a:lnTo>
                  <a:pt x="1128" y="1850"/>
                </a:lnTo>
                <a:lnTo>
                  <a:pt x="1128" y="1846"/>
                </a:lnTo>
                <a:lnTo>
                  <a:pt x="1126" y="1840"/>
                </a:lnTo>
                <a:lnTo>
                  <a:pt x="1120" y="1836"/>
                </a:lnTo>
                <a:lnTo>
                  <a:pt x="1116" y="1832"/>
                </a:lnTo>
                <a:lnTo>
                  <a:pt x="1116" y="1828"/>
                </a:lnTo>
                <a:lnTo>
                  <a:pt x="1118" y="1826"/>
                </a:lnTo>
                <a:lnTo>
                  <a:pt x="1126" y="1824"/>
                </a:lnTo>
                <a:lnTo>
                  <a:pt x="1138" y="1822"/>
                </a:lnTo>
                <a:lnTo>
                  <a:pt x="1140" y="1818"/>
                </a:lnTo>
                <a:lnTo>
                  <a:pt x="1144" y="1808"/>
                </a:lnTo>
                <a:lnTo>
                  <a:pt x="1146" y="1804"/>
                </a:lnTo>
                <a:lnTo>
                  <a:pt x="1150" y="1800"/>
                </a:lnTo>
                <a:lnTo>
                  <a:pt x="1156" y="1794"/>
                </a:lnTo>
                <a:lnTo>
                  <a:pt x="1164" y="1792"/>
                </a:lnTo>
                <a:lnTo>
                  <a:pt x="1170" y="1788"/>
                </a:lnTo>
                <a:lnTo>
                  <a:pt x="1178" y="1784"/>
                </a:lnTo>
                <a:lnTo>
                  <a:pt x="1188" y="1778"/>
                </a:lnTo>
                <a:lnTo>
                  <a:pt x="1192" y="1774"/>
                </a:lnTo>
                <a:lnTo>
                  <a:pt x="1194" y="1768"/>
                </a:lnTo>
                <a:lnTo>
                  <a:pt x="1194" y="1762"/>
                </a:lnTo>
                <a:lnTo>
                  <a:pt x="1192" y="1754"/>
                </a:lnTo>
                <a:lnTo>
                  <a:pt x="1186" y="1740"/>
                </a:lnTo>
                <a:lnTo>
                  <a:pt x="1180" y="1730"/>
                </a:lnTo>
                <a:lnTo>
                  <a:pt x="1178" y="1728"/>
                </a:lnTo>
                <a:lnTo>
                  <a:pt x="1178" y="1724"/>
                </a:lnTo>
                <a:lnTo>
                  <a:pt x="1180" y="1724"/>
                </a:lnTo>
                <a:lnTo>
                  <a:pt x="1186" y="1722"/>
                </a:lnTo>
                <a:lnTo>
                  <a:pt x="1200" y="1722"/>
                </a:lnTo>
                <a:lnTo>
                  <a:pt x="1212" y="1720"/>
                </a:lnTo>
                <a:lnTo>
                  <a:pt x="1218" y="1716"/>
                </a:lnTo>
                <a:lnTo>
                  <a:pt x="1224" y="1712"/>
                </a:lnTo>
                <a:lnTo>
                  <a:pt x="1230" y="1706"/>
                </a:lnTo>
                <a:lnTo>
                  <a:pt x="1234" y="1698"/>
                </a:lnTo>
                <a:lnTo>
                  <a:pt x="1240" y="1682"/>
                </a:lnTo>
                <a:lnTo>
                  <a:pt x="1244" y="1672"/>
                </a:lnTo>
                <a:lnTo>
                  <a:pt x="1248" y="1662"/>
                </a:lnTo>
                <a:lnTo>
                  <a:pt x="1254" y="1650"/>
                </a:lnTo>
                <a:lnTo>
                  <a:pt x="1262" y="1638"/>
                </a:lnTo>
                <a:lnTo>
                  <a:pt x="1268" y="1626"/>
                </a:lnTo>
                <a:lnTo>
                  <a:pt x="1270" y="1614"/>
                </a:lnTo>
                <a:lnTo>
                  <a:pt x="1270" y="1604"/>
                </a:lnTo>
                <a:lnTo>
                  <a:pt x="1270" y="1594"/>
                </a:lnTo>
                <a:lnTo>
                  <a:pt x="1268" y="1584"/>
                </a:lnTo>
                <a:lnTo>
                  <a:pt x="1270" y="1580"/>
                </a:lnTo>
                <a:lnTo>
                  <a:pt x="1272" y="1576"/>
                </a:lnTo>
                <a:lnTo>
                  <a:pt x="1276" y="1572"/>
                </a:lnTo>
                <a:lnTo>
                  <a:pt x="1282" y="1568"/>
                </a:lnTo>
                <a:lnTo>
                  <a:pt x="1302" y="1562"/>
                </a:lnTo>
                <a:lnTo>
                  <a:pt x="1330" y="1552"/>
                </a:lnTo>
                <a:lnTo>
                  <a:pt x="1342" y="1546"/>
                </a:lnTo>
                <a:lnTo>
                  <a:pt x="1354" y="1540"/>
                </a:lnTo>
                <a:lnTo>
                  <a:pt x="1364" y="1534"/>
                </a:lnTo>
                <a:lnTo>
                  <a:pt x="1370" y="1524"/>
                </a:lnTo>
                <a:lnTo>
                  <a:pt x="1376" y="1506"/>
                </a:lnTo>
                <a:lnTo>
                  <a:pt x="1380" y="1486"/>
                </a:lnTo>
                <a:lnTo>
                  <a:pt x="1384" y="1466"/>
                </a:lnTo>
                <a:lnTo>
                  <a:pt x="1382" y="1446"/>
                </a:lnTo>
                <a:lnTo>
                  <a:pt x="1380" y="1426"/>
                </a:lnTo>
                <a:lnTo>
                  <a:pt x="1382" y="1410"/>
                </a:lnTo>
                <a:lnTo>
                  <a:pt x="1384" y="1402"/>
                </a:lnTo>
                <a:lnTo>
                  <a:pt x="1386" y="1396"/>
                </a:lnTo>
                <a:lnTo>
                  <a:pt x="1390" y="1388"/>
                </a:lnTo>
                <a:lnTo>
                  <a:pt x="1396" y="1380"/>
                </a:lnTo>
                <a:lnTo>
                  <a:pt x="1424" y="1348"/>
                </a:lnTo>
                <a:lnTo>
                  <a:pt x="1434" y="1334"/>
                </a:lnTo>
                <a:lnTo>
                  <a:pt x="1438" y="1326"/>
                </a:lnTo>
                <a:lnTo>
                  <a:pt x="1438" y="1318"/>
                </a:lnTo>
                <a:lnTo>
                  <a:pt x="1440" y="1302"/>
                </a:lnTo>
                <a:lnTo>
                  <a:pt x="1438" y="1286"/>
                </a:lnTo>
                <a:lnTo>
                  <a:pt x="1436" y="1278"/>
                </a:lnTo>
                <a:lnTo>
                  <a:pt x="1432" y="1272"/>
                </a:lnTo>
                <a:lnTo>
                  <a:pt x="1426" y="1266"/>
                </a:lnTo>
                <a:lnTo>
                  <a:pt x="1416" y="1262"/>
                </a:lnTo>
                <a:close/>
                <a:moveTo>
                  <a:pt x="1728" y="156"/>
                </a:moveTo>
                <a:lnTo>
                  <a:pt x="1728" y="156"/>
                </a:lnTo>
                <a:lnTo>
                  <a:pt x="1738" y="142"/>
                </a:lnTo>
                <a:lnTo>
                  <a:pt x="1744" y="132"/>
                </a:lnTo>
                <a:lnTo>
                  <a:pt x="1752" y="122"/>
                </a:lnTo>
                <a:lnTo>
                  <a:pt x="1758" y="118"/>
                </a:lnTo>
                <a:lnTo>
                  <a:pt x="1766" y="116"/>
                </a:lnTo>
                <a:lnTo>
                  <a:pt x="1774" y="112"/>
                </a:lnTo>
                <a:lnTo>
                  <a:pt x="1780" y="106"/>
                </a:lnTo>
                <a:lnTo>
                  <a:pt x="1784" y="102"/>
                </a:lnTo>
                <a:lnTo>
                  <a:pt x="1786" y="98"/>
                </a:lnTo>
                <a:lnTo>
                  <a:pt x="1784" y="86"/>
                </a:lnTo>
                <a:lnTo>
                  <a:pt x="1782" y="72"/>
                </a:lnTo>
                <a:lnTo>
                  <a:pt x="1780" y="60"/>
                </a:lnTo>
                <a:lnTo>
                  <a:pt x="1782" y="58"/>
                </a:lnTo>
                <a:lnTo>
                  <a:pt x="1786" y="56"/>
                </a:lnTo>
                <a:lnTo>
                  <a:pt x="1792" y="52"/>
                </a:lnTo>
                <a:lnTo>
                  <a:pt x="1800" y="48"/>
                </a:lnTo>
                <a:lnTo>
                  <a:pt x="1812" y="44"/>
                </a:lnTo>
                <a:lnTo>
                  <a:pt x="1824" y="42"/>
                </a:lnTo>
                <a:lnTo>
                  <a:pt x="1840" y="40"/>
                </a:lnTo>
                <a:lnTo>
                  <a:pt x="1848" y="38"/>
                </a:lnTo>
                <a:lnTo>
                  <a:pt x="1850" y="36"/>
                </a:lnTo>
                <a:lnTo>
                  <a:pt x="1852" y="34"/>
                </a:lnTo>
                <a:lnTo>
                  <a:pt x="1850" y="32"/>
                </a:lnTo>
                <a:lnTo>
                  <a:pt x="1846" y="26"/>
                </a:lnTo>
                <a:lnTo>
                  <a:pt x="1844" y="22"/>
                </a:lnTo>
                <a:lnTo>
                  <a:pt x="1842" y="20"/>
                </a:lnTo>
                <a:lnTo>
                  <a:pt x="1842" y="16"/>
                </a:lnTo>
                <a:lnTo>
                  <a:pt x="1840" y="14"/>
                </a:lnTo>
                <a:lnTo>
                  <a:pt x="1832" y="12"/>
                </a:lnTo>
                <a:lnTo>
                  <a:pt x="1818" y="12"/>
                </a:lnTo>
                <a:lnTo>
                  <a:pt x="1802" y="14"/>
                </a:lnTo>
                <a:lnTo>
                  <a:pt x="1788" y="16"/>
                </a:lnTo>
                <a:lnTo>
                  <a:pt x="1782" y="14"/>
                </a:lnTo>
                <a:lnTo>
                  <a:pt x="1766" y="8"/>
                </a:lnTo>
                <a:lnTo>
                  <a:pt x="1756" y="6"/>
                </a:lnTo>
                <a:lnTo>
                  <a:pt x="1740" y="4"/>
                </a:lnTo>
                <a:lnTo>
                  <a:pt x="1698" y="2"/>
                </a:lnTo>
                <a:lnTo>
                  <a:pt x="1624" y="0"/>
                </a:lnTo>
                <a:lnTo>
                  <a:pt x="1576" y="4"/>
                </a:lnTo>
                <a:lnTo>
                  <a:pt x="1530" y="8"/>
                </a:lnTo>
                <a:lnTo>
                  <a:pt x="1516" y="8"/>
                </a:lnTo>
                <a:lnTo>
                  <a:pt x="1504" y="8"/>
                </a:lnTo>
                <a:lnTo>
                  <a:pt x="1462" y="2"/>
                </a:lnTo>
                <a:lnTo>
                  <a:pt x="1416" y="0"/>
                </a:lnTo>
                <a:lnTo>
                  <a:pt x="1356" y="0"/>
                </a:lnTo>
                <a:lnTo>
                  <a:pt x="1298" y="2"/>
                </a:lnTo>
                <a:lnTo>
                  <a:pt x="1254" y="6"/>
                </a:lnTo>
                <a:lnTo>
                  <a:pt x="1222" y="10"/>
                </a:lnTo>
                <a:lnTo>
                  <a:pt x="1196" y="14"/>
                </a:lnTo>
                <a:lnTo>
                  <a:pt x="1172" y="22"/>
                </a:lnTo>
                <a:lnTo>
                  <a:pt x="1160" y="28"/>
                </a:lnTo>
                <a:lnTo>
                  <a:pt x="1148" y="34"/>
                </a:lnTo>
                <a:lnTo>
                  <a:pt x="1138" y="40"/>
                </a:lnTo>
                <a:lnTo>
                  <a:pt x="1128" y="44"/>
                </a:lnTo>
                <a:lnTo>
                  <a:pt x="1110" y="48"/>
                </a:lnTo>
                <a:lnTo>
                  <a:pt x="1092" y="48"/>
                </a:lnTo>
                <a:lnTo>
                  <a:pt x="1070" y="50"/>
                </a:lnTo>
                <a:lnTo>
                  <a:pt x="1038" y="52"/>
                </a:lnTo>
                <a:lnTo>
                  <a:pt x="1020" y="52"/>
                </a:lnTo>
                <a:lnTo>
                  <a:pt x="1010" y="52"/>
                </a:lnTo>
                <a:lnTo>
                  <a:pt x="1004" y="50"/>
                </a:lnTo>
                <a:lnTo>
                  <a:pt x="994" y="50"/>
                </a:lnTo>
                <a:lnTo>
                  <a:pt x="978" y="54"/>
                </a:lnTo>
                <a:lnTo>
                  <a:pt x="964" y="62"/>
                </a:lnTo>
                <a:lnTo>
                  <a:pt x="958" y="66"/>
                </a:lnTo>
                <a:lnTo>
                  <a:pt x="956" y="66"/>
                </a:lnTo>
                <a:lnTo>
                  <a:pt x="956" y="64"/>
                </a:lnTo>
                <a:lnTo>
                  <a:pt x="950" y="58"/>
                </a:lnTo>
                <a:lnTo>
                  <a:pt x="946" y="54"/>
                </a:lnTo>
                <a:lnTo>
                  <a:pt x="942" y="52"/>
                </a:lnTo>
                <a:lnTo>
                  <a:pt x="936" y="52"/>
                </a:lnTo>
                <a:lnTo>
                  <a:pt x="928" y="54"/>
                </a:lnTo>
                <a:lnTo>
                  <a:pt x="908" y="60"/>
                </a:lnTo>
                <a:lnTo>
                  <a:pt x="880" y="70"/>
                </a:lnTo>
                <a:lnTo>
                  <a:pt x="866" y="74"/>
                </a:lnTo>
                <a:lnTo>
                  <a:pt x="864" y="76"/>
                </a:lnTo>
                <a:lnTo>
                  <a:pt x="862" y="78"/>
                </a:lnTo>
                <a:lnTo>
                  <a:pt x="862" y="80"/>
                </a:lnTo>
                <a:lnTo>
                  <a:pt x="864" y="84"/>
                </a:lnTo>
                <a:lnTo>
                  <a:pt x="872" y="88"/>
                </a:lnTo>
                <a:lnTo>
                  <a:pt x="894" y="94"/>
                </a:lnTo>
                <a:lnTo>
                  <a:pt x="912" y="100"/>
                </a:lnTo>
                <a:lnTo>
                  <a:pt x="930" y="98"/>
                </a:lnTo>
                <a:lnTo>
                  <a:pt x="946" y="96"/>
                </a:lnTo>
                <a:lnTo>
                  <a:pt x="962" y="94"/>
                </a:lnTo>
                <a:lnTo>
                  <a:pt x="968" y="92"/>
                </a:lnTo>
                <a:lnTo>
                  <a:pt x="974" y="92"/>
                </a:lnTo>
                <a:lnTo>
                  <a:pt x="984" y="94"/>
                </a:lnTo>
                <a:lnTo>
                  <a:pt x="992" y="96"/>
                </a:lnTo>
                <a:lnTo>
                  <a:pt x="1000" y="96"/>
                </a:lnTo>
                <a:lnTo>
                  <a:pt x="1010" y="92"/>
                </a:lnTo>
                <a:lnTo>
                  <a:pt x="1022" y="86"/>
                </a:lnTo>
                <a:lnTo>
                  <a:pt x="1044" y="76"/>
                </a:lnTo>
                <a:lnTo>
                  <a:pt x="1084" y="66"/>
                </a:lnTo>
                <a:lnTo>
                  <a:pt x="1108" y="62"/>
                </a:lnTo>
                <a:lnTo>
                  <a:pt x="1130" y="60"/>
                </a:lnTo>
                <a:lnTo>
                  <a:pt x="1150" y="60"/>
                </a:lnTo>
                <a:lnTo>
                  <a:pt x="1170" y="60"/>
                </a:lnTo>
                <a:lnTo>
                  <a:pt x="1186" y="62"/>
                </a:lnTo>
                <a:lnTo>
                  <a:pt x="1200" y="66"/>
                </a:lnTo>
                <a:lnTo>
                  <a:pt x="1224" y="74"/>
                </a:lnTo>
                <a:lnTo>
                  <a:pt x="1240" y="80"/>
                </a:lnTo>
                <a:lnTo>
                  <a:pt x="1246" y="80"/>
                </a:lnTo>
                <a:lnTo>
                  <a:pt x="1252" y="80"/>
                </a:lnTo>
                <a:lnTo>
                  <a:pt x="1262" y="74"/>
                </a:lnTo>
                <a:lnTo>
                  <a:pt x="1276" y="64"/>
                </a:lnTo>
                <a:lnTo>
                  <a:pt x="1296" y="54"/>
                </a:lnTo>
                <a:lnTo>
                  <a:pt x="1322" y="44"/>
                </a:lnTo>
                <a:lnTo>
                  <a:pt x="1350" y="36"/>
                </a:lnTo>
                <a:lnTo>
                  <a:pt x="1382" y="30"/>
                </a:lnTo>
                <a:lnTo>
                  <a:pt x="1394" y="30"/>
                </a:lnTo>
                <a:lnTo>
                  <a:pt x="1400" y="30"/>
                </a:lnTo>
                <a:lnTo>
                  <a:pt x="1404" y="32"/>
                </a:lnTo>
                <a:lnTo>
                  <a:pt x="1402" y="34"/>
                </a:lnTo>
                <a:lnTo>
                  <a:pt x="1388" y="42"/>
                </a:lnTo>
                <a:lnTo>
                  <a:pt x="1370" y="50"/>
                </a:lnTo>
                <a:lnTo>
                  <a:pt x="1350" y="56"/>
                </a:lnTo>
                <a:lnTo>
                  <a:pt x="1334" y="58"/>
                </a:lnTo>
                <a:lnTo>
                  <a:pt x="1328" y="60"/>
                </a:lnTo>
                <a:lnTo>
                  <a:pt x="1326" y="64"/>
                </a:lnTo>
                <a:lnTo>
                  <a:pt x="1324" y="68"/>
                </a:lnTo>
                <a:lnTo>
                  <a:pt x="1324" y="74"/>
                </a:lnTo>
                <a:lnTo>
                  <a:pt x="1328" y="78"/>
                </a:lnTo>
                <a:lnTo>
                  <a:pt x="1336" y="82"/>
                </a:lnTo>
                <a:lnTo>
                  <a:pt x="1346" y="84"/>
                </a:lnTo>
                <a:lnTo>
                  <a:pt x="1356" y="86"/>
                </a:lnTo>
                <a:lnTo>
                  <a:pt x="1380" y="86"/>
                </a:lnTo>
                <a:lnTo>
                  <a:pt x="1396" y="84"/>
                </a:lnTo>
                <a:lnTo>
                  <a:pt x="1402" y="86"/>
                </a:lnTo>
                <a:lnTo>
                  <a:pt x="1406" y="88"/>
                </a:lnTo>
                <a:lnTo>
                  <a:pt x="1408" y="92"/>
                </a:lnTo>
                <a:lnTo>
                  <a:pt x="1410" y="98"/>
                </a:lnTo>
                <a:lnTo>
                  <a:pt x="1414" y="110"/>
                </a:lnTo>
                <a:lnTo>
                  <a:pt x="1414" y="122"/>
                </a:lnTo>
                <a:lnTo>
                  <a:pt x="1416" y="138"/>
                </a:lnTo>
                <a:lnTo>
                  <a:pt x="1416" y="146"/>
                </a:lnTo>
                <a:lnTo>
                  <a:pt x="1416" y="156"/>
                </a:lnTo>
                <a:lnTo>
                  <a:pt x="1420" y="164"/>
                </a:lnTo>
                <a:lnTo>
                  <a:pt x="1422" y="168"/>
                </a:lnTo>
                <a:lnTo>
                  <a:pt x="1420" y="174"/>
                </a:lnTo>
                <a:lnTo>
                  <a:pt x="1414" y="180"/>
                </a:lnTo>
                <a:lnTo>
                  <a:pt x="1404" y="188"/>
                </a:lnTo>
                <a:lnTo>
                  <a:pt x="1396" y="194"/>
                </a:lnTo>
                <a:lnTo>
                  <a:pt x="1392" y="202"/>
                </a:lnTo>
                <a:lnTo>
                  <a:pt x="1390" y="216"/>
                </a:lnTo>
                <a:lnTo>
                  <a:pt x="1392" y="234"/>
                </a:lnTo>
                <a:lnTo>
                  <a:pt x="1398" y="252"/>
                </a:lnTo>
                <a:lnTo>
                  <a:pt x="1402" y="260"/>
                </a:lnTo>
                <a:lnTo>
                  <a:pt x="1408" y="268"/>
                </a:lnTo>
                <a:lnTo>
                  <a:pt x="1416" y="276"/>
                </a:lnTo>
                <a:lnTo>
                  <a:pt x="1424" y="282"/>
                </a:lnTo>
                <a:lnTo>
                  <a:pt x="1440" y="292"/>
                </a:lnTo>
                <a:lnTo>
                  <a:pt x="1446" y="294"/>
                </a:lnTo>
                <a:lnTo>
                  <a:pt x="1452" y="294"/>
                </a:lnTo>
                <a:lnTo>
                  <a:pt x="1458" y="292"/>
                </a:lnTo>
                <a:lnTo>
                  <a:pt x="1464" y="288"/>
                </a:lnTo>
                <a:lnTo>
                  <a:pt x="1468" y="282"/>
                </a:lnTo>
                <a:lnTo>
                  <a:pt x="1474" y="274"/>
                </a:lnTo>
                <a:lnTo>
                  <a:pt x="1480" y="264"/>
                </a:lnTo>
                <a:lnTo>
                  <a:pt x="1486" y="256"/>
                </a:lnTo>
                <a:lnTo>
                  <a:pt x="1504" y="240"/>
                </a:lnTo>
                <a:lnTo>
                  <a:pt x="1522" y="230"/>
                </a:lnTo>
                <a:lnTo>
                  <a:pt x="1536" y="222"/>
                </a:lnTo>
                <a:lnTo>
                  <a:pt x="1542" y="218"/>
                </a:lnTo>
                <a:lnTo>
                  <a:pt x="1550" y="218"/>
                </a:lnTo>
                <a:lnTo>
                  <a:pt x="1566" y="216"/>
                </a:lnTo>
                <a:lnTo>
                  <a:pt x="1574" y="214"/>
                </a:lnTo>
                <a:lnTo>
                  <a:pt x="1582" y="212"/>
                </a:lnTo>
                <a:lnTo>
                  <a:pt x="1590" y="208"/>
                </a:lnTo>
                <a:lnTo>
                  <a:pt x="1598" y="200"/>
                </a:lnTo>
                <a:lnTo>
                  <a:pt x="1606" y="194"/>
                </a:lnTo>
                <a:lnTo>
                  <a:pt x="1616" y="190"/>
                </a:lnTo>
                <a:lnTo>
                  <a:pt x="1626" y="188"/>
                </a:lnTo>
                <a:lnTo>
                  <a:pt x="1636" y="186"/>
                </a:lnTo>
                <a:lnTo>
                  <a:pt x="1658" y="184"/>
                </a:lnTo>
                <a:lnTo>
                  <a:pt x="1670" y="182"/>
                </a:lnTo>
                <a:lnTo>
                  <a:pt x="1680" y="180"/>
                </a:lnTo>
                <a:lnTo>
                  <a:pt x="1710" y="172"/>
                </a:lnTo>
                <a:lnTo>
                  <a:pt x="1718" y="166"/>
                </a:lnTo>
                <a:lnTo>
                  <a:pt x="1728" y="156"/>
                </a:lnTo>
                <a:close/>
                <a:moveTo>
                  <a:pt x="1762" y="194"/>
                </a:moveTo>
                <a:lnTo>
                  <a:pt x="1762" y="194"/>
                </a:lnTo>
                <a:lnTo>
                  <a:pt x="1742" y="196"/>
                </a:lnTo>
                <a:lnTo>
                  <a:pt x="1726" y="196"/>
                </a:lnTo>
                <a:lnTo>
                  <a:pt x="1694" y="196"/>
                </a:lnTo>
                <a:lnTo>
                  <a:pt x="1684" y="196"/>
                </a:lnTo>
                <a:lnTo>
                  <a:pt x="1676" y="198"/>
                </a:lnTo>
                <a:lnTo>
                  <a:pt x="1674" y="200"/>
                </a:lnTo>
                <a:lnTo>
                  <a:pt x="1672" y="202"/>
                </a:lnTo>
                <a:lnTo>
                  <a:pt x="1672" y="212"/>
                </a:lnTo>
                <a:lnTo>
                  <a:pt x="1678" y="232"/>
                </a:lnTo>
                <a:lnTo>
                  <a:pt x="1684" y="254"/>
                </a:lnTo>
                <a:lnTo>
                  <a:pt x="1688" y="262"/>
                </a:lnTo>
                <a:lnTo>
                  <a:pt x="1694" y="268"/>
                </a:lnTo>
                <a:lnTo>
                  <a:pt x="1700" y="270"/>
                </a:lnTo>
                <a:lnTo>
                  <a:pt x="1710" y="270"/>
                </a:lnTo>
                <a:lnTo>
                  <a:pt x="1744" y="260"/>
                </a:lnTo>
                <a:lnTo>
                  <a:pt x="1774" y="250"/>
                </a:lnTo>
                <a:lnTo>
                  <a:pt x="1786" y="246"/>
                </a:lnTo>
                <a:lnTo>
                  <a:pt x="1794" y="240"/>
                </a:lnTo>
                <a:lnTo>
                  <a:pt x="1796" y="234"/>
                </a:lnTo>
                <a:lnTo>
                  <a:pt x="1796" y="230"/>
                </a:lnTo>
                <a:lnTo>
                  <a:pt x="1796" y="226"/>
                </a:lnTo>
                <a:lnTo>
                  <a:pt x="1792" y="218"/>
                </a:lnTo>
                <a:lnTo>
                  <a:pt x="1792" y="212"/>
                </a:lnTo>
                <a:lnTo>
                  <a:pt x="1794" y="200"/>
                </a:lnTo>
                <a:lnTo>
                  <a:pt x="1792" y="196"/>
                </a:lnTo>
                <a:lnTo>
                  <a:pt x="1786" y="194"/>
                </a:lnTo>
                <a:lnTo>
                  <a:pt x="1778" y="192"/>
                </a:lnTo>
                <a:lnTo>
                  <a:pt x="1762" y="194"/>
                </a:lnTo>
                <a:close/>
                <a:moveTo>
                  <a:pt x="2084" y="80"/>
                </a:moveTo>
                <a:lnTo>
                  <a:pt x="2084" y="80"/>
                </a:lnTo>
                <a:lnTo>
                  <a:pt x="2088" y="82"/>
                </a:lnTo>
                <a:lnTo>
                  <a:pt x="2094" y="84"/>
                </a:lnTo>
                <a:lnTo>
                  <a:pt x="2100" y="84"/>
                </a:lnTo>
                <a:lnTo>
                  <a:pt x="2104" y="82"/>
                </a:lnTo>
                <a:lnTo>
                  <a:pt x="2110" y="80"/>
                </a:lnTo>
                <a:lnTo>
                  <a:pt x="2116" y="74"/>
                </a:lnTo>
                <a:lnTo>
                  <a:pt x="2118" y="64"/>
                </a:lnTo>
                <a:lnTo>
                  <a:pt x="2124" y="58"/>
                </a:lnTo>
                <a:lnTo>
                  <a:pt x="2128" y="56"/>
                </a:lnTo>
                <a:lnTo>
                  <a:pt x="2132" y="60"/>
                </a:lnTo>
                <a:lnTo>
                  <a:pt x="2134" y="64"/>
                </a:lnTo>
                <a:lnTo>
                  <a:pt x="2136" y="70"/>
                </a:lnTo>
                <a:lnTo>
                  <a:pt x="2140" y="76"/>
                </a:lnTo>
                <a:lnTo>
                  <a:pt x="2144" y="78"/>
                </a:lnTo>
                <a:lnTo>
                  <a:pt x="2150" y="78"/>
                </a:lnTo>
                <a:lnTo>
                  <a:pt x="2168" y="70"/>
                </a:lnTo>
                <a:lnTo>
                  <a:pt x="2186" y="60"/>
                </a:lnTo>
                <a:lnTo>
                  <a:pt x="2222" y="38"/>
                </a:lnTo>
                <a:lnTo>
                  <a:pt x="2228" y="34"/>
                </a:lnTo>
                <a:lnTo>
                  <a:pt x="2228" y="32"/>
                </a:lnTo>
                <a:lnTo>
                  <a:pt x="2222" y="30"/>
                </a:lnTo>
                <a:lnTo>
                  <a:pt x="2212" y="30"/>
                </a:lnTo>
                <a:lnTo>
                  <a:pt x="2184" y="28"/>
                </a:lnTo>
                <a:lnTo>
                  <a:pt x="2152" y="24"/>
                </a:lnTo>
                <a:lnTo>
                  <a:pt x="2136" y="22"/>
                </a:lnTo>
                <a:lnTo>
                  <a:pt x="2118" y="22"/>
                </a:lnTo>
                <a:lnTo>
                  <a:pt x="2084" y="26"/>
                </a:lnTo>
                <a:lnTo>
                  <a:pt x="2054" y="32"/>
                </a:lnTo>
                <a:lnTo>
                  <a:pt x="2042" y="36"/>
                </a:lnTo>
                <a:lnTo>
                  <a:pt x="2034" y="42"/>
                </a:lnTo>
                <a:lnTo>
                  <a:pt x="2030" y="46"/>
                </a:lnTo>
                <a:lnTo>
                  <a:pt x="2032" y="50"/>
                </a:lnTo>
                <a:lnTo>
                  <a:pt x="2036" y="56"/>
                </a:lnTo>
                <a:lnTo>
                  <a:pt x="2044" y="62"/>
                </a:lnTo>
                <a:lnTo>
                  <a:pt x="2062" y="72"/>
                </a:lnTo>
                <a:lnTo>
                  <a:pt x="2084" y="80"/>
                </a:lnTo>
                <a:close/>
                <a:moveTo>
                  <a:pt x="2356" y="44"/>
                </a:moveTo>
                <a:lnTo>
                  <a:pt x="2356" y="44"/>
                </a:lnTo>
                <a:lnTo>
                  <a:pt x="2354" y="46"/>
                </a:lnTo>
                <a:lnTo>
                  <a:pt x="2354" y="50"/>
                </a:lnTo>
                <a:lnTo>
                  <a:pt x="2356" y="52"/>
                </a:lnTo>
                <a:lnTo>
                  <a:pt x="2358" y="54"/>
                </a:lnTo>
                <a:lnTo>
                  <a:pt x="2362" y="56"/>
                </a:lnTo>
                <a:lnTo>
                  <a:pt x="2368" y="56"/>
                </a:lnTo>
                <a:lnTo>
                  <a:pt x="2386" y="54"/>
                </a:lnTo>
                <a:lnTo>
                  <a:pt x="2410" y="50"/>
                </a:lnTo>
                <a:lnTo>
                  <a:pt x="2438" y="44"/>
                </a:lnTo>
                <a:lnTo>
                  <a:pt x="2464" y="42"/>
                </a:lnTo>
                <a:lnTo>
                  <a:pt x="2474" y="42"/>
                </a:lnTo>
                <a:lnTo>
                  <a:pt x="2482" y="40"/>
                </a:lnTo>
                <a:lnTo>
                  <a:pt x="2486" y="38"/>
                </a:lnTo>
                <a:lnTo>
                  <a:pt x="2488" y="36"/>
                </a:lnTo>
                <a:lnTo>
                  <a:pt x="2488" y="34"/>
                </a:lnTo>
                <a:lnTo>
                  <a:pt x="2486" y="32"/>
                </a:lnTo>
                <a:lnTo>
                  <a:pt x="2480" y="30"/>
                </a:lnTo>
                <a:lnTo>
                  <a:pt x="2474" y="28"/>
                </a:lnTo>
                <a:lnTo>
                  <a:pt x="2462" y="22"/>
                </a:lnTo>
                <a:lnTo>
                  <a:pt x="2446" y="16"/>
                </a:lnTo>
                <a:lnTo>
                  <a:pt x="2438" y="14"/>
                </a:lnTo>
                <a:lnTo>
                  <a:pt x="2428" y="14"/>
                </a:lnTo>
                <a:lnTo>
                  <a:pt x="2412" y="16"/>
                </a:lnTo>
                <a:lnTo>
                  <a:pt x="2404" y="22"/>
                </a:lnTo>
                <a:lnTo>
                  <a:pt x="2396" y="26"/>
                </a:lnTo>
                <a:lnTo>
                  <a:pt x="2386" y="28"/>
                </a:lnTo>
                <a:lnTo>
                  <a:pt x="2376" y="26"/>
                </a:lnTo>
                <a:lnTo>
                  <a:pt x="2368" y="26"/>
                </a:lnTo>
                <a:lnTo>
                  <a:pt x="2358" y="24"/>
                </a:lnTo>
                <a:lnTo>
                  <a:pt x="2338" y="24"/>
                </a:lnTo>
                <a:lnTo>
                  <a:pt x="2328" y="26"/>
                </a:lnTo>
                <a:lnTo>
                  <a:pt x="2322" y="28"/>
                </a:lnTo>
                <a:lnTo>
                  <a:pt x="2322" y="30"/>
                </a:lnTo>
                <a:lnTo>
                  <a:pt x="2326" y="34"/>
                </a:lnTo>
                <a:lnTo>
                  <a:pt x="2340" y="40"/>
                </a:lnTo>
                <a:lnTo>
                  <a:pt x="2356" y="44"/>
                </a:lnTo>
                <a:close/>
                <a:moveTo>
                  <a:pt x="3520" y="1350"/>
                </a:moveTo>
                <a:lnTo>
                  <a:pt x="3520" y="1350"/>
                </a:lnTo>
                <a:lnTo>
                  <a:pt x="3538" y="1350"/>
                </a:lnTo>
                <a:lnTo>
                  <a:pt x="3556" y="1350"/>
                </a:lnTo>
                <a:lnTo>
                  <a:pt x="3570" y="1346"/>
                </a:lnTo>
                <a:lnTo>
                  <a:pt x="3584" y="1340"/>
                </a:lnTo>
                <a:lnTo>
                  <a:pt x="3590" y="1336"/>
                </a:lnTo>
                <a:lnTo>
                  <a:pt x="3594" y="1332"/>
                </a:lnTo>
                <a:lnTo>
                  <a:pt x="3596" y="1328"/>
                </a:lnTo>
                <a:lnTo>
                  <a:pt x="3596" y="1324"/>
                </a:lnTo>
                <a:lnTo>
                  <a:pt x="3596" y="1318"/>
                </a:lnTo>
                <a:lnTo>
                  <a:pt x="3594" y="1312"/>
                </a:lnTo>
                <a:lnTo>
                  <a:pt x="3592" y="1310"/>
                </a:lnTo>
                <a:lnTo>
                  <a:pt x="3590" y="1310"/>
                </a:lnTo>
                <a:lnTo>
                  <a:pt x="3582" y="1314"/>
                </a:lnTo>
                <a:lnTo>
                  <a:pt x="3572" y="1318"/>
                </a:lnTo>
                <a:lnTo>
                  <a:pt x="3560" y="1320"/>
                </a:lnTo>
                <a:lnTo>
                  <a:pt x="3538" y="1324"/>
                </a:lnTo>
                <a:lnTo>
                  <a:pt x="3512" y="1326"/>
                </a:lnTo>
                <a:lnTo>
                  <a:pt x="3500" y="1324"/>
                </a:lnTo>
                <a:lnTo>
                  <a:pt x="3496" y="1322"/>
                </a:lnTo>
                <a:lnTo>
                  <a:pt x="3492" y="1318"/>
                </a:lnTo>
                <a:lnTo>
                  <a:pt x="3486" y="1316"/>
                </a:lnTo>
                <a:lnTo>
                  <a:pt x="3478" y="1316"/>
                </a:lnTo>
                <a:lnTo>
                  <a:pt x="3460" y="1314"/>
                </a:lnTo>
                <a:lnTo>
                  <a:pt x="3440" y="1310"/>
                </a:lnTo>
                <a:lnTo>
                  <a:pt x="3420" y="1306"/>
                </a:lnTo>
                <a:lnTo>
                  <a:pt x="3400" y="1298"/>
                </a:lnTo>
                <a:lnTo>
                  <a:pt x="3364" y="1284"/>
                </a:lnTo>
                <a:lnTo>
                  <a:pt x="3336" y="1274"/>
                </a:lnTo>
                <a:lnTo>
                  <a:pt x="3330" y="1270"/>
                </a:lnTo>
                <a:lnTo>
                  <a:pt x="3326" y="1268"/>
                </a:lnTo>
                <a:lnTo>
                  <a:pt x="3326" y="1264"/>
                </a:lnTo>
                <a:lnTo>
                  <a:pt x="3328" y="1258"/>
                </a:lnTo>
                <a:lnTo>
                  <a:pt x="3330" y="1244"/>
                </a:lnTo>
                <a:lnTo>
                  <a:pt x="3332" y="1236"/>
                </a:lnTo>
                <a:lnTo>
                  <a:pt x="3332" y="1226"/>
                </a:lnTo>
                <a:lnTo>
                  <a:pt x="3332" y="1218"/>
                </a:lnTo>
                <a:lnTo>
                  <a:pt x="3328" y="1212"/>
                </a:lnTo>
                <a:lnTo>
                  <a:pt x="3324" y="1208"/>
                </a:lnTo>
                <a:lnTo>
                  <a:pt x="3320" y="1206"/>
                </a:lnTo>
                <a:lnTo>
                  <a:pt x="3308" y="1204"/>
                </a:lnTo>
                <a:lnTo>
                  <a:pt x="3302" y="1202"/>
                </a:lnTo>
                <a:lnTo>
                  <a:pt x="3298" y="1200"/>
                </a:lnTo>
                <a:lnTo>
                  <a:pt x="3292" y="1196"/>
                </a:lnTo>
                <a:lnTo>
                  <a:pt x="3290" y="1190"/>
                </a:lnTo>
                <a:lnTo>
                  <a:pt x="3288" y="1186"/>
                </a:lnTo>
                <a:lnTo>
                  <a:pt x="3288" y="1180"/>
                </a:lnTo>
                <a:lnTo>
                  <a:pt x="3290" y="1174"/>
                </a:lnTo>
                <a:lnTo>
                  <a:pt x="3292" y="1172"/>
                </a:lnTo>
                <a:lnTo>
                  <a:pt x="3294" y="1174"/>
                </a:lnTo>
                <a:lnTo>
                  <a:pt x="3298" y="1178"/>
                </a:lnTo>
                <a:lnTo>
                  <a:pt x="3300" y="1180"/>
                </a:lnTo>
                <a:lnTo>
                  <a:pt x="3302" y="1172"/>
                </a:lnTo>
                <a:lnTo>
                  <a:pt x="3302" y="1154"/>
                </a:lnTo>
                <a:lnTo>
                  <a:pt x="3300" y="1142"/>
                </a:lnTo>
                <a:lnTo>
                  <a:pt x="3296" y="1130"/>
                </a:lnTo>
                <a:lnTo>
                  <a:pt x="3290" y="1118"/>
                </a:lnTo>
                <a:lnTo>
                  <a:pt x="3284" y="1108"/>
                </a:lnTo>
                <a:lnTo>
                  <a:pt x="3266" y="1086"/>
                </a:lnTo>
                <a:lnTo>
                  <a:pt x="3250" y="1064"/>
                </a:lnTo>
                <a:lnTo>
                  <a:pt x="3244" y="1054"/>
                </a:lnTo>
                <a:lnTo>
                  <a:pt x="3238" y="1044"/>
                </a:lnTo>
                <a:lnTo>
                  <a:pt x="3234" y="1028"/>
                </a:lnTo>
                <a:lnTo>
                  <a:pt x="3234" y="1014"/>
                </a:lnTo>
                <a:lnTo>
                  <a:pt x="3234" y="1002"/>
                </a:lnTo>
                <a:lnTo>
                  <a:pt x="3236" y="998"/>
                </a:lnTo>
                <a:lnTo>
                  <a:pt x="3242" y="998"/>
                </a:lnTo>
                <a:lnTo>
                  <a:pt x="3248" y="1002"/>
                </a:lnTo>
                <a:lnTo>
                  <a:pt x="3256" y="1006"/>
                </a:lnTo>
                <a:lnTo>
                  <a:pt x="3274" y="1020"/>
                </a:lnTo>
                <a:lnTo>
                  <a:pt x="3290" y="1038"/>
                </a:lnTo>
                <a:lnTo>
                  <a:pt x="3302" y="1050"/>
                </a:lnTo>
                <a:lnTo>
                  <a:pt x="3308" y="1056"/>
                </a:lnTo>
                <a:lnTo>
                  <a:pt x="3312" y="1058"/>
                </a:lnTo>
                <a:lnTo>
                  <a:pt x="3318" y="1054"/>
                </a:lnTo>
                <a:lnTo>
                  <a:pt x="3330" y="1048"/>
                </a:lnTo>
                <a:lnTo>
                  <a:pt x="3344" y="1038"/>
                </a:lnTo>
                <a:lnTo>
                  <a:pt x="3350" y="1032"/>
                </a:lnTo>
                <a:lnTo>
                  <a:pt x="3358" y="1024"/>
                </a:lnTo>
                <a:lnTo>
                  <a:pt x="3362" y="1016"/>
                </a:lnTo>
                <a:lnTo>
                  <a:pt x="3366" y="1006"/>
                </a:lnTo>
                <a:lnTo>
                  <a:pt x="3366" y="1000"/>
                </a:lnTo>
                <a:lnTo>
                  <a:pt x="3366" y="994"/>
                </a:lnTo>
                <a:lnTo>
                  <a:pt x="3360" y="982"/>
                </a:lnTo>
                <a:lnTo>
                  <a:pt x="3352" y="966"/>
                </a:lnTo>
                <a:lnTo>
                  <a:pt x="3340" y="952"/>
                </a:lnTo>
                <a:lnTo>
                  <a:pt x="3318" y="924"/>
                </a:lnTo>
                <a:lnTo>
                  <a:pt x="3310" y="910"/>
                </a:lnTo>
                <a:lnTo>
                  <a:pt x="3304" y="900"/>
                </a:lnTo>
                <a:lnTo>
                  <a:pt x="3302" y="892"/>
                </a:lnTo>
                <a:lnTo>
                  <a:pt x="3302" y="888"/>
                </a:lnTo>
                <a:lnTo>
                  <a:pt x="3304" y="884"/>
                </a:lnTo>
                <a:lnTo>
                  <a:pt x="3308" y="884"/>
                </a:lnTo>
                <a:lnTo>
                  <a:pt x="3316" y="880"/>
                </a:lnTo>
                <a:lnTo>
                  <a:pt x="3322" y="878"/>
                </a:lnTo>
                <a:lnTo>
                  <a:pt x="3326" y="872"/>
                </a:lnTo>
                <a:lnTo>
                  <a:pt x="3330" y="868"/>
                </a:lnTo>
                <a:lnTo>
                  <a:pt x="3334" y="866"/>
                </a:lnTo>
                <a:lnTo>
                  <a:pt x="3336" y="868"/>
                </a:lnTo>
                <a:lnTo>
                  <a:pt x="3340" y="872"/>
                </a:lnTo>
                <a:lnTo>
                  <a:pt x="3342" y="876"/>
                </a:lnTo>
                <a:lnTo>
                  <a:pt x="3342" y="882"/>
                </a:lnTo>
                <a:lnTo>
                  <a:pt x="3342" y="886"/>
                </a:lnTo>
                <a:lnTo>
                  <a:pt x="3340" y="892"/>
                </a:lnTo>
                <a:lnTo>
                  <a:pt x="3338" y="900"/>
                </a:lnTo>
                <a:lnTo>
                  <a:pt x="3340" y="906"/>
                </a:lnTo>
                <a:lnTo>
                  <a:pt x="3350" y="922"/>
                </a:lnTo>
                <a:lnTo>
                  <a:pt x="3354" y="926"/>
                </a:lnTo>
                <a:lnTo>
                  <a:pt x="3356" y="924"/>
                </a:lnTo>
                <a:lnTo>
                  <a:pt x="3362" y="906"/>
                </a:lnTo>
                <a:lnTo>
                  <a:pt x="3366" y="896"/>
                </a:lnTo>
                <a:lnTo>
                  <a:pt x="3368" y="890"/>
                </a:lnTo>
                <a:lnTo>
                  <a:pt x="3370" y="882"/>
                </a:lnTo>
                <a:lnTo>
                  <a:pt x="3376" y="876"/>
                </a:lnTo>
                <a:lnTo>
                  <a:pt x="3390" y="868"/>
                </a:lnTo>
                <a:lnTo>
                  <a:pt x="3410" y="860"/>
                </a:lnTo>
                <a:lnTo>
                  <a:pt x="3432" y="850"/>
                </a:lnTo>
                <a:lnTo>
                  <a:pt x="3440" y="846"/>
                </a:lnTo>
                <a:lnTo>
                  <a:pt x="3446" y="840"/>
                </a:lnTo>
                <a:lnTo>
                  <a:pt x="3454" y="832"/>
                </a:lnTo>
                <a:lnTo>
                  <a:pt x="3462" y="818"/>
                </a:lnTo>
                <a:lnTo>
                  <a:pt x="3470" y="800"/>
                </a:lnTo>
                <a:lnTo>
                  <a:pt x="3480" y="774"/>
                </a:lnTo>
                <a:lnTo>
                  <a:pt x="3484" y="760"/>
                </a:lnTo>
                <a:lnTo>
                  <a:pt x="3486" y="750"/>
                </a:lnTo>
                <a:lnTo>
                  <a:pt x="3486" y="742"/>
                </a:lnTo>
                <a:lnTo>
                  <a:pt x="3484" y="736"/>
                </a:lnTo>
                <a:lnTo>
                  <a:pt x="3478" y="726"/>
                </a:lnTo>
                <a:lnTo>
                  <a:pt x="3472" y="718"/>
                </a:lnTo>
                <a:lnTo>
                  <a:pt x="3464" y="704"/>
                </a:lnTo>
                <a:lnTo>
                  <a:pt x="3454" y="690"/>
                </a:lnTo>
                <a:lnTo>
                  <a:pt x="3434" y="662"/>
                </a:lnTo>
                <a:lnTo>
                  <a:pt x="3428" y="654"/>
                </a:lnTo>
                <a:lnTo>
                  <a:pt x="3428" y="652"/>
                </a:lnTo>
                <a:lnTo>
                  <a:pt x="3430" y="650"/>
                </a:lnTo>
                <a:lnTo>
                  <a:pt x="3440" y="646"/>
                </a:lnTo>
                <a:lnTo>
                  <a:pt x="3442" y="644"/>
                </a:lnTo>
                <a:lnTo>
                  <a:pt x="3444" y="640"/>
                </a:lnTo>
                <a:lnTo>
                  <a:pt x="3444" y="638"/>
                </a:lnTo>
                <a:lnTo>
                  <a:pt x="3442" y="634"/>
                </a:lnTo>
                <a:lnTo>
                  <a:pt x="3434" y="628"/>
                </a:lnTo>
                <a:lnTo>
                  <a:pt x="3422" y="622"/>
                </a:lnTo>
                <a:lnTo>
                  <a:pt x="3416" y="620"/>
                </a:lnTo>
                <a:lnTo>
                  <a:pt x="3410" y="620"/>
                </a:lnTo>
                <a:lnTo>
                  <a:pt x="3404" y="622"/>
                </a:lnTo>
                <a:lnTo>
                  <a:pt x="3396" y="626"/>
                </a:lnTo>
                <a:lnTo>
                  <a:pt x="3392" y="626"/>
                </a:lnTo>
                <a:lnTo>
                  <a:pt x="3386" y="626"/>
                </a:lnTo>
                <a:lnTo>
                  <a:pt x="3380" y="624"/>
                </a:lnTo>
                <a:lnTo>
                  <a:pt x="3378" y="620"/>
                </a:lnTo>
                <a:lnTo>
                  <a:pt x="3376" y="618"/>
                </a:lnTo>
                <a:lnTo>
                  <a:pt x="3378" y="612"/>
                </a:lnTo>
                <a:lnTo>
                  <a:pt x="3386" y="600"/>
                </a:lnTo>
                <a:lnTo>
                  <a:pt x="3398" y="584"/>
                </a:lnTo>
                <a:lnTo>
                  <a:pt x="3404" y="578"/>
                </a:lnTo>
                <a:lnTo>
                  <a:pt x="3408" y="576"/>
                </a:lnTo>
                <a:lnTo>
                  <a:pt x="3410" y="576"/>
                </a:lnTo>
                <a:lnTo>
                  <a:pt x="3412" y="580"/>
                </a:lnTo>
                <a:lnTo>
                  <a:pt x="3416" y="590"/>
                </a:lnTo>
                <a:lnTo>
                  <a:pt x="3418" y="596"/>
                </a:lnTo>
                <a:lnTo>
                  <a:pt x="3422" y="600"/>
                </a:lnTo>
                <a:lnTo>
                  <a:pt x="3426" y="602"/>
                </a:lnTo>
                <a:lnTo>
                  <a:pt x="3430" y="604"/>
                </a:lnTo>
                <a:lnTo>
                  <a:pt x="3436" y="600"/>
                </a:lnTo>
                <a:lnTo>
                  <a:pt x="3442" y="596"/>
                </a:lnTo>
                <a:lnTo>
                  <a:pt x="3446" y="596"/>
                </a:lnTo>
                <a:lnTo>
                  <a:pt x="3448" y="596"/>
                </a:lnTo>
                <a:lnTo>
                  <a:pt x="3458" y="602"/>
                </a:lnTo>
                <a:lnTo>
                  <a:pt x="3470" y="608"/>
                </a:lnTo>
                <a:lnTo>
                  <a:pt x="3482" y="618"/>
                </a:lnTo>
                <a:lnTo>
                  <a:pt x="3494" y="632"/>
                </a:lnTo>
                <a:lnTo>
                  <a:pt x="3504" y="648"/>
                </a:lnTo>
                <a:lnTo>
                  <a:pt x="3510" y="662"/>
                </a:lnTo>
                <a:lnTo>
                  <a:pt x="3516" y="672"/>
                </a:lnTo>
                <a:lnTo>
                  <a:pt x="3520" y="674"/>
                </a:lnTo>
                <a:lnTo>
                  <a:pt x="3524" y="674"/>
                </a:lnTo>
                <a:lnTo>
                  <a:pt x="3534" y="672"/>
                </a:lnTo>
                <a:lnTo>
                  <a:pt x="3538" y="668"/>
                </a:lnTo>
                <a:lnTo>
                  <a:pt x="3542" y="660"/>
                </a:lnTo>
                <a:lnTo>
                  <a:pt x="3546" y="650"/>
                </a:lnTo>
                <a:lnTo>
                  <a:pt x="3548" y="644"/>
                </a:lnTo>
                <a:lnTo>
                  <a:pt x="3546" y="640"/>
                </a:lnTo>
                <a:lnTo>
                  <a:pt x="3542" y="634"/>
                </a:lnTo>
                <a:lnTo>
                  <a:pt x="3538" y="630"/>
                </a:lnTo>
                <a:lnTo>
                  <a:pt x="3516" y="610"/>
                </a:lnTo>
                <a:lnTo>
                  <a:pt x="3508" y="604"/>
                </a:lnTo>
                <a:lnTo>
                  <a:pt x="3500" y="598"/>
                </a:lnTo>
                <a:lnTo>
                  <a:pt x="3500" y="596"/>
                </a:lnTo>
                <a:lnTo>
                  <a:pt x="3498" y="594"/>
                </a:lnTo>
                <a:lnTo>
                  <a:pt x="3502" y="588"/>
                </a:lnTo>
                <a:lnTo>
                  <a:pt x="3506" y="584"/>
                </a:lnTo>
                <a:lnTo>
                  <a:pt x="3508" y="580"/>
                </a:lnTo>
                <a:lnTo>
                  <a:pt x="3508" y="570"/>
                </a:lnTo>
                <a:lnTo>
                  <a:pt x="3508" y="560"/>
                </a:lnTo>
                <a:lnTo>
                  <a:pt x="3510" y="552"/>
                </a:lnTo>
                <a:lnTo>
                  <a:pt x="3512" y="548"/>
                </a:lnTo>
                <a:lnTo>
                  <a:pt x="3516" y="546"/>
                </a:lnTo>
                <a:lnTo>
                  <a:pt x="3526" y="544"/>
                </a:lnTo>
                <a:lnTo>
                  <a:pt x="3538" y="542"/>
                </a:lnTo>
                <a:lnTo>
                  <a:pt x="3552" y="538"/>
                </a:lnTo>
                <a:lnTo>
                  <a:pt x="3558" y="534"/>
                </a:lnTo>
                <a:lnTo>
                  <a:pt x="3562" y="528"/>
                </a:lnTo>
                <a:lnTo>
                  <a:pt x="3566" y="520"/>
                </a:lnTo>
                <a:lnTo>
                  <a:pt x="3568" y="512"/>
                </a:lnTo>
                <a:lnTo>
                  <a:pt x="3570" y="492"/>
                </a:lnTo>
                <a:lnTo>
                  <a:pt x="3572" y="470"/>
                </a:lnTo>
                <a:lnTo>
                  <a:pt x="3570" y="460"/>
                </a:lnTo>
                <a:lnTo>
                  <a:pt x="3568" y="450"/>
                </a:lnTo>
                <a:lnTo>
                  <a:pt x="3562" y="436"/>
                </a:lnTo>
                <a:lnTo>
                  <a:pt x="3556" y="424"/>
                </a:lnTo>
                <a:lnTo>
                  <a:pt x="3548" y="416"/>
                </a:lnTo>
                <a:lnTo>
                  <a:pt x="3546" y="414"/>
                </a:lnTo>
                <a:lnTo>
                  <a:pt x="3546" y="412"/>
                </a:lnTo>
                <a:lnTo>
                  <a:pt x="3552" y="412"/>
                </a:lnTo>
                <a:lnTo>
                  <a:pt x="3562" y="416"/>
                </a:lnTo>
                <a:lnTo>
                  <a:pt x="3574" y="424"/>
                </a:lnTo>
                <a:lnTo>
                  <a:pt x="3580" y="430"/>
                </a:lnTo>
                <a:lnTo>
                  <a:pt x="3586" y="440"/>
                </a:lnTo>
                <a:lnTo>
                  <a:pt x="3598" y="468"/>
                </a:lnTo>
                <a:lnTo>
                  <a:pt x="3610" y="500"/>
                </a:lnTo>
                <a:lnTo>
                  <a:pt x="3616" y="524"/>
                </a:lnTo>
                <a:lnTo>
                  <a:pt x="3620" y="540"/>
                </a:lnTo>
                <a:lnTo>
                  <a:pt x="3622" y="550"/>
                </a:lnTo>
                <a:lnTo>
                  <a:pt x="3628" y="558"/>
                </a:lnTo>
                <a:lnTo>
                  <a:pt x="3638" y="572"/>
                </a:lnTo>
                <a:lnTo>
                  <a:pt x="3650" y="584"/>
                </a:lnTo>
                <a:lnTo>
                  <a:pt x="3652" y="588"/>
                </a:lnTo>
                <a:lnTo>
                  <a:pt x="3652" y="592"/>
                </a:lnTo>
                <a:lnTo>
                  <a:pt x="3650" y="600"/>
                </a:lnTo>
                <a:lnTo>
                  <a:pt x="3646" y="616"/>
                </a:lnTo>
                <a:lnTo>
                  <a:pt x="3642" y="624"/>
                </a:lnTo>
                <a:lnTo>
                  <a:pt x="3638" y="630"/>
                </a:lnTo>
                <a:lnTo>
                  <a:pt x="3634" y="636"/>
                </a:lnTo>
                <a:lnTo>
                  <a:pt x="3628" y="642"/>
                </a:lnTo>
                <a:lnTo>
                  <a:pt x="3614" y="648"/>
                </a:lnTo>
                <a:lnTo>
                  <a:pt x="3596" y="654"/>
                </a:lnTo>
                <a:lnTo>
                  <a:pt x="3584" y="658"/>
                </a:lnTo>
                <a:lnTo>
                  <a:pt x="3580" y="662"/>
                </a:lnTo>
                <a:lnTo>
                  <a:pt x="3576" y="666"/>
                </a:lnTo>
                <a:lnTo>
                  <a:pt x="3572" y="676"/>
                </a:lnTo>
                <a:lnTo>
                  <a:pt x="3564" y="690"/>
                </a:lnTo>
                <a:lnTo>
                  <a:pt x="3560" y="700"/>
                </a:lnTo>
                <a:lnTo>
                  <a:pt x="3560" y="706"/>
                </a:lnTo>
                <a:lnTo>
                  <a:pt x="3562" y="710"/>
                </a:lnTo>
                <a:lnTo>
                  <a:pt x="3564" y="714"/>
                </a:lnTo>
                <a:lnTo>
                  <a:pt x="3576" y="720"/>
                </a:lnTo>
                <a:lnTo>
                  <a:pt x="3586" y="724"/>
                </a:lnTo>
                <a:lnTo>
                  <a:pt x="3592" y="726"/>
                </a:lnTo>
                <a:lnTo>
                  <a:pt x="3596" y="724"/>
                </a:lnTo>
                <a:lnTo>
                  <a:pt x="3600" y="722"/>
                </a:lnTo>
                <a:lnTo>
                  <a:pt x="3604" y="716"/>
                </a:lnTo>
                <a:lnTo>
                  <a:pt x="3612" y="704"/>
                </a:lnTo>
                <a:lnTo>
                  <a:pt x="3618" y="700"/>
                </a:lnTo>
                <a:lnTo>
                  <a:pt x="3624" y="694"/>
                </a:lnTo>
                <a:lnTo>
                  <a:pt x="3636" y="686"/>
                </a:lnTo>
                <a:lnTo>
                  <a:pt x="3652" y="680"/>
                </a:lnTo>
                <a:lnTo>
                  <a:pt x="3668" y="676"/>
                </a:lnTo>
                <a:lnTo>
                  <a:pt x="3688" y="674"/>
                </a:lnTo>
                <a:lnTo>
                  <a:pt x="3696" y="672"/>
                </a:lnTo>
                <a:lnTo>
                  <a:pt x="3698" y="670"/>
                </a:lnTo>
                <a:lnTo>
                  <a:pt x="3698" y="668"/>
                </a:lnTo>
                <a:lnTo>
                  <a:pt x="3698" y="660"/>
                </a:lnTo>
                <a:lnTo>
                  <a:pt x="3694" y="652"/>
                </a:lnTo>
                <a:lnTo>
                  <a:pt x="3684" y="632"/>
                </a:lnTo>
                <a:lnTo>
                  <a:pt x="3680" y="624"/>
                </a:lnTo>
                <a:lnTo>
                  <a:pt x="3678" y="616"/>
                </a:lnTo>
                <a:lnTo>
                  <a:pt x="3674" y="588"/>
                </a:lnTo>
                <a:lnTo>
                  <a:pt x="3672" y="578"/>
                </a:lnTo>
                <a:lnTo>
                  <a:pt x="3668" y="566"/>
                </a:lnTo>
                <a:lnTo>
                  <a:pt x="3666" y="562"/>
                </a:lnTo>
                <a:lnTo>
                  <a:pt x="3666" y="558"/>
                </a:lnTo>
                <a:lnTo>
                  <a:pt x="3668" y="554"/>
                </a:lnTo>
                <a:lnTo>
                  <a:pt x="3670" y="552"/>
                </a:lnTo>
                <a:lnTo>
                  <a:pt x="3694" y="542"/>
                </a:lnTo>
                <a:lnTo>
                  <a:pt x="3700" y="536"/>
                </a:lnTo>
                <a:lnTo>
                  <a:pt x="3706" y="532"/>
                </a:lnTo>
                <a:lnTo>
                  <a:pt x="3708" y="528"/>
                </a:lnTo>
                <a:lnTo>
                  <a:pt x="3710" y="522"/>
                </a:lnTo>
                <a:lnTo>
                  <a:pt x="3710" y="518"/>
                </a:lnTo>
                <a:lnTo>
                  <a:pt x="3708" y="514"/>
                </a:lnTo>
                <a:lnTo>
                  <a:pt x="3706" y="512"/>
                </a:lnTo>
                <a:lnTo>
                  <a:pt x="3702" y="510"/>
                </a:lnTo>
                <a:lnTo>
                  <a:pt x="3692" y="512"/>
                </a:lnTo>
                <a:lnTo>
                  <a:pt x="3682" y="514"/>
                </a:lnTo>
                <a:lnTo>
                  <a:pt x="3670" y="518"/>
                </a:lnTo>
                <a:lnTo>
                  <a:pt x="3652" y="518"/>
                </a:lnTo>
                <a:lnTo>
                  <a:pt x="3644" y="516"/>
                </a:lnTo>
                <a:lnTo>
                  <a:pt x="3638" y="512"/>
                </a:lnTo>
                <a:lnTo>
                  <a:pt x="3634" y="508"/>
                </a:lnTo>
                <a:lnTo>
                  <a:pt x="3632" y="504"/>
                </a:lnTo>
                <a:lnTo>
                  <a:pt x="3628" y="494"/>
                </a:lnTo>
                <a:lnTo>
                  <a:pt x="3626" y="486"/>
                </a:lnTo>
                <a:lnTo>
                  <a:pt x="3620" y="478"/>
                </a:lnTo>
                <a:lnTo>
                  <a:pt x="3616" y="466"/>
                </a:lnTo>
                <a:lnTo>
                  <a:pt x="3610" y="456"/>
                </a:lnTo>
                <a:lnTo>
                  <a:pt x="3608" y="444"/>
                </a:lnTo>
                <a:lnTo>
                  <a:pt x="3606" y="438"/>
                </a:lnTo>
                <a:lnTo>
                  <a:pt x="3604" y="432"/>
                </a:lnTo>
                <a:lnTo>
                  <a:pt x="3594" y="418"/>
                </a:lnTo>
                <a:lnTo>
                  <a:pt x="3566" y="392"/>
                </a:lnTo>
                <a:lnTo>
                  <a:pt x="3546" y="376"/>
                </a:lnTo>
                <a:lnTo>
                  <a:pt x="3542" y="372"/>
                </a:lnTo>
                <a:lnTo>
                  <a:pt x="3540" y="372"/>
                </a:lnTo>
                <a:lnTo>
                  <a:pt x="3540" y="374"/>
                </a:lnTo>
                <a:lnTo>
                  <a:pt x="3540" y="376"/>
                </a:lnTo>
                <a:lnTo>
                  <a:pt x="3538" y="376"/>
                </a:lnTo>
                <a:lnTo>
                  <a:pt x="3532" y="376"/>
                </a:lnTo>
                <a:lnTo>
                  <a:pt x="3522" y="374"/>
                </a:lnTo>
                <a:lnTo>
                  <a:pt x="3506" y="372"/>
                </a:lnTo>
                <a:lnTo>
                  <a:pt x="3492" y="370"/>
                </a:lnTo>
                <a:lnTo>
                  <a:pt x="3480" y="372"/>
                </a:lnTo>
                <a:lnTo>
                  <a:pt x="3470" y="372"/>
                </a:lnTo>
                <a:lnTo>
                  <a:pt x="3458" y="372"/>
                </a:lnTo>
                <a:lnTo>
                  <a:pt x="3452" y="370"/>
                </a:lnTo>
                <a:lnTo>
                  <a:pt x="3448" y="366"/>
                </a:lnTo>
                <a:lnTo>
                  <a:pt x="3450" y="360"/>
                </a:lnTo>
                <a:lnTo>
                  <a:pt x="3452" y="352"/>
                </a:lnTo>
                <a:lnTo>
                  <a:pt x="3468" y="314"/>
                </a:lnTo>
                <a:lnTo>
                  <a:pt x="3470" y="306"/>
                </a:lnTo>
                <a:lnTo>
                  <a:pt x="3476" y="302"/>
                </a:lnTo>
                <a:lnTo>
                  <a:pt x="3482" y="300"/>
                </a:lnTo>
                <a:lnTo>
                  <a:pt x="3488" y="300"/>
                </a:lnTo>
                <a:lnTo>
                  <a:pt x="3504" y="302"/>
                </a:lnTo>
                <a:lnTo>
                  <a:pt x="3518" y="304"/>
                </a:lnTo>
                <a:lnTo>
                  <a:pt x="3542" y="306"/>
                </a:lnTo>
                <a:lnTo>
                  <a:pt x="3572" y="312"/>
                </a:lnTo>
                <a:lnTo>
                  <a:pt x="3580" y="314"/>
                </a:lnTo>
                <a:lnTo>
                  <a:pt x="3586" y="312"/>
                </a:lnTo>
                <a:lnTo>
                  <a:pt x="3588" y="308"/>
                </a:lnTo>
                <a:lnTo>
                  <a:pt x="3590" y="304"/>
                </a:lnTo>
                <a:lnTo>
                  <a:pt x="3590" y="292"/>
                </a:lnTo>
                <a:lnTo>
                  <a:pt x="3592" y="276"/>
                </a:lnTo>
                <a:lnTo>
                  <a:pt x="3594" y="272"/>
                </a:lnTo>
                <a:lnTo>
                  <a:pt x="3596" y="268"/>
                </a:lnTo>
                <a:lnTo>
                  <a:pt x="3600" y="266"/>
                </a:lnTo>
                <a:lnTo>
                  <a:pt x="3604" y="266"/>
                </a:lnTo>
                <a:lnTo>
                  <a:pt x="3614" y="270"/>
                </a:lnTo>
                <a:lnTo>
                  <a:pt x="3624" y="276"/>
                </a:lnTo>
                <a:lnTo>
                  <a:pt x="3634" y="278"/>
                </a:lnTo>
                <a:lnTo>
                  <a:pt x="3640" y="280"/>
                </a:lnTo>
                <a:lnTo>
                  <a:pt x="3642" y="278"/>
                </a:lnTo>
                <a:lnTo>
                  <a:pt x="3642" y="276"/>
                </a:lnTo>
                <a:lnTo>
                  <a:pt x="3644" y="268"/>
                </a:lnTo>
                <a:lnTo>
                  <a:pt x="3644" y="264"/>
                </a:lnTo>
                <a:lnTo>
                  <a:pt x="3646" y="260"/>
                </a:lnTo>
                <a:lnTo>
                  <a:pt x="3648" y="256"/>
                </a:lnTo>
                <a:lnTo>
                  <a:pt x="3652" y="256"/>
                </a:lnTo>
                <a:lnTo>
                  <a:pt x="3656" y="254"/>
                </a:lnTo>
                <a:lnTo>
                  <a:pt x="3660" y="256"/>
                </a:lnTo>
                <a:lnTo>
                  <a:pt x="3664" y="258"/>
                </a:lnTo>
                <a:lnTo>
                  <a:pt x="3670" y="264"/>
                </a:lnTo>
                <a:lnTo>
                  <a:pt x="3672" y="268"/>
                </a:lnTo>
                <a:lnTo>
                  <a:pt x="3670" y="276"/>
                </a:lnTo>
                <a:lnTo>
                  <a:pt x="3668" y="282"/>
                </a:lnTo>
                <a:lnTo>
                  <a:pt x="3664" y="290"/>
                </a:lnTo>
                <a:lnTo>
                  <a:pt x="3654" y="300"/>
                </a:lnTo>
                <a:lnTo>
                  <a:pt x="3648" y="306"/>
                </a:lnTo>
                <a:lnTo>
                  <a:pt x="3648" y="310"/>
                </a:lnTo>
                <a:lnTo>
                  <a:pt x="3646" y="322"/>
                </a:lnTo>
                <a:lnTo>
                  <a:pt x="3646" y="328"/>
                </a:lnTo>
                <a:lnTo>
                  <a:pt x="3648" y="336"/>
                </a:lnTo>
                <a:lnTo>
                  <a:pt x="3652" y="342"/>
                </a:lnTo>
                <a:lnTo>
                  <a:pt x="3658" y="346"/>
                </a:lnTo>
                <a:lnTo>
                  <a:pt x="3666" y="352"/>
                </a:lnTo>
                <a:lnTo>
                  <a:pt x="3674" y="358"/>
                </a:lnTo>
                <a:lnTo>
                  <a:pt x="3694" y="378"/>
                </a:lnTo>
                <a:lnTo>
                  <a:pt x="3716" y="400"/>
                </a:lnTo>
                <a:lnTo>
                  <a:pt x="3734" y="414"/>
                </a:lnTo>
                <a:lnTo>
                  <a:pt x="3742" y="418"/>
                </a:lnTo>
                <a:lnTo>
                  <a:pt x="3746" y="416"/>
                </a:lnTo>
                <a:lnTo>
                  <a:pt x="3746" y="412"/>
                </a:lnTo>
                <a:lnTo>
                  <a:pt x="3746" y="404"/>
                </a:lnTo>
                <a:lnTo>
                  <a:pt x="3744" y="384"/>
                </a:lnTo>
                <a:lnTo>
                  <a:pt x="3742" y="360"/>
                </a:lnTo>
                <a:lnTo>
                  <a:pt x="3740" y="352"/>
                </a:lnTo>
                <a:lnTo>
                  <a:pt x="3738" y="344"/>
                </a:lnTo>
                <a:lnTo>
                  <a:pt x="3734" y="338"/>
                </a:lnTo>
                <a:lnTo>
                  <a:pt x="3730" y="334"/>
                </a:lnTo>
                <a:lnTo>
                  <a:pt x="3718" y="324"/>
                </a:lnTo>
                <a:lnTo>
                  <a:pt x="3712" y="318"/>
                </a:lnTo>
                <a:lnTo>
                  <a:pt x="3706" y="308"/>
                </a:lnTo>
                <a:lnTo>
                  <a:pt x="3700" y="294"/>
                </a:lnTo>
                <a:lnTo>
                  <a:pt x="3700" y="292"/>
                </a:lnTo>
                <a:lnTo>
                  <a:pt x="3702" y="292"/>
                </a:lnTo>
                <a:lnTo>
                  <a:pt x="3712" y="292"/>
                </a:lnTo>
                <a:lnTo>
                  <a:pt x="3730" y="294"/>
                </a:lnTo>
                <a:lnTo>
                  <a:pt x="3746" y="292"/>
                </a:lnTo>
                <a:lnTo>
                  <a:pt x="3756" y="288"/>
                </a:lnTo>
                <a:lnTo>
                  <a:pt x="3762" y="282"/>
                </a:lnTo>
                <a:lnTo>
                  <a:pt x="3766" y="276"/>
                </a:lnTo>
                <a:lnTo>
                  <a:pt x="3772" y="270"/>
                </a:lnTo>
                <a:lnTo>
                  <a:pt x="3778" y="266"/>
                </a:lnTo>
                <a:lnTo>
                  <a:pt x="3788" y="266"/>
                </a:lnTo>
                <a:lnTo>
                  <a:pt x="3804" y="264"/>
                </a:lnTo>
                <a:lnTo>
                  <a:pt x="3812" y="264"/>
                </a:lnTo>
                <a:lnTo>
                  <a:pt x="3816" y="264"/>
                </a:lnTo>
                <a:lnTo>
                  <a:pt x="3818" y="262"/>
                </a:lnTo>
                <a:lnTo>
                  <a:pt x="3816" y="258"/>
                </a:lnTo>
                <a:lnTo>
                  <a:pt x="3810" y="250"/>
                </a:lnTo>
                <a:lnTo>
                  <a:pt x="3802" y="242"/>
                </a:lnTo>
                <a:lnTo>
                  <a:pt x="3798" y="238"/>
                </a:lnTo>
                <a:lnTo>
                  <a:pt x="3792" y="234"/>
                </a:lnTo>
                <a:lnTo>
                  <a:pt x="3782" y="230"/>
                </a:lnTo>
                <a:lnTo>
                  <a:pt x="3774" y="228"/>
                </a:lnTo>
                <a:lnTo>
                  <a:pt x="3774" y="226"/>
                </a:lnTo>
                <a:lnTo>
                  <a:pt x="3776" y="222"/>
                </a:lnTo>
                <a:lnTo>
                  <a:pt x="3780" y="220"/>
                </a:lnTo>
                <a:lnTo>
                  <a:pt x="3788" y="220"/>
                </a:lnTo>
                <a:lnTo>
                  <a:pt x="3808" y="224"/>
                </a:lnTo>
                <a:lnTo>
                  <a:pt x="3832" y="230"/>
                </a:lnTo>
                <a:lnTo>
                  <a:pt x="3850" y="236"/>
                </a:lnTo>
                <a:lnTo>
                  <a:pt x="3862" y="240"/>
                </a:lnTo>
                <a:lnTo>
                  <a:pt x="3866" y="240"/>
                </a:lnTo>
                <a:lnTo>
                  <a:pt x="3868" y="238"/>
                </a:lnTo>
                <a:lnTo>
                  <a:pt x="3866" y="230"/>
                </a:lnTo>
                <a:lnTo>
                  <a:pt x="3864" y="218"/>
                </a:lnTo>
                <a:lnTo>
                  <a:pt x="3862" y="212"/>
                </a:lnTo>
                <a:lnTo>
                  <a:pt x="3858" y="208"/>
                </a:lnTo>
                <a:lnTo>
                  <a:pt x="3854" y="206"/>
                </a:lnTo>
                <a:lnTo>
                  <a:pt x="3846" y="206"/>
                </a:lnTo>
                <a:lnTo>
                  <a:pt x="3822" y="202"/>
                </a:lnTo>
                <a:lnTo>
                  <a:pt x="3808" y="198"/>
                </a:lnTo>
                <a:lnTo>
                  <a:pt x="3788" y="192"/>
                </a:lnTo>
                <a:lnTo>
                  <a:pt x="3748" y="180"/>
                </a:lnTo>
                <a:lnTo>
                  <a:pt x="3710" y="168"/>
                </a:lnTo>
                <a:lnTo>
                  <a:pt x="3678" y="162"/>
                </a:lnTo>
                <a:lnTo>
                  <a:pt x="3658" y="160"/>
                </a:lnTo>
                <a:lnTo>
                  <a:pt x="3652" y="160"/>
                </a:lnTo>
                <a:lnTo>
                  <a:pt x="3648" y="158"/>
                </a:lnTo>
                <a:lnTo>
                  <a:pt x="3648" y="156"/>
                </a:lnTo>
                <a:lnTo>
                  <a:pt x="3650" y="154"/>
                </a:lnTo>
                <a:lnTo>
                  <a:pt x="3656" y="150"/>
                </a:lnTo>
                <a:lnTo>
                  <a:pt x="3666" y="148"/>
                </a:lnTo>
                <a:lnTo>
                  <a:pt x="3670" y="148"/>
                </a:lnTo>
                <a:lnTo>
                  <a:pt x="3672" y="146"/>
                </a:lnTo>
                <a:lnTo>
                  <a:pt x="3674" y="144"/>
                </a:lnTo>
                <a:lnTo>
                  <a:pt x="3674" y="142"/>
                </a:lnTo>
                <a:lnTo>
                  <a:pt x="3670" y="136"/>
                </a:lnTo>
                <a:lnTo>
                  <a:pt x="3662" y="130"/>
                </a:lnTo>
                <a:lnTo>
                  <a:pt x="3652" y="128"/>
                </a:lnTo>
                <a:lnTo>
                  <a:pt x="3644" y="128"/>
                </a:lnTo>
                <a:lnTo>
                  <a:pt x="3638" y="134"/>
                </a:lnTo>
                <a:lnTo>
                  <a:pt x="3632" y="144"/>
                </a:lnTo>
                <a:lnTo>
                  <a:pt x="3632" y="148"/>
                </a:lnTo>
                <a:lnTo>
                  <a:pt x="3632" y="152"/>
                </a:lnTo>
                <a:lnTo>
                  <a:pt x="3632" y="158"/>
                </a:lnTo>
                <a:lnTo>
                  <a:pt x="3632" y="160"/>
                </a:lnTo>
                <a:lnTo>
                  <a:pt x="3628" y="160"/>
                </a:lnTo>
                <a:lnTo>
                  <a:pt x="3608" y="160"/>
                </a:lnTo>
                <a:lnTo>
                  <a:pt x="3554" y="160"/>
                </a:lnTo>
                <a:lnTo>
                  <a:pt x="3528" y="158"/>
                </a:lnTo>
                <a:lnTo>
                  <a:pt x="3496" y="152"/>
                </a:lnTo>
                <a:lnTo>
                  <a:pt x="3466" y="148"/>
                </a:lnTo>
                <a:lnTo>
                  <a:pt x="3442" y="144"/>
                </a:lnTo>
                <a:lnTo>
                  <a:pt x="3394" y="142"/>
                </a:lnTo>
                <a:lnTo>
                  <a:pt x="3382" y="140"/>
                </a:lnTo>
                <a:lnTo>
                  <a:pt x="3372" y="138"/>
                </a:lnTo>
                <a:lnTo>
                  <a:pt x="3358" y="132"/>
                </a:lnTo>
                <a:lnTo>
                  <a:pt x="3342" y="126"/>
                </a:lnTo>
                <a:lnTo>
                  <a:pt x="3332" y="124"/>
                </a:lnTo>
                <a:lnTo>
                  <a:pt x="3318" y="124"/>
                </a:lnTo>
                <a:lnTo>
                  <a:pt x="3306" y="122"/>
                </a:lnTo>
                <a:lnTo>
                  <a:pt x="3298" y="120"/>
                </a:lnTo>
                <a:lnTo>
                  <a:pt x="3292" y="118"/>
                </a:lnTo>
                <a:lnTo>
                  <a:pt x="3288" y="114"/>
                </a:lnTo>
                <a:lnTo>
                  <a:pt x="3284" y="102"/>
                </a:lnTo>
                <a:lnTo>
                  <a:pt x="3280" y="96"/>
                </a:lnTo>
                <a:lnTo>
                  <a:pt x="3276" y="90"/>
                </a:lnTo>
                <a:lnTo>
                  <a:pt x="3270" y="84"/>
                </a:lnTo>
                <a:lnTo>
                  <a:pt x="3264" y="80"/>
                </a:lnTo>
                <a:lnTo>
                  <a:pt x="3258" y="78"/>
                </a:lnTo>
                <a:lnTo>
                  <a:pt x="3250" y="76"/>
                </a:lnTo>
                <a:lnTo>
                  <a:pt x="3230" y="76"/>
                </a:lnTo>
                <a:lnTo>
                  <a:pt x="3200" y="76"/>
                </a:lnTo>
                <a:lnTo>
                  <a:pt x="3184" y="78"/>
                </a:lnTo>
                <a:lnTo>
                  <a:pt x="3174" y="80"/>
                </a:lnTo>
                <a:lnTo>
                  <a:pt x="3170" y="82"/>
                </a:lnTo>
                <a:lnTo>
                  <a:pt x="3170" y="86"/>
                </a:lnTo>
                <a:lnTo>
                  <a:pt x="3172" y="92"/>
                </a:lnTo>
                <a:lnTo>
                  <a:pt x="3176" y="94"/>
                </a:lnTo>
                <a:lnTo>
                  <a:pt x="3186" y="100"/>
                </a:lnTo>
                <a:lnTo>
                  <a:pt x="3210" y="110"/>
                </a:lnTo>
                <a:lnTo>
                  <a:pt x="3226" y="118"/>
                </a:lnTo>
                <a:lnTo>
                  <a:pt x="3242" y="128"/>
                </a:lnTo>
                <a:lnTo>
                  <a:pt x="3246" y="134"/>
                </a:lnTo>
                <a:lnTo>
                  <a:pt x="3246" y="136"/>
                </a:lnTo>
                <a:lnTo>
                  <a:pt x="3244" y="138"/>
                </a:lnTo>
                <a:lnTo>
                  <a:pt x="3238" y="140"/>
                </a:lnTo>
                <a:lnTo>
                  <a:pt x="3228" y="140"/>
                </a:lnTo>
                <a:lnTo>
                  <a:pt x="3186" y="140"/>
                </a:lnTo>
                <a:lnTo>
                  <a:pt x="3178" y="140"/>
                </a:lnTo>
                <a:lnTo>
                  <a:pt x="3174" y="138"/>
                </a:lnTo>
                <a:lnTo>
                  <a:pt x="3164" y="134"/>
                </a:lnTo>
                <a:lnTo>
                  <a:pt x="3156" y="124"/>
                </a:lnTo>
                <a:lnTo>
                  <a:pt x="3140" y="114"/>
                </a:lnTo>
                <a:lnTo>
                  <a:pt x="3130" y="108"/>
                </a:lnTo>
                <a:lnTo>
                  <a:pt x="3116" y="106"/>
                </a:lnTo>
                <a:lnTo>
                  <a:pt x="3100" y="104"/>
                </a:lnTo>
                <a:lnTo>
                  <a:pt x="3082" y="104"/>
                </a:lnTo>
                <a:lnTo>
                  <a:pt x="3048" y="104"/>
                </a:lnTo>
                <a:lnTo>
                  <a:pt x="3018" y="106"/>
                </a:lnTo>
                <a:lnTo>
                  <a:pt x="2996" y="104"/>
                </a:lnTo>
                <a:lnTo>
                  <a:pt x="2984" y="102"/>
                </a:lnTo>
                <a:lnTo>
                  <a:pt x="2980" y="98"/>
                </a:lnTo>
                <a:lnTo>
                  <a:pt x="2976" y="94"/>
                </a:lnTo>
                <a:lnTo>
                  <a:pt x="2968" y="80"/>
                </a:lnTo>
                <a:lnTo>
                  <a:pt x="2962" y="72"/>
                </a:lnTo>
                <a:lnTo>
                  <a:pt x="2954" y="68"/>
                </a:lnTo>
                <a:lnTo>
                  <a:pt x="2946" y="64"/>
                </a:lnTo>
                <a:lnTo>
                  <a:pt x="2936" y="64"/>
                </a:lnTo>
                <a:lnTo>
                  <a:pt x="2914" y="66"/>
                </a:lnTo>
                <a:lnTo>
                  <a:pt x="2888" y="68"/>
                </a:lnTo>
                <a:lnTo>
                  <a:pt x="2874" y="68"/>
                </a:lnTo>
                <a:lnTo>
                  <a:pt x="2864" y="64"/>
                </a:lnTo>
                <a:lnTo>
                  <a:pt x="2852" y="62"/>
                </a:lnTo>
                <a:lnTo>
                  <a:pt x="2844" y="58"/>
                </a:lnTo>
                <a:lnTo>
                  <a:pt x="2826" y="48"/>
                </a:lnTo>
                <a:lnTo>
                  <a:pt x="2812" y="38"/>
                </a:lnTo>
                <a:lnTo>
                  <a:pt x="2796" y="30"/>
                </a:lnTo>
                <a:lnTo>
                  <a:pt x="2776" y="26"/>
                </a:lnTo>
                <a:lnTo>
                  <a:pt x="2724" y="18"/>
                </a:lnTo>
                <a:lnTo>
                  <a:pt x="2712" y="16"/>
                </a:lnTo>
                <a:lnTo>
                  <a:pt x="2704" y="18"/>
                </a:lnTo>
                <a:lnTo>
                  <a:pt x="2702" y="22"/>
                </a:lnTo>
                <a:lnTo>
                  <a:pt x="2702" y="28"/>
                </a:lnTo>
                <a:lnTo>
                  <a:pt x="2706" y="34"/>
                </a:lnTo>
                <a:lnTo>
                  <a:pt x="2710" y="38"/>
                </a:lnTo>
                <a:lnTo>
                  <a:pt x="2716" y="42"/>
                </a:lnTo>
                <a:lnTo>
                  <a:pt x="2722" y="44"/>
                </a:lnTo>
                <a:lnTo>
                  <a:pt x="2732" y="48"/>
                </a:lnTo>
                <a:lnTo>
                  <a:pt x="2742" y="50"/>
                </a:lnTo>
                <a:lnTo>
                  <a:pt x="2754" y="52"/>
                </a:lnTo>
                <a:lnTo>
                  <a:pt x="2770" y="54"/>
                </a:lnTo>
                <a:lnTo>
                  <a:pt x="2790" y="58"/>
                </a:lnTo>
                <a:lnTo>
                  <a:pt x="2800" y="60"/>
                </a:lnTo>
                <a:lnTo>
                  <a:pt x="2810" y="66"/>
                </a:lnTo>
                <a:lnTo>
                  <a:pt x="2818" y="70"/>
                </a:lnTo>
                <a:lnTo>
                  <a:pt x="2826" y="78"/>
                </a:lnTo>
                <a:lnTo>
                  <a:pt x="2828" y="82"/>
                </a:lnTo>
                <a:lnTo>
                  <a:pt x="2828" y="84"/>
                </a:lnTo>
                <a:lnTo>
                  <a:pt x="2828" y="88"/>
                </a:lnTo>
                <a:lnTo>
                  <a:pt x="2824" y="90"/>
                </a:lnTo>
                <a:lnTo>
                  <a:pt x="2814" y="92"/>
                </a:lnTo>
                <a:lnTo>
                  <a:pt x="2800" y="96"/>
                </a:lnTo>
                <a:lnTo>
                  <a:pt x="2766" y="100"/>
                </a:lnTo>
                <a:lnTo>
                  <a:pt x="2750" y="104"/>
                </a:lnTo>
                <a:lnTo>
                  <a:pt x="2734" y="110"/>
                </a:lnTo>
                <a:lnTo>
                  <a:pt x="2722" y="116"/>
                </a:lnTo>
                <a:lnTo>
                  <a:pt x="2710" y="120"/>
                </a:lnTo>
                <a:lnTo>
                  <a:pt x="2688" y="124"/>
                </a:lnTo>
                <a:lnTo>
                  <a:pt x="2668" y="126"/>
                </a:lnTo>
                <a:lnTo>
                  <a:pt x="2660" y="128"/>
                </a:lnTo>
                <a:lnTo>
                  <a:pt x="2650" y="130"/>
                </a:lnTo>
                <a:lnTo>
                  <a:pt x="2644" y="134"/>
                </a:lnTo>
                <a:lnTo>
                  <a:pt x="2642" y="140"/>
                </a:lnTo>
                <a:lnTo>
                  <a:pt x="2644" y="144"/>
                </a:lnTo>
                <a:lnTo>
                  <a:pt x="2648" y="150"/>
                </a:lnTo>
                <a:lnTo>
                  <a:pt x="2660" y="164"/>
                </a:lnTo>
                <a:lnTo>
                  <a:pt x="2666" y="172"/>
                </a:lnTo>
                <a:lnTo>
                  <a:pt x="2670" y="180"/>
                </a:lnTo>
                <a:lnTo>
                  <a:pt x="2674" y="192"/>
                </a:lnTo>
                <a:lnTo>
                  <a:pt x="2674" y="196"/>
                </a:lnTo>
                <a:lnTo>
                  <a:pt x="2672" y="198"/>
                </a:lnTo>
                <a:lnTo>
                  <a:pt x="2666" y="202"/>
                </a:lnTo>
                <a:lnTo>
                  <a:pt x="2656" y="206"/>
                </a:lnTo>
                <a:lnTo>
                  <a:pt x="2652" y="206"/>
                </a:lnTo>
                <a:lnTo>
                  <a:pt x="2650" y="204"/>
                </a:lnTo>
                <a:lnTo>
                  <a:pt x="2652" y="196"/>
                </a:lnTo>
                <a:lnTo>
                  <a:pt x="2654" y="184"/>
                </a:lnTo>
                <a:lnTo>
                  <a:pt x="2656" y="178"/>
                </a:lnTo>
                <a:lnTo>
                  <a:pt x="2654" y="174"/>
                </a:lnTo>
                <a:lnTo>
                  <a:pt x="2632" y="144"/>
                </a:lnTo>
                <a:lnTo>
                  <a:pt x="2618" y="124"/>
                </a:lnTo>
                <a:lnTo>
                  <a:pt x="2610" y="114"/>
                </a:lnTo>
                <a:lnTo>
                  <a:pt x="2602" y="108"/>
                </a:lnTo>
                <a:lnTo>
                  <a:pt x="2596" y="106"/>
                </a:lnTo>
                <a:lnTo>
                  <a:pt x="2590" y="104"/>
                </a:lnTo>
                <a:lnTo>
                  <a:pt x="2588" y="108"/>
                </a:lnTo>
                <a:lnTo>
                  <a:pt x="2586" y="112"/>
                </a:lnTo>
                <a:lnTo>
                  <a:pt x="2586" y="124"/>
                </a:lnTo>
                <a:lnTo>
                  <a:pt x="2588" y="138"/>
                </a:lnTo>
                <a:lnTo>
                  <a:pt x="2592" y="150"/>
                </a:lnTo>
                <a:lnTo>
                  <a:pt x="2594" y="156"/>
                </a:lnTo>
                <a:lnTo>
                  <a:pt x="2598" y="162"/>
                </a:lnTo>
                <a:lnTo>
                  <a:pt x="2602" y="170"/>
                </a:lnTo>
                <a:lnTo>
                  <a:pt x="2602" y="174"/>
                </a:lnTo>
                <a:lnTo>
                  <a:pt x="2600" y="176"/>
                </a:lnTo>
                <a:lnTo>
                  <a:pt x="2596" y="176"/>
                </a:lnTo>
                <a:lnTo>
                  <a:pt x="2592" y="174"/>
                </a:lnTo>
                <a:lnTo>
                  <a:pt x="2578" y="168"/>
                </a:lnTo>
                <a:lnTo>
                  <a:pt x="2566" y="160"/>
                </a:lnTo>
                <a:lnTo>
                  <a:pt x="2560" y="158"/>
                </a:lnTo>
                <a:lnTo>
                  <a:pt x="2552" y="158"/>
                </a:lnTo>
                <a:lnTo>
                  <a:pt x="2530" y="162"/>
                </a:lnTo>
                <a:lnTo>
                  <a:pt x="2508" y="166"/>
                </a:lnTo>
                <a:lnTo>
                  <a:pt x="2498" y="166"/>
                </a:lnTo>
                <a:lnTo>
                  <a:pt x="2488" y="164"/>
                </a:lnTo>
                <a:lnTo>
                  <a:pt x="2484" y="160"/>
                </a:lnTo>
                <a:lnTo>
                  <a:pt x="2482" y="158"/>
                </a:lnTo>
                <a:lnTo>
                  <a:pt x="2482" y="156"/>
                </a:lnTo>
                <a:lnTo>
                  <a:pt x="2484" y="156"/>
                </a:lnTo>
                <a:lnTo>
                  <a:pt x="2492" y="152"/>
                </a:lnTo>
                <a:lnTo>
                  <a:pt x="2494" y="150"/>
                </a:lnTo>
                <a:lnTo>
                  <a:pt x="2496" y="148"/>
                </a:lnTo>
                <a:lnTo>
                  <a:pt x="2494" y="144"/>
                </a:lnTo>
                <a:lnTo>
                  <a:pt x="2492" y="142"/>
                </a:lnTo>
                <a:lnTo>
                  <a:pt x="2484" y="140"/>
                </a:lnTo>
                <a:lnTo>
                  <a:pt x="2472" y="138"/>
                </a:lnTo>
                <a:lnTo>
                  <a:pt x="2468" y="134"/>
                </a:lnTo>
                <a:lnTo>
                  <a:pt x="2466" y="130"/>
                </a:lnTo>
                <a:lnTo>
                  <a:pt x="2464" y="128"/>
                </a:lnTo>
                <a:lnTo>
                  <a:pt x="2466" y="124"/>
                </a:lnTo>
                <a:lnTo>
                  <a:pt x="2470" y="118"/>
                </a:lnTo>
                <a:lnTo>
                  <a:pt x="2478" y="112"/>
                </a:lnTo>
                <a:lnTo>
                  <a:pt x="2488" y="108"/>
                </a:lnTo>
                <a:lnTo>
                  <a:pt x="2512" y="98"/>
                </a:lnTo>
                <a:lnTo>
                  <a:pt x="2538" y="92"/>
                </a:lnTo>
                <a:lnTo>
                  <a:pt x="2554" y="88"/>
                </a:lnTo>
                <a:lnTo>
                  <a:pt x="2562" y="86"/>
                </a:lnTo>
                <a:lnTo>
                  <a:pt x="2564" y="84"/>
                </a:lnTo>
                <a:lnTo>
                  <a:pt x="2564" y="80"/>
                </a:lnTo>
                <a:lnTo>
                  <a:pt x="2564" y="72"/>
                </a:lnTo>
                <a:lnTo>
                  <a:pt x="2564" y="68"/>
                </a:lnTo>
                <a:lnTo>
                  <a:pt x="2562" y="66"/>
                </a:lnTo>
                <a:lnTo>
                  <a:pt x="2556" y="64"/>
                </a:lnTo>
                <a:lnTo>
                  <a:pt x="2546" y="62"/>
                </a:lnTo>
                <a:lnTo>
                  <a:pt x="2532" y="64"/>
                </a:lnTo>
                <a:lnTo>
                  <a:pt x="2516" y="66"/>
                </a:lnTo>
                <a:lnTo>
                  <a:pt x="2500" y="70"/>
                </a:lnTo>
                <a:lnTo>
                  <a:pt x="2482" y="76"/>
                </a:lnTo>
                <a:lnTo>
                  <a:pt x="2466" y="84"/>
                </a:lnTo>
                <a:lnTo>
                  <a:pt x="2450" y="92"/>
                </a:lnTo>
                <a:lnTo>
                  <a:pt x="2440" y="98"/>
                </a:lnTo>
                <a:lnTo>
                  <a:pt x="2434" y="106"/>
                </a:lnTo>
                <a:lnTo>
                  <a:pt x="2430" y="112"/>
                </a:lnTo>
                <a:lnTo>
                  <a:pt x="2428" y="124"/>
                </a:lnTo>
                <a:lnTo>
                  <a:pt x="2424" y="136"/>
                </a:lnTo>
                <a:lnTo>
                  <a:pt x="2424" y="140"/>
                </a:lnTo>
                <a:lnTo>
                  <a:pt x="2424" y="144"/>
                </a:lnTo>
                <a:lnTo>
                  <a:pt x="2428" y="148"/>
                </a:lnTo>
                <a:lnTo>
                  <a:pt x="2432" y="150"/>
                </a:lnTo>
                <a:lnTo>
                  <a:pt x="2442" y="156"/>
                </a:lnTo>
                <a:lnTo>
                  <a:pt x="2450" y="160"/>
                </a:lnTo>
                <a:lnTo>
                  <a:pt x="2452" y="164"/>
                </a:lnTo>
                <a:lnTo>
                  <a:pt x="2452" y="166"/>
                </a:lnTo>
                <a:lnTo>
                  <a:pt x="2450" y="168"/>
                </a:lnTo>
                <a:lnTo>
                  <a:pt x="2446" y="170"/>
                </a:lnTo>
                <a:lnTo>
                  <a:pt x="2418" y="180"/>
                </a:lnTo>
                <a:lnTo>
                  <a:pt x="2406" y="182"/>
                </a:lnTo>
                <a:lnTo>
                  <a:pt x="2396" y="182"/>
                </a:lnTo>
                <a:lnTo>
                  <a:pt x="2384" y="184"/>
                </a:lnTo>
                <a:lnTo>
                  <a:pt x="2370" y="188"/>
                </a:lnTo>
                <a:lnTo>
                  <a:pt x="2362" y="190"/>
                </a:lnTo>
                <a:lnTo>
                  <a:pt x="2358" y="194"/>
                </a:lnTo>
                <a:lnTo>
                  <a:pt x="2354" y="200"/>
                </a:lnTo>
                <a:lnTo>
                  <a:pt x="2350" y="208"/>
                </a:lnTo>
                <a:lnTo>
                  <a:pt x="2346" y="212"/>
                </a:lnTo>
                <a:lnTo>
                  <a:pt x="2340" y="214"/>
                </a:lnTo>
                <a:lnTo>
                  <a:pt x="2304" y="230"/>
                </a:lnTo>
                <a:lnTo>
                  <a:pt x="2300" y="230"/>
                </a:lnTo>
                <a:lnTo>
                  <a:pt x="2298" y="228"/>
                </a:lnTo>
                <a:lnTo>
                  <a:pt x="2298" y="224"/>
                </a:lnTo>
                <a:lnTo>
                  <a:pt x="2302" y="220"/>
                </a:lnTo>
                <a:lnTo>
                  <a:pt x="2308" y="214"/>
                </a:lnTo>
                <a:lnTo>
                  <a:pt x="2314" y="208"/>
                </a:lnTo>
                <a:lnTo>
                  <a:pt x="2322" y="204"/>
                </a:lnTo>
                <a:lnTo>
                  <a:pt x="2330" y="200"/>
                </a:lnTo>
                <a:lnTo>
                  <a:pt x="2338" y="200"/>
                </a:lnTo>
                <a:lnTo>
                  <a:pt x="2344" y="196"/>
                </a:lnTo>
                <a:lnTo>
                  <a:pt x="2346" y="194"/>
                </a:lnTo>
                <a:lnTo>
                  <a:pt x="2348" y="190"/>
                </a:lnTo>
                <a:lnTo>
                  <a:pt x="2346" y="184"/>
                </a:lnTo>
                <a:lnTo>
                  <a:pt x="2340" y="180"/>
                </a:lnTo>
                <a:lnTo>
                  <a:pt x="2330" y="174"/>
                </a:lnTo>
                <a:lnTo>
                  <a:pt x="2308" y="166"/>
                </a:lnTo>
                <a:lnTo>
                  <a:pt x="2244" y="148"/>
                </a:lnTo>
                <a:lnTo>
                  <a:pt x="2224" y="144"/>
                </a:lnTo>
                <a:lnTo>
                  <a:pt x="2204" y="142"/>
                </a:lnTo>
                <a:lnTo>
                  <a:pt x="2182" y="144"/>
                </a:lnTo>
                <a:lnTo>
                  <a:pt x="2160" y="146"/>
                </a:lnTo>
                <a:lnTo>
                  <a:pt x="2140" y="150"/>
                </a:lnTo>
                <a:lnTo>
                  <a:pt x="2122" y="154"/>
                </a:lnTo>
                <a:lnTo>
                  <a:pt x="2094" y="164"/>
                </a:lnTo>
                <a:lnTo>
                  <a:pt x="2080" y="172"/>
                </a:lnTo>
                <a:lnTo>
                  <a:pt x="2074" y="180"/>
                </a:lnTo>
                <a:lnTo>
                  <a:pt x="2070" y="190"/>
                </a:lnTo>
                <a:lnTo>
                  <a:pt x="2068" y="200"/>
                </a:lnTo>
                <a:lnTo>
                  <a:pt x="2064" y="208"/>
                </a:lnTo>
                <a:lnTo>
                  <a:pt x="2056" y="214"/>
                </a:lnTo>
                <a:lnTo>
                  <a:pt x="2032" y="230"/>
                </a:lnTo>
                <a:lnTo>
                  <a:pt x="1978" y="258"/>
                </a:lnTo>
                <a:lnTo>
                  <a:pt x="1970" y="264"/>
                </a:lnTo>
                <a:lnTo>
                  <a:pt x="1966" y="270"/>
                </a:lnTo>
                <a:lnTo>
                  <a:pt x="1966" y="276"/>
                </a:lnTo>
                <a:lnTo>
                  <a:pt x="1968" y="284"/>
                </a:lnTo>
                <a:lnTo>
                  <a:pt x="1976" y="296"/>
                </a:lnTo>
                <a:lnTo>
                  <a:pt x="1984" y="308"/>
                </a:lnTo>
                <a:lnTo>
                  <a:pt x="1988" y="312"/>
                </a:lnTo>
                <a:lnTo>
                  <a:pt x="1992" y="314"/>
                </a:lnTo>
                <a:lnTo>
                  <a:pt x="1998" y="314"/>
                </a:lnTo>
                <a:lnTo>
                  <a:pt x="2004" y="314"/>
                </a:lnTo>
                <a:lnTo>
                  <a:pt x="2018" y="312"/>
                </a:lnTo>
                <a:lnTo>
                  <a:pt x="2034" y="308"/>
                </a:lnTo>
                <a:lnTo>
                  <a:pt x="2042" y="306"/>
                </a:lnTo>
                <a:lnTo>
                  <a:pt x="2048" y="308"/>
                </a:lnTo>
                <a:lnTo>
                  <a:pt x="2052" y="312"/>
                </a:lnTo>
                <a:lnTo>
                  <a:pt x="2054" y="316"/>
                </a:lnTo>
                <a:lnTo>
                  <a:pt x="2056" y="328"/>
                </a:lnTo>
                <a:lnTo>
                  <a:pt x="2058" y="340"/>
                </a:lnTo>
                <a:lnTo>
                  <a:pt x="2060" y="342"/>
                </a:lnTo>
                <a:lnTo>
                  <a:pt x="2062" y="344"/>
                </a:lnTo>
                <a:lnTo>
                  <a:pt x="2070" y="348"/>
                </a:lnTo>
                <a:lnTo>
                  <a:pt x="2082" y="346"/>
                </a:lnTo>
                <a:lnTo>
                  <a:pt x="2096" y="340"/>
                </a:lnTo>
                <a:lnTo>
                  <a:pt x="2104" y="336"/>
                </a:lnTo>
                <a:lnTo>
                  <a:pt x="2108" y="330"/>
                </a:lnTo>
                <a:lnTo>
                  <a:pt x="2112" y="324"/>
                </a:lnTo>
                <a:lnTo>
                  <a:pt x="2114" y="318"/>
                </a:lnTo>
                <a:lnTo>
                  <a:pt x="2114" y="306"/>
                </a:lnTo>
                <a:lnTo>
                  <a:pt x="2114" y="294"/>
                </a:lnTo>
                <a:lnTo>
                  <a:pt x="2112" y="284"/>
                </a:lnTo>
                <a:lnTo>
                  <a:pt x="2112" y="276"/>
                </a:lnTo>
                <a:lnTo>
                  <a:pt x="2116" y="266"/>
                </a:lnTo>
                <a:lnTo>
                  <a:pt x="2124" y="254"/>
                </a:lnTo>
                <a:lnTo>
                  <a:pt x="2146" y="232"/>
                </a:lnTo>
                <a:lnTo>
                  <a:pt x="2156" y="224"/>
                </a:lnTo>
                <a:lnTo>
                  <a:pt x="2166" y="216"/>
                </a:lnTo>
                <a:lnTo>
                  <a:pt x="2170" y="214"/>
                </a:lnTo>
                <a:lnTo>
                  <a:pt x="2172" y="214"/>
                </a:lnTo>
                <a:lnTo>
                  <a:pt x="2174" y="216"/>
                </a:lnTo>
                <a:lnTo>
                  <a:pt x="2174" y="218"/>
                </a:lnTo>
                <a:lnTo>
                  <a:pt x="2170" y="228"/>
                </a:lnTo>
                <a:lnTo>
                  <a:pt x="2158" y="240"/>
                </a:lnTo>
                <a:lnTo>
                  <a:pt x="2152" y="246"/>
                </a:lnTo>
                <a:lnTo>
                  <a:pt x="2148" y="250"/>
                </a:lnTo>
                <a:lnTo>
                  <a:pt x="2146" y="256"/>
                </a:lnTo>
                <a:lnTo>
                  <a:pt x="2148" y="260"/>
                </a:lnTo>
                <a:lnTo>
                  <a:pt x="2154" y="270"/>
                </a:lnTo>
                <a:lnTo>
                  <a:pt x="2160" y="282"/>
                </a:lnTo>
                <a:lnTo>
                  <a:pt x="2164" y="288"/>
                </a:lnTo>
                <a:lnTo>
                  <a:pt x="2170" y="290"/>
                </a:lnTo>
                <a:lnTo>
                  <a:pt x="2176" y="290"/>
                </a:lnTo>
                <a:lnTo>
                  <a:pt x="2182" y="288"/>
                </a:lnTo>
                <a:lnTo>
                  <a:pt x="2198" y="284"/>
                </a:lnTo>
                <a:lnTo>
                  <a:pt x="2206" y="280"/>
                </a:lnTo>
                <a:lnTo>
                  <a:pt x="2216" y="278"/>
                </a:lnTo>
                <a:lnTo>
                  <a:pt x="2222" y="278"/>
                </a:lnTo>
                <a:lnTo>
                  <a:pt x="2224" y="280"/>
                </a:lnTo>
                <a:lnTo>
                  <a:pt x="2220" y="284"/>
                </a:lnTo>
                <a:lnTo>
                  <a:pt x="2212" y="288"/>
                </a:lnTo>
                <a:lnTo>
                  <a:pt x="2194" y="296"/>
                </a:lnTo>
                <a:lnTo>
                  <a:pt x="2184" y="300"/>
                </a:lnTo>
                <a:lnTo>
                  <a:pt x="2176" y="300"/>
                </a:lnTo>
                <a:lnTo>
                  <a:pt x="2170" y="302"/>
                </a:lnTo>
                <a:lnTo>
                  <a:pt x="2168" y="304"/>
                </a:lnTo>
                <a:lnTo>
                  <a:pt x="2168" y="306"/>
                </a:lnTo>
                <a:lnTo>
                  <a:pt x="2168" y="310"/>
                </a:lnTo>
                <a:lnTo>
                  <a:pt x="2168" y="318"/>
                </a:lnTo>
                <a:lnTo>
                  <a:pt x="2168" y="320"/>
                </a:lnTo>
                <a:lnTo>
                  <a:pt x="2164" y="320"/>
                </a:lnTo>
                <a:lnTo>
                  <a:pt x="2156" y="322"/>
                </a:lnTo>
                <a:lnTo>
                  <a:pt x="2152" y="328"/>
                </a:lnTo>
                <a:lnTo>
                  <a:pt x="2150" y="336"/>
                </a:lnTo>
                <a:lnTo>
                  <a:pt x="2148" y="350"/>
                </a:lnTo>
                <a:lnTo>
                  <a:pt x="2146" y="360"/>
                </a:lnTo>
                <a:lnTo>
                  <a:pt x="2144" y="364"/>
                </a:lnTo>
                <a:lnTo>
                  <a:pt x="2142" y="364"/>
                </a:lnTo>
                <a:lnTo>
                  <a:pt x="2136" y="366"/>
                </a:lnTo>
                <a:lnTo>
                  <a:pt x="2126" y="370"/>
                </a:lnTo>
                <a:lnTo>
                  <a:pt x="2116" y="372"/>
                </a:lnTo>
                <a:lnTo>
                  <a:pt x="2102" y="374"/>
                </a:lnTo>
                <a:lnTo>
                  <a:pt x="2088" y="374"/>
                </a:lnTo>
                <a:lnTo>
                  <a:pt x="2072" y="372"/>
                </a:lnTo>
                <a:lnTo>
                  <a:pt x="2064" y="368"/>
                </a:lnTo>
                <a:lnTo>
                  <a:pt x="2058" y="364"/>
                </a:lnTo>
                <a:lnTo>
                  <a:pt x="2052" y="354"/>
                </a:lnTo>
                <a:lnTo>
                  <a:pt x="2044" y="344"/>
                </a:lnTo>
                <a:lnTo>
                  <a:pt x="2042" y="338"/>
                </a:lnTo>
                <a:lnTo>
                  <a:pt x="2036" y="332"/>
                </a:lnTo>
                <a:lnTo>
                  <a:pt x="2030" y="328"/>
                </a:lnTo>
                <a:lnTo>
                  <a:pt x="2026" y="328"/>
                </a:lnTo>
                <a:lnTo>
                  <a:pt x="2024" y="328"/>
                </a:lnTo>
                <a:lnTo>
                  <a:pt x="2022" y="332"/>
                </a:lnTo>
                <a:lnTo>
                  <a:pt x="2018" y="340"/>
                </a:lnTo>
                <a:lnTo>
                  <a:pt x="2018" y="348"/>
                </a:lnTo>
                <a:lnTo>
                  <a:pt x="2016" y="356"/>
                </a:lnTo>
                <a:lnTo>
                  <a:pt x="2010" y="364"/>
                </a:lnTo>
                <a:lnTo>
                  <a:pt x="2002" y="372"/>
                </a:lnTo>
                <a:lnTo>
                  <a:pt x="1996" y="374"/>
                </a:lnTo>
                <a:lnTo>
                  <a:pt x="1988" y="378"/>
                </a:lnTo>
                <a:lnTo>
                  <a:pt x="1978" y="386"/>
                </a:lnTo>
                <a:lnTo>
                  <a:pt x="1968" y="398"/>
                </a:lnTo>
                <a:lnTo>
                  <a:pt x="1956" y="412"/>
                </a:lnTo>
                <a:lnTo>
                  <a:pt x="1952" y="416"/>
                </a:lnTo>
                <a:lnTo>
                  <a:pt x="1948" y="420"/>
                </a:lnTo>
                <a:lnTo>
                  <a:pt x="1946" y="420"/>
                </a:lnTo>
                <a:lnTo>
                  <a:pt x="1942" y="420"/>
                </a:lnTo>
                <a:lnTo>
                  <a:pt x="1936" y="416"/>
                </a:lnTo>
                <a:lnTo>
                  <a:pt x="1934" y="412"/>
                </a:lnTo>
                <a:lnTo>
                  <a:pt x="1934" y="406"/>
                </a:lnTo>
                <a:lnTo>
                  <a:pt x="1936" y="398"/>
                </a:lnTo>
                <a:lnTo>
                  <a:pt x="1938" y="390"/>
                </a:lnTo>
                <a:lnTo>
                  <a:pt x="1936" y="384"/>
                </a:lnTo>
                <a:lnTo>
                  <a:pt x="1936" y="378"/>
                </a:lnTo>
                <a:lnTo>
                  <a:pt x="1932" y="372"/>
                </a:lnTo>
                <a:lnTo>
                  <a:pt x="1928" y="366"/>
                </a:lnTo>
                <a:lnTo>
                  <a:pt x="1916" y="352"/>
                </a:lnTo>
                <a:lnTo>
                  <a:pt x="1912" y="344"/>
                </a:lnTo>
                <a:lnTo>
                  <a:pt x="1910" y="334"/>
                </a:lnTo>
                <a:lnTo>
                  <a:pt x="1908" y="322"/>
                </a:lnTo>
                <a:lnTo>
                  <a:pt x="1910" y="308"/>
                </a:lnTo>
                <a:lnTo>
                  <a:pt x="1912" y="296"/>
                </a:lnTo>
                <a:lnTo>
                  <a:pt x="1912" y="290"/>
                </a:lnTo>
                <a:lnTo>
                  <a:pt x="1908" y="286"/>
                </a:lnTo>
                <a:lnTo>
                  <a:pt x="1904" y="286"/>
                </a:lnTo>
                <a:lnTo>
                  <a:pt x="1892" y="290"/>
                </a:lnTo>
                <a:lnTo>
                  <a:pt x="1872" y="294"/>
                </a:lnTo>
                <a:lnTo>
                  <a:pt x="1856" y="298"/>
                </a:lnTo>
                <a:lnTo>
                  <a:pt x="1844" y="304"/>
                </a:lnTo>
                <a:lnTo>
                  <a:pt x="1838" y="312"/>
                </a:lnTo>
                <a:lnTo>
                  <a:pt x="1836" y="318"/>
                </a:lnTo>
                <a:lnTo>
                  <a:pt x="1832" y="328"/>
                </a:lnTo>
                <a:lnTo>
                  <a:pt x="1824" y="340"/>
                </a:lnTo>
                <a:lnTo>
                  <a:pt x="1802" y="368"/>
                </a:lnTo>
                <a:lnTo>
                  <a:pt x="1798" y="374"/>
                </a:lnTo>
                <a:lnTo>
                  <a:pt x="1794" y="382"/>
                </a:lnTo>
                <a:lnTo>
                  <a:pt x="1794" y="388"/>
                </a:lnTo>
                <a:lnTo>
                  <a:pt x="1794" y="394"/>
                </a:lnTo>
                <a:lnTo>
                  <a:pt x="1798" y="408"/>
                </a:lnTo>
                <a:lnTo>
                  <a:pt x="1806" y="422"/>
                </a:lnTo>
                <a:lnTo>
                  <a:pt x="1810" y="428"/>
                </a:lnTo>
                <a:lnTo>
                  <a:pt x="1814" y="428"/>
                </a:lnTo>
                <a:lnTo>
                  <a:pt x="1820" y="428"/>
                </a:lnTo>
                <a:lnTo>
                  <a:pt x="1824" y="424"/>
                </a:lnTo>
                <a:lnTo>
                  <a:pt x="1836" y="412"/>
                </a:lnTo>
                <a:lnTo>
                  <a:pt x="1842" y="398"/>
                </a:lnTo>
                <a:lnTo>
                  <a:pt x="1848" y="388"/>
                </a:lnTo>
                <a:lnTo>
                  <a:pt x="1854" y="380"/>
                </a:lnTo>
                <a:lnTo>
                  <a:pt x="1858" y="378"/>
                </a:lnTo>
                <a:lnTo>
                  <a:pt x="1860" y="378"/>
                </a:lnTo>
                <a:lnTo>
                  <a:pt x="1864" y="378"/>
                </a:lnTo>
                <a:lnTo>
                  <a:pt x="1868" y="382"/>
                </a:lnTo>
                <a:lnTo>
                  <a:pt x="1870" y="384"/>
                </a:lnTo>
                <a:lnTo>
                  <a:pt x="1870" y="388"/>
                </a:lnTo>
                <a:lnTo>
                  <a:pt x="1864" y="398"/>
                </a:lnTo>
                <a:lnTo>
                  <a:pt x="1854" y="410"/>
                </a:lnTo>
                <a:lnTo>
                  <a:pt x="1852" y="418"/>
                </a:lnTo>
                <a:lnTo>
                  <a:pt x="1850" y="424"/>
                </a:lnTo>
                <a:lnTo>
                  <a:pt x="1848" y="432"/>
                </a:lnTo>
                <a:lnTo>
                  <a:pt x="1850" y="436"/>
                </a:lnTo>
                <a:lnTo>
                  <a:pt x="1852" y="440"/>
                </a:lnTo>
                <a:lnTo>
                  <a:pt x="1854" y="440"/>
                </a:lnTo>
                <a:lnTo>
                  <a:pt x="1864" y="440"/>
                </a:lnTo>
                <a:lnTo>
                  <a:pt x="1880" y="436"/>
                </a:lnTo>
                <a:lnTo>
                  <a:pt x="1892" y="432"/>
                </a:lnTo>
                <a:lnTo>
                  <a:pt x="1896" y="430"/>
                </a:lnTo>
                <a:lnTo>
                  <a:pt x="1900" y="430"/>
                </a:lnTo>
                <a:lnTo>
                  <a:pt x="1910" y="434"/>
                </a:lnTo>
                <a:lnTo>
                  <a:pt x="1914" y="436"/>
                </a:lnTo>
                <a:lnTo>
                  <a:pt x="1914" y="440"/>
                </a:lnTo>
                <a:lnTo>
                  <a:pt x="1912" y="442"/>
                </a:lnTo>
                <a:lnTo>
                  <a:pt x="1906" y="444"/>
                </a:lnTo>
                <a:lnTo>
                  <a:pt x="1888" y="448"/>
                </a:lnTo>
                <a:lnTo>
                  <a:pt x="1872" y="450"/>
                </a:lnTo>
                <a:lnTo>
                  <a:pt x="1864" y="452"/>
                </a:lnTo>
                <a:lnTo>
                  <a:pt x="1860" y="454"/>
                </a:lnTo>
                <a:lnTo>
                  <a:pt x="1858" y="456"/>
                </a:lnTo>
                <a:lnTo>
                  <a:pt x="1858" y="460"/>
                </a:lnTo>
                <a:lnTo>
                  <a:pt x="1860" y="466"/>
                </a:lnTo>
                <a:lnTo>
                  <a:pt x="1864" y="470"/>
                </a:lnTo>
                <a:lnTo>
                  <a:pt x="1876" y="480"/>
                </a:lnTo>
                <a:lnTo>
                  <a:pt x="1882" y="486"/>
                </a:lnTo>
                <a:lnTo>
                  <a:pt x="1886" y="492"/>
                </a:lnTo>
                <a:lnTo>
                  <a:pt x="1886" y="498"/>
                </a:lnTo>
                <a:lnTo>
                  <a:pt x="1886" y="502"/>
                </a:lnTo>
                <a:lnTo>
                  <a:pt x="1886" y="508"/>
                </a:lnTo>
                <a:lnTo>
                  <a:pt x="1882" y="512"/>
                </a:lnTo>
                <a:lnTo>
                  <a:pt x="1878" y="514"/>
                </a:lnTo>
                <a:lnTo>
                  <a:pt x="1874" y="516"/>
                </a:lnTo>
                <a:lnTo>
                  <a:pt x="1848" y="520"/>
                </a:lnTo>
                <a:lnTo>
                  <a:pt x="1808" y="528"/>
                </a:lnTo>
                <a:lnTo>
                  <a:pt x="1798" y="532"/>
                </a:lnTo>
                <a:lnTo>
                  <a:pt x="1792" y="536"/>
                </a:lnTo>
                <a:lnTo>
                  <a:pt x="1790" y="542"/>
                </a:lnTo>
                <a:lnTo>
                  <a:pt x="1792" y="548"/>
                </a:lnTo>
                <a:lnTo>
                  <a:pt x="1796" y="564"/>
                </a:lnTo>
                <a:lnTo>
                  <a:pt x="1798" y="570"/>
                </a:lnTo>
                <a:lnTo>
                  <a:pt x="1796" y="576"/>
                </a:lnTo>
                <a:lnTo>
                  <a:pt x="1794" y="590"/>
                </a:lnTo>
                <a:lnTo>
                  <a:pt x="1792" y="606"/>
                </a:lnTo>
                <a:lnTo>
                  <a:pt x="1794" y="614"/>
                </a:lnTo>
                <a:lnTo>
                  <a:pt x="1796" y="620"/>
                </a:lnTo>
                <a:lnTo>
                  <a:pt x="1798" y="624"/>
                </a:lnTo>
                <a:lnTo>
                  <a:pt x="1804" y="626"/>
                </a:lnTo>
                <a:lnTo>
                  <a:pt x="1808" y="628"/>
                </a:lnTo>
                <a:lnTo>
                  <a:pt x="1812" y="632"/>
                </a:lnTo>
                <a:lnTo>
                  <a:pt x="1814" y="636"/>
                </a:lnTo>
                <a:lnTo>
                  <a:pt x="1816" y="642"/>
                </a:lnTo>
                <a:lnTo>
                  <a:pt x="1816" y="654"/>
                </a:lnTo>
                <a:lnTo>
                  <a:pt x="1814" y="658"/>
                </a:lnTo>
                <a:lnTo>
                  <a:pt x="1810" y="662"/>
                </a:lnTo>
                <a:lnTo>
                  <a:pt x="1800" y="676"/>
                </a:lnTo>
                <a:lnTo>
                  <a:pt x="1792" y="684"/>
                </a:lnTo>
                <a:lnTo>
                  <a:pt x="1780" y="694"/>
                </a:lnTo>
                <a:lnTo>
                  <a:pt x="1774" y="700"/>
                </a:lnTo>
                <a:lnTo>
                  <a:pt x="1770" y="706"/>
                </a:lnTo>
                <a:lnTo>
                  <a:pt x="1770" y="712"/>
                </a:lnTo>
                <a:lnTo>
                  <a:pt x="1770" y="716"/>
                </a:lnTo>
                <a:lnTo>
                  <a:pt x="1770" y="730"/>
                </a:lnTo>
                <a:lnTo>
                  <a:pt x="1770" y="736"/>
                </a:lnTo>
                <a:lnTo>
                  <a:pt x="1768" y="744"/>
                </a:lnTo>
                <a:lnTo>
                  <a:pt x="1766" y="750"/>
                </a:lnTo>
                <a:lnTo>
                  <a:pt x="1762" y="754"/>
                </a:lnTo>
                <a:lnTo>
                  <a:pt x="1752" y="758"/>
                </a:lnTo>
                <a:lnTo>
                  <a:pt x="1740" y="762"/>
                </a:lnTo>
                <a:lnTo>
                  <a:pt x="1732" y="766"/>
                </a:lnTo>
                <a:lnTo>
                  <a:pt x="1724" y="774"/>
                </a:lnTo>
                <a:lnTo>
                  <a:pt x="1712" y="790"/>
                </a:lnTo>
                <a:lnTo>
                  <a:pt x="1700" y="804"/>
                </a:lnTo>
                <a:lnTo>
                  <a:pt x="1680" y="838"/>
                </a:lnTo>
                <a:lnTo>
                  <a:pt x="1672" y="852"/>
                </a:lnTo>
                <a:lnTo>
                  <a:pt x="1670" y="858"/>
                </a:lnTo>
                <a:lnTo>
                  <a:pt x="1670" y="864"/>
                </a:lnTo>
                <a:lnTo>
                  <a:pt x="1670" y="870"/>
                </a:lnTo>
                <a:lnTo>
                  <a:pt x="1672" y="876"/>
                </a:lnTo>
                <a:lnTo>
                  <a:pt x="1682" y="894"/>
                </a:lnTo>
                <a:lnTo>
                  <a:pt x="1688" y="906"/>
                </a:lnTo>
                <a:lnTo>
                  <a:pt x="1690" y="914"/>
                </a:lnTo>
                <a:lnTo>
                  <a:pt x="1690" y="922"/>
                </a:lnTo>
                <a:lnTo>
                  <a:pt x="1688" y="928"/>
                </a:lnTo>
                <a:lnTo>
                  <a:pt x="1678" y="942"/>
                </a:lnTo>
                <a:lnTo>
                  <a:pt x="1668" y="960"/>
                </a:lnTo>
                <a:lnTo>
                  <a:pt x="1664" y="970"/>
                </a:lnTo>
                <a:lnTo>
                  <a:pt x="1662" y="976"/>
                </a:lnTo>
                <a:lnTo>
                  <a:pt x="1662" y="982"/>
                </a:lnTo>
                <a:lnTo>
                  <a:pt x="1666" y="988"/>
                </a:lnTo>
                <a:lnTo>
                  <a:pt x="1672" y="998"/>
                </a:lnTo>
                <a:lnTo>
                  <a:pt x="1676" y="1004"/>
                </a:lnTo>
                <a:lnTo>
                  <a:pt x="1680" y="1012"/>
                </a:lnTo>
                <a:lnTo>
                  <a:pt x="1682" y="1020"/>
                </a:lnTo>
                <a:lnTo>
                  <a:pt x="1686" y="1026"/>
                </a:lnTo>
                <a:lnTo>
                  <a:pt x="1692" y="1034"/>
                </a:lnTo>
                <a:lnTo>
                  <a:pt x="1700" y="1042"/>
                </a:lnTo>
                <a:lnTo>
                  <a:pt x="1702" y="1046"/>
                </a:lnTo>
                <a:lnTo>
                  <a:pt x="1704" y="1054"/>
                </a:lnTo>
                <a:lnTo>
                  <a:pt x="1708" y="1070"/>
                </a:lnTo>
                <a:lnTo>
                  <a:pt x="1716" y="1080"/>
                </a:lnTo>
                <a:lnTo>
                  <a:pt x="1726" y="1090"/>
                </a:lnTo>
                <a:lnTo>
                  <a:pt x="1740" y="1102"/>
                </a:lnTo>
                <a:lnTo>
                  <a:pt x="1774" y="1128"/>
                </a:lnTo>
                <a:lnTo>
                  <a:pt x="1788" y="1136"/>
                </a:lnTo>
                <a:lnTo>
                  <a:pt x="1794" y="1138"/>
                </a:lnTo>
                <a:lnTo>
                  <a:pt x="1798" y="1138"/>
                </a:lnTo>
                <a:lnTo>
                  <a:pt x="1808" y="1132"/>
                </a:lnTo>
                <a:lnTo>
                  <a:pt x="1824" y="1126"/>
                </a:lnTo>
                <a:lnTo>
                  <a:pt x="1842" y="1122"/>
                </a:lnTo>
                <a:lnTo>
                  <a:pt x="1854" y="1120"/>
                </a:lnTo>
                <a:lnTo>
                  <a:pt x="1868" y="1120"/>
                </a:lnTo>
                <a:lnTo>
                  <a:pt x="1880" y="1120"/>
                </a:lnTo>
                <a:lnTo>
                  <a:pt x="1888" y="1118"/>
                </a:lnTo>
                <a:lnTo>
                  <a:pt x="1894" y="1116"/>
                </a:lnTo>
                <a:lnTo>
                  <a:pt x="1900" y="1112"/>
                </a:lnTo>
                <a:lnTo>
                  <a:pt x="1912" y="1104"/>
                </a:lnTo>
                <a:lnTo>
                  <a:pt x="1920" y="1100"/>
                </a:lnTo>
                <a:lnTo>
                  <a:pt x="1934" y="1096"/>
                </a:lnTo>
                <a:lnTo>
                  <a:pt x="1954" y="1094"/>
                </a:lnTo>
                <a:lnTo>
                  <a:pt x="1958" y="1096"/>
                </a:lnTo>
                <a:lnTo>
                  <a:pt x="1958" y="1098"/>
                </a:lnTo>
                <a:lnTo>
                  <a:pt x="1956" y="1104"/>
                </a:lnTo>
                <a:lnTo>
                  <a:pt x="1956" y="1110"/>
                </a:lnTo>
                <a:lnTo>
                  <a:pt x="1956" y="1114"/>
                </a:lnTo>
                <a:lnTo>
                  <a:pt x="1960" y="1118"/>
                </a:lnTo>
                <a:lnTo>
                  <a:pt x="1964" y="1122"/>
                </a:lnTo>
                <a:lnTo>
                  <a:pt x="1976" y="1130"/>
                </a:lnTo>
                <a:lnTo>
                  <a:pt x="1994" y="1136"/>
                </a:lnTo>
                <a:lnTo>
                  <a:pt x="2014" y="1138"/>
                </a:lnTo>
                <a:lnTo>
                  <a:pt x="2024" y="1140"/>
                </a:lnTo>
                <a:lnTo>
                  <a:pt x="2028" y="1146"/>
                </a:lnTo>
                <a:lnTo>
                  <a:pt x="2030" y="1152"/>
                </a:lnTo>
                <a:lnTo>
                  <a:pt x="2028" y="1162"/>
                </a:lnTo>
                <a:lnTo>
                  <a:pt x="2022" y="1182"/>
                </a:lnTo>
                <a:lnTo>
                  <a:pt x="2020" y="1192"/>
                </a:lnTo>
                <a:lnTo>
                  <a:pt x="2018" y="1202"/>
                </a:lnTo>
                <a:lnTo>
                  <a:pt x="2018" y="1214"/>
                </a:lnTo>
                <a:lnTo>
                  <a:pt x="2018" y="1224"/>
                </a:lnTo>
                <a:lnTo>
                  <a:pt x="2024" y="1232"/>
                </a:lnTo>
                <a:lnTo>
                  <a:pt x="2032" y="1244"/>
                </a:lnTo>
                <a:lnTo>
                  <a:pt x="2044" y="1264"/>
                </a:lnTo>
                <a:lnTo>
                  <a:pt x="2056" y="1288"/>
                </a:lnTo>
                <a:lnTo>
                  <a:pt x="2066" y="1312"/>
                </a:lnTo>
                <a:lnTo>
                  <a:pt x="2074" y="1334"/>
                </a:lnTo>
                <a:lnTo>
                  <a:pt x="2074" y="1342"/>
                </a:lnTo>
                <a:lnTo>
                  <a:pt x="2074" y="1352"/>
                </a:lnTo>
                <a:lnTo>
                  <a:pt x="2070" y="1370"/>
                </a:lnTo>
                <a:lnTo>
                  <a:pt x="2064" y="1390"/>
                </a:lnTo>
                <a:lnTo>
                  <a:pt x="2054" y="1406"/>
                </a:lnTo>
                <a:lnTo>
                  <a:pt x="2050" y="1416"/>
                </a:lnTo>
                <a:lnTo>
                  <a:pt x="2048" y="1428"/>
                </a:lnTo>
                <a:lnTo>
                  <a:pt x="2048" y="1440"/>
                </a:lnTo>
                <a:lnTo>
                  <a:pt x="2048" y="1456"/>
                </a:lnTo>
                <a:lnTo>
                  <a:pt x="2052" y="1470"/>
                </a:lnTo>
                <a:lnTo>
                  <a:pt x="2058" y="1486"/>
                </a:lnTo>
                <a:lnTo>
                  <a:pt x="2066" y="1502"/>
                </a:lnTo>
                <a:lnTo>
                  <a:pt x="2074" y="1516"/>
                </a:lnTo>
                <a:lnTo>
                  <a:pt x="2084" y="1528"/>
                </a:lnTo>
                <a:lnTo>
                  <a:pt x="2088" y="1538"/>
                </a:lnTo>
                <a:lnTo>
                  <a:pt x="2092" y="1546"/>
                </a:lnTo>
                <a:lnTo>
                  <a:pt x="2092" y="1552"/>
                </a:lnTo>
                <a:lnTo>
                  <a:pt x="2088" y="1568"/>
                </a:lnTo>
                <a:lnTo>
                  <a:pt x="2088" y="1578"/>
                </a:lnTo>
                <a:lnTo>
                  <a:pt x="2086" y="1590"/>
                </a:lnTo>
                <a:lnTo>
                  <a:pt x="2088" y="1602"/>
                </a:lnTo>
                <a:lnTo>
                  <a:pt x="2090" y="1612"/>
                </a:lnTo>
                <a:lnTo>
                  <a:pt x="2094" y="1618"/>
                </a:lnTo>
                <a:lnTo>
                  <a:pt x="2098" y="1624"/>
                </a:lnTo>
                <a:lnTo>
                  <a:pt x="2110" y="1632"/>
                </a:lnTo>
                <a:lnTo>
                  <a:pt x="2116" y="1636"/>
                </a:lnTo>
                <a:lnTo>
                  <a:pt x="2122" y="1644"/>
                </a:lnTo>
                <a:lnTo>
                  <a:pt x="2126" y="1652"/>
                </a:lnTo>
                <a:lnTo>
                  <a:pt x="2130" y="1664"/>
                </a:lnTo>
                <a:lnTo>
                  <a:pt x="2134" y="1686"/>
                </a:lnTo>
                <a:lnTo>
                  <a:pt x="2136" y="1708"/>
                </a:lnTo>
                <a:lnTo>
                  <a:pt x="2140" y="1718"/>
                </a:lnTo>
                <a:lnTo>
                  <a:pt x="2144" y="1728"/>
                </a:lnTo>
                <a:lnTo>
                  <a:pt x="2150" y="1734"/>
                </a:lnTo>
                <a:lnTo>
                  <a:pt x="2156" y="1738"/>
                </a:lnTo>
                <a:lnTo>
                  <a:pt x="2162" y="1738"/>
                </a:lnTo>
                <a:lnTo>
                  <a:pt x="2170" y="1736"/>
                </a:lnTo>
                <a:lnTo>
                  <a:pt x="2188" y="1728"/>
                </a:lnTo>
                <a:lnTo>
                  <a:pt x="2208" y="1720"/>
                </a:lnTo>
                <a:lnTo>
                  <a:pt x="2226" y="1714"/>
                </a:lnTo>
                <a:lnTo>
                  <a:pt x="2242" y="1710"/>
                </a:lnTo>
                <a:lnTo>
                  <a:pt x="2258" y="1702"/>
                </a:lnTo>
                <a:lnTo>
                  <a:pt x="2278" y="1690"/>
                </a:lnTo>
                <a:lnTo>
                  <a:pt x="2290" y="1680"/>
                </a:lnTo>
                <a:lnTo>
                  <a:pt x="2300" y="1668"/>
                </a:lnTo>
                <a:lnTo>
                  <a:pt x="2310" y="1656"/>
                </a:lnTo>
                <a:lnTo>
                  <a:pt x="2320" y="1644"/>
                </a:lnTo>
                <a:lnTo>
                  <a:pt x="2332" y="1620"/>
                </a:lnTo>
                <a:lnTo>
                  <a:pt x="2334" y="1612"/>
                </a:lnTo>
                <a:lnTo>
                  <a:pt x="2336" y="1606"/>
                </a:lnTo>
                <a:lnTo>
                  <a:pt x="2338" y="1596"/>
                </a:lnTo>
                <a:lnTo>
                  <a:pt x="2342" y="1590"/>
                </a:lnTo>
                <a:lnTo>
                  <a:pt x="2352" y="1584"/>
                </a:lnTo>
                <a:lnTo>
                  <a:pt x="2362" y="1580"/>
                </a:lnTo>
                <a:lnTo>
                  <a:pt x="2368" y="1576"/>
                </a:lnTo>
                <a:lnTo>
                  <a:pt x="2372" y="1568"/>
                </a:lnTo>
                <a:lnTo>
                  <a:pt x="2374" y="1560"/>
                </a:lnTo>
                <a:lnTo>
                  <a:pt x="2376" y="1550"/>
                </a:lnTo>
                <a:lnTo>
                  <a:pt x="2376" y="1532"/>
                </a:lnTo>
                <a:lnTo>
                  <a:pt x="2374" y="1518"/>
                </a:lnTo>
                <a:lnTo>
                  <a:pt x="2374" y="1510"/>
                </a:lnTo>
                <a:lnTo>
                  <a:pt x="2376" y="1502"/>
                </a:lnTo>
                <a:lnTo>
                  <a:pt x="2380" y="1494"/>
                </a:lnTo>
                <a:lnTo>
                  <a:pt x="2384" y="1488"/>
                </a:lnTo>
                <a:lnTo>
                  <a:pt x="2414" y="1460"/>
                </a:lnTo>
                <a:lnTo>
                  <a:pt x="2448" y="1424"/>
                </a:lnTo>
                <a:lnTo>
                  <a:pt x="2452" y="1418"/>
                </a:lnTo>
                <a:lnTo>
                  <a:pt x="2456" y="1412"/>
                </a:lnTo>
                <a:lnTo>
                  <a:pt x="2456" y="1404"/>
                </a:lnTo>
                <a:lnTo>
                  <a:pt x="2454" y="1396"/>
                </a:lnTo>
                <a:lnTo>
                  <a:pt x="2450" y="1378"/>
                </a:lnTo>
                <a:lnTo>
                  <a:pt x="2446" y="1358"/>
                </a:lnTo>
                <a:lnTo>
                  <a:pt x="2444" y="1340"/>
                </a:lnTo>
                <a:lnTo>
                  <a:pt x="2438" y="1324"/>
                </a:lnTo>
                <a:lnTo>
                  <a:pt x="2436" y="1310"/>
                </a:lnTo>
                <a:lnTo>
                  <a:pt x="2434" y="1288"/>
                </a:lnTo>
                <a:lnTo>
                  <a:pt x="2432" y="1270"/>
                </a:lnTo>
                <a:lnTo>
                  <a:pt x="2434" y="1262"/>
                </a:lnTo>
                <a:lnTo>
                  <a:pt x="2436" y="1256"/>
                </a:lnTo>
                <a:lnTo>
                  <a:pt x="2440" y="1248"/>
                </a:lnTo>
                <a:lnTo>
                  <a:pt x="2448" y="1238"/>
                </a:lnTo>
                <a:lnTo>
                  <a:pt x="2478" y="1208"/>
                </a:lnTo>
                <a:lnTo>
                  <a:pt x="2500" y="1186"/>
                </a:lnTo>
                <a:lnTo>
                  <a:pt x="2520" y="1164"/>
                </a:lnTo>
                <a:lnTo>
                  <a:pt x="2538" y="1142"/>
                </a:lnTo>
                <a:lnTo>
                  <a:pt x="2554" y="1118"/>
                </a:lnTo>
                <a:lnTo>
                  <a:pt x="2580" y="1078"/>
                </a:lnTo>
                <a:lnTo>
                  <a:pt x="2588" y="1064"/>
                </a:lnTo>
                <a:lnTo>
                  <a:pt x="2592" y="1054"/>
                </a:lnTo>
                <a:lnTo>
                  <a:pt x="2594" y="1042"/>
                </a:lnTo>
                <a:lnTo>
                  <a:pt x="2594" y="1030"/>
                </a:lnTo>
                <a:lnTo>
                  <a:pt x="2594" y="1018"/>
                </a:lnTo>
                <a:lnTo>
                  <a:pt x="2592" y="1008"/>
                </a:lnTo>
                <a:lnTo>
                  <a:pt x="2590" y="1006"/>
                </a:lnTo>
                <a:lnTo>
                  <a:pt x="2588" y="1004"/>
                </a:lnTo>
                <a:lnTo>
                  <a:pt x="2578" y="1004"/>
                </a:lnTo>
                <a:lnTo>
                  <a:pt x="2550" y="1010"/>
                </a:lnTo>
                <a:lnTo>
                  <a:pt x="2520" y="1016"/>
                </a:lnTo>
                <a:lnTo>
                  <a:pt x="2500" y="1020"/>
                </a:lnTo>
                <a:lnTo>
                  <a:pt x="2492" y="1020"/>
                </a:lnTo>
                <a:lnTo>
                  <a:pt x="2484" y="1014"/>
                </a:lnTo>
                <a:lnTo>
                  <a:pt x="2468" y="1000"/>
                </a:lnTo>
                <a:lnTo>
                  <a:pt x="2456" y="984"/>
                </a:lnTo>
                <a:lnTo>
                  <a:pt x="2448" y="970"/>
                </a:lnTo>
                <a:lnTo>
                  <a:pt x="2446" y="966"/>
                </a:lnTo>
                <a:lnTo>
                  <a:pt x="2442" y="960"/>
                </a:lnTo>
                <a:lnTo>
                  <a:pt x="2430" y="950"/>
                </a:lnTo>
                <a:lnTo>
                  <a:pt x="2414" y="938"/>
                </a:lnTo>
                <a:lnTo>
                  <a:pt x="2398" y="924"/>
                </a:lnTo>
                <a:lnTo>
                  <a:pt x="2392" y="916"/>
                </a:lnTo>
                <a:lnTo>
                  <a:pt x="2388" y="906"/>
                </a:lnTo>
                <a:lnTo>
                  <a:pt x="2386" y="898"/>
                </a:lnTo>
                <a:lnTo>
                  <a:pt x="2386" y="888"/>
                </a:lnTo>
                <a:lnTo>
                  <a:pt x="2384" y="870"/>
                </a:lnTo>
                <a:lnTo>
                  <a:pt x="2382" y="862"/>
                </a:lnTo>
                <a:lnTo>
                  <a:pt x="2376" y="852"/>
                </a:lnTo>
                <a:lnTo>
                  <a:pt x="2366" y="834"/>
                </a:lnTo>
                <a:lnTo>
                  <a:pt x="2356" y="816"/>
                </a:lnTo>
                <a:lnTo>
                  <a:pt x="2352" y="796"/>
                </a:lnTo>
                <a:lnTo>
                  <a:pt x="2348" y="780"/>
                </a:lnTo>
                <a:lnTo>
                  <a:pt x="2348" y="776"/>
                </a:lnTo>
                <a:lnTo>
                  <a:pt x="2350" y="774"/>
                </a:lnTo>
                <a:lnTo>
                  <a:pt x="2356" y="778"/>
                </a:lnTo>
                <a:lnTo>
                  <a:pt x="2362" y="784"/>
                </a:lnTo>
                <a:lnTo>
                  <a:pt x="2378" y="800"/>
                </a:lnTo>
                <a:lnTo>
                  <a:pt x="2394" y="818"/>
                </a:lnTo>
                <a:lnTo>
                  <a:pt x="2412" y="842"/>
                </a:lnTo>
                <a:lnTo>
                  <a:pt x="2430" y="866"/>
                </a:lnTo>
                <a:lnTo>
                  <a:pt x="2454" y="908"/>
                </a:lnTo>
                <a:lnTo>
                  <a:pt x="2460" y="922"/>
                </a:lnTo>
                <a:lnTo>
                  <a:pt x="2464" y="938"/>
                </a:lnTo>
                <a:lnTo>
                  <a:pt x="2468" y="954"/>
                </a:lnTo>
                <a:lnTo>
                  <a:pt x="2470" y="970"/>
                </a:lnTo>
                <a:lnTo>
                  <a:pt x="2472" y="978"/>
                </a:lnTo>
                <a:lnTo>
                  <a:pt x="2474" y="982"/>
                </a:lnTo>
                <a:lnTo>
                  <a:pt x="2478" y="986"/>
                </a:lnTo>
                <a:lnTo>
                  <a:pt x="2482" y="990"/>
                </a:lnTo>
                <a:lnTo>
                  <a:pt x="2492" y="992"/>
                </a:lnTo>
                <a:lnTo>
                  <a:pt x="2506" y="992"/>
                </a:lnTo>
                <a:lnTo>
                  <a:pt x="2516" y="990"/>
                </a:lnTo>
                <a:lnTo>
                  <a:pt x="2528" y="986"/>
                </a:lnTo>
                <a:lnTo>
                  <a:pt x="2562" y="970"/>
                </a:lnTo>
                <a:lnTo>
                  <a:pt x="2622" y="942"/>
                </a:lnTo>
                <a:lnTo>
                  <a:pt x="2632" y="936"/>
                </a:lnTo>
                <a:lnTo>
                  <a:pt x="2642" y="928"/>
                </a:lnTo>
                <a:lnTo>
                  <a:pt x="2660" y="910"/>
                </a:lnTo>
                <a:lnTo>
                  <a:pt x="2678" y="886"/>
                </a:lnTo>
                <a:lnTo>
                  <a:pt x="2684" y="874"/>
                </a:lnTo>
                <a:lnTo>
                  <a:pt x="2690" y="860"/>
                </a:lnTo>
                <a:lnTo>
                  <a:pt x="2692" y="850"/>
                </a:lnTo>
                <a:lnTo>
                  <a:pt x="2690" y="842"/>
                </a:lnTo>
                <a:lnTo>
                  <a:pt x="2686" y="836"/>
                </a:lnTo>
                <a:lnTo>
                  <a:pt x="2678" y="832"/>
                </a:lnTo>
                <a:lnTo>
                  <a:pt x="2662" y="824"/>
                </a:lnTo>
                <a:lnTo>
                  <a:pt x="2654" y="820"/>
                </a:lnTo>
                <a:lnTo>
                  <a:pt x="2648" y="816"/>
                </a:lnTo>
                <a:lnTo>
                  <a:pt x="2642" y="810"/>
                </a:lnTo>
                <a:lnTo>
                  <a:pt x="2638" y="808"/>
                </a:lnTo>
                <a:lnTo>
                  <a:pt x="2634" y="808"/>
                </a:lnTo>
                <a:lnTo>
                  <a:pt x="2630" y="810"/>
                </a:lnTo>
                <a:lnTo>
                  <a:pt x="2622" y="816"/>
                </a:lnTo>
                <a:lnTo>
                  <a:pt x="2616" y="818"/>
                </a:lnTo>
                <a:lnTo>
                  <a:pt x="2610" y="820"/>
                </a:lnTo>
                <a:lnTo>
                  <a:pt x="2602" y="820"/>
                </a:lnTo>
                <a:lnTo>
                  <a:pt x="2596" y="818"/>
                </a:lnTo>
                <a:lnTo>
                  <a:pt x="2588" y="814"/>
                </a:lnTo>
                <a:lnTo>
                  <a:pt x="2580" y="808"/>
                </a:lnTo>
                <a:lnTo>
                  <a:pt x="2542" y="768"/>
                </a:lnTo>
                <a:lnTo>
                  <a:pt x="2526" y="752"/>
                </a:lnTo>
                <a:lnTo>
                  <a:pt x="2524" y="748"/>
                </a:lnTo>
                <a:lnTo>
                  <a:pt x="2524" y="746"/>
                </a:lnTo>
                <a:lnTo>
                  <a:pt x="2530" y="744"/>
                </a:lnTo>
                <a:lnTo>
                  <a:pt x="2534" y="744"/>
                </a:lnTo>
                <a:lnTo>
                  <a:pt x="2536" y="742"/>
                </a:lnTo>
                <a:lnTo>
                  <a:pt x="2540" y="740"/>
                </a:lnTo>
                <a:lnTo>
                  <a:pt x="2546" y="742"/>
                </a:lnTo>
                <a:lnTo>
                  <a:pt x="2560" y="750"/>
                </a:lnTo>
                <a:lnTo>
                  <a:pt x="2578" y="762"/>
                </a:lnTo>
                <a:lnTo>
                  <a:pt x="2594" y="778"/>
                </a:lnTo>
                <a:lnTo>
                  <a:pt x="2604" y="790"/>
                </a:lnTo>
                <a:lnTo>
                  <a:pt x="2610" y="792"/>
                </a:lnTo>
                <a:lnTo>
                  <a:pt x="2614" y="794"/>
                </a:lnTo>
                <a:lnTo>
                  <a:pt x="2624" y="792"/>
                </a:lnTo>
                <a:lnTo>
                  <a:pt x="2638" y="792"/>
                </a:lnTo>
                <a:lnTo>
                  <a:pt x="2650" y="794"/>
                </a:lnTo>
                <a:lnTo>
                  <a:pt x="2662" y="798"/>
                </a:lnTo>
                <a:lnTo>
                  <a:pt x="2674" y="804"/>
                </a:lnTo>
                <a:lnTo>
                  <a:pt x="2692" y="810"/>
                </a:lnTo>
                <a:lnTo>
                  <a:pt x="2702" y="812"/>
                </a:lnTo>
                <a:lnTo>
                  <a:pt x="2712" y="814"/>
                </a:lnTo>
                <a:lnTo>
                  <a:pt x="2728" y="812"/>
                </a:lnTo>
                <a:lnTo>
                  <a:pt x="2744" y="810"/>
                </a:lnTo>
                <a:lnTo>
                  <a:pt x="2760" y="810"/>
                </a:lnTo>
                <a:lnTo>
                  <a:pt x="2768" y="812"/>
                </a:lnTo>
                <a:lnTo>
                  <a:pt x="2774" y="814"/>
                </a:lnTo>
                <a:lnTo>
                  <a:pt x="2780" y="816"/>
                </a:lnTo>
                <a:lnTo>
                  <a:pt x="2782" y="822"/>
                </a:lnTo>
                <a:lnTo>
                  <a:pt x="2790" y="834"/>
                </a:lnTo>
                <a:lnTo>
                  <a:pt x="2798" y="850"/>
                </a:lnTo>
                <a:lnTo>
                  <a:pt x="2808" y="866"/>
                </a:lnTo>
                <a:lnTo>
                  <a:pt x="2812" y="868"/>
                </a:lnTo>
                <a:lnTo>
                  <a:pt x="2814" y="870"/>
                </a:lnTo>
                <a:lnTo>
                  <a:pt x="2826" y="872"/>
                </a:lnTo>
                <a:lnTo>
                  <a:pt x="2846" y="872"/>
                </a:lnTo>
                <a:lnTo>
                  <a:pt x="2864" y="874"/>
                </a:lnTo>
                <a:lnTo>
                  <a:pt x="2866" y="876"/>
                </a:lnTo>
                <a:lnTo>
                  <a:pt x="2864" y="876"/>
                </a:lnTo>
                <a:lnTo>
                  <a:pt x="2860" y="884"/>
                </a:lnTo>
                <a:lnTo>
                  <a:pt x="2858" y="888"/>
                </a:lnTo>
                <a:lnTo>
                  <a:pt x="2856" y="896"/>
                </a:lnTo>
                <a:lnTo>
                  <a:pt x="2856" y="912"/>
                </a:lnTo>
                <a:lnTo>
                  <a:pt x="2860" y="924"/>
                </a:lnTo>
                <a:lnTo>
                  <a:pt x="2868" y="938"/>
                </a:lnTo>
                <a:lnTo>
                  <a:pt x="2882" y="956"/>
                </a:lnTo>
                <a:lnTo>
                  <a:pt x="2888" y="968"/>
                </a:lnTo>
                <a:lnTo>
                  <a:pt x="2896" y="982"/>
                </a:lnTo>
                <a:lnTo>
                  <a:pt x="2906" y="1012"/>
                </a:lnTo>
                <a:lnTo>
                  <a:pt x="2912" y="1042"/>
                </a:lnTo>
                <a:lnTo>
                  <a:pt x="2918" y="1066"/>
                </a:lnTo>
                <a:lnTo>
                  <a:pt x="2922" y="1074"/>
                </a:lnTo>
                <a:lnTo>
                  <a:pt x="2924" y="1078"/>
                </a:lnTo>
                <a:lnTo>
                  <a:pt x="2928" y="1078"/>
                </a:lnTo>
                <a:lnTo>
                  <a:pt x="2934" y="1076"/>
                </a:lnTo>
                <a:lnTo>
                  <a:pt x="2946" y="1070"/>
                </a:lnTo>
                <a:lnTo>
                  <a:pt x="2952" y="1068"/>
                </a:lnTo>
                <a:lnTo>
                  <a:pt x="2960" y="1066"/>
                </a:lnTo>
                <a:lnTo>
                  <a:pt x="2966" y="1068"/>
                </a:lnTo>
                <a:lnTo>
                  <a:pt x="2970" y="1070"/>
                </a:lnTo>
                <a:lnTo>
                  <a:pt x="2972" y="1074"/>
                </a:lnTo>
                <a:lnTo>
                  <a:pt x="2972" y="1078"/>
                </a:lnTo>
                <a:lnTo>
                  <a:pt x="2972" y="1094"/>
                </a:lnTo>
                <a:lnTo>
                  <a:pt x="2974" y="1102"/>
                </a:lnTo>
                <a:lnTo>
                  <a:pt x="2978" y="1112"/>
                </a:lnTo>
                <a:lnTo>
                  <a:pt x="2984" y="1120"/>
                </a:lnTo>
                <a:lnTo>
                  <a:pt x="2990" y="1122"/>
                </a:lnTo>
                <a:lnTo>
                  <a:pt x="2996" y="1120"/>
                </a:lnTo>
                <a:lnTo>
                  <a:pt x="3000" y="1116"/>
                </a:lnTo>
                <a:lnTo>
                  <a:pt x="3002" y="1110"/>
                </a:lnTo>
                <a:lnTo>
                  <a:pt x="3006" y="1104"/>
                </a:lnTo>
                <a:lnTo>
                  <a:pt x="3008" y="1094"/>
                </a:lnTo>
                <a:lnTo>
                  <a:pt x="3006" y="1084"/>
                </a:lnTo>
                <a:lnTo>
                  <a:pt x="3002" y="1070"/>
                </a:lnTo>
                <a:lnTo>
                  <a:pt x="2994" y="1058"/>
                </a:lnTo>
                <a:lnTo>
                  <a:pt x="2988" y="1050"/>
                </a:lnTo>
                <a:lnTo>
                  <a:pt x="2980" y="1044"/>
                </a:lnTo>
                <a:lnTo>
                  <a:pt x="2974" y="1042"/>
                </a:lnTo>
                <a:lnTo>
                  <a:pt x="2972" y="1040"/>
                </a:lnTo>
                <a:lnTo>
                  <a:pt x="2970" y="1036"/>
                </a:lnTo>
                <a:lnTo>
                  <a:pt x="2972" y="1034"/>
                </a:lnTo>
                <a:lnTo>
                  <a:pt x="2976" y="1030"/>
                </a:lnTo>
                <a:lnTo>
                  <a:pt x="2978" y="1024"/>
                </a:lnTo>
                <a:lnTo>
                  <a:pt x="2980" y="1020"/>
                </a:lnTo>
                <a:lnTo>
                  <a:pt x="2980" y="1008"/>
                </a:lnTo>
                <a:lnTo>
                  <a:pt x="2978" y="996"/>
                </a:lnTo>
                <a:lnTo>
                  <a:pt x="2978" y="984"/>
                </a:lnTo>
                <a:lnTo>
                  <a:pt x="2978" y="970"/>
                </a:lnTo>
                <a:lnTo>
                  <a:pt x="2980" y="960"/>
                </a:lnTo>
                <a:lnTo>
                  <a:pt x="2982" y="950"/>
                </a:lnTo>
                <a:lnTo>
                  <a:pt x="2988" y="944"/>
                </a:lnTo>
                <a:lnTo>
                  <a:pt x="3012" y="918"/>
                </a:lnTo>
                <a:lnTo>
                  <a:pt x="3044" y="882"/>
                </a:lnTo>
                <a:lnTo>
                  <a:pt x="3058" y="870"/>
                </a:lnTo>
                <a:lnTo>
                  <a:pt x="3064" y="866"/>
                </a:lnTo>
                <a:lnTo>
                  <a:pt x="3072" y="862"/>
                </a:lnTo>
                <a:lnTo>
                  <a:pt x="3086" y="860"/>
                </a:lnTo>
                <a:lnTo>
                  <a:pt x="3104" y="860"/>
                </a:lnTo>
                <a:lnTo>
                  <a:pt x="3116" y="862"/>
                </a:lnTo>
                <a:lnTo>
                  <a:pt x="3118" y="864"/>
                </a:lnTo>
                <a:lnTo>
                  <a:pt x="3118" y="872"/>
                </a:lnTo>
                <a:lnTo>
                  <a:pt x="3120" y="878"/>
                </a:lnTo>
                <a:lnTo>
                  <a:pt x="3124" y="884"/>
                </a:lnTo>
                <a:lnTo>
                  <a:pt x="3134" y="900"/>
                </a:lnTo>
                <a:lnTo>
                  <a:pt x="3140" y="920"/>
                </a:lnTo>
                <a:lnTo>
                  <a:pt x="3148" y="938"/>
                </a:lnTo>
                <a:lnTo>
                  <a:pt x="3154" y="946"/>
                </a:lnTo>
                <a:lnTo>
                  <a:pt x="3160" y="954"/>
                </a:lnTo>
                <a:lnTo>
                  <a:pt x="3164" y="960"/>
                </a:lnTo>
                <a:lnTo>
                  <a:pt x="3170" y="962"/>
                </a:lnTo>
                <a:lnTo>
                  <a:pt x="3172" y="960"/>
                </a:lnTo>
                <a:lnTo>
                  <a:pt x="3176" y="958"/>
                </a:lnTo>
                <a:lnTo>
                  <a:pt x="3182" y="950"/>
                </a:lnTo>
                <a:lnTo>
                  <a:pt x="3186" y="946"/>
                </a:lnTo>
                <a:lnTo>
                  <a:pt x="3192" y="944"/>
                </a:lnTo>
                <a:lnTo>
                  <a:pt x="3196" y="942"/>
                </a:lnTo>
                <a:lnTo>
                  <a:pt x="3198" y="944"/>
                </a:lnTo>
                <a:lnTo>
                  <a:pt x="3200" y="954"/>
                </a:lnTo>
                <a:lnTo>
                  <a:pt x="3202" y="968"/>
                </a:lnTo>
                <a:lnTo>
                  <a:pt x="3204" y="976"/>
                </a:lnTo>
                <a:lnTo>
                  <a:pt x="3206" y="984"/>
                </a:lnTo>
                <a:lnTo>
                  <a:pt x="3210" y="992"/>
                </a:lnTo>
                <a:lnTo>
                  <a:pt x="3210" y="1000"/>
                </a:lnTo>
                <a:lnTo>
                  <a:pt x="3212" y="1018"/>
                </a:lnTo>
                <a:lnTo>
                  <a:pt x="3210" y="1050"/>
                </a:lnTo>
                <a:lnTo>
                  <a:pt x="3210" y="1056"/>
                </a:lnTo>
                <a:lnTo>
                  <a:pt x="3214" y="1064"/>
                </a:lnTo>
                <a:lnTo>
                  <a:pt x="3222" y="1078"/>
                </a:lnTo>
                <a:lnTo>
                  <a:pt x="3244" y="1104"/>
                </a:lnTo>
                <a:lnTo>
                  <a:pt x="3252" y="1114"/>
                </a:lnTo>
                <a:lnTo>
                  <a:pt x="3254" y="1124"/>
                </a:lnTo>
                <a:lnTo>
                  <a:pt x="3250" y="1130"/>
                </a:lnTo>
                <a:lnTo>
                  <a:pt x="3244" y="1136"/>
                </a:lnTo>
                <a:lnTo>
                  <a:pt x="3242" y="1136"/>
                </a:lnTo>
                <a:lnTo>
                  <a:pt x="3238" y="1136"/>
                </a:lnTo>
                <a:lnTo>
                  <a:pt x="3228" y="1128"/>
                </a:lnTo>
                <a:lnTo>
                  <a:pt x="3206" y="1106"/>
                </a:lnTo>
                <a:lnTo>
                  <a:pt x="3200" y="1102"/>
                </a:lnTo>
                <a:lnTo>
                  <a:pt x="3196" y="1098"/>
                </a:lnTo>
                <a:lnTo>
                  <a:pt x="3190" y="1098"/>
                </a:lnTo>
                <a:lnTo>
                  <a:pt x="3186" y="1100"/>
                </a:lnTo>
                <a:lnTo>
                  <a:pt x="3182" y="1102"/>
                </a:lnTo>
                <a:lnTo>
                  <a:pt x="3182" y="1106"/>
                </a:lnTo>
                <a:lnTo>
                  <a:pt x="3182" y="1110"/>
                </a:lnTo>
                <a:lnTo>
                  <a:pt x="3186" y="1116"/>
                </a:lnTo>
                <a:lnTo>
                  <a:pt x="3196" y="1128"/>
                </a:lnTo>
                <a:lnTo>
                  <a:pt x="3204" y="1146"/>
                </a:lnTo>
                <a:lnTo>
                  <a:pt x="3222" y="1186"/>
                </a:lnTo>
                <a:lnTo>
                  <a:pt x="3238" y="1208"/>
                </a:lnTo>
                <a:lnTo>
                  <a:pt x="3254" y="1232"/>
                </a:lnTo>
                <a:lnTo>
                  <a:pt x="3292" y="1278"/>
                </a:lnTo>
                <a:lnTo>
                  <a:pt x="3302" y="1290"/>
                </a:lnTo>
                <a:lnTo>
                  <a:pt x="3316" y="1298"/>
                </a:lnTo>
                <a:lnTo>
                  <a:pt x="3332" y="1306"/>
                </a:lnTo>
                <a:lnTo>
                  <a:pt x="3350" y="1312"/>
                </a:lnTo>
                <a:lnTo>
                  <a:pt x="3368" y="1316"/>
                </a:lnTo>
                <a:lnTo>
                  <a:pt x="3384" y="1320"/>
                </a:lnTo>
                <a:lnTo>
                  <a:pt x="3412" y="1322"/>
                </a:lnTo>
                <a:lnTo>
                  <a:pt x="3422" y="1324"/>
                </a:lnTo>
                <a:lnTo>
                  <a:pt x="3436" y="1326"/>
                </a:lnTo>
                <a:lnTo>
                  <a:pt x="3466" y="1334"/>
                </a:lnTo>
                <a:lnTo>
                  <a:pt x="3494" y="1344"/>
                </a:lnTo>
                <a:lnTo>
                  <a:pt x="3520" y="1350"/>
                </a:lnTo>
                <a:close/>
                <a:moveTo>
                  <a:pt x="2350" y="696"/>
                </a:moveTo>
                <a:lnTo>
                  <a:pt x="2350" y="696"/>
                </a:lnTo>
                <a:lnTo>
                  <a:pt x="2344" y="710"/>
                </a:lnTo>
                <a:lnTo>
                  <a:pt x="2338" y="720"/>
                </a:lnTo>
                <a:lnTo>
                  <a:pt x="2334" y="724"/>
                </a:lnTo>
                <a:lnTo>
                  <a:pt x="2330" y="726"/>
                </a:lnTo>
                <a:lnTo>
                  <a:pt x="2326" y="726"/>
                </a:lnTo>
                <a:lnTo>
                  <a:pt x="2320" y="724"/>
                </a:lnTo>
                <a:lnTo>
                  <a:pt x="2304" y="722"/>
                </a:lnTo>
                <a:lnTo>
                  <a:pt x="2278" y="720"/>
                </a:lnTo>
                <a:lnTo>
                  <a:pt x="2252" y="718"/>
                </a:lnTo>
                <a:lnTo>
                  <a:pt x="2230" y="712"/>
                </a:lnTo>
                <a:lnTo>
                  <a:pt x="2210" y="706"/>
                </a:lnTo>
                <a:lnTo>
                  <a:pt x="2188" y="700"/>
                </a:lnTo>
                <a:lnTo>
                  <a:pt x="2178" y="698"/>
                </a:lnTo>
                <a:lnTo>
                  <a:pt x="2170" y="700"/>
                </a:lnTo>
                <a:lnTo>
                  <a:pt x="2164" y="702"/>
                </a:lnTo>
                <a:lnTo>
                  <a:pt x="2160" y="708"/>
                </a:lnTo>
                <a:lnTo>
                  <a:pt x="2160" y="714"/>
                </a:lnTo>
                <a:lnTo>
                  <a:pt x="2160" y="720"/>
                </a:lnTo>
                <a:lnTo>
                  <a:pt x="2162" y="730"/>
                </a:lnTo>
                <a:lnTo>
                  <a:pt x="2160" y="732"/>
                </a:lnTo>
                <a:lnTo>
                  <a:pt x="2156" y="732"/>
                </a:lnTo>
                <a:lnTo>
                  <a:pt x="2136" y="726"/>
                </a:lnTo>
                <a:lnTo>
                  <a:pt x="2104" y="714"/>
                </a:lnTo>
                <a:lnTo>
                  <a:pt x="2076" y="702"/>
                </a:lnTo>
                <a:lnTo>
                  <a:pt x="2054" y="690"/>
                </a:lnTo>
                <a:lnTo>
                  <a:pt x="2046" y="684"/>
                </a:lnTo>
                <a:lnTo>
                  <a:pt x="2042" y="680"/>
                </a:lnTo>
                <a:lnTo>
                  <a:pt x="2042" y="674"/>
                </a:lnTo>
                <a:lnTo>
                  <a:pt x="2042" y="666"/>
                </a:lnTo>
                <a:lnTo>
                  <a:pt x="2046" y="648"/>
                </a:lnTo>
                <a:lnTo>
                  <a:pt x="2046" y="642"/>
                </a:lnTo>
                <a:lnTo>
                  <a:pt x="2044" y="634"/>
                </a:lnTo>
                <a:lnTo>
                  <a:pt x="2038" y="630"/>
                </a:lnTo>
                <a:lnTo>
                  <a:pt x="2030" y="628"/>
                </a:lnTo>
                <a:lnTo>
                  <a:pt x="1980" y="630"/>
                </a:lnTo>
                <a:lnTo>
                  <a:pt x="1958" y="632"/>
                </a:lnTo>
                <a:lnTo>
                  <a:pt x="1950" y="634"/>
                </a:lnTo>
                <a:lnTo>
                  <a:pt x="1944" y="638"/>
                </a:lnTo>
                <a:lnTo>
                  <a:pt x="1928" y="646"/>
                </a:lnTo>
                <a:lnTo>
                  <a:pt x="1904" y="654"/>
                </a:lnTo>
                <a:lnTo>
                  <a:pt x="1880" y="660"/>
                </a:lnTo>
                <a:lnTo>
                  <a:pt x="1868" y="662"/>
                </a:lnTo>
                <a:lnTo>
                  <a:pt x="1860" y="660"/>
                </a:lnTo>
                <a:lnTo>
                  <a:pt x="1848" y="656"/>
                </a:lnTo>
                <a:lnTo>
                  <a:pt x="1840" y="652"/>
                </a:lnTo>
                <a:lnTo>
                  <a:pt x="1838" y="650"/>
                </a:lnTo>
                <a:lnTo>
                  <a:pt x="1838" y="646"/>
                </a:lnTo>
                <a:lnTo>
                  <a:pt x="1842" y="642"/>
                </a:lnTo>
                <a:lnTo>
                  <a:pt x="1850" y="638"/>
                </a:lnTo>
                <a:lnTo>
                  <a:pt x="1860" y="636"/>
                </a:lnTo>
                <a:lnTo>
                  <a:pt x="1870" y="632"/>
                </a:lnTo>
                <a:lnTo>
                  <a:pt x="1890" y="630"/>
                </a:lnTo>
                <a:lnTo>
                  <a:pt x="1898" y="628"/>
                </a:lnTo>
                <a:lnTo>
                  <a:pt x="1904" y="626"/>
                </a:lnTo>
                <a:lnTo>
                  <a:pt x="1908" y="622"/>
                </a:lnTo>
                <a:lnTo>
                  <a:pt x="1912" y="616"/>
                </a:lnTo>
                <a:lnTo>
                  <a:pt x="1912" y="612"/>
                </a:lnTo>
                <a:lnTo>
                  <a:pt x="1910" y="606"/>
                </a:lnTo>
                <a:lnTo>
                  <a:pt x="1904" y="598"/>
                </a:lnTo>
                <a:lnTo>
                  <a:pt x="1902" y="594"/>
                </a:lnTo>
                <a:lnTo>
                  <a:pt x="1904" y="592"/>
                </a:lnTo>
                <a:lnTo>
                  <a:pt x="1908" y="586"/>
                </a:lnTo>
                <a:lnTo>
                  <a:pt x="1914" y="582"/>
                </a:lnTo>
                <a:lnTo>
                  <a:pt x="1924" y="576"/>
                </a:lnTo>
                <a:lnTo>
                  <a:pt x="1930" y="570"/>
                </a:lnTo>
                <a:lnTo>
                  <a:pt x="1936" y="560"/>
                </a:lnTo>
                <a:lnTo>
                  <a:pt x="1940" y="552"/>
                </a:lnTo>
                <a:lnTo>
                  <a:pt x="1944" y="548"/>
                </a:lnTo>
                <a:lnTo>
                  <a:pt x="1950" y="544"/>
                </a:lnTo>
                <a:lnTo>
                  <a:pt x="1966" y="540"/>
                </a:lnTo>
                <a:lnTo>
                  <a:pt x="1980" y="538"/>
                </a:lnTo>
                <a:lnTo>
                  <a:pt x="1996" y="536"/>
                </a:lnTo>
                <a:lnTo>
                  <a:pt x="2008" y="532"/>
                </a:lnTo>
                <a:lnTo>
                  <a:pt x="2012" y="530"/>
                </a:lnTo>
                <a:lnTo>
                  <a:pt x="2014" y="528"/>
                </a:lnTo>
                <a:lnTo>
                  <a:pt x="2030" y="538"/>
                </a:lnTo>
                <a:lnTo>
                  <a:pt x="2038" y="544"/>
                </a:lnTo>
                <a:lnTo>
                  <a:pt x="2048" y="550"/>
                </a:lnTo>
                <a:lnTo>
                  <a:pt x="2064" y="566"/>
                </a:lnTo>
                <a:lnTo>
                  <a:pt x="2076" y="578"/>
                </a:lnTo>
                <a:lnTo>
                  <a:pt x="2082" y="582"/>
                </a:lnTo>
                <a:lnTo>
                  <a:pt x="2086" y="584"/>
                </a:lnTo>
                <a:lnTo>
                  <a:pt x="2096" y="586"/>
                </a:lnTo>
                <a:lnTo>
                  <a:pt x="2102" y="590"/>
                </a:lnTo>
                <a:lnTo>
                  <a:pt x="2104" y="596"/>
                </a:lnTo>
                <a:lnTo>
                  <a:pt x="2102" y="600"/>
                </a:lnTo>
                <a:lnTo>
                  <a:pt x="2100" y="602"/>
                </a:lnTo>
                <a:lnTo>
                  <a:pt x="2092" y="606"/>
                </a:lnTo>
                <a:lnTo>
                  <a:pt x="2086" y="610"/>
                </a:lnTo>
                <a:lnTo>
                  <a:pt x="2074" y="614"/>
                </a:lnTo>
                <a:lnTo>
                  <a:pt x="2070" y="616"/>
                </a:lnTo>
                <a:lnTo>
                  <a:pt x="2068" y="620"/>
                </a:lnTo>
                <a:lnTo>
                  <a:pt x="2068" y="626"/>
                </a:lnTo>
                <a:lnTo>
                  <a:pt x="2070" y="628"/>
                </a:lnTo>
                <a:lnTo>
                  <a:pt x="2074" y="632"/>
                </a:lnTo>
                <a:lnTo>
                  <a:pt x="2082" y="640"/>
                </a:lnTo>
                <a:lnTo>
                  <a:pt x="2088" y="646"/>
                </a:lnTo>
                <a:lnTo>
                  <a:pt x="2092" y="646"/>
                </a:lnTo>
                <a:lnTo>
                  <a:pt x="2094" y="646"/>
                </a:lnTo>
                <a:lnTo>
                  <a:pt x="2098" y="640"/>
                </a:lnTo>
                <a:lnTo>
                  <a:pt x="2100" y="634"/>
                </a:lnTo>
                <a:lnTo>
                  <a:pt x="2102" y="628"/>
                </a:lnTo>
                <a:lnTo>
                  <a:pt x="2106" y="626"/>
                </a:lnTo>
                <a:lnTo>
                  <a:pt x="2110" y="624"/>
                </a:lnTo>
                <a:lnTo>
                  <a:pt x="2122" y="620"/>
                </a:lnTo>
                <a:lnTo>
                  <a:pt x="2130" y="614"/>
                </a:lnTo>
                <a:lnTo>
                  <a:pt x="2134" y="612"/>
                </a:lnTo>
                <a:lnTo>
                  <a:pt x="2136" y="608"/>
                </a:lnTo>
                <a:lnTo>
                  <a:pt x="2136" y="606"/>
                </a:lnTo>
                <a:lnTo>
                  <a:pt x="2134" y="602"/>
                </a:lnTo>
                <a:lnTo>
                  <a:pt x="2128" y="594"/>
                </a:lnTo>
                <a:lnTo>
                  <a:pt x="2126" y="588"/>
                </a:lnTo>
                <a:lnTo>
                  <a:pt x="2126" y="586"/>
                </a:lnTo>
                <a:lnTo>
                  <a:pt x="2128" y="584"/>
                </a:lnTo>
                <a:lnTo>
                  <a:pt x="2134" y="586"/>
                </a:lnTo>
                <a:lnTo>
                  <a:pt x="2144" y="590"/>
                </a:lnTo>
                <a:lnTo>
                  <a:pt x="2150" y="588"/>
                </a:lnTo>
                <a:lnTo>
                  <a:pt x="2150" y="586"/>
                </a:lnTo>
                <a:lnTo>
                  <a:pt x="2150" y="584"/>
                </a:lnTo>
                <a:lnTo>
                  <a:pt x="2148" y="580"/>
                </a:lnTo>
                <a:lnTo>
                  <a:pt x="2144" y="574"/>
                </a:lnTo>
                <a:lnTo>
                  <a:pt x="2134" y="566"/>
                </a:lnTo>
                <a:lnTo>
                  <a:pt x="2126" y="560"/>
                </a:lnTo>
                <a:lnTo>
                  <a:pt x="2106" y="546"/>
                </a:lnTo>
                <a:lnTo>
                  <a:pt x="2092" y="538"/>
                </a:lnTo>
                <a:lnTo>
                  <a:pt x="2078" y="530"/>
                </a:lnTo>
                <a:lnTo>
                  <a:pt x="2070" y="522"/>
                </a:lnTo>
                <a:lnTo>
                  <a:pt x="2068" y="520"/>
                </a:lnTo>
                <a:lnTo>
                  <a:pt x="2066" y="516"/>
                </a:lnTo>
                <a:lnTo>
                  <a:pt x="2064" y="508"/>
                </a:lnTo>
                <a:lnTo>
                  <a:pt x="2062" y="498"/>
                </a:lnTo>
                <a:lnTo>
                  <a:pt x="2062" y="496"/>
                </a:lnTo>
                <a:lnTo>
                  <a:pt x="2064" y="494"/>
                </a:lnTo>
                <a:lnTo>
                  <a:pt x="2068" y="492"/>
                </a:lnTo>
                <a:lnTo>
                  <a:pt x="2074" y="494"/>
                </a:lnTo>
                <a:lnTo>
                  <a:pt x="2094" y="504"/>
                </a:lnTo>
                <a:lnTo>
                  <a:pt x="2122" y="520"/>
                </a:lnTo>
                <a:lnTo>
                  <a:pt x="2146" y="536"/>
                </a:lnTo>
                <a:lnTo>
                  <a:pt x="2152" y="544"/>
                </a:lnTo>
                <a:lnTo>
                  <a:pt x="2156" y="550"/>
                </a:lnTo>
                <a:lnTo>
                  <a:pt x="2158" y="562"/>
                </a:lnTo>
                <a:lnTo>
                  <a:pt x="2162" y="574"/>
                </a:lnTo>
                <a:lnTo>
                  <a:pt x="2164" y="582"/>
                </a:lnTo>
                <a:lnTo>
                  <a:pt x="2164" y="588"/>
                </a:lnTo>
                <a:lnTo>
                  <a:pt x="2162" y="594"/>
                </a:lnTo>
                <a:lnTo>
                  <a:pt x="2158" y="598"/>
                </a:lnTo>
                <a:lnTo>
                  <a:pt x="2154" y="602"/>
                </a:lnTo>
                <a:lnTo>
                  <a:pt x="2154" y="606"/>
                </a:lnTo>
                <a:lnTo>
                  <a:pt x="2156" y="608"/>
                </a:lnTo>
                <a:lnTo>
                  <a:pt x="2160" y="612"/>
                </a:lnTo>
                <a:lnTo>
                  <a:pt x="2170" y="616"/>
                </a:lnTo>
                <a:lnTo>
                  <a:pt x="2180" y="620"/>
                </a:lnTo>
                <a:lnTo>
                  <a:pt x="2182" y="626"/>
                </a:lnTo>
                <a:lnTo>
                  <a:pt x="2186" y="634"/>
                </a:lnTo>
                <a:lnTo>
                  <a:pt x="2188" y="638"/>
                </a:lnTo>
                <a:lnTo>
                  <a:pt x="2190" y="642"/>
                </a:lnTo>
                <a:lnTo>
                  <a:pt x="2196" y="642"/>
                </a:lnTo>
                <a:lnTo>
                  <a:pt x="2202" y="642"/>
                </a:lnTo>
                <a:lnTo>
                  <a:pt x="2214" y="640"/>
                </a:lnTo>
                <a:lnTo>
                  <a:pt x="2222" y="638"/>
                </a:lnTo>
                <a:lnTo>
                  <a:pt x="2226" y="636"/>
                </a:lnTo>
                <a:lnTo>
                  <a:pt x="2226" y="632"/>
                </a:lnTo>
                <a:lnTo>
                  <a:pt x="2226" y="628"/>
                </a:lnTo>
                <a:lnTo>
                  <a:pt x="2222" y="622"/>
                </a:lnTo>
                <a:lnTo>
                  <a:pt x="2214" y="610"/>
                </a:lnTo>
                <a:lnTo>
                  <a:pt x="2208" y="600"/>
                </a:lnTo>
                <a:lnTo>
                  <a:pt x="2206" y="596"/>
                </a:lnTo>
                <a:lnTo>
                  <a:pt x="2206" y="594"/>
                </a:lnTo>
                <a:lnTo>
                  <a:pt x="2208" y="590"/>
                </a:lnTo>
                <a:lnTo>
                  <a:pt x="2212" y="588"/>
                </a:lnTo>
                <a:lnTo>
                  <a:pt x="2224" y="584"/>
                </a:lnTo>
                <a:lnTo>
                  <a:pt x="2230" y="582"/>
                </a:lnTo>
                <a:lnTo>
                  <a:pt x="2232" y="584"/>
                </a:lnTo>
                <a:lnTo>
                  <a:pt x="2234" y="586"/>
                </a:lnTo>
                <a:lnTo>
                  <a:pt x="2238" y="602"/>
                </a:lnTo>
                <a:lnTo>
                  <a:pt x="2240" y="620"/>
                </a:lnTo>
                <a:lnTo>
                  <a:pt x="2242" y="626"/>
                </a:lnTo>
                <a:lnTo>
                  <a:pt x="2244" y="632"/>
                </a:lnTo>
                <a:lnTo>
                  <a:pt x="2248" y="636"/>
                </a:lnTo>
                <a:lnTo>
                  <a:pt x="2254" y="640"/>
                </a:lnTo>
                <a:lnTo>
                  <a:pt x="2264" y="642"/>
                </a:lnTo>
                <a:lnTo>
                  <a:pt x="2276" y="642"/>
                </a:lnTo>
                <a:lnTo>
                  <a:pt x="2304" y="642"/>
                </a:lnTo>
                <a:lnTo>
                  <a:pt x="2326" y="640"/>
                </a:lnTo>
                <a:lnTo>
                  <a:pt x="2342" y="638"/>
                </a:lnTo>
                <a:lnTo>
                  <a:pt x="2346" y="640"/>
                </a:lnTo>
                <a:lnTo>
                  <a:pt x="2350" y="644"/>
                </a:lnTo>
                <a:lnTo>
                  <a:pt x="2354" y="654"/>
                </a:lnTo>
                <a:lnTo>
                  <a:pt x="2356" y="666"/>
                </a:lnTo>
                <a:lnTo>
                  <a:pt x="2356" y="680"/>
                </a:lnTo>
                <a:lnTo>
                  <a:pt x="2354" y="688"/>
                </a:lnTo>
                <a:lnTo>
                  <a:pt x="2350" y="696"/>
                </a:lnTo>
                <a:close/>
                <a:moveTo>
                  <a:pt x="2416" y="570"/>
                </a:moveTo>
                <a:lnTo>
                  <a:pt x="2416" y="570"/>
                </a:lnTo>
                <a:lnTo>
                  <a:pt x="2368" y="564"/>
                </a:lnTo>
                <a:lnTo>
                  <a:pt x="2342" y="560"/>
                </a:lnTo>
                <a:lnTo>
                  <a:pt x="2322" y="560"/>
                </a:lnTo>
                <a:lnTo>
                  <a:pt x="2298" y="562"/>
                </a:lnTo>
                <a:lnTo>
                  <a:pt x="2292" y="562"/>
                </a:lnTo>
                <a:lnTo>
                  <a:pt x="2274" y="562"/>
                </a:lnTo>
                <a:lnTo>
                  <a:pt x="2256" y="562"/>
                </a:lnTo>
                <a:lnTo>
                  <a:pt x="2250" y="560"/>
                </a:lnTo>
                <a:lnTo>
                  <a:pt x="2246" y="558"/>
                </a:lnTo>
                <a:lnTo>
                  <a:pt x="2246" y="552"/>
                </a:lnTo>
                <a:lnTo>
                  <a:pt x="2252" y="542"/>
                </a:lnTo>
                <a:lnTo>
                  <a:pt x="2258" y="532"/>
                </a:lnTo>
                <a:lnTo>
                  <a:pt x="2262" y="520"/>
                </a:lnTo>
                <a:lnTo>
                  <a:pt x="2268" y="500"/>
                </a:lnTo>
                <a:lnTo>
                  <a:pt x="2270" y="492"/>
                </a:lnTo>
                <a:lnTo>
                  <a:pt x="2274" y="488"/>
                </a:lnTo>
                <a:lnTo>
                  <a:pt x="2278" y="486"/>
                </a:lnTo>
                <a:lnTo>
                  <a:pt x="2286" y="488"/>
                </a:lnTo>
                <a:lnTo>
                  <a:pt x="2296" y="492"/>
                </a:lnTo>
                <a:lnTo>
                  <a:pt x="2304" y="498"/>
                </a:lnTo>
                <a:lnTo>
                  <a:pt x="2314" y="512"/>
                </a:lnTo>
                <a:lnTo>
                  <a:pt x="2318" y="518"/>
                </a:lnTo>
                <a:lnTo>
                  <a:pt x="2322" y="520"/>
                </a:lnTo>
                <a:lnTo>
                  <a:pt x="2326" y="518"/>
                </a:lnTo>
                <a:lnTo>
                  <a:pt x="2332" y="512"/>
                </a:lnTo>
                <a:lnTo>
                  <a:pt x="2346" y="494"/>
                </a:lnTo>
                <a:lnTo>
                  <a:pt x="2358" y="480"/>
                </a:lnTo>
                <a:lnTo>
                  <a:pt x="2362" y="476"/>
                </a:lnTo>
                <a:lnTo>
                  <a:pt x="2366" y="474"/>
                </a:lnTo>
                <a:lnTo>
                  <a:pt x="2370" y="476"/>
                </a:lnTo>
                <a:lnTo>
                  <a:pt x="2372" y="480"/>
                </a:lnTo>
                <a:lnTo>
                  <a:pt x="2374" y="488"/>
                </a:lnTo>
                <a:lnTo>
                  <a:pt x="2372" y="494"/>
                </a:lnTo>
                <a:lnTo>
                  <a:pt x="2368" y="506"/>
                </a:lnTo>
                <a:lnTo>
                  <a:pt x="2366" y="512"/>
                </a:lnTo>
                <a:lnTo>
                  <a:pt x="2368" y="518"/>
                </a:lnTo>
                <a:lnTo>
                  <a:pt x="2374" y="524"/>
                </a:lnTo>
                <a:lnTo>
                  <a:pt x="2384" y="530"/>
                </a:lnTo>
                <a:lnTo>
                  <a:pt x="2398" y="536"/>
                </a:lnTo>
                <a:lnTo>
                  <a:pt x="2408" y="542"/>
                </a:lnTo>
                <a:lnTo>
                  <a:pt x="2418" y="550"/>
                </a:lnTo>
                <a:lnTo>
                  <a:pt x="2424" y="556"/>
                </a:lnTo>
                <a:lnTo>
                  <a:pt x="2428" y="562"/>
                </a:lnTo>
                <a:lnTo>
                  <a:pt x="2428" y="566"/>
                </a:lnTo>
                <a:lnTo>
                  <a:pt x="2424" y="570"/>
                </a:lnTo>
                <a:lnTo>
                  <a:pt x="2416" y="570"/>
                </a:lnTo>
                <a:close/>
                <a:moveTo>
                  <a:pt x="2578" y="632"/>
                </a:moveTo>
                <a:lnTo>
                  <a:pt x="2578" y="632"/>
                </a:lnTo>
                <a:lnTo>
                  <a:pt x="2558" y="630"/>
                </a:lnTo>
                <a:lnTo>
                  <a:pt x="2540" y="628"/>
                </a:lnTo>
                <a:lnTo>
                  <a:pt x="2534" y="626"/>
                </a:lnTo>
                <a:lnTo>
                  <a:pt x="2528" y="622"/>
                </a:lnTo>
                <a:lnTo>
                  <a:pt x="2524" y="618"/>
                </a:lnTo>
                <a:lnTo>
                  <a:pt x="2522" y="614"/>
                </a:lnTo>
                <a:lnTo>
                  <a:pt x="2522" y="582"/>
                </a:lnTo>
                <a:lnTo>
                  <a:pt x="2512" y="562"/>
                </a:lnTo>
                <a:lnTo>
                  <a:pt x="2502" y="548"/>
                </a:lnTo>
                <a:lnTo>
                  <a:pt x="2496" y="536"/>
                </a:lnTo>
                <a:lnTo>
                  <a:pt x="2494" y="528"/>
                </a:lnTo>
                <a:lnTo>
                  <a:pt x="2492" y="520"/>
                </a:lnTo>
                <a:lnTo>
                  <a:pt x="2492" y="512"/>
                </a:lnTo>
                <a:lnTo>
                  <a:pt x="2494" y="506"/>
                </a:lnTo>
                <a:lnTo>
                  <a:pt x="2498" y="498"/>
                </a:lnTo>
                <a:lnTo>
                  <a:pt x="2502" y="492"/>
                </a:lnTo>
                <a:lnTo>
                  <a:pt x="2508" y="488"/>
                </a:lnTo>
                <a:lnTo>
                  <a:pt x="2516" y="484"/>
                </a:lnTo>
                <a:lnTo>
                  <a:pt x="2524" y="482"/>
                </a:lnTo>
                <a:lnTo>
                  <a:pt x="2532" y="480"/>
                </a:lnTo>
                <a:lnTo>
                  <a:pt x="2550" y="480"/>
                </a:lnTo>
                <a:lnTo>
                  <a:pt x="2560" y="482"/>
                </a:lnTo>
                <a:lnTo>
                  <a:pt x="2562" y="484"/>
                </a:lnTo>
                <a:lnTo>
                  <a:pt x="2562" y="488"/>
                </a:lnTo>
                <a:lnTo>
                  <a:pt x="2552" y="500"/>
                </a:lnTo>
                <a:lnTo>
                  <a:pt x="2538" y="516"/>
                </a:lnTo>
                <a:lnTo>
                  <a:pt x="2534" y="520"/>
                </a:lnTo>
                <a:lnTo>
                  <a:pt x="2530" y="526"/>
                </a:lnTo>
                <a:lnTo>
                  <a:pt x="2528" y="534"/>
                </a:lnTo>
                <a:lnTo>
                  <a:pt x="2528" y="540"/>
                </a:lnTo>
                <a:lnTo>
                  <a:pt x="2534" y="550"/>
                </a:lnTo>
                <a:lnTo>
                  <a:pt x="2542" y="562"/>
                </a:lnTo>
                <a:lnTo>
                  <a:pt x="2562" y="590"/>
                </a:lnTo>
                <a:lnTo>
                  <a:pt x="2580" y="612"/>
                </a:lnTo>
                <a:lnTo>
                  <a:pt x="2584" y="620"/>
                </a:lnTo>
                <a:lnTo>
                  <a:pt x="2586" y="626"/>
                </a:lnTo>
                <a:lnTo>
                  <a:pt x="2586" y="628"/>
                </a:lnTo>
                <a:lnTo>
                  <a:pt x="2584" y="630"/>
                </a:lnTo>
                <a:lnTo>
                  <a:pt x="2578" y="632"/>
                </a:lnTo>
                <a:close/>
                <a:moveTo>
                  <a:pt x="3492" y="860"/>
                </a:moveTo>
                <a:lnTo>
                  <a:pt x="3492" y="860"/>
                </a:lnTo>
                <a:lnTo>
                  <a:pt x="3494" y="860"/>
                </a:lnTo>
                <a:lnTo>
                  <a:pt x="3496" y="858"/>
                </a:lnTo>
                <a:lnTo>
                  <a:pt x="3500" y="854"/>
                </a:lnTo>
                <a:lnTo>
                  <a:pt x="3502" y="846"/>
                </a:lnTo>
                <a:lnTo>
                  <a:pt x="3502" y="836"/>
                </a:lnTo>
                <a:lnTo>
                  <a:pt x="3502" y="828"/>
                </a:lnTo>
                <a:lnTo>
                  <a:pt x="3498" y="820"/>
                </a:lnTo>
                <a:lnTo>
                  <a:pt x="3492" y="816"/>
                </a:lnTo>
                <a:lnTo>
                  <a:pt x="3490" y="816"/>
                </a:lnTo>
                <a:lnTo>
                  <a:pt x="3484" y="816"/>
                </a:lnTo>
                <a:lnTo>
                  <a:pt x="3478" y="820"/>
                </a:lnTo>
                <a:lnTo>
                  <a:pt x="3474" y="826"/>
                </a:lnTo>
                <a:lnTo>
                  <a:pt x="3472" y="832"/>
                </a:lnTo>
                <a:lnTo>
                  <a:pt x="3474" y="838"/>
                </a:lnTo>
                <a:lnTo>
                  <a:pt x="3476" y="846"/>
                </a:lnTo>
                <a:lnTo>
                  <a:pt x="3482" y="852"/>
                </a:lnTo>
                <a:lnTo>
                  <a:pt x="3486" y="856"/>
                </a:lnTo>
                <a:lnTo>
                  <a:pt x="3492" y="860"/>
                </a:lnTo>
                <a:close/>
                <a:moveTo>
                  <a:pt x="3526" y="1020"/>
                </a:moveTo>
                <a:lnTo>
                  <a:pt x="3526" y="1020"/>
                </a:lnTo>
                <a:lnTo>
                  <a:pt x="3534" y="1026"/>
                </a:lnTo>
                <a:lnTo>
                  <a:pt x="3538" y="1036"/>
                </a:lnTo>
                <a:lnTo>
                  <a:pt x="3538" y="1048"/>
                </a:lnTo>
                <a:lnTo>
                  <a:pt x="3538" y="1062"/>
                </a:lnTo>
                <a:lnTo>
                  <a:pt x="3536" y="1068"/>
                </a:lnTo>
                <a:lnTo>
                  <a:pt x="3534" y="1074"/>
                </a:lnTo>
                <a:lnTo>
                  <a:pt x="3530" y="1080"/>
                </a:lnTo>
                <a:lnTo>
                  <a:pt x="3530" y="1084"/>
                </a:lnTo>
                <a:lnTo>
                  <a:pt x="3534" y="1086"/>
                </a:lnTo>
                <a:lnTo>
                  <a:pt x="3550" y="1094"/>
                </a:lnTo>
                <a:lnTo>
                  <a:pt x="3574" y="1104"/>
                </a:lnTo>
                <a:lnTo>
                  <a:pt x="3584" y="1108"/>
                </a:lnTo>
                <a:lnTo>
                  <a:pt x="3596" y="1112"/>
                </a:lnTo>
                <a:lnTo>
                  <a:pt x="3604" y="1112"/>
                </a:lnTo>
                <a:lnTo>
                  <a:pt x="3606" y="1110"/>
                </a:lnTo>
                <a:lnTo>
                  <a:pt x="3608" y="1108"/>
                </a:lnTo>
                <a:lnTo>
                  <a:pt x="3610" y="1106"/>
                </a:lnTo>
                <a:lnTo>
                  <a:pt x="3612" y="1102"/>
                </a:lnTo>
                <a:lnTo>
                  <a:pt x="3610" y="1088"/>
                </a:lnTo>
                <a:lnTo>
                  <a:pt x="3604" y="1062"/>
                </a:lnTo>
                <a:lnTo>
                  <a:pt x="3600" y="1044"/>
                </a:lnTo>
                <a:lnTo>
                  <a:pt x="3598" y="1038"/>
                </a:lnTo>
                <a:lnTo>
                  <a:pt x="3592" y="1028"/>
                </a:lnTo>
                <a:lnTo>
                  <a:pt x="3574" y="1008"/>
                </a:lnTo>
                <a:lnTo>
                  <a:pt x="3562" y="1000"/>
                </a:lnTo>
                <a:lnTo>
                  <a:pt x="3554" y="994"/>
                </a:lnTo>
                <a:lnTo>
                  <a:pt x="3542" y="988"/>
                </a:lnTo>
                <a:lnTo>
                  <a:pt x="3540" y="986"/>
                </a:lnTo>
                <a:lnTo>
                  <a:pt x="3538" y="984"/>
                </a:lnTo>
                <a:lnTo>
                  <a:pt x="3534" y="970"/>
                </a:lnTo>
                <a:lnTo>
                  <a:pt x="3530" y="948"/>
                </a:lnTo>
                <a:lnTo>
                  <a:pt x="3524" y="926"/>
                </a:lnTo>
                <a:lnTo>
                  <a:pt x="3520" y="916"/>
                </a:lnTo>
                <a:lnTo>
                  <a:pt x="3516" y="912"/>
                </a:lnTo>
                <a:lnTo>
                  <a:pt x="3514" y="910"/>
                </a:lnTo>
                <a:lnTo>
                  <a:pt x="3512" y="910"/>
                </a:lnTo>
                <a:lnTo>
                  <a:pt x="3508" y="914"/>
                </a:lnTo>
                <a:lnTo>
                  <a:pt x="3500" y="926"/>
                </a:lnTo>
                <a:lnTo>
                  <a:pt x="3494" y="936"/>
                </a:lnTo>
                <a:lnTo>
                  <a:pt x="3494" y="942"/>
                </a:lnTo>
                <a:lnTo>
                  <a:pt x="3494" y="948"/>
                </a:lnTo>
                <a:lnTo>
                  <a:pt x="3496" y="956"/>
                </a:lnTo>
                <a:lnTo>
                  <a:pt x="3500" y="966"/>
                </a:lnTo>
                <a:lnTo>
                  <a:pt x="3508" y="984"/>
                </a:lnTo>
                <a:lnTo>
                  <a:pt x="3514" y="1000"/>
                </a:lnTo>
                <a:lnTo>
                  <a:pt x="3520" y="1012"/>
                </a:lnTo>
                <a:lnTo>
                  <a:pt x="3522" y="1016"/>
                </a:lnTo>
                <a:lnTo>
                  <a:pt x="3526" y="1020"/>
                </a:lnTo>
                <a:close/>
                <a:moveTo>
                  <a:pt x="3454" y="1086"/>
                </a:moveTo>
                <a:lnTo>
                  <a:pt x="3454" y="1086"/>
                </a:lnTo>
                <a:lnTo>
                  <a:pt x="3432" y="1116"/>
                </a:lnTo>
                <a:lnTo>
                  <a:pt x="3418" y="1134"/>
                </a:lnTo>
                <a:lnTo>
                  <a:pt x="3406" y="1146"/>
                </a:lnTo>
                <a:lnTo>
                  <a:pt x="3400" y="1148"/>
                </a:lnTo>
                <a:lnTo>
                  <a:pt x="3392" y="1150"/>
                </a:lnTo>
                <a:lnTo>
                  <a:pt x="3380" y="1150"/>
                </a:lnTo>
                <a:lnTo>
                  <a:pt x="3374" y="1152"/>
                </a:lnTo>
                <a:lnTo>
                  <a:pt x="3368" y="1154"/>
                </a:lnTo>
                <a:lnTo>
                  <a:pt x="3366" y="1160"/>
                </a:lnTo>
                <a:lnTo>
                  <a:pt x="3366" y="1168"/>
                </a:lnTo>
                <a:lnTo>
                  <a:pt x="3372" y="1224"/>
                </a:lnTo>
                <a:lnTo>
                  <a:pt x="3374" y="1238"/>
                </a:lnTo>
                <a:lnTo>
                  <a:pt x="3376" y="1242"/>
                </a:lnTo>
                <a:lnTo>
                  <a:pt x="3378" y="1246"/>
                </a:lnTo>
                <a:lnTo>
                  <a:pt x="3382" y="1250"/>
                </a:lnTo>
                <a:lnTo>
                  <a:pt x="3388" y="1252"/>
                </a:lnTo>
                <a:lnTo>
                  <a:pt x="3396" y="1254"/>
                </a:lnTo>
                <a:lnTo>
                  <a:pt x="3406" y="1254"/>
                </a:lnTo>
                <a:lnTo>
                  <a:pt x="3424" y="1256"/>
                </a:lnTo>
                <a:lnTo>
                  <a:pt x="3438" y="1260"/>
                </a:lnTo>
                <a:lnTo>
                  <a:pt x="3448" y="1262"/>
                </a:lnTo>
                <a:lnTo>
                  <a:pt x="3456" y="1260"/>
                </a:lnTo>
                <a:lnTo>
                  <a:pt x="3460" y="1258"/>
                </a:lnTo>
                <a:lnTo>
                  <a:pt x="3462" y="1256"/>
                </a:lnTo>
                <a:lnTo>
                  <a:pt x="3466" y="1246"/>
                </a:lnTo>
                <a:lnTo>
                  <a:pt x="3470" y="1232"/>
                </a:lnTo>
                <a:lnTo>
                  <a:pt x="3476" y="1216"/>
                </a:lnTo>
                <a:lnTo>
                  <a:pt x="3480" y="1210"/>
                </a:lnTo>
                <a:lnTo>
                  <a:pt x="3484" y="1204"/>
                </a:lnTo>
                <a:lnTo>
                  <a:pt x="3494" y="1198"/>
                </a:lnTo>
                <a:lnTo>
                  <a:pt x="3498" y="1196"/>
                </a:lnTo>
                <a:lnTo>
                  <a:pt x="3500" y="1192"/>
                </a:lnTo>
                <a:lnTo>
                  <a:pt x="3500" y="1188"/>
                </a:lnTo>
                <a:lnTo>
                  <a:pt x="3498" y="1182"/>
                </a:lnTo>
                <a:lnTo>
                  <a:pt x="3492" y="1168"/>
                </a:lnTo>
                <a:lnTo>
                  <a:pt x="3490" y="1152"/>
                </a:lnTo>
                <a:lnTo>
                  <a:pt x="3492" y="1144"/>
                </a:lnTo>
                <a:lnTo>
                  <a:pt x="3494" y="1140"/>
                </a:lnTo>
                <a:lnTo>
                  <a:pt x="3496" y="1134"/>
                </a:lnTo>
                <a:lnTo>
                  <a:pt x="3494" y="1118"/>
                </a:lnTo>
                <a:lnTo>
                  <a:pt x="3492" y="1108"/>
                </a:lnTo>
                <a:lnTo>
                  <a:pt x="3488" y="1100"/>
                </a:lnTo>
                <a:lnTo>
                  <a:pt x="3482" y="1092"/>
                </a:lnTo>
                <a:lnTo>
                  <a:pt x="3478" y="1086"/>
                </a:lnTo>
                <a:lnTo>
                  <a:pt x="3472" y="1082"/>
                </a:lnTo>
                <a:lnTo>
                  <a:pt x="3466" y="1080"/>
                </a:lnTo>
                <a:lnTo>
                  <a:pt x="3460" y="1082"/>
                </a:lnTo>
                <a:lnTo>
                  <a:pt x="3454" y="1086"/>
                </a:lnTo>
                <a:close/>
                <a:moveTo>
                  <a:pt x="3854" y="1262"/>
                </a:moveTo>
                <a:lnTo>
                  <a:pt x="3854" y="1262"/>
                </a:lnTo>
                <a:lnTo>
                  <a:pt x="3844" y="1252"/>
                </a:lnTo>
                <a:lnTo>
                  <a:pt x="3832" y="1244"/>
                </a:lnTo>
                <a:lnTo>
                  <a:pt x="3810" y="1230"/>
                </a:lnTo>
                <a:lnTo>
                  <a:pt x="3788" y="1222"/>
                </a:lnTo>
                <a:lnTo>
                  <a:pt x="3778" y="1220"/>
                </a:lnTo>
                <a:lnTo>
                  <a:pt x="3770" y="1218"/>
                </a:lnTo>
                <a:lnTo>
                  <a:pt x="3764" y="1220"/>
                </a:lnTo>
                <a:lnTo>
                  <a:pt x="3758" y="1224"/>
                </a:lnTo>
                <a:lnTo>
                  <a:pt x="3746" y="1232"/>
                </a:lnTo>
                <a:lnTo>
                  <a:pt x="3738" y="1240"/>
                </a:lnTo>
                <a:lnTo>
                  <a:pt x="3732" y="1240"/>
                </a:lnTo>
                <a:lnTo>
                  <a:pt x="3728" y="1238"/>
                </a:lnTo>
                <a:lnTo>
                  <a:pt x="3718" y="1226"/>
                </a:lnTo>
                <a:lnTo>
                  <a:pt x="3704" y="1208"/>
                </a:lnTo>
                <a:lnTo>
                  <a:pt x="3696" y="1200"/>
                </a:lnTo>
                <a:lnTo>
                  <a:pt x="3690" y="1196"/>
                </a:lnTo>
                <a:lnTo>
                  <a:pt x="3682" y="1194"/>
                </a:lnTo>
                <a:lnTo>
                  <a:pt x="3678" y="1194"/>
                </a:lnTo>
                <a:lnTo>
                  <a:pt x="3676" y="1196"/>
                </a:lnTo>
                <a:lnTo>
                  <a:pt x="3672" y="1202"/>
                </a:lnTo>
                <a:lnTo>
                  <a:pt x="3670" y="1206"/>
                </a:lnTo>
                <a:lnTo>
                  <a:pt x="3668" y="1216"/>
                </a:lnTo>
                <a:lnTo>
                  <a:pt x="3668" y="1220"/>
                </a:lnTo>
                <a:lnTo>
                  <a:pt x="3668" y="1222"/>
                </a:lnTo>
                <a:lnTo>
                  <a:pt x="3664" y="1224"/>
                </a:lnTo>
                <a:lnTo>
                  <a:pt x="3658" y="1224"/>
                </a:lnTo>
                <a:lnTo>
                  <a:pt x="3652" y="1226"/>
                </a:lnTo>
                <a:lnTo>
                  <a:pt x="3648" y="1228"/>
                </a:lnTo>
                <a:lnTo>
                  <a:pt x="3640" y="1232"/>
                </a:lnTo>
                <a:lnTo>
                  <a:pt x="3636" y="1232"/>
                </a:lnTo>
                <a:lnTo>
                  <a:pt x="3634" y="1230"/>
                </a:lnTo>
                <a:lnTo>
                  <a:pt x="3632" y="1226"/>
                </a:lnTo>
                <a:lnTo>
                  <a:pt x="3630" y="1216"/>
                </a:lnTo>
                <a:lnTo>
                  <a:pt x="3628" y="1206"/>
                </a:lnTo>
                <a:lnTo>
                  <a:pt x="3626" y="1198"/>
                </a:lnTo>
                <a:lnTo>
                  <a:pt x="3622" y="1190"/>
                </a:lnTo>
                <a:lnTo>
                  <a:pt x="3620" y="1186"/>
                </a:lnTo>
                <a:lnTo>
                  <a:pt x="3616" y="1184"/>
                </a:lnTo>
                <a:lnTo>
                  <a:pt x="3612" y="1184"/>
                </a:lnTo>
                <a:lnTo>
                  <a:pt x="3610" y="1188"/>
                </a:lnTo>
                <a:lnTo>
                  <a:pt x="3608" y="1194"/>
                </a:lnTo>
                <a:lnTo>
                  <a:pt x="3606" y="1210"/>
                </a:lnTo>
                <a:lnTo>
                  <a:pt x="3602" y="1220"/>
                </a:lnTo>
                <a:lnTo>
                  <a:pt x="3600" y="1222"/>
                </a:lnTo>
                <a:lnTo>
                  <a:pt x="3598" y="1222"/>
                </a:lnTo>
                <a:lnTo>
                  <a:pt x="3596" y="1220"/>
                </a:lnTo>
                <a:lnTo>
                  <a:pt x="3592" y="1216"/>
                </a:lnTo>
                <a:lnTo>
                  <a:pt x="3586" y="1206"/>
                </a:lnTo>
                <a:lnTo>
                  <a:pt x="3582" y="1204"/>
                </a:lnTo>
                <a:lnTo>
                  <a:pt x="3578" y="1200"/>
                </a:lnTo>
                <a:lnTo>
                  <a:pt x="3578" y="1192"/>
                </a:lnTo>
                <a:lnTo>
                  <a:pt x="3576" y="1186"/>
                </a:lnTo>
                <a:lnTo>
                  <a:pt x="3572" y="1180"/>
                </a:lnTo>
                <a:lnTo>
                  <a:pt x="3564" y="1174"/>
                </a:lnTo>
                <a:lnTo>
                  <a:pt x="3556" y="1170"/>
                </a:lnTo>
                <a:lnTo>
                  <a:pt x="3548" y="1168"/>
                </a:lnTo>
                <a:lnTo>
                  <a:pt x="3540" y="1168"/>
                </a:lnTo>
                <a:lnTo>
                  <a:pt x="3532" y="1170"/>
                </a:lnTo>
                <a:lnTo>
                  <a:pt x="3524" y="1176"/>
                </a:lnTo>
                <a:lnTo>
                  <a:pt x="3518" y="1182"/>
                </a:lnTo>
                <a:lnTo>
                  <a:pt x="3514" y="1190"/>
                </a:lnTo>
                <a:lnTo>
                  <a:pt x="3510" y="1200"/>
                </a:lnTo>
                <a:lnTo>
                  <a:pt x="3508" y="1216"/>
                </a:lnTo>
                <a:lnTo>
                  <a:pt x="3504" y="1236"/>
                </a:lnTo>
                <a:lnTo>
                  <a:pt x="3502" y="1258"/>
                </a:lnTo>
                <a:lnTo>
                  <a:pt x="3502" y="1266"/>
                </a:lnTo>
                <a:lnTo>
                  <a:pt x="3504" y="1272"/>
                </a:lnTo>
                <a:lnTo>
                  <a:pt x="3508" y="1274"/>
                </a:lnTo>
                <a:lnTo>
                  <a:pt x="3516" y="1272"/>
                </a:lnTo>
                <a:lnTo>
                  <a:pt x="3528" y="1266"/>
                </a:lnTo>
                <a:lnTo>
                  <a:pt x="3536" y="1264"/>
                </a:lnTo>
                <a:lnTo>
                  <a:pt x="3542" y="1264"/>
                </a:lnTo>
                <a:lnTo>
                  <a:pt x="3550" y="1256"/>
                </a:lnTo>
                <a:lnTo>
                  <a:pt x="3556" y="1248"/>
                </a:lnTo>
                <a:lnTo>
                  <a:pt x="3566" y="1242"/>
                </a:lnTo>
                <a:lnTo>
                  <a:pt x="3576" y="1240"/>
                </a:lnTo>
                <a:lnTo>
                  <a:pt x="3588" y="1244"/>
                </a:lnTo>
                <a:lnTo>
                  <a:pt x="3596" y="1248"/>
                </a:lnTo>
                <a:lnTo>
                  <a:pt x="3602" y="1250"/>
                </a:lnTo>
                <a:lnTo>
                  <a:pt x="3610" y="1250"/>
                </a:lnTo>
                <a:lnTo>
                  <a:pt x="3626" y="1248"/>
                </a:lnTo>
                <a:lnTo>
                  <a:pt x="3646" y="1246"/>
                </a:lnTo>
                <a:lnTo>
                  <a:pt x="3664" y="1246"/>
                </a:lnTo>
                <a:lnTo>
                  <a:pt x="3678" y="1250"/>
                </a:lnTo>
                <a:lnTo>
                  <a:pt x="3692" y="1256"/>
                </a:lnTo>
                <a:lnTo>
                  <a:pt x="3702" y="1260"/>
                </a:lnTo>
                <a:lnTo>
                  <a:pt x="3712" y="1264"/>
                </a:lnTo>
                <a:lnTo>
                  <a:pt x="3732" y="1266"/>
                </a:lnTo>
                <a:lnTo>
                  <a:pt x="3748" y="1268"/>
                </a:lnTo>
                <a:lnTo>
                  <a:pt x="3754" y="1272"/>
                </a:lnTo>
                <a:lnTo>
                  <a:pt x="3756" y="1276"/>
                </a:lnTo>
                <a:lnTo>
                  <a:pt x="3754" y="1280"/>
                </a:lnTo>
                <a:lnTo>
                  <a:pt x="3750" y="1284"/>
                </a:lnTo>
                <a:lnTo>
                  <a:pt x="3740" y="1294"/>
                </a:lnTo>
                <a:lnTo>
                  <a:pt x="3736" y="1298"/>
                </a:lnTo>
                <a:lnTo>
                  <a:pt x="3738" y="1302"/>
                </a:lnTo>
                <a:lnTo>
                  <a:pt x="3742" y="1306"/>
                </a:lnTo>
                <a:lnTo>
                  <a:pt x="3756" y="1312"/>
                </a:lnTo>
                <a:lnTo>
                  <a:pt x="3770" y="1318"/>
                </a:lnTo>
                <a:lnTo>
                  <a:pt x="3782" y="1324"/>
                </a:lnTo>
                <a:lnTo>
                  <a:pt x="3800" y="1336"/>
                </a:lnTo>
                <a:lnTo>
                  <a:pt x="3806" y="1342"/>
                </a:lnTo>
                <a:lnTo>
                  <a:pt x="3812" y="1344"/>
                </a:lnTo>
                <a:lnTo>
                  <a:pt x="3816" y="1344"/>
                </a:lnTo>
                <a:lnTo>
                  <a:pt x="3822" y="1340"/>
                </a:lnTo>
                <a:lnTo>
                  <a:pt x="3832" y="1328"/>
                </a:lnTo>
                <a:lnTo>
                  <a:pt x="3844" y="1318"/>
                </a:lnTo>
                <a:lnTo>
                  <a:pt x="3850" y="1316"/>
                </a:lnTo>
                <a:lnTo>
                  <a:pt x="3856" y="1314"/>
                </a:lnTo>
                <a:lnTo>
                  <a:pt x="3862" y="1316"/>
                </a:lnTo>
                <a:lnTo>
                  <a:pt x="3868" y="1320"/>
                </a:lnTo>
                <a:lnTo>
                  <a:pt x="3882" y="1334"/>
                </a:lnTo>
                <a:lnTo>
                  <a:pt x="3902" y="1350"/>
                </a:lnTo>
                <a:lnTo>
                  <a:pt x="3912" y="1356"/>
                </a:lnTo>
                <a:lnTo>
                  <a:pt x="3920" y="1360"/>
                </a:lnTo>
                <a:lnTo>
                  <a:pt x="3922" y="1360"/>
                </a:lnTo>
                <a:lnTo>
                  <a:pt x="3922" y="1358"/>
                </a:lnTo>
                <a:lnTo>
                  <a:pt x="3922" y="1354"/>
                </a:lnTo>
                <a:lnTo>
                  <a:pt x="3918" y="1344"/>
                </a:lnTo>
                <a:lnTo>
                  <a:pt x="3918" y="1336"/>
                </a:lnTo>
                <a:lnTo>
                  <a:pt x="3916" y="1328"/>
                </a:lnTo>
                <a:lnTo>
                  <a:pt x="3918" y="1320"/>
                </a:lnTo>
                <a:lnTo>
                  <a:pt x="3922" y="1312"/>
                </a:lnTo>
                <a:lnTo>
                  <a:pt x="3926" y="1302"/>
                </a:lnTo>
                <a:lnTo>
                  <a:pt x="3934" y="1294"/>
                </a:lnTo>
                <a:lnTo>
                  <a:pt x="3944" y="1286"/>
                </a:lnTo>
                <a:lnTo>
                  <a:pt x="3954" y="1276"/>
                </a:lnTo>
                <a:lnTo>
                  <a:pt x="3960" y="1270"/>
                </a:lnTo>
                <a:lnTo>
                  <a:pt x="3964" y="1262"/>
                </a:lnTo>
                <a:lnTo>
                  <a:pt x="3966" y="1258"/>
                </a:lnTo>
                <a:lnTo>
                  <a:pt x="3964" y="1254"/>
                </a:lnTo>
                <a:lnTo>
                  <a:pt x="3962" y="1252"/>
                </a:lnTo>
                <a:lnTo>
                  <a:pt x="3958" y="1250"/>
                </a:lnTo>
                <a:lnTo>
                  <a:pt x="3954" y="1250"/>
                </a:lnTo>
                <a:lnTo>
                  <a:pt x="3950" y="1250"/>
                </a:lnTo>
                <a:lnTo>
                  <a:pt x="3946" y="1252"/>
                </a:lnTo>
                <a:lnTo>
                  <a:pt x="3938" y="1258"/>
                </a:lnTo>
                <a:lnTo>
                  <a:pt x="3928" y="1266"/>
                </a:lnTo>
                <a:lnTo>
                  <a:pt x="3920" y="1268"/>
                </a:lnTo>
                <a:lnTo>
                  <a:pt x="3910" y="1270"/>
                </a:lnTo>
                <a:lnTo>
                  <a:pt x="3892" y="1274"/>
                </a:lnTo>
                <a:lnTo>
                  <a:pt x="3880" y="1278"/>
                </a:lnTo>
                <a:lnTo>
                  <a:pt x="3874" y="1278"/>
                </a:lnTo>
                <a:lnTo>
                  <a:pt x="3868" y="1276"/>
                </a:lnTo>
                <a:lnTo>
                  <a:pt x="3862" y="1270"/>
                </a:lnTo>
                <a:lnTo>
                  <a:pt x="3854" y="1262"/>
                </a:lnTo>
                <a:close/>
                <a:moveTo>
                  <a:pt x="3868" y="1506"/>
                </a:moveTo>
                <a:lnTo>
                  <a:pt x="3868" y="1506"/>
                </a:lnTo>
                <a:lnTo>
                  <a:pt x="3858" y="1476"/>
                </a:lnTo>
                <a:lnTo>
                  <a:pt x="3850" y="1448"/>
                </a:lnTo>
                <a:lnTo>
                  <a:pt x="3846" y="1426"/>
                </a:lnTo>
                <a:lnTo>
                  <a:pt x="3840" y="1410"/>
                </a:lnTo>
                <a:lnTo>
                  <a:pt x="3836" y="1396"/>
                </a:lnTo>
                <a:lnTo>
                  <a:pt x="3832" y="1382"/>
                </a:lnTo>
                <a:lnTo>
                  <a:pt x="3830" y="1376"/>
                </a:lnTo>
                <a:lnTo>
                  <a:pt x="3826" y="1372"/>
                </a:lnTo>
                <a:lnTo>
                  <a:pt x="3820" y="1370"/>
                </a:lnTo>
                <a:lnTo>
                  <a:pt x="3810" y="1368"/>
                </a:lnTo>
                <a:lnTo>
                  <a:pt x="3804" y="1370"/>
                </a:lnTo>
                <a:lnTo>
                  <a:pt x="3800" y="1376"/>
                </a:lnTo>
                <a:lnTo>
                  <a:pt x="3790" y="1400"/>
                </a:lnTo>
                <a:lnTo>
                  <a:pt x="3786" y="1410"/>
                </a:lnTo>
                <a:lnTo>
                  <a:pt x="3786" y="1422"/>
                </a:lnTo>
                <a:lnTo>
                  <a:pt x="3784" y="1444"/>
                </a:lnTo>
                <a:lnTo>
                  <a:pt x="3782" y="1454"/>
                </a:lnTo>
                <a:lnTo>
                  <a:pt x="3780" y="1460"/>
                </a:lnTo>
                <a:lnTo>
                  <a:pt x="3774" y="1464"/>
                </a:lnTo>
                <a:lnTo>
                  <a:pt x="3766" y="1464"/>
                </a:lnTo>
                <a:lnTo>
                  <a:pt x="3750" y="1460"/>
                </a:lnTo>
                <a:lnTo>
                  <a:pt x="3744" y="1456"/>
                </a:lnTo>
                <a:lnTo>
                  <a:pt x="3738" y="1452"/>
                </a:lnTo>
                <a:lnTo>
                  <a:pt x="3734" y="1446"/>
                </a:lnTo>
                <a:lnTo>
                  <a:pt x="3730" y="1440"/>
                </a:lnTo>
                <a:lnTo>
                  <a:pt x="3726" y="1424"/>
                </a:lnTo>
                <a:lnTo>
                  <a:pt x="3724" y="1414"/>
                </a:lnTo>
                <a:lnTo>
                  <a:pt x="3724" y="1406"/>
                </a:lnTo>
                <a:lnTo>
                  <a:pt x="3724" y="1390"/>
                </a:lnTo>
                <a:lnTo>
                  <a:pt x="3724" y="1384"/>
                </a:lnTo>
                <a:lnTo>
                  <a:pt x="3722" y="1380"/>
                </a:lnTo>
                <a:lnTo>
                  <a:pt x="3720" y="1376"/>
                </a:lnTo>
                <a:lnTo>
                  <a:pt x="3714" y="1376"/>
                </a:lnTo>
                <a:lnTo>
                  <a:pt x="3694" y="1374"/>
                </a:lnTo>
                <a:lnTo>
                  <a:pt x="3670" y="1372"/>
                </a:lnTo>
                <a:lnTo>
                  <a:pt x="3656" y="1372"/>
                </a:lnTo>
                <a:lnTo>
                  <a:pt x="3644" y="1374"/>
                </a:lnTo>
                <a:lnTo>
                  <a:pt x="3636" y="1378"/>
                </a:lnTo>
                <a:lnTo>
                  <a:pt x="3628" y="1384"/>
                </a:lnTo>
                <a:lnTo>
                  <a:pt x="3624" y="1390"/>
                </a:lnTo>
                <a:lnTo>
                  <a:pt x="3624" y="1396"/>
                </a:lnTo>
                <a:lnTo>
                  <a:pt x="3622" y="1406"/>
                </a:lnTo>
                <a:lnTo>
                  <a:pt x="3620" y="1408"/>
                </a:lnTo>
                <a:lnTo>
                  <a:pt x="3618" y="1410"/>
                </a:lnTo>
                <a:lnTo>
                  <a:pt x="3604" y="1412"/>
                </a:lnTo>
                <a:lnTo>
                  <a:pt x="3586" y="1412"/>
                </a:lnTo>
                <a:lnTo>
                  <a:pt x="3572" y="1414"/>
                </a:lnTo>
                <a:lnTo>
                  <a:pt x="3560" y="1420"/>
                </a:lnTo>
                <a:lnTo>
                  <a:pt x="3550" y="1430"/>
                </a:lnTo>
                <a:lnTo>
                  <a:pt x="3536" y="1450"/>
                </a:lnTo>
                <a:lnTo>
                  <a:pt x="3526" y="1462"/>
                </a:lnTo>
                <a:lnTo>
                  <a:pt x="3516" y="1474"/>
                </a:lnTo>
                <a:lnTo>
                  <a:pt x="3500" y="1486"/>
                </a:lnTo>
                <a:lnTo>
                  <a:pt x="3482" y="1496"/>
                </a:lnTo>
                <a:lnTo>
                  <a:pt x="3460" y="1502"/>
                </a:lnTo>
                <a:lnTo>
                  <a:pt x="3446" y="1506"/>
                </a:lnTo>
                <a:lnTo>
                  <a:pt x="3432" y="1506"/>
                </a:lnTo>
                <a:lnTo>
                  <a:pt x="3418" y="1508"/>
                </a:lnTo>
                <a:lnTo>
                  <a:pt x="3406" y="1510"/>
                </a:lnTo>
                <a:lnTo>
                  <a:pt x="3398" y="1512"/>
                </a:lnTo>
                <a:lnTo>
                  <a:pt x="3392" y="1516"/>
                </a:lnTo>
                <a:lnTo>
                  <a:pt x="3386" y="1520"/>
                </a:lnTo>
                <a:lnTo>
                  <a:pt x="3384" y="1526"/>
                </a:lnTo>
                <a:lnTo>
                  <a:pt x="3382" y="1532"/>
                </a:lnTo>
                <a:lnTo>
                  <a:pt x="3382" y="1538"/>
                </a:lnTo>
                <a:lnTo>
                  <a:pt x="3384" y="1552"/>
                </a:lnTo>
                <a:lnTo>
                  <a:pt x="3386" y="1566"/>
                </a:lnTo>
                <a:lnTo>
                  <a:pt x="3390" y="1584"/>
                </a:lnTo>
                <a:lnTo>
                  <a:pt x="3392" y="1600"/>
                </a:lnTo>
                <a:lnTo>
                  <a:pt x="3390" y="1618"/>
                </a:lnTo>
                <a:lnTo>
                  <a:pt x="3386" y="1634"/>
                </a:lnTo>
                <a:lnTo>
                  <a:pt x="3380" y="1646"/>
                </a:lnTo>
                <a:lnTo>
                  <a:pt x="3372" y="1658"/>
                </a:lnTo>
                <a:lnTo>
                  <a:pt x="3368" y="1670"/>
                </a:lnTo>
                <a:lnTo>
                  <a:pt x="3364" y="1678"/>
                </a:lnTo>
                <a:lnTo>
                  <a:pt x="3364" y="1686"/>
                </a:lnTo>
                <a:lnTo>
                  <a:pt x="3364" y="1690"/>
                </a:lnTo>
                <a:lnTo>
                  <a:pt x="3368" y="1694"/>
                </a:lnTo>
                <a:lnTo>
                  <a:pt x="3372" y="1700"/>
                </a:lnTo>
                <a:lnTo>
                  <a:pt x="3376" y="1706"/>
                </a:lnTo>
                <a:lnTo>
                  <a:pt x="3376" y="1718"/>
                </a:lnTo>
                <a:lnTo>
                  <a:pt x="3378" y="1722"/>
                </a:lnTo>
                <a:lnTo>
                  <a:pt x="3382" y="1724"/>
                </a:lnTo>
                <a:lnTo>
                  <a:pt x="3390" y="1724"/>
                </a:lnTo>
                <a:lnTo>
                  <a:pt x="3402" y="1720"/>
                </a:lnTo>
                <a:lnTo>
                  <a:pt x="3432" y="1712"/>
                </a:lnTo>
                <a:lnTo>
                  <a:pt x="3462" y="1706"/>
                </a:lnTo>
                <a:lnTo>
                  <a:pt x="3540" y="1694"/>
                </a:lnTo>
                <a:lnTo>
                  <a:pt x="3580" y="1688"/>
                </a:lnTo>
                <a:lnTo>
                  <a:pt x="3596" y="1686"/>
                </a:lnTo>
                <a:lnTo>
                  <a:pt x="3608" y="1688"/>
                </a:lnTo>
                <a:lnTo>
                  <a:pt x="3618" y="1690"/>
                </a:lnTo>
                <a:lnTo>
                  <a:pt x="3626" y="1694"/>
                </a:lnTo>
                <a:lnTo>
                  <a:pt x="3630" y="1700"/>
                </a:lnTo>
                <a:lnTo>
                  <a:pt x="3632" y="1710"/>
                </a:lnTo>
                <a:lnTo>
                  <a:pt x="3632" y="1726"/>
                </a:lnTo>
                <a:lnTo>
                  <a:pt x="3632" y="1728"/>
                </a:lnTo>
                <a:lnTo>
                  <a:pt x="3636" y="1726"/>
                </a:lnTo>
                <a:lnTo>
                  <a:pt x="3642" y="1724"/>
                </a:lnTo>
                <a:lnTo>
                  <a:pt x="3650" y="1726"/>
                </a:lnTo>
                <a:lnTo>
                  <a:pt x="3656" y="1730"/>
                </a:lnTo>
                <a:lnTo>
                  <a:pt x="3660" y="1736"/>
                </a:lnTo>
                <a:lnTo>
                  <a:pt x="3662" y="1742"/>
                </a:lnTo>
                <a:lnTo>
                  <a:pt x="3662" y="1752"/>
                </a:lnTo>
                <a:lnTo>
                  <a:pt x="3662" y="1760"/>
                </a:lnTo>
                <a:lnTo>
                  <a:pt x="3664" y="1766"/>
                </a:lnTo>
                <a:lnTo>
                  <a:pt x="3668" y="1772"/>
                </a:lnTo>
                <a:lnTo>
                  <a:pt x="3676" y="1776"/>
                </a:lnTo>
                <a:lnTo>
                  <a:pt x="3684" y="1778"/>
                </a:lnTo>
                <a:lnTo>
                  <a:pt x="3690" y="1780"/>
                </a:lnTo>
                <a:lnTo>
                  <a:pt x="3694" y="1784"/>
                </a:lnTo>
                <a:lnTo>
                  <a:pt x="3696" y="1788"/>
                </a:lnTo>
                <a:lnTo>
                  <a:pt x="3698" y="1792"/>
                </a:lnTo>
                <a:lnTo>
                  <a:pt x="3700" y="1796"/>
                </a:lnTo>
                <a:lnTo>
                  <a:pt x="3704" y="1798"/>
                </a:lnTo>
                <a:lnTo>
                  <a:pt x="3712" y="1800"/>
                </a:lnTo>
                <a:lnTo>
                  <a:pt x="3720" y="1800"/>
                </a:lnTo>
                <a:lnTo>
                  <a:pt x="3728" y="1804"/>
                </a:lnTo>
                <a:lnTo>
                  <a:pt x="3732" y="1808"/>
                </a:lnTo>
                <a:lnTo>
                  <a:pt x="3736" y="1812"/>
                </a:lnTo>
                <a:lnTo>
                  <a:pt x="3736" y="1818"/>
                </a:lnTo>
                <a:lnTo>
                  <a:pt x="3736" y="1822"/>
                </a:lnTo>
                <a:lnTo>
                  <a:pt x="3732" y="1824"/>
                </a:lnTo>
                <a:lnTo>
                  <a:pt x="3726" y="1826"/>
                </a:lnTo>
                <a:lnTo>
                  <a:pt x="3718" y="1828"/>
                </a:lnTo>
                <a:lnTo>
                  <a:pt x="3708" y="1832"/>
                </a:lnTo>
                <a:lnTo>
                  <a:pt x="3702" y="1840"/>
                </a:lnTo>
                <a:lnTo>
                  <a:pt x="3696" y="1846"/>
                </a:lnTo>
                <a:lnTo>
                  <a:pt x="3692" y="1852"/>
                </a:lnTo>
                <a:lnTo>
                  <a:pt x="3692" y="1856"/>
                </a:lnTo>
                <a:lnTo>
                  <a:pt x="3694" y="1858"/>
                </a:lnTo>
                <a:lnTo>
                  <a:pt x="3696" y="1858"/>
                </a:lnTo>
                <a:lnTo>
                  <a:pt x="3704" y="1854"/>
                </a:lnTo>
                <a:lnTo>
                  <a:pt x="3726" y="1844"/>
                </a:lnTo>
                <a:lnTo>
                  <a:pt x="3746" y="1836"/>
                </a:lnTo>
                <a:lnTo>
                  <a:pt x="3754" y="1832"/>
                </a:lnTo>
                <a:lnTo>
                  <a:pt x="3760" y="1826"/>
                </a:lnTo>
                <a:lnTo>
                  <a:pt x="3764" y="1820"/>
                </a:lnTo>
                <a:lnTo>
                  <a:pt x="3764" y="1812"/>
                </a:lnTo>
                <a:lnTo>
                  <a:pt x="3764" y="1798"/>
                </a:lnTo>
                <a:lnTo>
                  <a:pt x="3766" y="1794"/>
                </a:lnTo>
                <a:lnTo>
                  <a:pt x="3768" y="1788"/>
                </a:lnTo>
                <a:lnTo>
                  <a:pt x="3772" y="1784"/>
                </a:lnTo>
                <a:lnTo>
                  <a:pt x="3776" y="1776"/>
                </a:lnTo>
                <a:lnTo>
                  <a:pt x="3798" y="1760"/>
                </a:lnTo>
                <a:lnTo>
                  <a:pt x="3830" y="1732"/>
                </a:lnTo>
                <a:lnTo>
                  <a:pt x="3850" y="1714"/>
                </a:lnTo>
                <a:lnTo>
                  <a:pt x="3870" y="1694"/>
                </a:lnTo>
                <a:lnTo>
                  <a:pt x="3886" y="1674"/>
                </a:lnTo>
                <a:lnTo>
                  <a:pt x="3900" y="1652"/>
                </a:lnTo>
                <a:lnTo>
                  <a:pt x="3906" y="1640"/>
                </a:lnTo>
                <a:lnTo>
                  <a:pt x="3908" y="1630"/>
                </a:lnTo>
                <a:lnTo>
                  <a:pt x="3910" y="1618"/>
                </a:lnTo>
                <a:lnTo>
                  <a:pt x="3910" y="1608"/>
                </a:lnTo>
                <a:lnTo>
                  <a:pt x="3908" y="1590"/>
                </a:lnTo>
                <a:lnTo>
                  <a:pt x="3904" y="1576"/>
                </a:lnTo>
                <a:lnTo>
                  <a:pt x="3898" y="1564"/>
                </a:lnTo>
                <a:lnTo>
                  <a:pt x="3894" y="1554"/>
                </a:lnTo>
                <a:lnTo>
                  <a:pt x="3880" y="1532"/>
                </a:lnTo>
                <a:lnTo>
                  <a:pt x="3874" y="1522"/>
                </a:lnTo>
                <a:lnTo>
                  <a:pt x="3868" y="1506"/>
                </a:lnTo>
                <a:close/>
                <a:moveTo>
                  <a:pt x="4114" y="1734"/>
                </a:moveTo>
                <a:lnTo>
                  <a:pt x="4114" y="1734"/>
                </a:lnTo>
                <a:lnTo>
                  <a:pt x="4110" y="1732"/>
                </a:lnTo>
                <a:lnTo>
                  <a:pt x="4106" y="1732"/>
                </a:lnTo>
                <a:lnTo>
                  <a:pt x="4102" y="1734"/>
                </a:lnTo>
                <a:lnTo>
                  <a:pt x="4100" y="1736"/>
                </a:lnTo>
                <a:lnTo>
                  <a:pt x="4096" y="1750"/>
                </a:lnTo>
                <a:lnTo>
                  <a:pt x="4090" y="1768"/>
                </a:lnTo>
                <a:lnTo>
                  <a:pt x="4086" y="1778"/>
                </a:lnTo>
                <a:lnTo>
                  <a:pt x="4078" y="1786"/>
                </a:lnTo>
                <a:lnTo>
                  <a:pt x="4068" y="1792"/>
                </a:lnTo>
                <a:lnTo>
                  <a:pt x="4058" y="1798"/>
                </a:lnTo>
                <a:lnTo>
                  <a:pt x="4038" y="1808"/>
                </a:lnTo>
                <a:lnTo>
                  <a:pt x="4026" y="1812"/>
                </a:lnTo>
                <a:lnTo>
                  <a:pt x="4012" y="1826"/>
                </a:lnTo>
                <a:lnTo>
                  <a:pt x="4004" y="1836"/>
                </a:lnTo>
                <a:lnTo>
                  <a:pt x="3972" y="1852"/>
                </a:lnTo>
                <a:lnTo>
                  <a:pt x="3938" y="1870"/>
                </a:lnTo>
                <a:lnTo>
                  <a:pt x="3926" y="1878"/>
                </a:lnTo>
                <a:lnTo>
                  <a:pt x="3916" y="1886"/>
                </a:lnTo>
                <a:lnTo>
                  <a:pt x="3914" y="1888"/>
                </a:lnTo>
                <a:lnTo>
                  <a:pt x="3912" y="1892"/>
                </a:lnTo>
                <a:lnTo>
                  <a:pt x="3912" y="1896"/>
                </a:lnTo>
                <a:lnTo>
                  <a:pt x="3914" y="1900"/>
                </a:lnTo>
                <a:lnTo>
                  <a:pt x="3920" y="1906"/>
                </a:lnTo>
                <a:lnTo>
                  <a:pt x="3926" y="1908"/>
                </a:lnTo>
                <a:lnTo>
                  <a:pt x="3932" y="1910"/>
                </a:lnTo>
                <a:lnTo>
                  <a:pt x="3940" y="1908"/>
                </a:lnTo>
                <a:lnTo>
                  <a:pt x="3958" y="1900"/>
                </a:lnTo>
                <a:lnTo>
                  <a:pt x="3984" y="1886"/>
                </a:lnTo>
                <a:lnTo>
                  <a:pt x="3998" y="1878"/>
                </a:lnTo>
                <a:lnTo>
                  <a:pt x="4010" y="1870"/>
                </a:lnTo>
                <a:lnTo>
                  <a:pt x="4030" y="1854"/>
                </a:lnTo>
                <a:lnTo>
                  <a:pt x="4044" y="1838"/>
                </a:lnTo>
                <a:lnTo>
                  <a:pt x="4060" y="1824"/>
                </a:lnTo>
                <a:lnTo>
                  <a:pt x="4076" y="1816"/>
                </a:lnTo>
                <a:lnTo>
                  <a:pt x="4088" y="1810"/>
                </a:lnTo>
                <a:lnTo>
                  <a:pt x="4100" y="1802"/>
                </a:lnTo>
                <a:lnTo>
                  <a:pt x="4112" y="1792"/>
                </a:lnTo>
                <a:lnTo>
                  <a:pt x="4118" y="1784"/>
                </a:lnTo>
                <a:lnTo>
                  <a:pt x="4122" y="1776"/>
                </a:lnTo>
                <a:lnTo>
                  <a:pt x="4126" y="1768"/>
                </a:lnTo>
                <a:lnTo>
                  <a:pt x="4126" y="1758"/>
                </a:lnTo>
                <a:lnTo>
                  <a:pt x="4126" y="1750"/>
                </a:lnTo>
                <a:lnTo>
                  <a:pt x="4124" y="1744"/>
                </a:lnTo>
                <a:lnTo>
                  <a:pt x="4120" y="1738"/>
                </a:lnTo>
                <a:lnTo>
                  <a:pt x="4114" y="1734"/>
                </a:lnTo>
                <a:close/>
              </a:path>
            </a:pathLst>
          </a:custGeom>
          <a:solidFill>
            <a:srgbClr val="0070C0">
              <a:alpha val="12941"/>
            </a:srgbClr>
          </a:solidFill>
          <a:ln>
            <a:noFill/>
          </a:ln>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15" name="Freeform 105"/>
          <p:cNvSpPr>
            <a:spLocks/>
          </p:cNvSpPr>
          <p:nvPr/>
        </p:nvSpPr>
        <p:spPr bwMode="auto">
          <a:xfrm>
            <a:off x="4870833" y="3518366"/>
            <a:ext cx="906780" cy="972898"/>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17" name="Freeform 107"/>
          <p:cNvSpPr>
            <a:spLocks/>
          </p:cNvSpPr>
          <p:nvPr/>
        </p:nvSpPr>
        <p:spPr bwMode="auto">
          <a:xfrm>
            <a:off x="3814036" y="3518366"/>
            <a:ext cx="910113" cy="972898"/>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5574" tIns="47787" rIns="95574" bIns="47787"/>
          <a:lstStyle/>
          <a:p>
            <a:pPr defTabSz="955819">
              <a:defRPr/>
            </a:pPr>
            <a:endParaRPr lang="zh-CN" altLang="en-US" sz="1876" dirty="0">
              <a:solidFill>
                <a:prstClr val="black"/>
              </a:solidFill>
              <a:effectLst>
                <a:outerShdw blurRad="60007" dist="310007" dir="7680000" sy="30000" kx="1300200" algn="ctr" rotWithShape="0">
                  <a:prstClr val="black">
                    <a:alpha val="32000"/>
                  </a:prstClr>
                </a:outerShdw>
              </a:effectLst>
              <a:ea typeface="微软雅黑" panose="020B0503020204020204" pitchFamily="34" charset="-122"/>
            </a:endParaRPr>
          </a:p>
        </p:txBody>
      </p:sp>
      <p:grpSp>
        <p:nvGrpSpPr>
          <p:cNvPr id="8" name="组合 7"/>
          <p:cNvGrpSpPr/>
          <p:nvPr/>
        </p:nvGrpSpPr>
        <p:grpSpPr>
          <a:xfrm>
            <a:off x="2512208" y="1510014"/>
            <a:ext cx="4503894" cy="3298962"/>
            <a:chOff x="2543774" y="1495055"/>
            <a:chExt cx="4560491" cy="3340417"/>
          </a:xfrm>
        </p:grpSpPr>
        <p:grpSp>
          <p:nvGrpSpPr>
            <p:cNvPr id="7" name="组合 6"/>
            <p:cNvGrpSpPr/>
            <p:nvPr/>
          </p:nvGrpSpPr>
          <p:grpSpPr>
            <a:xfrm>
              <a:off x="2543774" y="4255399"/>
              <a:ext cx="4560491" cy="580073"/>
              <a:chOff x="2543774" y="4255399"/>
              <a:chExt cx="4560491" cy="580073"/>
            </a:xfrm>
          </p:grpSpPr>
          <p:pic>
            <p:nvPicPr>
              <p:cNvPr id="112" name="Picture 1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45947" y="4255399"/>
                <a:ext cx="2658318" cy="580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3" name="Picture 19"/>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543774" y="4257069"/>
                <a:ext cx="2656630" cy="5767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 name="组合 4"/>
            <p:cNvGrpSpPr/>
            <p:nvPr/>
          </p:nvGrpSpPr>
          <p:grpSpPr>
            <a:xfrm>
              <a:off x="3249281" y="1495055"/>
              <a:ext cx="3213613" cy="3018713"/>
              <a:chOff x="3249281" y="1495055"/>
              <a:chExt cx="3213613" cy="3018713"/>
            </a:xfrm>
          </p:grpSpPr>
          <p:sp>
            <p:nvSpPr>
              <p:cNvPr id="114" name="Freeform 104"/>
              <p:cNvSpPr>
                <a:spLocks/>
              </p:cNvSpPr>
              <p:nvPr/>
            </p:nvSpPr>
            <p:spPr bwMode="auto">
              <a:xfrm>
                <a:off x="4932039" y="3528644"/>
                <a:ext cx="918175" cy="985124"/>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4">
                  <a:lumMod val="75000"/>
                </a:schemeClr>
              </a:solidFill>
              <a:ln>
                <a:noFill/>
              </a:ln>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16" name="Freeform 106"/>
              <p:cNvSpPr>
                <a:spLocks/>
              </p:cNvSpPr>
              <p:nvPr/>
            </p:nvSpPr>
            <p:spPr bwMode="auto">
              <a:xfrm>
                <a:off x="3861962" y="3528644"/>
                <a:ext cx="921550" cy="985124"/>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rgbClr val="20B0DC"/>
              </a:solidFill>
              <a:ln>
                <a:noFill/>
              </a:ln>
              <a:extLst>
                <a:ext uri="{91240B29-F687-4F45-9708-019B960494DF}">
                  <a14:hiddenLine xmlns:a14="http://schemas.microsoft.com/office/drawing/2010/main" w="9525">
                    <a:solidFill>
                      <a:srgbClr val="000000"/>
                    </a:solidFill>
                    <a:round/>
                    <a:headEnd/>
                    <a:tailEnd/>
                  </a14:hiddenLine>
                </a:ext>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18" name="Freeform 108"/>
              <p:cNvSpPr>
                <a:spLocks/>
              </p:cNvSpPr>
              <p:nvPr/>
            </p:nvSpPr>
            <p:spPr bwMode="auto">
              <a:xfrm>
                <a:off x="4856088" y="1495055"/>
                <a:ext cx="1606806" cy="1866900"/>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00B0F0"/>
              </a:solidFill>
              <a:ln>
                <a:noFill/>
              </a:ln>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19" name="Freeform 109"/>
              <p:cNvSpPr>
                <a:spLocks/>
              </p:cNvSpPr>
              <p:nvPr/>
            </p:nvSpPr>
            <p:spPr bwMode="auto">
              <a:xfrm>
                <a:off x="3249281" y="1495055"/>
                <a:ext cx="1606806" cy="1866900"/>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20" name="Freeform 121"/>
              <p:cNvSpPr>
                <a:spLocks/>
              </p:cNvSpPr>
              <p:nvPr/>
            </p:nvSpPr>
            <p:spPr bwMode="auto">
              <a:xfrm>
                <a:off x="4616415" y="2941904"/>
                <a:ext cx="202539" cy="198359"/>
              </a:xfrm>
              <a:custGeom>
                <a:avLst/>
                <a:gdLst>
                  <a:gd name="T0" fmla="*/ 187748664 w 192"/>
                  <a:gd name="T1" fmla="*/ 93092784 h 192"/>
                  <a:gd name="T2" fmla="*/ 187748664 w 192"/>
                  <a:gd name="T3" fmla="*/ 93092784 h 192"/>
                  <a:gd name="T4" fmla="*/ 185793063 w 192"/>
                  <a:gd name="T5" fmla="*/ 112486868 h 192"/>
                  <a:gd name="T6" fmla="*/ 179926258 w 192"/>
                  <a:gd name="T7" fmla="*/ 129941642 h 192"/>
                  <a:gd name="T8" fmla="*/ 170147258 w 192"/>
                  <a:gd name="T9" fmla="*/ 145457106 h 192"/>
                  <a:gd name="T10" fmla="*/ 160368258 w 192"/>
                  <a:gd name="T11" fmla="*/ 159032277 h 192"/>
                  <a:gd name="T12" fmla="*/ 146679047 w 192"/>
                  <a:gd name="T13" fmla="*/ 170669121 h 192"/>
                  <a:gd name="T14" fmla="*/ 129077641 w 192"/>
                  <a:gd name="T15" fmla="*/ 178427345 h 192"/>
                  <a:gd name="T16" fmla="*/ 113431836 w 192"/>
                  <a:gd name="T17" fmla="*/ 184245275 h 192"/>
                  <a:gd name="T18" fmla="*/ 93874828 w 192"/>
                  <a:gd name="T19" fmla="*/ 186184585 h 192"/>
                  <a:gd name="T20" fmla="*/ 93874828 w 192"/>
                  <a:gd name="T21" fmla="*/ 186184585 h 192"/>
                  <a:gd name="T22" fmla="*/ 74316828 w 192"/>
                  <a:gd name="T23" fmla="*/ 184245275 h 192"/>
                  <a:gd name="T24" fmla="*/ 56715422 w 192"/>
                  <a:gd name="T25" fmla="*/ 178427345 h 192"/>
                  <a:gd name="T26" fmla="*/ 41069617 w 192"/>
                  <a:gd name="T27" fmla="*/ 170669121 h 192"/>
                  <a:gd name="T28" fmla="*/ 27380406 w 192"/>
                  <a:gd name="T29" fmla="*/ 159032277 h 192"/>
                  <a:gd name="T30" fmla="*/ 15645805 w 192"/>
                  <a:gd name="T31" fmla="*/ 145457106 h 192"/>
                  <a:gd name="T32" fmla="*/ 7822406 w 192"/>
                  <a:gd name="T33" fmla="*/ 129941642 h 192"/>
                  <a:gd name="T34" fmla="*/ 1955602 w 192"/>
                  <a:gd name="T35" fmla="*/ 112486868 h 192"/>
                  <a:gd name="T36" fmla="*/ 0 w 192"/>
                  <a:gd name="T37" fmla="*/ 93092784 h 192"/>
                  <a:gd name="T38" fmla="*/ 0 w 192"/>
                  <a:gd name="T39" fmla="*/ 93092784 h 192"/>
                  <a:gd name="T40" fmla="*/ 1955602 w 192"/>
                  <a:gd name="T41" fmla="*/ 73697716 h 192"/>
                  <a:gd name="T42" fmla="*/ 7822406 w 192"/>
                  <a:gd name="T43" fmla="*/ 56242942 h 192"/>
                  <a:gd name="T44" fmla="*/ 15645805 w 192"/>
                  <a:gd name="T45" fmla="*/ 40727478 h 192"/>
                  <a:gd name="T46" fmla="*/ 27380406 w 192"/>
                  <a:gd name="T47" fmla="*/ 27152308 h 192"/>
                  <a:gd name="T48" fmla="*/ 41069617 w 192"/>
                  <a:gd name="T49" fmla="*/ 17454774 h 192"/>
                  <a:gd name="T50" fmla="*/ 56715422 w 192"/>
                  <a:gd name="T51" fmla="*/ 7757240 h 192"/>
                  <a:gd name="T52" fmla="*/ 74316828 w 192"/>
                  <a:gd name="T53" fmla="*/ 1939310 h 192"/>
                  <a:gd name="T54" fmla="*/ 93874828 w 192"/>
                  <a:gd name="T55" fmla="*/ 0 h 192"/>
                  <a:gd name="T56" fmla="*/ 93874828 w 192"/>
                  <a:gd name="T57" fmla="*/ 0 h 192"/>
                  <a:gd name="T58" fmla="*/ 113431836 w 192"/>
                  <a:gd name="T59" fmla="*/ 1939310 h 192"/>
                  <a:gd name="T60" fmla="*/ 129077641 w 192"/>
                  <a:gd name="T61" fmla="*/ 7757240 h 192"/>
                  <a:gd name="T62" fmla="*/ 146679047 w 192"/>
                  <a:gd name="T63" fmla="*/ 17454774 h 192"/>
                  <a:gd name="T64" fmla="*/ 160368258 w 192"/>
                  <a:gd name="T65" fmla="*/ 27152308 h 192"/>
                  <a:gd name="T66" fmla="*/ 170147258 w 192"/>
                  <a:gd name="T67" fmla="*/ 40727478 h 192"/>
                  <a:gd name="T68" fmla="*/ 179926258 w 192"/>
                  <a:gd name="T69" fmla="*/ 56242942 h 192"/>
                  <a:gd name="T70" fmla="*/ 185793063 w 192"/>
                  <a:gd name="T71" fmla="*/ 73697716 h 192"/>
                  <a:gd name="T72" fmla="*/ 187748664 w 192"/>
                  <a:gd name="T73" fmla="*/ 93092784 h 192"/>
                  <a:gd name="T74" fmla="*/ 187748664 w 192"/>
                  <a:gd name="T75" fmla="*/ 93092784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rgbClr val="0070C0"/>
              </a:solidFill>
              <a:ln>
                <a:noFill/>
              </a:ln>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21" name="Freeform 122"/>
              <p:cNvSpPr>
                <a:spLocks/>
              </p:cNvSpPr>
              <p:nvPr/>
            </p:nvSpPr>
            <p:spPr bwMode="auto">
              <a:xfrm>
                <a:off x="4857777" y="2891896"/>
                <a:ext cx="251485" cy="248365"/>
              </a:xfrm>
              <a:custGeom>
                <a:avLst/>
                <a:gdLst>
                  <a:gd name="T0" fmla="*/ 233121011 w 240"/>
                  <a:gd name="T1" fmla="*/ 116560999 h 240"/>
                  <a:gd name="T2" fmla="*/ 233121011 w 240"/>
                  <a:gd name="T3" fmla="*/ 116560999 h 240"/>
                  <a:gd name="T4" fmla="*/ 231178451 w 240"/>
                  <a:gd name="T5" fmla="*/ 128217394 h 240"/>
                  <a:gd name="T6" fmla="*/ 231178451 w 240"/>
                  <a:gd name="T7" fmla="*/ 139872804 h 240"/>
                  <a:gd name="T8" fmla="*/ 223407225 w 240"/>
                  <a:gd name="T9" fmla="*/ 161243027 h 240"/>
                  <a:gd name="T10" fmla="*/ 211751865 w 240"/>
                  <a:gd name="T11" fmla="*/ 180669696 h 240"/>
                  <a:gd name="T12" fmla="*/ 198152958 w 240"/>
                  <a:gd name="T13" fmla="*/ 198153796 h 240"/>
                  <a:gd name="T14" fmla="*/ 180668932 w 240"/>
                  <a:gd name="T15" fmla="*/ 211752760 h 240"/>
                  <a:gd name="T16" fmla="*/ 161242345 w 240"/>
                  <a:gd name="T17" fmla="*/ 223408170 h 240"/>
                  <a:gd name="T18" fmla="*/ 139872213 w 240"/>
                  <a:gd name="T19" fmla="*/ 229236860 h 240"/>
                  <a:gd name="T20" fmla="*/ 128216852 w 240"/>
                  <a:gd name="T21" fmla="*/ 231179429 h 240"/>
                  <a:gd name="T22" fmla="*/ 116560506 w 240"/>
                  <a:gd name="T23" fmla="*/ 233121997 h 240"/>
                  <a:gd name="T24" fmla="*/ 116560506 w 240"/>
                  <a:gd name="T25" fmla="*/ 233121997 h 240"/>
                  <a:gd name="T26" fmla="*/ 104904160 w 240"/>
                  <a:gd name="T27" fmla="*/ 231179429 h 240"/>
                  <a:gd name="T28" fmla="*/ 93248799 w 240"/>
                  <a:gd name="T29" fmla="*/ 229236860 h 240"/>
                  <a:gd name="T30" fmla="*/ 69936106 w 240"/>
                  <a:gd name="T31" fmla="*/ 223408170 h 240"/>
                  <a:gd name="T32" fmla="*/ 50509520 w 240"/>
                  <a:gd name="T33" fmla="*/ 211752760 h 240"/>
                  <a:gd name="T34" fmla="*/ 33025493 w 240"/>
                  <a:gd name="T35" fmla="*/ 198153796 h 240"/>
                  <a:gd name="T36" fmla="*/ 19426587 w 240"/>
                  <a:gd name="T37" fmla="*/ 180669696 h 240"/>
                  <a:gd name="T38" fmla="*/ 7770240 w 240"/>
                  <a:gd name="T39" fmla="*/ 161243027 h 240"/>
                  <a:gd name="T40" fmla="*/ 1942560 w 240"/>
                  <a:gd name="T41" fmla="*/ 139872804 h 240"/>
                  <a:gd name="T42" fmla="*/ 0 w 240"/>
                  <a:gd name="T43" fmla="*/ 128217394 h 240"/>
                  <a:gd name="T44" fmla="*/ 0 w 240"/>
                  <a:gd name="T45" fmla="*/ 116560999 h 240"/>
                  <a:gd name="T46" fmla="*/ 0 w 240"/>
                  <a:gd name="T47" fmla="*/ 116560999 h 240"/>
                  <a:gd name="T48" fmla="*/ 0 w 240"/>
                  <a:gd name="T49" fmla="*/ 104904603 h 240"/>
                  <a:gd name="T50" fmla="*/ 1942560 w 240"/>
                  <a:gd name="T51" fmla="*/ 93249193 h 240"/>
                  <a:gd name="T52" fmla="*/ 7770240 w 240"/>
                  <a:gd name="T53" fmla="*/ 69936402 h 240"/>
                  <a:gd name="T54" fmla="*/ 19426587 w 240"/>
                  <a:gd name="T55" fmla="*/ 50509733 h 240"/>
                  <a:gd name="T56" fmla="*/ 33025493 w 240"/>
                  <a:gd name="T57" fmla="*/ 33025633 h 240"/>
                  <a:gd name="T58" fmla="*/ 50509520 w 240"/>
                  <a:gd name="T59" fmla="*/ 19426669 h 240"/>
                  <a:gd name="T60" fmla="*/ 69936106 w 240"/>
                  <a:gd name="T61" fmla="*/ 7770273 h 240"/>
                  <a:gd name="T62" fmla="*/ 93248799 w 240"/>
                  <a:gd name="T63" fmla="*/ 1942568 h 240"/>
                  <a:gd name="T64" fmla="*/ 104904160 w 240"/>
                  <a:gd name="T65" fmla="*/ 0 h 240"/>
                  <a:gd name="T66" fmla="*/ 116560506 w 240"/>
                  <a:gd name="T67" fmla="*/ 0 h 240"/>
                  <a:gd name="T68" fmla="*/ 116560506 w 240"/>
                  <a:gd name="T69" fmla="*/ 0 h 240"/>
                  <a:gd name="T70" fmla="*/ 128216852 w 240"/>
                  <a:gd name="T71" fmla="*/ 0 h 240"/>
                  <a:gd name="T72" fmla="*/ 139872213 w 240"/>
                  <a:gd name="T73" fmla="*/ 1942568 h 240"/>
                  <a:gd name="T74" fmla="*/ 161242345 w 240"/>
                  <a:gd name="T75" fmla="*/ 7770273 h 240"/>
                  <a:gd name="T76" fmla="*/ 180668932 w 240"/>
                  <a:gd name="T77" fmla="*/ 19426669 h 240"/>
                  <a:gd name="T78" fmla="*/ 198152958 w 240"/>
                  <a:gd name="T79" fmla="*/ 33025633 h 240"/>
                  <a:gd name="T80" fmla="*/ 211751865 w 240"/>
                  <a:gd name="T81" fmla="*/ 50509733 h 240"/>
                  <a:gd name="T82" fmla="*/ 223407225 w 240"/>
                  <a:gd name="T83" fmla="*/ 69936402 h 240"/>
                  <a:gd name="T84" fmla="*/ 231178451 w 240"/>
                  <a:gd name="T85" fmla="*/ 93249193 h 240"/>
                  <a:gd name="T86" fmla="*/ 231178451 w 240"/>
                  <a:gd name="T87" fmla="*/ 104904603 h 240"/>
                  <a:gd name="T88" fmla="*/ 233121011 w 240"/>
                  <a:gd name="T89" fmla="*/ 116560999 h 240"/>
                  <a:gd name="T90" fmla="*/ 233121011 w 240"/>
                  <a:gd name="T91" fmla="*/ 116560999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rgbClr val="00B0F0"/>
              </a:solidFill>
              <a:ln>
                <a:noFill/>
              </a:ln>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22" name="Freeform 123"/>
              <p:cNvSpPr>
                <a:spLocks/>
              </p:cNvSpPr>
              <p:nvPr/>
            </p:nvSpPr>
            <p:spPr bwMode="auto">
              <a:xfrm>
                <a:off x="4616415" y="3181934"/>
                <a:ext cx="202539" cy="195025"/>
              </a:xfrm>
              <a:custGeom>
                <a:avLst/>
                <a:gdLst>
                  <a:gd name="T0" fmla="*/ 187748664 w 192"/>
                  <a:gd name="T1" fmla="*/ 90563894 h 190"/>
                  <a:gd name="T2" fmla="*/ 187748664 w 192"/>
                  <a:gd name="T3" fmla="*/ 90563894 h 190"/>
                  <a:gd name="T4" fmla="*/ 185793063 w 192"/>
                  <a:gd name="T5" fmla="*/ 109833722 h 190"/>
                  <a:gd name="T6" fmla="*/ 179926258 w 192"/>
                  <a:gd name="T7" fmla="*/ 127175786 h 190"/>
                  <a:gd name="T8" fmla="*/ 170147258 w 192"/>
                  <a:gd name="T9" fmla="*/ 142591063 h 190"/>
                  <a:gd name="T10" fmla="*/ 160368258 w 192"/>
                  <a:gd name="T11" fmla="*/ 156078574 h 190"/>
                  <a:gd name="T12" fmla="*/ 146679047 w 192"/>
                  <a:gd name="T13" fmla="*/ 167640276 h 190"/>
                  <a:gd name="T14" fmla="*/ 129077641 w 192"/>
                  <a:gd name="T15" fmla="*/ 175348403 h 190"/>
                  <a:gd name="T16" fmla="*/ 113431836 w 192"/>
                  <a:gd name="T17" fmla="*/ 181128765 h 190"/>
                  <a:gd name="T18" fmla="*/ 93874828 w 192"/>
                  <a:gd name="T19" fmla="*/ 183055552 h 190"/>
                  <a:gd name="T20" fmla="*/ 93874828 w 192"/>
                  <a:gd name="T21" fmla="*/ 183055552 h 190"/>
                  <a:gd name="T22" fmla="*/ 74316828 w 192"/>
                  <a:gd name="T23" fmla="*/ 181128765 h 190"/>
                  <a:gd name="T24" fmla="*/ 56715422 w 192"/>
                  <a:gd name="T25" fmla="*/ 175348403 h 190"/>
                  <a:gd name="T26" fmla="*/ 41069617 w 192"/>
                  <a:gd name="T27" fmla="*/ 167640276 h 190"/>
                  <a:gd name="T28" fmla="*/ 27380406 w 192"/>
                  <a:gd name="T29" fmla="*/ 156078574 h 190"/>
                  <a:gd name="T30" fmla="*/ 15645805 w 192"/>
                  <a:gd name="T31" fmla="*/ 142591063 h 190"/>
                  <a:gd name="T32" fmla="*/ 7822406 w 192"/>
                  <a:gd name="T33" fmla="*/ 127175786 h 190"/>
                  <a:gd name="T34" fmla="*/ 1955602 w 192"/>
                  <a:gd name="T35" fmla="*/ 109833722 h 190"/>
                  <a:gd name="T36" fmla="*/ 0 w 192"/>
                  <a:gd name="T37" fmla="*/ 90563894 h 190"/>
                  <a:gd name="T38" fmla="*/ 0 w 192"/>
                  <a:gd name="T39" fmla="*/ 90563894 h 190"/>
                  <a:gd name="T40" fmla="*/ 1955602 w 192"/>
                  <a:gd name="T41" fmla="*/ 73221830 h 190"/>
                  <a:gd name="T42" fmla="*/ 7822406 w 192"/>
                  <a:gd name="T43" fmla="*/ 55879766 h 190"/>
                  <a:gd name="T44" fmla="*/ 15645805 w 192"/>
                  <a:gd name="T45" fmla="*/ 40464490 h 190"/>
                  <a:gd name="T46" fmla="*/ 27380406 w 192"/>
                  <a:gd name="T47" fmla="*/ 26976978 h 190"/>
                  <a:gd name="T48" fmla="*/ 41069617 w 192"/>
                  <a:gd name="T49" fmla="*/ 15415276 h 190"/>
                  <a:gd name="T50" fmla="*/ 56715422 w 192"/>
                  <a:gd name="T51" fmla="*/ 7707149 h 190"/>
                  <a:gd name="T52" fmla="*/ 74316828 w 192"/>
                  <a:gd name="T53" fmla="*/ 1926787 h 190"/>
                  <a:gd name="T54" fmla="*/ 93874828 w 192"/>
                  <a:gd name="T55" fmla="*/ 0 h 190"/>
                  <a:gd name="T56" fmla="*/ 93874828 w 192"/>
                  <a:gd name="T57" fmla="*/ 0 h 190"/>
                  <a:gd name="T58" fmla="*/ 113431836 w 192"/>
                  <a:gd name="T59" fmla="*/ 1926787 h 190"/>
                  <a:gd name="T60" fmla="*/ 129077641 w 192"/>
                  <a:gd name="T61" fmla="*/ 7707149 h 190"/>
                  <a:gd name="T62" fmla="*/ 146679047 w 192"/>
                  <a:gd name="T63" fmla="*/ 15415276 h 190"/>
                  <a:gd name="T64" fmla="*/ 160368258 w 192"/>
                  <a:gd name="T65" fmla="*/ 26976978 h 190"/>
                  <a:gd name="T66" fmla="*/ 170147258 w 192"/>
                  <a:gd name="T67" fmla="*/ 40464490 h 190"/>
                  <a:gd name="T68" fmla="*/ 179926258 w 192"/>
                  <a:gd name="T69" fmla="*/ 55879766 h 190"/>
                  <a:gd name="T70" fmla="*/ 185793063 w 192"/>
                  <a:gd name="T71" fmla="*/ 73221830 h 190"/>
                  <a:gd name="T72" fmla="*/ 187748664 w 192"/>
                  <a:gd name="T73" fmla="*/ 90563894 h 190"/>
                  <a:gd name="T74" fmla="*/ 187748664 w 192"/>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rgbClr val="00B0F0"/>
              </a:solidFill>
              <a:ln>
                <a:noFill/>
              </a:ln>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sp>
            <p:nvSpPr>
              <p:cNvPr id="123" name="Freeform 124"/>
              <p:cNvSpPr>
                <a:spLocks/>
              </p:cNvSpPr>
              <p:nvPr/>
            </p:nvSpPr>
            <p:spPr bwMode="auto">
              <a:xfrm>
                <a:off x="4857777" y="3181934"/>
                <a:ext cx="199163" cy="195025"/>
              </a:xfrm>
              <a:custGeom>
                <a:avLst/>
                <a:gdLst>
                  <a:gd name="T0" fmla="*/ 184619633 w 190"/>
                  <a:gd name="T1" fmla="*/ 90563894 h 190"/>
                  <a:gd name="T2" fmla="*/ 184619633 w 190"/>
                  <a:gd name="T3" fmla="*/ 90563894 h 190"/>
                  <a:gd name="T4" fmla="*/ 182676382 w 190"/>
                  <a:gd name="T5" fmla="*/ 109833722 h 190"/>
                  <a:gd name="T6" fmla="*/ 176846631 w 190"/>
                  <a:gd name="T7" fmla="*/ 127175786 h 190"/>
                  <a:gd name="T8" fmla="*/ 169072644 w 190"/>
                  <a:gd name="T9" fmla="*/ 142591063 h 190"/>
                  <a:gd name="T10" fmla="*/ 157412155 w 190"/>
                  <a:gd name="T11" fmla="*/ 156078574 h 190"/>
                  <a:gd name="T12" fmla="*/ 143809403 w 190"/>
                  <a:gd name="T13" fmla="*/ 167640276 h 190"/>
                  <a:gd name="T14" fmla="*/ 128262413 w 190"/>
                  <a:gd name="T15" fmla="*/ 175348403 h 190"/>
                  <a:gd name="T16" fmla="*/ 110772174 w 190"/>
                  <a:gd name="T17" fmla="*/ 181128765 h 190"/>
                  <a:gd name="T18" fmla="*/ 91337698 w 190"/>
                  <a:gd name="T19" fmla="*/ 183055552 h 190"/>
                  <a:gd name="T20" fmla="*/ 91337698 w 190"/>
                  <a:gd name="T21" fmla="*/ 183055552 h 190"/>
                  <a:gd name="T22" fmla="*/ 73847459 w 190"/>
                  <a:gd name="T23" fmla="*/ 181128765 h 190"/>
                  <a:gd name="T24" fmla="*/ 56357219 w 190"/>
                  <a:gd name="T25" fmla="*/ 175348403 h 190"/>
                  <a:gd name="T26" fmla="*/ 40810230 w 190"/>
                  <a:gd name="T27" fmla="*/ 167640276 h 190"/>
                  <a:gd name="T28" fmla="*/ 27207477 w 190"/>
                  <a:gd name="T29" fmla="*/ 156078574 h 190"/>
                  <a:gd name="T30" fmla="*/ 15546989 w 190"/>
                  <a:gd name="T31" fmla="*/ 142591063 h 190"/>
                  <a:gd name="T32" fmla="*/ 7773002 w 190"/>
                  <a:gd name="T33" fmla="*/ 127175786 h 190"/>
                  <a:gd name="T34" fmla="*/ 1943250 w 190"/>
                  <a:gd name="T35" fmla="*/ 109833722 h 190"/>
                  <a:gd name="T36" fmla="*/ 0 w 190"/>
                  <a:gd name="T37" fmla="*/ 90563894 h 190"/>
                  <a:gd name="T38" fmla="*/ 0 w 190"/>
                  <a:gd name="T39" fmla="*/ 90563894 h 190"/>
                  <a:gd name="T40" fmla="*/ 1943250 w 190"/>
                  <a:gd name="T41" fmla="*/ 73221830 h 190"/>
                  <a:gd name="T42" fmla="*/ 7773002 w 190"/>
                  <a:gd name="T43" fmla="*/ 55879766 h 190"/>
                  <a:gd name="T44" fmla="*/ 15546989 w 190"/>
                  <a:gd name="T45" fmla="*/ 40464490 h 190"/>
                  <a:gd name="T46" fmla="*/ 27207477 w 190"/>
                  <a:gd name="T47" fmla="*/ 26976978 h 190"/>
                  <a:gd name="T48" fmla="*/ 40810230 w 190"/>
                  <a:gd name="T49" fmla="*/ 15415276 h 190"/>
                  <a:gd name="T50" fmla="*/ 56357219 w 190"/>
                  <a:gd name="T51" fmla="*/ 7707149 h 190"/>
                  <a:gd name="T52" fmla="*/ 73847459 w 190"/>
                  <a:gd name="T53" fmla="*/ 1926787 h 190"/>
                  <a:gd name="T54" fmla="*/ 91337698 w 190"/>
                  <a:gd name="T55" fmla="*/ 0 h 190"/>
                  <a:gd name="T56" fmla="*/ 91337698 w 190"/>
                  <a:gd name="T57" fmla="*/ 0 h 190"/>
                  <a:gd name="T58" fmla="*/ 110772174 w 190"/>
                  <a:gd name="T59" fmla="*/ 1926787 h 190"/>
                  <a:gd name="T60" fmla="*/ 128262413 w 190"/>
                  <a:gd name="T61" fmla="*/ 7707149 h 190"/>
                  <a:gd name="T62" fmla="*/ 143809403 w 190"/>
                  <a:gd name="T63" fmla="*/ 15415276 h 190"/>
                  <a:gd name="T64" fmla="*/ 157412155 w 190"/>
                  <a:gd name="T65" fmla="*/ 26976978 h 190"/>
                  <a:gd name="T66" fmla="*/ 169072644 w 190"/>
                  <a:gd name="T67" fmla="*/ 40464490 h 190"/>
                  <a:gd name="T68" fmla="*/ 176846631 w 190"/>
                  <a:gd name="T69" fmla="*/ 55879766 h 190"/>
                  <a:gd name="T70" fmla="*/ 182676382 w 190"/>
                  <a:gd name="T71" fmla="*/ 73221830 h 190"/>
                  <a:gd name="T72" fmla="*/ 184619633 w 190"/>
                  <a:gd name="T73" fmla="*/ 90563894 h 190"/>
                  <a:gd name="T74" fmla="*/ 184619633 w 190"/>
                  <a:gd name="T75" fmla="*/ 90563894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rgbClr val="0070C0"/>
              </a:solidFill>
              <a:ln>
                <a:noFill/>
              </a:ln>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grpSp>
      </p:grpSp>
      <p:grpSp>
        <p:nvGrpSpPr>
          <p:cNvPr id="15" name="组合 14"/>
          <p:cNvGrpSpPr/>
          <p:nvPr/>
        </p:nvGrpSpPr>
        <p:grpSpPr>
          <a:xfrm>
            <a:off x="6509372" y="1533063"/>
            <a:ext cx="2055257" cy="1555500"/>
            <a:chOff x="6591168" y="1518392"/>
            <a:chExt cx="2081084" cy="1575048"/>
          </a:xfrm>
        </p:grpSpPr>
        <p:sp>
          <p:nvSpPr>
            <p:cNvPr id="124" name="矩形 1"/>
            <p:cNvSpPr>
              <a:spLocks noChangeArrowheads="1"/>
            </p:cNvSpPr>
            <p:nvPr/>
          </p:nvSpPr>
          <p:spPr bwMode="auto">
            <a:xfrm>
              <a:off x="6839278" y="1518392"/>
              <a:ext cx="1832974" cy="157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74" tIns="47787" rIns="95574" bIns="47787">
              <a:spAutoFit/>
            </a:bodyPr>
            <a:lstStyle/>
            <a:p>
              <a:pPr algn="just" defTabSz="955819">
                <a:lnSpc>
                  <a:spcPct val="150000"/>
                </a:lnSpc>
              </a:pPr>
              <a:r>
                <a:rPr lang="zh-CN" altLang="en-US" sz="1580" b="1" dirty="0">
                  <a:solidFill>
                    <a:srgbClr val="595959"/>
                  </a:solidFill>
                  <a:latin typeface="微软雅黑" pitchFamily="34" charset="-122"/>
                  <a:ea typeface="微软雅黑" pitchFamily="34" charset="-122"/>
                </a:rPr>
                <a:t>此处添加标题内容</a:t>
              </a:r>
              <a:endParaRPr lang="en-US" altLang="zh-CN" sz="1580" b="1" dirty="0">
                <a:solidFill>
                  <a:srgbClr val="595959"/>
                </a:solidFill>
                <a:latin typeface="微软雅黑" pitchFamily="34" charset="-122"/>
                <a:ea typeface="微软雅黑" pitchFamily="34" charset="-122"/>
              </a:endParaRPr>
            </a:p>
            <a:p>
              <a:pPr algn="just" defTabSz="955819">
                <a:lnSpc>
                  <a:spcPct val="150000"/>
                </a:lnSpc>
              </a:pPr>
              <a:r>
                <a:rPr lang="zh-CN" altLang="en-US" sz="1580" dirty="0">
                  <a:solidFill>
                    <a:srgbClr val="595959"/>
                  </a:solidFill>
                  <a:latin typeface="微软雅黑" pitchFamily="34" charset="-122"/>
                  <a:ea typeface="微软雅黑" pitchFamily="34" charset="-122"/>
                </a:rPr>
                <a:t>点击此处添加内容</a:t>
              </a:r>
              <a:endParaRPr lang="en-US" altLang="zh-CN" sz="1580" dirty="0">
                <a:solidFill>
                  <a:srgbClr val="595959"/>
                </a:solidFill>
                <a:latin typeface="微软雅黑" pitchFamily="34" charset="-122"/>
                <a:ea typeface="微软雅黑" pitchFamily="34" charset="-122"/>
              </a:endParaRPr>
            </a:p>
            <a:p>
              <a:pPr algn="just" defTabSz="955819">
                <a:lnSpc>
                  <a:spcPct val="150000"/>
                </a:lnSpc>
              </a:pPr>
              <a:r>
                <a:rPr lang="zh-CN" altLang="en-US" sz="1580" dirty="0">
                  <a:solidFill>
                    <a:srgbClr val="595959"/>
                  </a:solidFill>
                  <a:latin typeface="微软雅黑" pitchFamily="34" charset="-122"/>
                  <a:ea typeface="微软雅黑" pitchFamily="34" charset="-122"/>
                </a:rPr>
                <a:t>点击此处添加内容</a:t>
              </a:r>
              <a:endParaRPr lang="zh-CN" altLang="zh-CN" sz="1580" dirty="0">
                <a:solidFill>
                  <a:srgbClr val="595959"/>
                </a:solidFill>
                <a:latin typeface="微软雅黑" pitchFamily="34" charset="-122"/>
                <a:ea typeface="微软雅黑" pitchFamily="34" charset="-122"/>
              </a:endParaRPr>
            </a:p>
            <a:p>
              <a:pPr algn="just" defTabSz="955819">
                <a:lnSpc>
                  <a:spcPct val="150000"/>
                </a:lnSpc>
              </a:pPr>
              <a:endParaRPr lang="zh-CN" altLang="zh-CN" sz="1580" b="1" dirty="0">
                <a:solidFill>
                  <a:srgbClr val="595959"/>
                </a:solidFill>
                <a:latin typeface="微软雅黑" pitchFamily="34" charset="-122"/>
                <a:ea typeface="微软雅黑" pitchFamily="34" charset="-122"/>
              </a:endParaRPr>
            </a:p>
          </p:txBody>
        </p:sp>
        <p:sp>
          <p:nvSpPr>
            <p:cNvPr id="130" name="Freeform 11"/>
            <p:cNvSpPr>
              <a:spLocks/>
            </p:cNvSpPr>
            <p:nvPr/>
          </p:nvSpPr>
          <p:spPr bwMode="auto">
            <a:xfrm>
              <a:off x="6591168" y="1623405"/>
              <a:ext cx="285242" cy="246698"/>
            </a:xfrm>
            <a:custGeom>
              <a:avLst/>
              <a:gdLst>
                <a:gd name="T0" fmla="*/ 150135761 w 478"/>
                <a:gd name="T1" fmla="*/ 22539537 h 420"/>
                <a:gd name="T2" fmla="*/ 148879634 w 478"/>
                <a:gd name="T3" fmla="*/ 13774223 h 420"/>
                <a:gd name="T4" fmla="*/ 143854005 w 478"/>
                <a:gd name="T5" fmla="*/ 6260858 h 420"/>
                <a:gd name="T6" fmla="*/ 136315561 w 478"/>
                <a:gd name="T7" fmla="*/ 1251948 h 420"/>
                <a:gd name="T8" fmla="*/ 127520991 w 478"/>
                <a:gd name="T9" fmla="*/ 0 h 420"/>
                <a:gd name="T10" fmla="*/ 123123986 w 478"/>
                <a:gd name="T11" fmla="*/ 0 h 420"/>
                <a:gd name="T12" fmla="*/ 114957479 w 478"/>
                <a:gd name="T13" fmla="*/ 3756403 h 420"/>
                <a:gd name="T14" fmla="*/ 109303787 w 478"/>
                <a:gd name="T15" fmla="*/ 9391287 h 420"/>
                <a:gd name="T16" fmla="*/ 105534845 w 478"/>
                <a:gd name="T17" fmla="*/ 17530626 h 420"/>
                <a:gd name="T18" fmla="*/ 105534845 w 478"/>
                <a:gd name="T19" fmla="*/ 22539537 h 420"/>
                <a:gd name="T20" fmla="*/ 107419035 w 478"/>
                <a:gd name="T21" fmla="*/ 31304850 h 420"/>
                <a:gd name="T22" fmla="*/ 112444665 w 478"/>
                <a:gd name="T23" fmla="*/ 38818215 h 420"/>
                <a:gd name="T24" fmla="*/ 65330934 w 478"/>
                <a:gd name="T25" fmla="*/ 52591879 h 420"/>
                <a:gd name="T26" fmla="*/ 30152653 w 478"/>
                <a:gd name="T27" fmla="*/ 70749039 h 420"/>
                <a:gd name="T28" fmla="*/ 26383711 w 478"/>
                <a:gd name="T29" fmla="*/ 69496532 h 420"/>
                <a:gd name="T30" fmla="*/ 22614770 w 478"/>
                <a:gd name="T31" fmla="*/ 69496532 h 420"/>
                <a:gd name="T32" fmla="*/ 13820200 w 478"/>
                <a:gd name="T33" fmla="*/ 70749039 h 420"/>
                <a:gd name="T34" fmla="*/ 6909819 w 478"/>
                <a:gd name="T35" fmla="*/ 75757949 h 420"/>
                <a:gd name="T36" fmla="*/ 1884751 w 478"/>
                <a:gd name="T37" fmla="*/ 82644781 h 420"/>
                <a:gd name="T38" fmla="*/ 0 w 478"/>
                <a:gd name="T39" fmla="*/ 91410095 h 420"/>
                <a:gd name="T40" fmla="*/ 628063 w 478"/>
                <a:gd name="T41" fmla="*/ 96419005 h 420"/>
                <a:gd name="T42" fmla="*/ 4397005 w 478"/>
                <a:gd name="T43" fmla="*/ 104558344 h 420"/>
                <a:gd name="T44" fmla="*/ 10050697 w 478"/>
                <a:gd name="T45" fmla="*/ 110193228 h 420"/>
                <a:gd name="T46" fmla="*/ 18217204 w 478"/>
                <a:gd name="T47" fmla="*/ 113949631 h 420"/>
                <a:gd name="T48" fmla="*/ 22614770 w 478"/>
                <a:gd name="T49" fmla="*/ 113949631 h 420"/>
                <a:gd name="T50" fmla="*/ 31409341 w 478"/>
                <a:gd name="T51" fmla="*/ 112697124 h 420"/>
                <a:gd name="T52" fmla="*/ 38947223 w 478"/>
                <a:gd name="T53" fmla="*/ 107688773 h 420"/>
                <a:gd name="T54" fmla="*/ 43344789 w 478"/>
                <a:gd name="T55" fmla="*/ 100175408 h 420"/>
                <a:gd name="T56" fmla="*/ 45228979 w 478"/>
                <a:gd name="T57" fmla="*/ 91410095 h 420"/>
                <a:gd name="T58" fmla="*/ 45228979 w 478"/>
                <a:gd name="T59" fmla="*/ 87027158 h 420"/>
                <a:gd name="T60" fmla="*/ 76638319 w 478"/>
                <a:gd name="T61" fmla="*/ 131480258 h 420"/>
                <a:gd name="T62" fmla="*/ 133802747 w 478"/>
                <a:gd name="T63" fmla="*/ 43826566 h 420"/>
                <a:gd name="T64" fmla="*/ 136944186 w 478"/>
                <a:gd name="T65" fmla="*/ 42574618 h 420"/>
                <a:gd name="T66" fmla="*/ 143225942 w 478"/>
                <a:gd name="T67" fmla="*/ 38818215 h 420"/>
                <a:gd name="T68" fmla="*/ 147622946 w 478"/>
                <a:gd name="T69" fmla="*/ 33183331 h 420"/>
                <a:gd name="T70" fmla="*/ 150135761 w 478"/>
                <a:gd name="T71" fmla="*/ 26295940 h 420"/>
                <a:gd name="T72" fmla="*/ 150135761 w 478"/>
                <a:gd name="T73" fmla="*/ 2253953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lIns="95574" tIns="47787" rIns="95574" bIns="47787"/>
            <a:lstStyle/>
            <a:p>
              <a:pPr defTabSz="955794"/>
              <a:endParaRPr lang="zh-CN" altLang="en-US" sz="1876" kern="0" dirty="0">
                <a:solidFill>
                  <a:sysClr val="windowText" lastClr="000000"/>
                </a:solidFill>
                <a:ea typeface="微软雅黑" panose="020B0503020204020204" pitchFamily="34" charset="-122"/>
              </a:endParaRPr>
            </a:p>
          </p:txBody>
        </p:sp>
      </p:grpSp>
      <p:grpSp>
        <p:nvGrpSpPr>
          <p:cNvPr id="11" name="组合 10"/>
          <p:cNvGrpSpPr/>
          <p:nvPr/>
        </p:nvGrpSpPr>
        <p:grpSpPr>
          <a:xfrm>
            <a:off x="1493746" y="1533063"/>
            <a:ext cx="2086926" cy="1555500"/>
            <a:chOff x="1512515" y="1518392"/>
            <a:chExt cx="2113151" cy="1575048"/>
          </a:xfrm>
        </p:grpSpPr>
        <p:sp>
          <p:nvSpPr>
            <p:cNvPr id="126" name="矩形 1"/>
            <p:cNvSpPr>
              <a:spLocks noChangeArrowheads="1"/>
            </p:cNvSpPr>
            <p:nvPr/>
          </p:nvSpPr>
          <p:spPr bwMode="auto">
            <a:xfrm>
              <a:off x="1792692" y="1518392"/>
              <a:ext cx="1832974" cy="157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74" tIns="47787" rIns="95574" bIns="47787">
              <a:spAutoFit/>
            </a:bodyPr>
            <a:lstStyle/>
            <a:p>
              <a:pPr algn="just" defTabSz="955819">
                <a:lnSpc>
                  <a:spcPct val="150000"/>
                </a:lnSpc>
              </a:pPr>
              <a:r>
                <a:rPr lang="zh-CN" altLang="en-US" sz="1580" b="1" dirty="0">
                  <a:solidFill>
                    <a:srgbClr val="595959"/>
                  </a:solidFill>
                  <a:latin typeface="微软雅黑" pitchFamily="34" charset="-122"/>
                  <a:ea typeface="微软雅黑" pitchFamily="34" charset="-122"/>
                </a:rPr>
                <a:t>此处添加标题内容</a:t>
              </a:r>
              <a:endParaRPr lang="en-US" altLang="zh-CN" sz="1580" b="1" dirty="0">
                <a:solidFill>
                  <a:srgbClr val="595959"/>
                </a:solidFill>
                <a:latin typeface="微软雅黑" pitchFamily="34" charset="-122"/>
                <a:ea typeface="微软雅黑" pitchFamily="34" charset="-122"/>
              </a:endParaRPr>
            </a:p>
            <a:p>
              <a:pPr algn="just" defTabSz="955819">
                <a:lnSpc>
                  <a:spcPct val="150000"/>
                </a:lnSpc>
              </a:pPr>
              <a:r>
                <a:rPr lang="zh-CN" altLang="en-US" sz="1580" dirty="0">
                  <a:solidFill>
                    <a:srgbClr val="595959"/>
                  </a:solidFill>
                  <a:latin typeface="微软雅黑" pitchFamily="34" charset="-122"/>
                  <a:ea typeface="微软雅黑" pitchFamily="34" charset="-122"/>
                </a:rPr>
                <a:t>点击此处添加内容</a:t>
              </a:r>
              <a:endParaRPr lang="en-US" altLang="zh-CN" sz="1580" dirty="0">
                <a:solidFill>
                  <a:srgbClr val="595959"/>
                </a:solidFill>
                <a:latin typeface="微软雅黑" pitchFamily="34" charset="-122"/>
                <a:ea typeface="微软雅黑" pitchFamily="34" charset="-122"/>
              </a:endParaRPr>
            </a:p>
            <a:p>
              <a:pPr algn="just" defTabSz="955819">
                <a:lnSpc>
                  <a:spcPct val="150000"/>
                </a:lnSpc>
              </a:pPr>
              <a:r>
                <a:rPr lang="zh-CN" altLang="en-US" sz="1580" dirty="0">
                  <a:solidFill>
                    <a:srgbClr val="595959"/>
                  </a:solidFill>
                  <a:latin typeface="微软雅黑" pitchFamily="34" charset="-122"/>
                  <a:ea typeface="微软雅黑" pitchFamily="34" charset="-122"/>
                </a:rPr>
                <a:t>点击此处添加内容</a:t>
              </a:r>
              <a:endParaRPr lang="zh-CN" altLang="zh-CN" sz="1580" dirty="0">
                <a:solidFill>
                  <a:srgbClr val="595959"/>
                </a:solidFill>
                <a:latin typeface="微软雅黑" pitchFamily="34" charset="-122"/>
                <a:ea typeface="微软雅黑" pitchFamily="34" charset="-122"/>
              </a:endParaRPr>
            </a:p>
            <a:p>
              <a:pPr algn="just" defTabSz="955819">
                <a:lnSpc>
                  <a:spcPct val="150000"/>
                </a:lnSpc>
              </a:pPr>
              <a:endParaRPr lang="zh-CN" altLang="zh-CN" sz="1580" b="1" dirty="0">
                <a:solidFill>
                  <a:srgbClr val="595959"/>
                </a:solidFill>
                <a:latin typeface="微软雅黑" pitchFamily="34" charset="-122"/>
                <a:ea typeface="微软雅黑" pitchFamily="34" charset="-122"/>
              </a:endParaRPr>
            </a:p>
          </p:txBody>
        </p:sp>
        <p:grpSp>
          <p:nvGrpSpPr>
            <p:cNvPr id="131" name="组合 122"/>
            <p:cNvGrpSpPr>
              <a:grpSpLocks/>
            </p:cNvGrpSpPr>
            <p:nvPr/>
          </p:nvGrpSpPr>
          <p:grpSpPr bwMode="auto">
            <a:xfrm>
              <a:off x="1512515" y="1635075"/>
              <a:ext cx="204226" cy="203358"/>
              <a:chOff x="3889445" y="2973091"/>
              <a:chExt cx="319708" cy="324921"/>
            </a:xfrm>
          </p:grpSpPr>
          <p:sp>
            <p:nvSpPr>
              <p:cNvPr id="132" name="Rectangle 12"/>
              <p:cNvSpPr>
                <a:spLocks noChangeArrowheads="1"/>
              </p:cNvSpPr>
              <p:nvPr/>
            </p:nvSpPr>
            <p:spPr bwMode="auto">
              <a:xfrm>
                <a:off x="3889445" y="3006104"/>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sp>
            <p:nvSpPr>
              <p:cNvPr id="133" name="Rectangle 13"/>
              <p:cNvSpPr>
                <a:spLocks noChangeArrowheads="1"/>
              </p:cNvSpPr>
              <p:nvPr/>
            </p:nvSpPr>
            <p:spPr bwMode="auto">
              <a:xfrm>
                <a:off x="4049299" y="2973091"/>
                <a:ext cx="159854" cy="159854"/>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sp>
            <p:nvSpPr>
              <p:cNvPr id="134" name="Rectangle 14"/>
              <p:cNvSpPr>
                <a:spLocks noChangeArrowheads="1"/>
              </p:cNvSpPr>
              <p:nvPr/>
            </p:nvSpPr>
            <p:spPr bwMode="auto">
              <a:xfrm>
                <a:off x="3889445" y="3171171"/>
                <a:ext cx="128578"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sp>
            <p:nvSpPr>
              <p:cNvPr id="135" name="Rectangle 15"/>
              <p:cNvSpPr>
                <a:spLocks noChangeArrowheads="1"/>
              </p:cNvSpPr>
              <p:nvPr/>
            </p:nvSpPr>
            <p:spPr bwMode="auto">
              <a:xfrm>
                <a:off x="4049299" y="3171171"/>
                <a:ext cx="126841" cy="126841"/>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grpSp>
      </p:grpSp>
      <p:grpSp>
        <p:nvGrpSpPr>
          <p:cNvPr id="16" name="组合 15"/>
          <p:cNvGrpSpPr/>
          <p:nvPr/>
        </p:nvGrpSpPr>
        <p:grpSpPr>
          <a:xfrm>
            <a:off x="6539377" y="3108464"/>
            <a:ext cx="2025253" cy="1555500"/>
            <a:chOff x="6621549" y="3113591"/>
            <a:chExt cx="2050703" cy="1575048"/>
          </a:xfrm>
        </p:grpSpPr>
        <p:sp>
          <p:nvSpPr>
            <p:cNvPr id="129" name="矩形 1"/>
            <p:cNvSpPr>
              <a:spLocks noChangeArrowheads="1"/>
            </p:cNvSpPr>
            <p:nvPr/>
          </p:nvSpPr>
          <p:spPr bwMode="auto">
            <a:xfrm>
              <a:off x="6839278" y="3113591"/>
              <a:ext cx="1832974" cy="1575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74" tIns="47787" rIns="95574" bIns="47787">
              <a:spAutoFit/>
            </a:bodyPr>
            <a:lstStyle/>
            <a:p>
              <a:pPr algn="just" defTabSz="955794">
                <a:lnSpc>
                  <a:spcPct val="150000"/>
                </a:lnSpc>
              </a:pPr>
              <a:r>
                <a:rPr lang="zh-CN" altLang="en-US" sz="1580" b="1" kern="0" dirty="0">
                  <a:solidFill>
                    <a:srgbClr val="595959"/>
                  </a:solidFill>
                  <a:latin typeface="微软雅黑" pitchFamily="34" charset="-122"/>
                  <a:ea typeface="微软雅黑" pitchFamily="34" charset="-122"/>
                </a:rPr>
                <a:t>此处添加标题内容</a:t>
              </a:r>
              <a:endParaRPr lang="en-US" altLang="zh-CN" sz="1580" b="1" kern="0" dirty="0">
                <a:solidFill>
                  <a:srgbClr val="595959"/>
                </a:solidFill>
                <a:latin typeface="微软雅黑" pitchFamily="34" charset="-122"/>
                <a:ea typeface="微软雅黑" pitchFamily="34" charset="-122"/>
              </a:endParaRPr>
            </a:p>
            <a:p>
              <a:pPr algn="just" defTabSz="955794">
                <a:lnSpc>
                  <a:spcPct val="150000"/>
                </a:lnSpc>
              </a:pPr>
              <a:r>
                <a:rPr lang="zh-CN" altLang="en-US" sz="1580" kern="0" dirty="0">
                  <a:solidFill>
                    <a:srgbClr val="595959"/>
                  </a:solidFill>
                  <a:latin typeface="微软雅黑" pitchFamily="34" charset="-122"/>
                  <a:ea typeface="微软雅黑" pitchFamily="34" charset="-122"/>
                </a:rPr>
                <a:t>点击此处添加内容</a:t>
              </a:r>
              <a:endParaRPr lang="en-US" altLang="zh-CN" sz="1580" kern="0" dirty="0">
                <a:solidFill>
                  <a:srgbClr val="595959"/>
                </a:solidFill>
                <a:latin typeface="微软雅黑" pitchFamily="34" charset="-122"/>
                <a:ea typeface="微软雅黑" pitchFamily="34" charset="-122"/>
              </a:endParaRPr>
            </a:p>
            <a:p>
              <a:pPr algn="just" defTabSz="955794">
                <a:lnSpc>
                  <a:spcPct val="150000"/>
                </a:lnSpc>
              </a:pPr>
              <a:r>
                <a:rPr lang="zh-CN" altLang="en-US" sz="1580" kern="0" dirty="0">
                  <a:solidFill>
                    <a:srgbClr val="595959"/>
                  </a:solidFill>
                  <a:latin typeface="微软雅黑" pitchFamily="34" charset="-122"/>
                  <a:ea typeface="微软雅黑" pitchFamily="34" charset="-122"/>
                </a:rPr>
                <a:t>点击此处添加内容</a:t>
              </a:r>
              <a:endParaRPr lang="zh-CN" altLang="zh-CN" sz="1580" kern="0" dirty="0">
                <a:solidFill>
                  <a:srgbClr val="595959"/>
                </a:solidFill>
                <a:latin typeface="微软雅黑" pitchFamily="34" charset="-122"/>
                <a:ea typeface="微软雅黑" pitchFamily="34" charset="-122"/>
              </a:endParaRPr>
            </a:p>
            <a:p>
              <a:pPr algn="just" defTabSz="955794">
                <a:lnSpc>
                  <a:spcPct val="150000"/>
                </a:lnSpc>
              </a:pPr>
              <a:endParaRPr lang="zh-CN" altLang="zh-CN" sz="1580" kern="0" dirty="0">
                <a:solidFill>
                  <a:sysClr val="windowText" lastClr="000000"/>
                </a:solidFill>
                <a:ea typeface="微软雅黑" panose="020B0503020204020204" pitchFamily="34" charset="-122"/>
              </a:endParaRPr>
            </a:p>
          </p:txBody>
        </p:sp>
        <p:grpSp>
          <p:nvGrpSpPr>
            <p:cNvPr id="136" name="组合 13321"/>
            <p:cNvGrpSpPr>
              <a:grpSpLocks/>
            </p:cNvGrpSpPr>
            <p:nvPr/>
          </p:nvGrpSpPr>
          <p:grpSpPr bwMode="auto">
            <a:xfrm>
              <a:off x="6621549" y="3253608"/>
              <a:ext cx="224480" cy="220028"/>
              <a:chOff x="1057275" y="3008313"/>
              <a:chExt cx="368300" cy="368300"/>
            </a:xfrm>
          </p:grpSpPr>
          <p:sp>
            <p:nvSpPr>
              <p:cNvPr id="137" name="Freeform 11"/>
              <p:cNvSpPr>
                <a:spLocks/>
              </p:cNvSpPr>
              <p:nvPr/>
            </p:nvSpPr>
            <p:spPr bwMode="auto">
              <a:xfrm>
                <a:off x="1057275" y="3033713"/>
                <a:ext cx="342900" cy="342900"/>
              </a:xfrm>
              <a:custGeom>
                <a:avLst/>
                <a:gdLst>
                  <a:gd name="T0" fmla="*/ 252015625 w 216"/>
                  <a:gd name="T1" fmla="*/ 0 h 216"/>
                  <a:gd name="T2" fmla="*/ 252015625 w 216"/>
                  <a:gd name="T3" fmla="*/ 0 h 216"/>
                  <a:gd name="T4" fmla="*/ 201612500 w 216"/>
                  <a:gd name="T5" fmla="*/ 5040313 h 216"/>
                  <a:gd name="T6" fmla="*/ 156249688 w 216"/>
                  <a:gd name="T7" fmla="*/ 25201563 h 216"/>
                  <a:gd name="T8" fmla="*/ 115927188 w 216"/>
                  <a:gd name="T9" fmla="*/ 45362813 h 216"/>
                  <a:gd name="T10" fmla="*/ 75604688 w 216"/>
                  <a:gd name="T11" fmla="*/ 80645000 h 216"/>
                  <a:gd name="T12" fmla="*/ 75604688 w 216"/>
                  <a:gd name="T13" fmla="*/ 80645000 h 216"/>
                  <a:gd name="T14" fmla="*/ 40322500 w 216"/>
                  <a:gd name="T15" fmla="*/ 120967500 h 216"/>
                  <a:gd name="T16" fmla="*/ 15120938 w 216"/>
                  <a:gd name="T17" fmla="*/ 171370625 h 216"/>
                  <a:gd name="T18" fmla="*/ 0 w 216"/>
                  <a:gd name="T19" fmla="*/ 221773750 h 216"/>
                  <a:gd name="T20" fmla="*/ 0 w 216"/>
                  <a:gd name="T21" fmla="*/ 272176875 h 216"/>
                  <a:gd name="T22" fmla="*/ 0 w 216"/>
                  <a:gd name="T23" fmla="*/ 322580000 h 216"/>
                  <a:gd name="T24" fmla="*/ 15120938 w 216"/>
                  <a:gd name="T25" fmla="*/ 372983125 h 216"/>
                  <a:gd name="T26" fmla="*/ 40322500 w 216"/>
                  <a:gd name="T27" fmla="*/ 423386250 h 216"/>
                  <a:gd name="T28" fmla="*/ 75604688 w 216"/>
                  <a:gd name="T29" fmla="*/ 463708750 h 216"/>
                  <a:gd name="T30" fmla="*/ 75604688 w 216"/>
                  <a:gd name="T31" fmla="*/ 463708750 h 216"/>
                  <a:gd name="T32" fmla="*/ 120967500 w 216"/>
                  <a:gd name="T33" fmla="*/ 498990938 h 216"/>
                  <a:gd name="T34" fmla="*/ 166330313 w 216"/>
                  <a:gd name="T35" fmla="*/ 524192500 h 216"/>
                  <a:gd name="T36" fmla="*/ 216733438 w 216"/>
                  <a:gd name="T37" fmla="*/ 539313438 h 216"/>
                  <a:gd name="T38" fmla="*/ 272176875 w 216"/>
                  <a:gd name="T39" fmla="*/ 544353750 h 216"/>
                  <a:gd name="T40" fmla="*/ 322580000 w 216"/>
                  <a:gd name="T41" fmla="*/ 539313438 h 216"/>
                  <a:gd name="T42" fmla="*/ 372983125 w 216"/>
                  <a:gd name="T43" fmla="*/ 524192500 h 216"/>
                  <a:gd name="T44" fmla="*/ 423386250 w 216"/>
                  <a:gd name="T45" fmla="*/ 498990938 h 216"/>
                  <a:gd name="T46" fmla="*/ 463708750 w 216"/>
                  <a:gd name="T47" fmla="*/ 463708750 h 216"/>
                  <a:gd name="T48" fmla="*/ 463708750 w 216"/>
                  <a:gd name="T49" fmla="*/ 463708750 h 216"/>
                  <a:gd name="T50" fmla="*/ 498990938 w 216"/>
                  <a:gd name="T51" fmla="*/ 428426563 h 216"/>
                  <a:gd name="T52" fmla="*/ 519152188 w 216"/>
                  <a:gd name="T53" fmla="*/ 383063750 h 216"/>
                  <a:gd name="T54" fmla="*/ 534273125 w 216"/>
                  <a:gd name="T55" fmla="*/ 337700938 h 216"/>
                  <a:gd name="T56" fmla="*/ 544353750 w 216"/>
                  <a:gd name="T57" fmla="*/ 292338125 h 216"/>
                  <a:gd name="T58" fmla="*/ 252015625 w 216"/>
                  <a:gd name="T59" fmla="*/ 292338125 h 216"/>
                  <a:gd name="T60" fmla="*/ 252015625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sp>
            <p:nvSpPr>
              <p:cNvPr id="138" name="Freeform 12"/>
              <p:cNvSpPr>
                <a:spLocks/>
              </p:cNvSpPr>
              <p:nvPr/>
            </p:nvSpPr>
            <p:spPr bwMode="auto">
              <a:xfrm>
                <a:off x="1238250" y="3008313"/>
                <a:ext cx="187325" cy="184150"/>
              </a:xfrm>
              <a:custGeom>
                <a:avLst/>
                <a:gdLst>
                  <a:gd name="T0" fmla="*/ 216733438 w 118"/>
                  <a:gd name="T1" fmla="*/ 80645000 h 116"/>
                  <a:gd name="T2" fmla="*/ 216733438 w 118"/>
                  <a:gd name="T3" fmla="*/ 80645000 h 116"/>
                  <a:gd name="T4" fmla="*/ 196572188 w 118"/>
                  <a:gd name="T5" fmla="*/ 60483750 h 116"/>
                  <a:gd name="T6" fmla="*/ 171370625 w 118"/>
                  <a:gd name="T7" fmla="*/ 40322500 h 116"/>
                  <a:gd name="T8" fmla="*/ 141128750 w 118"/>
                  <a:gd name="T9" fmla="*/ 25201563 h 116"/>
                  <a:gd name="T10" fmla="*/ 115927188 w 118"/>
                  <a:gd name="T11" fmla="*/ 15120938 h 116"/>
                  <a:gd name="T12" fmla="*/ 90725625 w 118"/>
                  <a:gd name="T13" fmla="*/ 5040313 h 116"/>
                  <a:gd name="T14" fmla="*/ 60483750 w 118"/>
                  <a:gd name="T15" fmla="*/ 0 h 116"/>
                  <a:gd name="T16" fmla="*/ 30241875 w 118"/>
                  <a:gd name="T17" fmla="*/ 0 h 116"/>
                  <a:gd name="T18" fmla="*/ 0 w 118"/>
                  <a:gd name="T19" fmla="*/ 0 h 116"/>
                  <a:gd name="T20" fmla="*/ 0 w 118"/>
                  <a:gd name="T21" fmla="*/ 292338125 h 116"/>
                  <a:gd name="T22" fmla="*/ 297378438 w 118"/>
                  <a:gd name="T23" fmla="*/ 292338125 h 116"/>
                  <a:gd name="T24" fmla="*/ 297378438 w 118"/>
                  <a:gd name="T25" fmla="*/ 292338125 h 116"/>
                  <a:gd name="T26" fmla="*/ 297378438 w 118"/>
                  <a:gd name="T27" fmla="*/ 267136563 h 116"/>
                  <a:gd name="T28" fmla="*/ 297378438 w 118"/>
                  <a:gd name="T29" fmla="*/ 236894688 h 116"/>
                  <a:gd name="T30" fmla="*/ 287297813 w 118"/>
                  <a:gd name="T31" fmla="*/ 206652813 h 116"/>
                  <a:gd name="T32" fmla="*/ 282257500 w 118"/>
                  <a:gd name="T33" fmla="*/ 181451250 h 116"/>
                  <a:gd name="T34" fmla="*/ 272176875 w 118"/>
                  <a:gd name="T35" fmla="*/ 151209375 h 116"/>
                  <a:gd name="T36" fmla="*/ 257055938 w 118"/>
                  <a:gd name="T37" fmla="*/ 126007813 h 116"/>
                  <a:gd name="T38" fmla="*/ 236894688 w 118"/>
                  <a:gd name="T39" fmla="*/ 100806250 h 116"/>
                  <a:gd name="T40" fmla="*/ 216733438 w 118"/>
                  <a:gd name="T41" fmla="*/ 80645000 h 116"/>
                  <a:gd name="T42" fmla="*/ 216733438 w 118"/>
                  <a:gd name="T43" fmla="*/ 80645000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grpSp>
      </p:grpSp>
      <p:grpSp>
        <p:nvGrpSpPr>
          <p:cNvPr id="14" name="组合 13"/>
          <p:cNvGrpSpPr/>
          <p:nvPr/>
        </p:nvGrpSpPr>
        <p:grpSpPr>
          <a:xfrm>
            <a:off x="1530416" y="3110110"/>
            <a:ext cx="2050256" cy="1190752"/>
            <a:chOff x="1549646" y="3115259"/>
            <a:chExt cx="2076020" cy="1205716"/>
          </a:xfrm>
        </p:grpSpPr>
        <p:sp>
          <p:nvSpPr>
            <p:cNvPr id="128" name="矩形 1"/>
            <p:cNvSpPr>
              <a:spLocks noChangeArrowheads="1"/>
            </p:cNvSpPr>
            <p:nvPr/>
          </p:nvSpPr>
          <p:spPr bwMode="auto">
            <a:xfrm>
              <a:off x="1792692" y="3115259"/>
              <a:ext cx="1832974" cy="1205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74" tIns="47787" rIns="95574" bIns="47787">
              <a:spAutoFit/>
            </a:bodyPr>
            <a:lstStyle/>
            <a:p>
              <a:pPr algn="just" defTabSz="955819">
                <a:lnSpc>
                  <a:spcPct val="150000"/>
                </a:lnSpc>
              </a:pPr>
              <a:r>
                <a:rPr lang="zh-CN" altLang="en-US" sz="1580" b="1" dirty="0">
                  <a:solidFill>
                    <a:srgbClr val="595959"/>
                  </a:solidFill>
                  <a:latin typeface="微软雅黑" pitchFamily="34" charset="-122"/>
                  <a:ea typeface="微软雅黑" pitchFamily="34" charset="-122"/>
                </a:rPr>
                <a:t>此处添加标题内容</a:t>
              </a:r>
              <a:endParaRPr lang="en-US" altLang="zh-CN" sz="1580" b="1" dirty="0">
                <a:solidFill>
                  <a:srgbClr val="595959"/>
                </a:solidFill>
                <a:latin typeface="微软雅黑" pitchFamily="34" charset="-122"/>
                <a:ea typeface="微软雅黑" pitchFamily="34" charset="-122"/>
              </a:endParaRPr>
            </a:p>
            <a:p>
              <a:pPr algn="just" defTabSz="955819">
                <a:lnSpc>
                  <a:spcPct val="150000"/>
                </a:lnSpc>
              </a:pPr>
              <a:r>
                <a:rPr lang="zh-CN" altLang="en-US" sz="1580" dirty="0">
                  <a:solidFill>
                    <a:srgbClr val="595959"/>
                  </a:solidFill>
                  <a:latin typeface="微软雅黑" pitchFamily="34" charset="-122"/>
                  <a:ea typeface="微软雅黑" pitchFamily="34" charset="-122"/>
                </a:rPr>
                <a:t>点击此处添加内容</a:t>
              </a:r>
              <a:endParaRPr lang="en-US" altLang="zh-CN" sz="1580" dirty="0">
                <a:solidFill>
                  <a:srgbClr val="595959"/>
                </a:solidFill>
                <a:latin typeface="微软雅黑" pitchFamily="34" charset="-122"/>
                <a:ea typeface="微软雅黑" pitchFamily="34" charset="-122"/>
              </a:endParaRPr>
            </a:p>
            <a:p>
              <a:pPr algn="just" defTabSz="955819">
                <a:lnSpc>
                  <a:spcPct val="150000"/>
                </a:lnSpc>
              </a:pPr>
              <a:r>
                <a:rPr lang="zh-CN" altLang="en-US" sz="1580" dirty="0">
                  <a:solidFill>
                    <a:srgbClr val="595959"/>
                  </a:solidFill>
                  <a:latin typeface="微软雅黑" pitchFamily="34" charset="-122"/>
                  <a:ea typeface="微软雅黑" pitchFamily="34" charset="-122"/>
                </a:rPr>
                <a:t>点击此处添加内容</a:t>
              </a:r>
              <a:endParaRPr lang="zh-CN" altLang="zh-CN" sz="1580" dirty="0">
                <a:solidFill>
                  <a:srgbClr val="595959"/>
                </a:solidFill>
                <a:latin typeface="微软雅黑" pitchFamily="34" charset="-122"/>
                <a:ea typeface="微软雅黑" pitchFamily="34" charset="-122"/>
              </a:endParaRPr>
            </a:p>
          </p:txBody>
        </p:sp>
        <p:grpSp>
          <p:nvGrpSpPr>
            <p:cNvPr id="139" name="组合 13322"/>
            <p:cNvGrpSpPr>
              <a:grpSpLocks/>
            </p:cNvGrpSpPr>
            <p:nvPr/>
          </p:nvGrpSpPr>
          <p:grpSpPr bwMode="auto">
            <a:xfrm>
              <a:off x="1549646" y="3215270"/>
              <a:ext cx="222792" cy="235030"/>
              <a:chOff x="1946500" y="2659080"/>
              <a:chExt cx="249236" cy="264850"/>
            </a:xfrm>
          </p:grpSpPr>
          <p:sp>
            <p:nvSpPr>
              <p:cNvPr id="140" name="Rectangle 13"/>
              <p:cNvSpPr>
                <a:spLocks noChangeArrowheads="1"/>
              </p:cNvSpPr>
              <p:nvPr/>
            </p:nvSpPr>
            <p:spPr bwMode="auto">
              <a:xfrm>
                <a:off x="1946500" y="2712050"/>
                <a:ext cx="40474" cy="21188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sp>
            <p:nvSpPr>
              <p:cNvPr id="141" name="Rectangle 14"/>
              <p:cNvSpPr>
                <a:spLocks noChangeArrowheads="1"/>
              </p:cNvSpPr>
              <p:nvPr/>
            </p:nvSpPr>
            <p:spPr bwMode="auto">
              <a:xfrm>
                <a:off x="2016797" y="2679947"/>
                <a:ext cx="40474" cy="243983"/>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sp>
            <p:nvSpPr>
              <p:cNvPr id="142" name="Rectangle 15"/>
              <p:cNvSpPr>
                <a:spLocks noChangeArrowheads="1"/>
              </p:cNvSpPr>
              <p:nvPr/>
            </p:nvSpPr>
            <p:spPr bwMode="auto">
              <a:xfrm>
                <a:off x="2084964" y="2659080"/>
                <a:ext cx="42604" cy="264850"/>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sp>
            <p:nvSpPr>
              <p:cNvPr id="143" name="Rectangle 16"/>
              <p:cNvSpPr>
                <a:spLocks noChangeArrowheads="1"/>
              </p:cNvSpPr>
              <p:nvPr/>
            </p:nvSpPr>
            <p:spPr bwMode="auto">
              <a:xfrm>
                <a:off x="2155262" y="2790702"/>
                <a:ext cx="40474" cy="133228"/>
              </a:xfrm>
              <a:prstGeom prst="rect">
                <a:avLst/>
              </a:prstGeom>
              <a:solidFill>
                <a:srgbClr val="7977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55794"/>
                <a:endParaRPr lang="zh-CN" altLang="en-US" sz="1876" kern="0" dirty="0">
                  <a:solidFill>
                    <a:sysClr val="windowText" lastClr="000000"/>
                  </a:solidFill>
                  <a:ea typeface="微软雅黑" panose="020B0503020204020204" pitchFamily="34" charset="-122"/>
                </a:endParaRPr>
              </a:p>
            </p:txBody>
          </p:sp>
        </p:grpSp>
      </p:grpSp>
      <p:grpSp>
        <p:nvGrpSpPr>
          <p:cNvPr id="10" name="组合 9"/>
          <p:cNvGrpSpPr/>
          <p:nvPr/>
        </p:nvGrpSpPr>
        <p:grpSpPr>
          <a:xfrm>
            <a:off x="1433735" y="1929793"/>
            <a:ext cx="6937534" cy="2268449"/>
            <a:chOff x="1451752" y="1920109"/>
            <a:chExt cx="7024712" cy="2296955"/>
          </a:xfrm>
        </p:grpSpPr>
        <p:sp>
          <p:nvSpPr>
            <p:cNvPr id="125" name="任意多边形 124"/>
            <p:cNvSpPr/>
            <p:nvPr/>
          </p:nvSpPr>
          <p:spPr>
            <a:xfrm flipH="1">
              <a:off x="1451752" y="1920109"/>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5574" tIns="47787" rIns="95574" bIns="47787" anchor="ctr"/>
            <a:lstStyle/>
            <a:p>
              <a:pPr algn="ctr" defTabSz="955794">
                <a:defRPr/>
              </a:pPr>
              <a:endParaRPr lang="zh-CN" altLang="en-US" sz="1876" kern="0" dirty="0">
                <a:solidFill>
                  <a:sysClr val="window" lastClr="FFFFFF"/>
                </a:solidFill>
                <a:ea typeface="微软雅黑" panose="020B0503020204020204" pitchFamily="34" charset="-122"/>
              </a:endParaRPr>
            </a:p>
          </p:txBody>
        </p:sp>
        <p:sp>
          <p:nvSpPr>
            <p:cNvPr id="127" name="任意多边形 126"/>
            <p:cNvSpPr/>
            <p:nvPr/>
          </p:nvSpPr>
          <p:spPr>
            <a:xfrm flipH="1">
              <a:off x="1461881" y="3521977"/>
              <a:ext cx="2587429"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5574" tIns="47787" rIns="95574" bIns="47787" anchor="ctr"/>
            <a:lstStyle/>
            <a:p>
              <a:pPr algn="ctr" defTabSz="955794">
                <a:defRPr/>
              </a:pPr>
              <a:endParaRPr lang="zh-CN" altLang="en-US" sz="1876" kern="0" dirty="0">
                <a:solidFill>
                  <a:sysClr val="window" lastClr="FFFFFF"/>
                </a:solidFill>
                <a:ea typeface="微软雅黑" panose="020B0503020204020204" pitchFamily="34" charset="-122"/>
              </a:endParaRPr>
            </a:p>
          </p:txBody>
        </p:sp>
        <p:sp>
          <p:nvSpPr>
            <p:cNvPr id="144" name="任意多边形 143"/>
            <p:cNvSpPr/>
            <p:nvPr/>
          </p:nvSpPr>
          <p:spPr>
            <a:xfrm>
              <a:off x="5544718" y="1930110"/>
              <a:ext cx="2909803" cy="646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cap="flat" cmpd="sng" algn="ctr">
              <a:solidFill>
                <a:sysClr val="window" lastClr="FFFFFF">
                  <a:lumMod val="75000"/>
                </a:sysClr>
              </a:solidFill>
              <a:prstDash val="dash"/>
              <a:headEnd type="oval" w="med" len="med"/>
            </a:ln>
            <a:effectLst/>
          </p:spPr>
          <p:txBody>
            <a:bodyPr lIns="95574" tIns="47787" rIns="95574" bIns="47787" anchor="ctr"/>
            <a:lstStyle/>
            <a:p>
              <a:pPr algn="ctr" defTabSz="955794">
                <a:defRPr/>
              </a:pPr>
              <a:endParaRPr lang="zh-CN" altLang="en-US" sz="1876" kern="0" dirty="0">
                <a:solidFill>
                  <a:sysClr val="window" lastClr="FFFFFF"/>
                </a:solidFill>
                <a:ea typeface="微软雅黑" panose="020B0503020204020204" pitchFamily="34" charset="-122"/>
              </a:endParaRPr>
            </a:p>
          </p:txBody>
        </p:sp>
        <p:sp>
          <p:nvSpPr>
            <p:cNvPr id="145" name="任意多边形 144"/>
            <p:cNvSpPr/>
            <p:nvPr/>
          </p:nvSpPr>
          <p:spPr>
            <a:xfrm>
              <a:off x="5591977" y="3521977"/>
              <a:ext cx="2884487" cy="651748"/>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cap="flat" cmpd="sng" algn="ctr">
              <a:solidFill>
                <a:sysClr val="window" lastClr="FFFFFF">
                  <a:lumMod val="75000"/>
                </a:sysClr>
              </a:solidFill>
              <a:prstDash val="dash"/>
              <a:headEnd type="oval" w="med" len="med"/>
            </a:ln>
            <a:effectLst/>
          </p:spPr>
          <p:txBody>
            <a:bodyPr lIns="95574" tIns="47787" rIns="95574" bIns="47787" anchor="ctr"/>
            <a:lstStyle/>
            <a:p>
              <a:pPr algn="ctr" defTabSz="955794">
                <a:defRPr/>
              </a:pPr>
              <a:endParaRPr lang="zh-CN" altLang="en-US" sz="1876" kern="0" dirty="0">
                <a:solidFill>
                  <a:sysClr val="window" lastClr="FFFFFF"/>
                </a:solidFill>
                <a:ea typeface="微软雅黑" panose="020B0503020204020204" pitchFamily="34" charset="-122"/>
              </a:endParaRPr>
            </a:p>
          </p:txBody>
        </p:sp>
        <p:sp>
          <p:nvSpPr>
            <p:cNvPr id="146" name="Oval 54"/>
            <p:cNvSpPr>
              <a:spLocks noChangeArrowheads="1"/>
            </p:cNvSpPr>
            <p:nvPr/>
          </p:nvSpPr>
          <p:spPr bwMode="auto">
            <a:xfrm>
              <a:off x="4315985" y="2528519"/>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5574" tIns="47787" rIns="95574" bIns="47787"/>
            <a:lstStyle/>
            <a:p>
              <a:pPr defTabSz="955794">
                <a:defRPr/>
              </a:pPr>
              <a:endParaRPr lang="zh-CN" altLang="en-US" sz="1876" kern="0" dirty="0">
                <a:solidFill>
                  <a:sysClr val="windowText" lastClr="000000"/>
                </a:solidFill>
                <a:ea typeface="微软雅黑" panose="020B0503020204020204" pitchFamily="34" charset="-122"/>
              </a:endParaRPr>
            </a:p>
          </p:txBody>
        </p:sp>
        <p:sp>
          <p:nvSpPr>
            <p:cNvPr id="147" name="Oval 54"/>
            <p:cNvSpPr>
              <a:spLocks noChangeArrowheads="1"/>
            </p:cNvSpPr>
            <p:nvPr/>
          </p:nvSpPr>
          <p:spPr bwMode="auto">
            <a:xfrm>
              <a:off x="5494084" y="2535185"/>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5574" tIns="47787" rIns="95574" bIns="47787"/>
            <a:lstStyle/>
            <a:p>
              <a:pPr defTabSz="955794">
                <a:defRPr/>
              </a:pPr>
              <a:endParaRPr lang="zh-CN" altLang="en-US" sz="1876" kern="0" dirty="0">
                <a:solidFill>
                  <a:sysClr val="windowText" lastClr="000000"/>
                </a:solidFill>
                <a:ea typeface="微软雅黑" panose="020B0503020204020204" pitchFamily="34" charset="-122"/>
              </a:endParaRPr>
            </a:p>
          </p:txBody>
        </p:sp>
        <p:sp>
          <p:nvSpPr>
            <p:cNvPr id="148" name="Oval 54"/>
            <p:cNvSpPr>
              <a:spLocks noChangeArrowheads="1"/>
            </p:cNvSpPr>
            <p:nvPr/>
          </p:nvSpPr>
          <p:spPr bwMode="auto">
            <a:xfrm>
              <a:off x="5544719"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5574" tIns="47787" rIns="95574" bIns="47787"/>
            <a:lstStyle/>
            <a:p>
              <a:pPr defTabSz="955794">
                <a:defRPr/>
              </a:pPr>
              <a:endParaRPr lang="zh-CN" altLang="en-US" sz="1876" kern="0" dirty="0">
                <a:solidFill>
                  <a:sysClr val="windowText" lastClr="000000"/>
                </a:solidFill>
                <a:ea typeface="微软雅黑" panose="020B0503020204020204" pitchFamily="34" charset="-122"/>
              </a:endParaRPr>
            </a:p>
          </p:txBody>
        </p:sp>
        <p:sp>
          <p:nvSpPr>
            <p:cNvPr id="149" name="Oval 54"/>
            <p:cNvSpPr>
              <a:spLocks noChangeArrowheads="1"/>
            </p:cNvSpPr>
            <p:nvPr/>
          </p:nvSpPr>
          <p:spPr bwMode="auto">
            <a:xfrm>
              <a:off x="4013865" y="4130386"/>
              <a:ext cx="87767" cy="86678"/>
            </a:xfrm>
            <a:prstGeom prst="ellipse">
              <a:avLst/>
            </a:prstGeom>
            <a:gradFill rotWithShape="1">
              <a:gsLst>
                <a:gs pos="0">
                  <a:sysClr val="windowText" lastClr="000000">
                    <a:tint val="50000"/>
                    <a:satMod val="300000"/>
                  </a:sysClr>
                </a:gs>
                <a:gs pos="35000">
                  <a:sysClr val="windowText" lastClr="000000">
                    <a:tint val="37000"/>
                    <a:satMod val="300000"/>
                  </a:sysClr>
                </a:gs>
                <a:gs pos="100000">
                  <a:sysClr val="windowText" lastClr="000000">
                    <a:tint val="15000"/>
                    <a:satMod val="350000"/>
                  </a:sysClr>
                </a:gs>
              </a:gsLst>
              <a:lin ang="16200000" scaled="1"/>
            </a:gradFill>
            <a:ln w="9525" cap="flat" cmpd="sng" algn="ctr">
              <a:noFill/>
              <a:prstDash val="solid"/>
              <a:headEnd/>
              <a:tailEnd/>
            </a:ln>
            <a:effectLst>
              <a:outerShdw blurRad="63500" sx="102000" sy="102000" algn="ctr" rotWithShape="0">
                <a:prstClr val="black">
                  <a:alpha val="40000"/>
                </a:prstClr>
              </a:outerShdw>
            </a:effectLst>
          </p:spPr>
          <p:txBody>
            <a:bodyPr lIns="95574" tIns="47787" rIns="95574" bIns="47787"/>
            <a:lstStyle/>
            <a:p>
              <a:pPr defTabSz="955794">
                <a:defRPr/>
              </a:pPr>
              <a:endParaRPr lang="zh-CN" altLang="en-US" sz="1876" kern="0" dirty="0">
                <a:solidFill>
                  <a:sysClr val="windowText" lastClr="000000"/>
                </a:solidFill>
                <a:ea typeface="微软雅黑" panose="020B0503020204020204" pitchFamily="34" charset="-122"/>
              </a:endParaRPr>
            </a:p>
          </p:txBody>
        </p:sp>
      </p:grpSp>
      <p:sp>
        <p:nvSpPr>
          <p:cNvPr id="52"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53" name="图片 5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54" name="文本框 53"/>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2"/>
                                        </p:tgtEl>
                                        <p:attrNameLst>
                                          <p:attrName>style.visibility</p:attrName>
                                        </p:attrNameLst>
                                      </p:cBhvr>
                                      <p:to>
                                        <p:strVal val="visible"/>
                                      </p:to>
                                    </p:set>
                                    <p:anim calcmode="lin" valueType="num">
                                      <p:cBhvr>
                                        <p:cTn id="11"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2"/>
                                        </p:tgtEl>
                                        <p:attrNameLst>
                                          <p:attrName>ppt_y</p:attrName>
                                        </p:attrNameLst>
                                      </p:cBhvr>
                                      <p:tavLst>
                                        <p:tav tm="0">
                                          <p:val>
                                            <p:strVal val="#ppt_y"/>
                                          </p:val>
                                        </p:tav>
                                        <p:tav tm="100000">
                                          <p:val>
                                            <p:strVal val="#ppt_y"/>
                                          </p:val>
                                        </p:tav>
                                      </p:tavLst>
                                    </p:anim>
                                    <p:anim calcmode="lin" valueType="num">
                                      <p:cBhvr>
                                        <p:cTn id="13"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2"/>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2"/>
                                        </p:tgtEl>
                                      </p:cBhvr>
                                    </p:animEffect>
                                  </p:childTnLst>
                                </p:cTn>
                              </p:par>
                            </p:childTnLst>
                          </p:cTn>
                        </p:par>
                        <p:par>
                          <p:cTn id="16" fill="hold">
                            <p:stCondLst>
                              <p:cond delay="1450"/>
                            </p:stCondLst>
                            <p:childTnLst>
                              <p:par>
                                <p:cTn id="17" presetID="10" presetClass="entr" presetSubtype="0" fill="hold" grpId="0" nodeType="afterEffect">
                                  <p:stCondLst>
                                    <p:cond delay="0"/>
                                  </p:stCondLst>
                                  <p:childTnLst>
                                    <p:set>
                                      <p:cBhvr>
                                        <p:cTn id="18" dur="1" fill="hold">
                                          <p:stCondLst>
                                            <p:cond delay="0"/>
                                          </p:stCondLst>
                                        </p:cTn>
                                        <p:tgtEl>
                                          <p:spTgt spid="111"/>
                                        </p:tgtEl>
                                        <p:attrNameLst>
                                          <p:attrName>style.visibility</p:attrName>
                                        </p:attrNameLst>
                                      </p:cBhvr>
                                      <p:to>
                                        <p:strVal val="visible"/>
                                      </p:to>
                                    </p:set>
                                    <p:animEffect transition="in" filter="fade">
                                      <p:cBhvr>
                                        <p:cTn id="19" dur="500"/>
                                        <p:tgtEl>
                                          <p:spTgt spid="111"/>
                                        </p:tgtEl>
                                      </p:cBhvr>
                                    </p:animEffect>
                                  </p:childTnLst>
                                </p:cTn>
                              </p:par>
                            </p:childTnLst>
                          </p:cTn>
                        </p:par>
                        <p:par>
                          <p:cTn id="20" fill="hold">
                            <p:stCondLst>
                              <p:cond delay="1950"/>
                            </p:stCondLst>
                            <p:childTnLst>
                              <p:par>
                                <p:cTn id="21" presetID="53" presetClass="entr" presetSubtype="16"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450"/>
                            </p:stCondLst>
                            <p:childTnLst>
                              <p:par>
                                <p:cTn id="27" presetID="26" presetClass="emph" presetSubtype="0" fill="hold" nodeType="afterEffect">
                                  <p:stCondLst>
                                    <p:cond delay="0"/>
                                  </p:stCondLst>
                                  <p:childTnLst>
                                    <p:animEffect transition="out" filter="fade">
                                      <p:cBhvr>
                                        <p:cTn id="28" dur="500" tmFilter="0, 0; .2, .5; .8, .5; 1, 0"/>
                                        <p:tgtEl>
                                          <p:spTgt spid="8"/>
                                        </p:tgtEl>
                                      </p:cBhvr>
                                    </p:animEffect>
                                    <p:animScale>
                                      <p:cBhvr>
                                        <p:cTn id="29" dur="250" autoRev="1" fill="hold"/>
                                        <p:tgtEl>
                                          <p:spTgt spid="8"/>
                                        </p:tgtEl>
                                      </p:cBhvr>
                                      <p:by x="105000" y="105000"/>
                                    </p:animScale>
                                  </p:childTnLst>
                                </p:cTn>
                              </p:par>
                            </p:childTnLst>
                          </p:cTn>
                        </p:par>
                        <p:par>
                          <p:cTn id="30" fill="hold">
                            <p:stCondLst>
                              <p:cond delay="2950"/>
                            </p:stCondLst>
                            <p:childTnLst>
                              <p:par>
                                <p:cTn id="31" presetID="16" presetClass="entr" presetSubtype="21"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arn(inVertical)">
                                      <p:cBhvr>
                                        <p:cTn id="33" dur="500"/>
                                        <p:tgtEl>
                                          <p:spTgt spid="10"/>
                                        </p:tgtEl>
                                      </p:cBhvr>
                                    </p:animEffect>
                                  </p:childTnLst>
                                </p:cTn>
                              </p:par>
                            </p:childTnLst>
                          </p:cTn>
                        </p:par>
                        <p:par>
                          <p:cTn id="34" fill="hold">
                            <p:stCondLst>
                              <p:cond delay="3450"/>
                            </p:stCondLst>
                            <p:childTnLst>
                              <p:par>
                                <p:cTn id="35" presetID="22" presetClass="entr" presetSubtype="8"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left)">
                                      <p:cBhvr>
                                        <p:cTn id="37" dur="500"/>
                                        <p:tgtEl>
                                          <p:spTgt spid="11"/>
                                        </p:tgtEl>
                                      </p:cBhvr>
                                    </p:animEffect>
                                  </p:childTnLst>
                                </p:cTn>
                              </p:par>
                            </p:childTnLst>
                          </p:cTn>
                        </p:par>
                        <p:par>
                          <p:cTn id="38" fill="hold">
                            <p:stCondLst>
                              <p:cond delay="3950"/>
                            </p:stCondLst>
                            <p:childTnLst>
                              <p:par>
                                <p:cTn id="39" presetID="22" presetClass="entr" presetSubtype="8"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500"/>
                                        <p:tgtEl>
                                          <p:spTgt spid="15"/>
                                        </p:tgtEl>
                                      </p:cBhvr>
                                    </p:animEffect>
                                  </p:childTnLst>
                                </p:cTn>
                              </p:par>
                            </p:childTnLst>
                          </p:cTn>
                        </p:par>
                        <p:par>
                          <p:cTn id="42" fill="hold">
                            <p:stCondLst>
                              <p:cond delay="4450"/>
                            </p:stCondLst>
                            <p:childTnLst>
                              <p:par>
                                <p:cTn id="43" presetID="22" presetClass="entr" presetSubtype="8" fill="hold"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500"/>
                                        <p:tgtEl>
                                          <p:spTgt spid="14"/>
                                        </p:tgtEl>
                                      </p:cBhvr>
                                    </p:animEffect>
                                  </p:childTnLst>
                                </p:cTn>
                              </p:par>
                            </p:childTnLst>
                          </p:cTn>
                        </p:par>
                        <p:par>
                          <p:cTn id="46" fill="hold">
                            <p:stCondLst>
                              <p:cond delay="4950"/>
                            </p:stCondLst>
                            <p:childTnLst>
                              <p:par>
                                <p:cTn id="47" presetID="22" presetClass="entr" presetSubtype="8"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left)">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54"/>
                                        </p:tgtEl>
                                        <p:attrNameLst>
                                          <p:attrName>style.visibility</p:attrName>
                                        </p:attrNameLst>
                                      </p:cBhvr>
                                      <p:to>
                                        <p:strVal val="visible"/>
                                      </p:to>
                                    </p:set>
                                    <p:animEffect transition="in" filter="wipe(down)">
                                      <p:cBhvr>
                                        <p:cTn id="5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52" grpId="0" bldLvl="0" autoUpdateAnimBg="0"/>
      <p:bldP spid="5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3"/>
          <p:cNvCxnSpPr>
            <a:cxnSpLocks noChangeShapeType="1"/>
          </p:cNvCxnSpPr>
          <p:nvPr/>
        </p:nvCxnSpPr>
        <p:spPr bwMode="auto">
          <a:xfrm flipV="1">
            <a:off x="1713999" y="1490389"/>
            <a:ext cx="2827329" cy="424717"/>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7" name="肘形连接符 6"/>
          <p:cNvCxnSpPr>
            <a:cxnSpLocks noChangeShapeType="1"/>
          </p:cNvCxnSpPr>
          <p:nvPr/>
        </p:nvCxnSpPr>
        <p:spPr bwMode="auto">
          <a:xfrm flipH="1" flipV="1">
            <a:off x="5017900" y="1490389"/>
            <a:ext cx="2932274" cy="424717"/>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8" name="肘形连接符 2"/>
          <p:cNvCxnSpPr>
            <a:cxnSpLocks noChangeShapeType="1"/>
          </p:cNvCxnSpPr>
          <p:nvPr/>
        </p:nvCxnSpPr>
        <p:spPr bwMode="auto">
          <a:xfrm flipH="1">
            <a:off x="5017900" y="4157216"/>
            <a:ext cx="2932274" cy="423482"/>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cxnSp>
        <p:nvCxnSpPr>
          <p:cNvPr id="9" name="肘形连接符 4"/>
          <p:cNvCxnSpPr>
            <a:cxnSpLocks noChangeShapeType="1"/>
          </p:cNvCxnSpPr>
          <p:nvPr/>
        </p:nvCxnSpPr>
        <p:spPr bwMode="auto">
          <a:xfrm>
            <a:off x="1713999" y="4157216"/>
            <a:ext cx="2827329" cy="423482"/>
          </a:xfrm>
          <a:prstGeom prst="bentConnector3">
            <a:avLst>
              <a:gd name="adj1" fmla="val 218"/>
            </a:avLst>
          </a:prstGeom>
          <a:noFill/>
          <a:ln w="19050">
            <a:solidFill>
              <a:schemeClr val="bg1">
                <a:lumMod val="50000"/>
              </a:schemeClr>
            </a:solidFill>
            <a:bevel/>
            <a:headEnd type="oval" w="med" len="med"/>
            <a:tailEnd type="oval" w="med" len="med"/>
          </a:ln>
          <a:extLst>
            <a:ext uri="{909E8E84-426E-40DD-AFC4-6F175D3DCCD1}">
              <a14:hiddenFill xmlns:a14="http://schemas.microsoft.com/office/drawing/2010/main">
                <a:noFill/>
              </a14:hiddenFill>
            </a:ext>
          </a:extLst>
        </p:spPr>
      </p:cxnSp>
      <p:sp>
        <p:nvSpPr>
          <p:cNvPr id="10" name="文本框 5"/>
          <p:cNvSpPr>
            <a:spLocks noChangeArrowheads="1"/>
          </p:cNvSpPr>
          <p:nvPr/>
        </p:nvSpPr>
        <p:spPr bwMode="auto">
          <a:xfrm>
            <a:off x="2304156" y="3876953"/>
            <a:ext cx="2237171" cy="548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115" tIns="35558" rIns="71115" bIns="3555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4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52"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a:off x="1172177" y="3024990"/>
            <a:ext cx="1016580" cy="1016580"/>
            <a:chOff x="1072935" y="2884829"/>
            <a:chExt cx="980337" cy="980337"/>
          </a:xfrm>
        </p:grpSpPr>
        <p:grpSp>
          <p:nvGrpSpPr>
            <p:cNvPr id="12" name="组合 11"/>
            <p:cNvGrpSpPr/>
            <p:nvPr/>
          </p:nvGrpSpPr>
          <p:grpSpPr>
            <a:xfrm>
              <a:off x="1072935" y="2884829"/>
              <a:ext cx="980337" cy="980337"/>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9"/>
            <p:cNvGrpSpPr>
              <a:grpSpLocks/>
            </p:cNvGrpSpPr>
            <p:nvPr/>
          </p:nvGrpSpPr>
          <p:grpSpPr bwMode="auto">
            <a:xfrm>
              <a:off x="1421984" y="3213744"/>
              <a:ext cx="282243" cy="476079"/>
              <a:chOff x="0" y="0"/>
              <a:chExt cx="292099" cy="492124"/>
            </a:xfrm>
            <a:solidFill>
              <a:srgbClr val="C00000"/>
            </a:solidFill>
          </p:grpSpPr>
          <p:sp>
            <p:nvSpPr>
              <p:cNvPr id="14" name="Freeform 15"/>
              <p:cNvSpPr>
                <a:spLocks noEditPoints="1" noChangeArrowheads="1"/>
              </p:cNvSpPr>
              <p:nvPr/>
            </p:nvSpPr>
            <p:spPr bwMode="auto">
              <a:xfrm>
                <a:off x="0" y="0"/>
                <a:ext cx="292099" cy="492124"/>
              </a:xfrm>
              <a:custGeom>
                <a:avLst/>
                <a:gdLst>
                  <a:gd name="T0" fmla="*/ 0 w 166"/>
                  <a:gd name="T1" fmla="*/ 2147483647 h 280"/>
                  <a:gd name="T2" fmla="*/ 2147483647 w 166"/>
                  <a:gd name="T3" fmla="*/ 2147483647 h 280"/>
                  <a:gd name="T4" fmla="*/ 2147483647 w 166"/>
                  <a:gd name="T5" fmla="*/ 2147483647 h 280"/>
                  <a:gd name="T6" fmla="*/ 2147483647 w 166"/>
                  <a:gd name="T7" fmla="*/ 2147483647 h 280"/>
                  <a:gd name="T8" fmla="*/ 2147483647 w 166"/>
                  <a:gd name="T9" fmla="*/ 2147483647 h 280"/>
                  <a:gd name="T10" fmla="*/ 2147483647 w 166"/>
                  <a:gd name="T11" fmla="*/ 2147483647 h 280"/>
                  <a:gd name="T12" fmla="*/ 2147483647 w 166"/>
                  <a:gd name="T13" fmla="*/ 2147483647 h 280"/>
                  <a:gd name="T14" fmla="*/ 2147483647 w 166"/>
                  <a:gd name="T15" fmla="*/ 2147483647 h 280"/>
                  <a:gd name="T16" fmla="*/ 2147483647 w 166"/>
                  <a:gd name="T17" fmla="*/ 2147483647 h 280"/>
                  <a:gd name="T18" fmla="*/ 0 w 166"/>
                  <a:gd name="T19" fmla="*/ 2147483647 h 280"/>
                  <a:gd name="T20" fmla="*/ 0 w 166"/>
                  <a:gd name="T21" fmla="*/ 2147483647 h 280"/>
                  <a:gd name="T22" fmla="*/ 0 w 166"/>
                  <a:gd name="T23" fmla="*/ 2147483647 h 280"/>
                  <a:gd name="T24" fmla="*/ 0 w 166"/>
                  <a:gd name="T25" fmla="*/ 0 h 280"/>
                  <a:gd name="T26" fmla="*/ 2147483647 w 166"/>
                  <a:gd name="T27" fmla="*/ 0 h 280"/>
                  <a:gd name="T28" fmla="*/ 2147483647 w 166"/>
                  <a:gd name="T29" fmla="*/ 2147483647 h 280"/>
                  <a:gd name="T30" fmla="*/ 2147483647 w 166"/>
                  <a:gd name="T31" fmla="*/ 2147483647 h 280"/>
                  <a:gd name="T32" fmla="*/ 2147483647 w 166"/>
                  <a:gd name="T33" fmla="*/ 2147483647 h 280"/>
                  <a:gd name="T34" fmla="*/ 2147483647 w 166"/>
                  <a:gd name="T35" fmla="*/ 2147483647 h 280"/>
                  <a:gd name="T36" fmla="*/ 2147483647 w 166"/>
                  <a:gd name="T37" fmla="*/ 2147483647 h 280"/>
                  <a:gd name="T38" fmla="*/ 2147483647 w 166"/>
                  <a:gd name="T39" fmla="*/ 2147483647 h 280"/>
                  <a:gd name="T40" fmla="*/ 2147483647 w 166"/>
                  <a:gd name="T41" fmla="*/ 2147483647 h 280"/>
                  <a:gd name="T42" fmla="*/ 0 w 166"/>
                  <a:gd name="T43" fmla="*/ 2147483647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68">
                  <a:ea typeface="微软雅黑" panose="020B0503020204020204" pitchFamily="34" charset="-122"/>
                  <a:sym typeface="Arial" panose="020B0604020202020204" pitchFamily="34" charset="0"/>
                </a:endParaRPr>
              </a:p>
            </p:txBody>
          </p:sp>
          <p:sp>
            <p:nvSpPr>
              <p:cNvPr id="15" name="Freeform 16"/>
              <p:cNvSpPr>
                <a:spLocks noEditPoints="1" noChangeArrowheads="1"/>
              </p:cNvSpPr>
              <p:nvPr/>
            </p:nvSpPr>
            <p:spPr bwMode="auto">
              <a:xfrm>
                <a:off x="23812" y="46039"/>
                <a:ext cx="244476" cy="400050"/>
              </a:xfrm>
              <a:custGeom>
                <a:avLst/>
                <a:gdLst>
                  <a:gd name="T0" fmla="*/ 2147483647 w 138"/>
                  <a:gd name="T1" fmla="*/ 2147483647 h 228"/>
                  <a:gd name="T2" fmla="*/ 2147483647 w 138"/>
                  <a:gd name="T3" fmla="*/ 2147483647 h 228"/>
                  <a:gd name="T4" fmla="*/ 2147483647 w 138"/>
                  <a:gd name="T5" fmla="*/ 2147483647 h 228"/>
                  <a:gd name="T6" fmla="*/ 2147483647 w 138"/>
                  <a:gd name="T7" fmla="*/ 2147483647 h 228"/>
                  <a:gd name="T8" fmla="*/ 2147483647 w 138"/>
                  <a:gd name="T9" fmla="*/ 2147483647 h 228"/>
                  <a:gd name="T10" fmla="*/ 2147483647 w 138"/>
                  <a:gd name="T11" fmla="*/ 2147483647 h 228"/>
                  <a:gd name="T12" fmla="*/ 2147483647 w 138"/>
                  <a:gd name="T13" fmla="*/ 2147483647 h 228"/>
                  <a:gd name="T14" fmla="*/ 2147483647 w 138"/>
                  <a:gd name="T15" fmla="*/ 2147483647 h 228"/>
                  <a:gd name="T16" fmla="*/ 2147483647 w 138"/>
                  <a:gd name="T17" fmla="*/ 2147483647 h 228"/>
                  <a:gd name="T18" fmla="*/ 2147483647 w 138"/>
                  <a:gd name="T19" fmla="*/ 2147483647 h 228"/>
                  <a:gd name="T20" fmla="*/ 0 w 138"/>
                  <a:gd name="T21" fmla="*/ 2147483647 h 228"/>
                  <a:gd name="T22" fmla="*/ 0 w 138"/>
                  <a:gd name="T23" fmla="*/ 2147483647 h 228"/>
                  <a:gd name="T24" fmla="*/ 2147483647 w 138"/>
                  <a:gd name="T25" fmla="*/ 2147483647 h 228"/>
                  <a:gd name="T26" fmla="*/ 2147483647 w 138"/>
                  <a:gd name="T27" fmla="*/ 2147483647 h 228"/>
                  <a:gd name="T28" fmla="*/ 2147483647 w 138"/>
                  <a:gd name="T29" fmla="*/ 2147483647 h 228"/>
                  <a:gd name="T30" fmla="*/ 2147483647 w 138"/>
                  <a:gd name="T31" fmla="*/ 2147483647 h 228"/>
                  <a:gd name="T32" fmla="*/ 2147483647 w 138"/>
                  <a:gd name="T33" fmla="*/ 2147483647 h 228"/>
                  <a:gd name="T34" fmla="*/ 2147483647 w 138"/>
                  <a:gd name="T35" fmla="*/ 2147483647 h 228"/>
                  <a:gd name="T36" fmla="*/ 2147483647 w 138"/>
                  <a:gd name="T37" fmla="*/ 2147483647 h 228"/>
                  <a:gd name="T38" fmla="*/ 0 w 138"/>
                  <a:gd name="T39" fmla="*/ 2147483647 h 228"/>
                  <a:gd name="T40" fmla="*/ 2147483647 w 138"/>
                  <a:gd name="T41" fmla="*/ 0 h 228"/>
                  <a:gd name="T42" fmla="*/ 2147483647 w 138"/>
                  <a:gd name="T43" fmla="*/ 2147483647 h 228"/>
                  <a:gd name="T44" fmla="*/ 2147483647 w 138"/>
                  <a:gd name="T45" fmla="*/ 2147483647 h 228"/>
                  <a:gd name="T46" fmla="*/ 2147483647 w 138"/>
                  <a:gd name="T47" fmla="*/ 2147483647 h 228"/>
                  <a:gd name="T48" fmla="*/ 2147483647 w 138"/>
                  <a:gd name="T49" fmla="*/ 2147483647 h 228"/>
                  <a:gd name="T50" fmla="*/ 2147483647 w 138"/>
                  <a:gd name="T51" fmla="*/ 2147483647 h 228"/>
                  <a:gd name="T52" fmla="*/ 2147483647 w 138"/>
                  <a:gd name="T53" fmla="*/ 2147483647 h 228"/>
                  <a:gd name="T54" fmla="*/ 2147483647 w 138"/>
                  <a:gd name="T55" fmla="*/ 2147483647 h 228"/>
                  <a:gd name="T56" fmla="*/ 2147483647 w 138"/>
                  <a:gd name="T57" fmla="*/ 2147483647 h 228"/>
                  <a:gd name="T58" fmla="*/ 2147483647 w 138"/>
                  <a:gd name="T59" fmla="*/ 2147483647 h 228"/>
                  <a:gd name="T60" fmla="*/ 2147483647 w 138"/>
                  <a:gd name="T61" fmla="*/ 2147483647 h 228"/>
                  <a:gd name="T62" fmla="*/ 2147483647 w 138"/>
                  <a:gd name="T63" fmla="*/ 0 h 228"/>
                  <a:gd name="T64" fmla="*/ 2147483647 w 138"/>
                  <a:gd name="T65" fmla="*/ 2147483647 h 228"/>
                  <a:gd name="T66" fmla="*/ 2147483647 w 138"/>
                  <a:gd name="T67" fmla="*/ 2147483647 h 228"/>
                  <a:gd name="T68" fmla="*/ 2147483647 w 138"/>
                  <a:gd name="T69" fmla="*/ 2147483647 h 228"/>
                  <a:gd name="T70" fmla="*/ 2147483647 w 138"/>
                  <a:gd name="T71" fmla="*/ 2147483647 h 228"/>
                  <a:gd name="T72" fmla="*/ 2147483647 w 138"/>
                  <a:gd name="T73" fmla="*/ 2147483647 h 228"/>
                  <a:gd name="T74" fmla="*/ 2147483647 w 138"/>
                  <a:gd name="T75" fmla="*/ 2147483647 h 228"/>
                  <a:gd name="T76" fmla="*/ 2147483647 w 138"/>
                  <a:gd name="T77" fmla="*/ 2147483647 h 228"/>
                  <a:gd name="T78" fmla="*/ 2147483647 w 138"/>
                  <a:gd name="T79" fmla="*/ 2147483647 h 228"/>
                  <a:gd name="T80" fmla="*/ 2147483647 w 138"/>
                  <a:gd name="T81" fmla="*/ 2147483647 h 228"/>
                  <a:gd name="T82" fmla="*/ 2147483647 w 138"/>
                  <a:gd name="T83" fmla="*/ 2147483647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68">
                  <a:ea typeface="微软雅黑" panose="020B0503020204020204" pitchFamily="34" charset="-122"/>
                  <a:sym typeface="Arial" panose="020B0604020202020204" pitchFamily="34" charset="0"/>
                </a:endParaRPr>
              </a:p>
            </p:txBody>
          </p:sp>
          <p:sp>
            <p:nvSpPr>
              <p:cNvPr id="16" name="Freeform 17"/>
              <p:cNvSpPr>
                <a:spLocks noChangeArrowheads="1"/>
              </p:cNvSpPr>
              <p:nvPr/>
            </p:nvSpPr>
            <p:spPr bwMode="auto">
              <a:xfrm>
                <a:off x="63499" y="166689"/>
                <a:ext cx="165100" cy="279400"/>
              </a:xfrm>
              <a:custGeom>
                <a:avLst/>
                <a:gdLst>
                  <a:gd name="T0" fmla="*/ 0 w 94"/>
                  <a:gd name="T1" fmla="*/ 2147483647 h 160"/>
                  <a:gd name="T2" fmla="*/ 2147483647 w 94"/>
                  <a:gd name="T3" fmla="*/ 2147483647 h 160"/>
                  <a:gd name="T4" fmla="*/ 2147483647 w 94"/>
                  <a:gd name="T5" fmla="*/ 2147483647 h 160"/>
                  <a:gd name="T6" fmla="*/ 2147483647 w 94"/>
                  <a:gd name="T7" fmla="*/ 2147483647 h 160"/>
                  <a:gd name="T8" fmla="*/ 2147483647 w 94"/>
                  <a:gd name="T9" fmla="*/ 2147483647 h 160"/>
                  <a:gd name="T10" fmla="*/ 2147483647 w 94"/>
                  <a:gd name="T11" fmla="*/ 2147483647 h 160"/>
                  <a:gd name="T12" fmla="*/ 2147483647 w 94"/>
                  <a:gd name="T13" fmla="*/ 2147483647 h 160"/>
                  <a:gd name="T14" fmla="*/ 2147483647 w 94"/>
                  <a:gd name="T15" fmla="*/ 2147483647 h 160"/>
                  <a:gd name="T16" fmla="*/ 2147483647 w 94"/>
                  <a:gd name="T17" fmla="*/ 2147483647 h 160"/>
                  <a:gd name="T18" fmla="*/ 2147483647 w 94"/>
                  <a:gd name="T19" fmla="*/ 2147483647 h 160"/>
                  <a:gd name="T20" fmla="*/ 2147483647 w 94"/>
                  <a:gd name="T21" fmla="*/ 2147483647 h 160"/>
                  <a:gd name="T22" fmla="*/ 2147483647 w 94"/>
                  <a:gd name="T23" fmla="*/ 2147483647 h 160"/>
                  <a:gd name="T24" fmla="*/ 2147483647 w 94"/>
                  <a:gd name="T25" fmla="*/ 2147483647 h 160"/>
                  <a:gd name="T26" fmla="*/ 2147483647 w 94"/>
                  <a:gd name="T27" fmla="*/ 2147483647 h 160"/>
                  <a:gd name="T28" fmla="*/ 2147483647 w 94"/>
                  <a:gd name="T29" fmla="*/ 2147483647 h 160"/>
                  <a:gd name="T30" fmla="*/ 2147483647 w 94"/>
                  <a:gd name="T31" fmla="*/ 2147483647 h 160"/>
                  <a:gd name="T32" fmla="*/ 2147483647 w 94"/>
                  <a:gd name="T33" fmla="*/ 2147483647 h 160"/>
                  <a:gd name="T34" fmla="*/ 2147483647 w 94"/>
                  <a:gd name="T35" fmla="*/ 0 h 160"/>
                  <a:gd name="T36" fmla="*/ 2147483647 w 94"/>
                  <a:gd name="T37" fmla="*/ 0 h 160"/>
                  <a:gd name="T38" fmla="*/ 2147483647 w 94"/>
                  <a:gd name="T39" fmla="*/ 0 h 160"/>
                  <a:gd name="T40" fmla="*/ 2147483647 w 94"/>
                  <a:gd name="T41" fmla="*/ 0 h 160"/>
                  <a:gd name="T42" fmla="*/ 2147483647 w 94"/>
                  <a:gd name="T43" fmla="*/ 2147483647 h 160"/>
                  <a:gd name="T44" fmla="*/ 2147483647 w 94"/>
                  <a:gd name="T45" fmla="*/ 2147483647 h 160"/>
                  <a:gd name="T46" fmla="*/ 2147483647 w 94"/>
                  <a:gd name="T47" fmla="*/ 2147483647 h 160"/>
                  <a:gd name="T48" fmla="*/ 2147483647 w 94"/>
                  <a:gd name="T49" fmla="*/ 2147483647 h 160"/>
                  <a:gd name="T50" fmla="*/ 2147483647 w 94"/>
                  <a:gd name="T51" fmla="*/ 2147483647 h 160"/>
                  <a:gd name="T52" fmla="*/ 2147483647 w 94"/>
                  <a:gd name="T53" fmla="*/ 2147483647 h 160"/>
                  <a:gd name="T54" fmla="*/ 2147483647 w 94"/>
                  <a:gd name="T55" fmla="*/ 2147483647 h 160"/>
                  <a:gd name="T56" fmla="*/ 2147483647 w 94"/>
                  <a:gd name="T57" fmla="*/ 2147483647 h 160"/>
                  <a:gd name="T58" fmla="*/ 2147483647 w 94"/>
                  <a:gd name="T59" fmla="*/ 2147483647 h 160"/>
                  <a:gd name="T60" fmla="*/ 2147483647 w 94"/>
                  <a:gd name="T61" fmla="*/ 2147483647 h 160"/>
                  <a:gd name="T62" fmla="*/ 2147483647 w 94"/>
                  <a:gd name="T63" fmla="*/ 2147483647 h 160"/>
                  <a:gd name="T64" fmla="*/ 2147483647 w 94"/>
                  <a:gd name="T65" fmla="*/ 2147483647 h 160"/>
                  <a:gd name="T66" fmla="*/ 0 w 94"/>
                  <a:gd name="T67" fmla="*/ 2147483647 h 160"/>
                  <a:gd name="T68" fmla="*/ 0 w 94"/>
                  <a:gd name="T69" fmla="*/ 2147483647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solidFill>
                <a:srgbClr val="00B0F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68">
                  <a:ea typeface="微软雅黑" panose="020B0503020204020204" pitchFamily="34" charset="-122"/>
                  <a:sym typeface="Arial" panose="020B0604020202020204" pitchFamily="34" charset="0"/>
                </a:endParaRPr>
              </a:p>
            </p:txBody>
          </p:sp>
        </p:grpSp>
      </p:grpSp>
      <p:sp>
        <p:nvSpPr>
          <p:cNvPr id="19" name="文本框 13"/>
          <p:cNvSpPr>
            <a:spLocks noChangeArrowheads="1"/>
          </p:cNvSpPr>
          <p:nvPr/>
        </p:nvSpPr>
        <p:spPr bwMode="auto">
          <a:xfrm>
            <a:off x="5075926" y="3864607"/>
            <a:ext cx="2228528" cy="548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115" tIns="35558" rIns="71115" bIns="3555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41">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52">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6"/>
          <p:cNvSpPr>
            <a:spLocks noChangeArrowheads="1"/>
          </p:cNvSpPr>
          <p:nvPr/>
        </p:nvSpPr>
        <p:spPr bwMode="auto">
          <a:xfrm>
            <a:off x="2309094" y="1171851"/>
            <a:ext cx="1353887" cy="36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68" dirty="0">
                <a:solidFill>
                  <a:srgbClr val="0070C0"/>
                </a:solidFill>
                <a:latin typeface="Arial" panose="020B0604020202020204" pitchFamily="34" charset="0"/>
                <a:ea typeface="微软雅黑" panose="020B0503020204020204" pitchFamily="34" charset="-122"/>
                <a:sym typeface="Arial" panose="020B0604020202020204" pitchFamily="34" charset="0"/>
              </a:rPr>
              <a:t>完成项目一</a:t>
            </a:r>
          </a:p>
        </p:txBody>
      </p:sp>
      <p:sp>
        <p:nvSpPr>
          <p:cNvPr id="21" name="文本框 17"/>
          <p:cNvSpPr>
            <a:spLocks noChangeArrowheads="1"/>
          </p:cNvSpPr>
          <p:nvPr/>
        </p:nvSpPr>
        <p:spPr bwMode="auto">
          <a:xfrm>
            <a:off x="5075926" y="1542244"/>
            <a:ext cx="2228528" cy="9049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115" tIns="35558" rIns="71115" bIns="3555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4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p>
          <a:p>
            <a:pPr eaLnBrk="1" hangingPunct="1">
              <a:lnSpc>
                <a:spcPct val="120000"/>
              </a:lnSpc>
              <a:spcBef>
                <a:spcPct val="0"/>
              </a:spcBef>
              <a:buFont typeface="Arial" pitchFamily="34" charset="0"/>
              <a:buNone/>
            </a:pPr>
            <a:endParaRPr lang="zh-CN" altLang="en-US" sz="114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2" name="组合 21"/>
          <p:cNvGrpSpPr/>
          <p:nvPr/>
        </p:nvGrpSpPr>
        <p:grpSpPr>
          <a:xfrm>
            <a:off x="7441882" y="3055910"/>
            <a:ext cx="1016580" cy="1016580"/>
            <a:chOff x="7119116" y="2914646"/>
            <a:chExt cx="980337" cy="980337"/>
          </a:xfrm>
        </p:grpSpPr>
        <p:grpSp>
          <p:nvGrpSpPr>
            <p:cNvPr id="23" name="组合 22"/>
            <p:cNvGrpSpPr/>
            <p:nvPr/>
          </p:nvGrpSpPr>
          <p:grpSpPr>
            <a:xfrm>
              <a:off x="7119116" y="2914646"/>
              <a:ext cx="980337" cy="980337"/>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Freeform 12"/>
            <p:cNvSpPr>
              <a:spLocks noEditPoints="1" noChangeArrowheads="1"/>
            </p:cNvSpPr>
            <p:nvPr/>
          </p:nvSpPr>
          <p:spPr bwMode="auto">
            <a:xfrm>
              <a:off x="7417283" y="3213744"/>
              <a:ext cx="339092" cy="479306"/>
            </a:xfrm>
            <a:custGeom>
              <a:avLst/>
              <a:gdLst>
                <a:gd name="T0" fmla="*/ 2147483647 w 408"/>
                <a:gd name="T1" fmla="*/ 2147483647 h 578"/>
                <a:gd name="T2" fmla="*/ 2147483647 w 408"/>
                <a:gd name="T3" fmla="*/ 2147483647 h 578"/>
                <a:gd name="T4" fmla="*/ 2147483647 w 408"/>
                <a:gd name="T5" fmla="*/ 2147483647 h 578"/>
                <a:gd name="T6" fmla="*/ 2147483647 w 408"/>
                <a:gd name="T7" fmla="*/ 2147483647 h 578"/>
                <a:gd name="T8" fmla="*/ 2147483647 w 408"/>
                <a:gd name="T9" fmla="*/ 2147483647 h 578"/>
                <a:gd name="T10" fmla="*/ 2147483647 w 408"/>
                <a:gd name="T11" fmla="*/ 2147483647 h 578"/>
                <a:gd name="T12" fmla="*/ 2147483647 w 408"/>
                <a:gd name="T13" fmla="*/ 2147483647 h 578"/>
                <a:gd name="T14" fmla="*/ 2147483647 w 408"/>
                <a:gd name="T15" fmla="*/ 2147483647 h 578"/>
                <a:gd name="T16" fmla="*/ 2147483647 w 408"/>
                <a:gd name="T17" fmla="*/ 2147483647 h 578"/>
                <a:gd name="T18" fmla="*/ 2147483647 w 408"/>
                <a:gd name="T19" fmla="*/ 2147483647 h 578"/>
                <a:gd name="T20" fmla="*/ 2147483647 w 408"/>
                <a:gd name="T21" fmla="*/ 2147483647 h 578"/>
                <a:gd name="T22" fmla="*/ 2147483647 w 408"/>
                <a:gd name="T23" fmla="*/ 2147483647 h 578"/>
                <a:gd name="T24" fmla="*/ 2147483647 w 408"/>
                <a:gd name="T25" fmla="*/ 2147483647 h 578"/>
                <a:gd name="T26" fmla="*/ 2147483647 w 408"/>
                <a:gd name="T27" fmla="*/ 2147483647 h 578"/>
                <a:gd name="T28" fmla="*/ 2147483647 w 408"/>
                <a:gd name="T29" fmla="*/ 2147483647 h 578"/>
                <a:gd name="T30" fmla="*/ 2147483647 w 408"/>
                <a:gd name="T31" fmla="*/ 2147483647 h 578"/>
                <a:gd name="T32" fmla="*/ 2147483647 w 408"/>
                <a:gd name="T33" fmla="*/ 2147483647 h 578"/>
                <a:gd name="T34" fmla="*/ 0 w 408"/>
                <a:gd name="T35" fmla="*/ 2147483647 h 578"/>
                <a:gd name="T36" fmla="*/ 2147483647 w 408"/>
                <a:gd name="T37" fmla="*/ 2147483647 h 578"/>
                <a:gd name="T38" fmla="*/ 2147483647 w 408"/>
                <a:gd name="T39" fmla="*/ 2147483647 h 578"/>
                <a:gd name="T40" fmla="*/ 2147483647 w 408"/>
                <a:gd name="T41" fmla="*/ 2147483647 h 578"/>
                <a:gd name="T42" fmla="*/ 2147483647 w 408"/>
                <a:gd name="T43" fmla="*/ 2147483647 h 578"/>
                <a:gd name="T44" fmla="*/ 2147483647 w 408"/>
                <a:gd name="T45" fmla="*/ 0 h 578"/>
                <a:gd name="T46" fmla="*/ 2147483647 w 408"/>
                <a:gd name="T47" fmla="*/ 2147483647 h 578"/>
                <a:gd name="T48" fmla="*/ 2147483647 w 408"/>
                <a:gd name="T49" fmla="*/ 2147483647 h 578"/>
                <a:gd name="T50" fmla="*/ 2147483647 w 408"/>
                <a:gd name="T51" fmla="*/ 2147483647 h 578"/>
                <a:gd name="T52" fmla="*/ 2147483647 w 408"/>
                <a:gd name="T53" fmla="*/ 2147483647 h 578"/>
                <a:gd name="T54" fmla="*/ 2147483647 w 408"/>
                <a:gd name="T55" fmla="*/ 2147483647 h 578"/>
                <a:gd name="T56" fmla="*/ 2147483647 w 408"/>
                <a:gd name="T57" fmla="*/ 2147483647 h 578"/>
                <a:gd name="T58" fmla="*/ 2147483647 w 408"/>
                <a:gd name="T59" fmla="*/ 2147483647 h 578"/>
                <a:gd name="T60" fmla="*/ 2147483647 w 408"/>
                <a:gd name="T61" fmla="*/ 2147483647 h 578"/>
                <a:gd name="T62" fmla="*/ 2147483647 w 408"/>
                <a:gd name="T63" fmla="*/ 2147483647 h 578"/>
                <a:gd name="T64" fmla="*/ 2147483647 w 408"/>
                <a:gd name="T65" fmla="*/ 2147483647 h 578"/>
                <a:gd name="T66" fmla="*/ 2147483647 w 408"/>
                <a:gd name="T67" fmla="*/ 2147483647 h 578"/>
                <a:gd name="T68" fmla="*/ 2147483647 w 408"/>
                <a:gd name="T69" fmla="*/ 2147483647 h 578"/>
                <a:gd name="T70" fmla="*/ 2147483647 w 408"/>
                <a:gd name="T71" fmla="*/ 2147483647 h 578"/>
                <a:gd name="T72" fmla="*/ 2147483647 w 408"/>
                <a:gd name="T73" fmla="*/ 2147483647 h 578"/>
                <a:gd name="T74" fmla="*/ 2147483647 w 408"/>
                <a:gd name="T75" fmla="*/ 2147483647 h 578"/>
                <a:gd name="T76" fmla="*/ 2147483647 w 408"/>
                <a:gd name="T77" fmla="*/ 2147483647 h 578"/>
                <a:gd name="T78" fmla="*/ 2147483647 w 408"/>
                <a:gd name="T79" fmla="*/ 2147483647 h 578"/>
                <a:gd name="T80" fmla="*/ 2147483647 w 408"/>
                <a:gd name="T81" fmla="*/ 2147483647 h 578"/>
                <a:gd name="T82" fmla="*/ 2147483647 w 408"/>
                <a:gd name="T83" fmla="*/ 2147483647 h 578"/>
                <a:gd name="T84" fmla="*/ 2147483647 w 408"/>
                <a:gd name="T85" fmla="*/ 2147483647 h 578"/>
                <a:gd name="T86" fmla="*/ 2147483647 w 408"/>
                <a:gd name="T87" fmla="*/ 2147483647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rgbClr val="0070C0"/>
            </a:solidFill>
            <a:ln>
              <a:noFill/>
            </a:ln>
            <a:extLst/>
          </p:spPr>
          <p:txBody>
            <a:bodyPr/>
            <a:lstStyle/>
            <a:p>
              <a:endParaRPr lang="zh-CN" altLang="en-US" sz="1868">
                <a:ea typeface="微软雅黑" panose="020B0503020204020204" pitchFamily="34" charset="-122"/>
                <a:sym typeface="Arial" panose="020B0604020202020204" pitchFamily="34" charset="0"/>
              </a:endParaRPr>
            </a:p>
          </p:txBody>
        </p:sp>
      </p:grpSp>
      <p:grpSp>
        <p:nvGrpSpPr>
          <p:cNvPr id="27" name="组合 26"/>
          <p:cNvGrpSpPr/>
          <p:nvPr/>
        </p:nvGrpSpPr>
        <p:grpSpPr>
          <a:xfrm>
            <a:off x="1194367" y="1870510"/>
            <a:ext cx="1016580" cy="1016580"/>
            <a:chOff x="1094333" y="1771508"/>
            <a:chExt cx="980337" cy="980337"/>
          </a:xfrm>
        </p:grpSpPr>
        <p:grpSp>
          <p:nvGrpSpPr>
            <p:cNvPr id="28" name="组合 27"/>
            <p:cNvGrpSpPr/>
            <p:nvPr/>
          </p:nvGrpSpPr>
          <p:grpSpPr>
            <a:xfrm>
              <a:off x="1094333" y="1771508"/>
              <a:ext cx="980337" cy="980337"/>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4"/>
            <p:cNvGrpSpPr>
              <a:grpSpLocks/>
            </p:cNvGrpSpPr>
            <p:nvPr/>
          </p:nvGrpSpPr>
          <p:grpSpPr bwMode="auto">
            <a:xfrm>
              <a:off x="1276025" y="2059328"/>
              <a:ext cx="574161" cy="525498"/>
              <a:chOff x="0" y="0"/>
              <a:chExt cx="550987" cy="504288"/>
            </a:xfrm>
            <a:solidFill>
              <a:srgbClr val="C00000"/>
            </a:solidFill>
          </p:grpSpPr>
          <p:sp>
            <p:nvSpPr>
              <p:cNvPr id="30" name="Freeform 26"/>
              <p:cNvSpPr>
                <a:spLocks noEditPoints="1" noChangeArrowheads="1"/>
              </p:cNvSpPr>
              <p:nvPr/>
            </p:nvSpPr>
            <p:spPr bwMode="auto">
              <a:xfrm>
                <a:off x="0" y="0"/>
                <a:ext cx="357759" cy="359114"/>
              </a:xfrm>
              <a:custGeom>
                <a:avLst/>
                <a:gdLst>
                  <a:gd name="T0" fmla="*/ 2147483647 w 52"/>
                  <a:gd name="T1" fmla="*/ 1287720650 h 52"/>
                  <a:gd name="T2" fmla="*/ 2147483647 w 52"/>
                  <a:gd name="T3" fmla="*/ 1096948243 h 52"/>
                  <a:gd name="T4" fmla="*/ 2147483647 w 52"/>
                  <a:gd name="T5" fmla="*/ 953868938 h 52"/>
                  <a:gd name="T6" fmla="*/ 2147483647 w 52"/>
                  <a:gd name="T7" fmla="*/ 620017227 h 52"/>
                  <a:gd name="T8" fmla="*/ 2147483647 w 52"/>
                  <a:gd name="T9" fmla="*/ 572317219 h 52"/>
                  <a:gd name="T10" fmla="*/ 1893363828 w 52"/>
                  <a:gd name="T11" fmla="*/ 620017227 h 52"/>
                  <a:gd name="T12" fmla="*/ 2035366631 w 52"/>
                  <a:gd name="T13" fmla="*/ 333851711 h 52"/>
                  <a:gd name="T14" fmla="*/ 1751361025 w 52"/>
                  <a:gd name="T15" fmla="*/ 95386203 h 52"/>
                  <a:gd name="T16" fmla="*/ 1514689686 w 52"/>
                  <a:gd name="T17" fmla="*/ 333851711 h 52"/>
                  <a:gd name="T18" fmla="*/ 1372686883 w 52"/>
                  <a:gd name="T19" fmla="*/ 47693102 h 52"/>
                  <a:gd name="T20" fmla="*/ 1278018348 w 52"/>
                  <a:gd name="T21" fmla="*/ 0 h 52"/>
                  <a:gd name="T22" fmla="*/ 899351086 w 52"/>
                  <a:gd name="T23" fmla="*/ 95386203 h 52"/>
                  <a:gd name="T24" fmla="*/ 852016818 w 52"/>
                  <a:gd name="T25" fmla="*/ 429237915 h 52"/>
                  <a:gd name="T26" fmla="*/ 568011212 w 52"/>
                  <a:gd name="T27" fmla="*/ 190772406 h 52"/>
                  <a:gd name="T28" fmla="*/ 284005606 w 52"/>
                  <a:gd name="T29" fmla="*/ 476931016 h 52"/>
                  <a:gd name="T30" fmla="*/ 473342677 w 52"/>
                  <a:gd name="T31" fmla="*/ 715403430 h 52"/>
                  <a:gd name="T32" fmla="*/ 142002803 w 52"/>
                  <a:gd name="T33" fmla="*/ 763096532 h 52"/>
                  <a:gd name="T34" fmla="*/ 94668535 w 52"/>
                  <a:gd name="T35" fmla="*/ 810789634 h 52"/>
                  <a:gd name="T36" fmla="*/ 0 w 52"/>
                  <a:gd name="T37" fmla="*/ 1192334446 h 52"/>
                  <a:gd name="T38" fmla="*/ 331339874 w 52"/>
                  <a:gd name="T39" fmla="*/ 1287720650 h 52"/>
                  <a:gd name="T40" fmla="*/ 94668535 w 52"/>
                  <a:gd name="T41" fmla="*/ 1478493056 h 52"/>
                  <a:gd name="T42" fmla="*/ 189337071 w 52"/>
                  <a:gd name="T43" fmla="*/ 1860044775 h 52"/>
                  <a:gd name="T44" fmla="*/ 284005606 w 52"/>
                  <a:gd name="T45" fmla="*/ 1907737877 h 52"/>
                  <a:gd name="T46" fmla="*/ 568011212 w 52"/>
                  <a:gd name="T47" fmla="*/ 1907737877 h 52"/>
                  <a:gd name="T48" fmla="*/ 473342677 w 52"/>
                  <a:gd name="T49" fmla="*/ 2147483647 h 52"/>
                  <a:gd name="T50" fmla="*/ 804682551 w 52"/>
                  <a:gd name="T51" fmla="*/ 2147483647 h 52"/>
                  <a:gd name="T52" fmla="*/ 994019622 w 52"/>
                  <a:gd name="T53" fmla="*/ 2146203385 h 52"/>
                  <a:gd name="T54" fmla="*/ 1088688157 w 52"/>
                  <a:gd name="T55" fmla="*/ 2147483647 h 52"/>
                  <a:gd name="T56" fmla="*/ 1136022425 w 52"/>
                  <a:gd name="T57" fmla="*/ 2147483647 h 52"/>
                  <a:gd name="T58" fmla="*/ 1514689686 w 52"/>
                  <a:gd name="T59" fmla="*/ 2147483647 h 52"/>
                  <a:gd name="T60" fmla="*/ 1562023954 w 52"/>
                  <a:gd name="T61" fmla="*/ 2147483647 h 52"/>
                  <a:gd name="T62" fmla="*/ 1656692489 w 52"/>
                  <a:gd name="T63" fmla="*/ 2098510283 h 52"/>
                  <a:gd name="T64" fmla="*/ 1893363828 w 52"/>
                  <a:gd name="T65" fmla="*/ 2147483647 h 52"/>
                  <a:gd name="T66" fmla="*/ 2147483647 w 52"/>
                  <a:gd name="T67" fmla="*/ 2050817182 h 52"/>
                  <a:gd name="T68" fmla="*/ 2147483647 w 52"/>
                  <a:gd name="T69" fmla="*/ 1955430978 h 52"/>
                  <a:gd name="T70" fmla="*/ 2035366631 w 52"/>
                  <a:gd name="T71" fmla="*/ 1669265463 h 52"/>
                  <a:gd name="T72" fmla="*/ 2147483647 w 52"/>
                  <a:gd name="T73" fmla="*/ 1716958564 h 52"/>
                  <a:gd name="T74" fmla="*/ 2147483647 w 52"/>
                  <a:gd name="T75" fmla="*/ 1383106853 h 52"/>
                  <a:gd name="T76" fmla="*/ 1562023954 w 52"/>
                  <a:gd name="T77" fmla="*/ 1335413751 h 52"/>
                  <a:gd name="T78" fmla="*/ 899351086 w 52"/>
                  <a:gd name="T79" fmla="*/ 1192334446 h 52"/>
                  <a:gd name="T80" fmla="*/ 1562023954 w 52"/>
                  <a:gd name="T81" fmla="*/ 1335413751 h 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2"/>
                  <a:gd name="T124" fmla="*/ 0 h 52"/>
                  <a:gd name="T125" fmla="*/ 52 w 52"/>
                  <a:gd name="T126" fmla="*/ 52 h 5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68">
                  <a:ea typeface="微软雅黑" panose="020B0503020204020204" pitchFamily="34" charset="-122"/>
                  <a:sym typeface="Arial" panose="020B0604020202020204" pitchFamily="34" charset="0"/>
                </a:endParaRPr>
              </a:p>
            </p:txBody>
          </p:sp>
          <p:sp>
            <p:nvSpPr>
              <p:cNvPr id="31" name="Freeform 27"/>
              <p:cNvSpPr>
                <a:spLocks noEditPoints="1" noChangeArrowheads="1"/>
              </p:cNvSpPr>
              <p:nvPr/>
            </p:nvSpPr>
            <p:spPr bwMode="auto">
              <a:xfrm>
                <a:off x="296538" y="248324"/>
                <a:ext cx="254449" cy="255964"/>
              </a:xfrm>
              <a:custGeom>
                <a:avLst/>
                <a:gdLst>
                  <a:gd name="T0" fmla="*/ 1560673257 w 37"/>
                  <a:gd name="T1" fmla="*/ 1387878316 h 37"/>
                  <a:gd name="T2" fmla="*/ 1466086999 w 37"/>
                  <a:gd name="T3" fmla="*/ 1148593483 h 37"/>
                  <a:gd name="T4" fmla="*/ 1702552644 w 37"/>
                  <a:gd name="T5" fmla="*/ 1196451833 h 37"/>
                  <a:gd name="T6" fmla="*/ 1749845773 w 37"/>
                  <a:gd name="T7" fmla="*/ 957160083 h 37"/>
                  <a:gd name="T8" fmla="*/ 1702552644 w 37"/>
                  <a:gd name="T9" fmla="*/ 861443383 h 37"/>
                  <a:gd name="T10" fmla="*/ 1513380128 w 37"/>
                  <a:gd name="T11" fmla="*/ 765726683 h 37"/>
                  <a:gd name="T12" fmla="*/ 1749845773 w 37"/>
                  <a:gd name="T13" fmla="*/ 670009983 h 37"/>
                  <a:gd name="T14" fmla="*/ 1655259515 w 37"/>
                  <a:gd name="T15" fmla="*/ 430725150 h 37"/>
                  <a:gd name="T16" fmla="*/ 1418793870 w 37"/>
                  <a:gd name="T17" fmla="*/ 478576583 h 37"/>
                  <a:gd name="T18" fmla="*/ 1466086999 w 37"/>
                  <a:gd name="T19" fmla="*/ 239291750 h 37"/>
                  <a:gd name="T20" fmla="*/ 1418793870 w 37"/>
                  <a:gd name="T21" fmla="*/ 191433400 h 37"/>
                  <a:gd name="T22" fmla="*/ 1135035096 w 37"/>
                  <a:gd name="T23" fmla="*/ 95716700 h 37"/>
                  <a:gd name="T24" fmla="*/ 993155709 w 37"/>
                  <a:gd name="T25" fmla="*/ 239291750 h 37"/>
                  <a:gd name="T26" fmla="*/ 898569451 w 37"/>
                  <a:gd name="T27" fmla="*/ 0 h 37"/>
                  <a:gd name="T28" fmla="*/ 662103806 w 37"/>
                  <a:gd name="T29" fmla="*/ 47858350 h 37"/>
                  <a:gd name="T30" fmla="*/ 662103806 w 37"/>
                  <a:gd name="T31" fmla="*/ 239291750 h 37"/>
                  <a:gd name="T32" fmla="*/ 472931290 w 37"/>
                  <a:gd name="T33" fmla="*/ 143575050 h 37"/>
                  <a:gd name="T34" fmla="*/ 378345032 w 37"/>
                  <a:gd name="T35" fmla="*/ 143575050 h 37"/>
                  <a:gd name="T36" fmla="*/ 189172516 w 37"/>
                  <a:gd name="T37" fmla="*/ 335008450 h 37"/>
                  <a:gd name="T38" fmla="*/ 331051903 w 37"/>
                  <a:gd name="T39" fmla="*/ 526434933 h 37"/>
                  <a:gd name="T40" fmla="*/ 141879387 w 37"/>
                  <a:gd name="T41" fmla="*/ 526434933 h 37"/>
                  <a:gd name="T42" fmla="*/ 0 w 37"/>
                  <a:gd name="T43" fmla="*/ 813585033 h 37"/>
                  <a:gd name="T44" fmla="*/ 47293129 w 37"/>
                  <a:gd name="T45" fmla="*/ 861443383 h 37"/>
                  <a:gd name="T46" fmla="*/ 236465645 w 37"/>
                  <a:gd name="T47" fmla="*/ 957160083 h 37"/>
                  <a:gd name="T48" fmla="*/ 47293129 w 37"/>
                  <a:gd name="T49" fmla="*/ 1100735133 h 37"/>
                  <a:gd name="T50" fmla="*/ 189172516 w 37"/>
                  <a:gd name="T51" fmla="*/ 1340019966 h 37"/>
                  <a:gd name="T52" fmla="*/ 378345032 w 37"/>
                  <a:gd name="T53" fmla="*/ 1292168534 h 37"/>
                  <a:gd name="T54" fmla="*/ 331051903 w 37"/>
                  <a:gd name="T55" fmla="*/ 1483595016 h 37"/>
                  <a:gd name="T56" fmla="*/ 331051903 w 37"/>
                  <a:gd name="T57" fmla="*/ 1579311716 h 37"/>
                  <a:gd name="T58" fmla="*/ 567517548 w 37"/>
                  <a:gd name="T59" fmla="*/ 1675028416 h 37"/>
                  <a:gd name="T60" fmla="*/ 614810677 w 37"/>
                  <a:gd name="T61" fmla="*/ 1675028416 h 37"/>
                  <a:gd name="T62" fmla="*/ 803983193 w 37"/>
                  <a:gd name="T63" fmla="*/ 1531453366 h 37"/>
                  <a:gd name="T64" fmla="*/ 803983193 w 37"/>
                  <a:gd name="T65" fmla="*/ 1770745116 h 37"/>
                  <a:gd name="T66" fmla="*/ 1087741967 w 37"/>
                  <a:gd name="T67" fmla="*/ 1722886766 h 37"/>
                  <a:gd name="T68" fmla="*/ 1135035096 w 37"/>
                  <a:gd name="T69" fmla="*/ 1675028416 h 37"/>
                  <a:gd name="T70" fmla="*/ 1182328225 w 37"/>
                  <a:gd name="T71" fmla="*/ 1483595016 h 37"/>
                  <a:gd name="T72" fmla="*/ 1324207612 w 37"/>
                  <a:gd name="T73" fmla="*/ 1627170066 h 37"/>
                  <a:gd name="T74" fmla="*/ 1560673257 w 37"/>
                  <a:gd name="T75" fmla="*/ 1435736666 h 37"/>
                  <a:gd name="T76" fmla="*/ 1040448838 w 37"/>
                  <a:gd name="T77" fmla="*/ 1052876783 h 37"/>
                  <a:gd name="T78" fmla="*/ 709396935 w 37"/>
                  <a:gd name="T79" fmla="*/ 717868333 h 37"/>
                  <a:gd name="T80" fmla="*/ 1040448838 w 37"/>
                  <a:gd name="T81" fmla="*/ 1052876783 h 3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
                  <a:gd name="T124" fmla="*/ 0 h 37"/>
                  <a:gd name="T125" fmla="*/ 37 w 37"/>
                  <a:gd name="T126" fmla="*/ 37 h 3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rgbClr val="0070C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sz="1868">
                  <a:ea typeface="微软雅黑" panose="020B0503020204020204" pitchFamily="34" charset="-122"/>
                  <a:sym typeface="Arial" panose="020B0604020202020204" pitchFamily="34" charset="0"/>
                </a:endParaRPr>
              </a:p>
            </p:txBody>
          </p:sp>
        </p:grpSp>
      </p:grpSp>
      <p:grpSp>
        <p:nvGrpSpPr>
          <p:cNvPr id="34" name="组合 33"/>
          <p:cNvGrpSpPr/>
          <p:nvPr/>
        </p:nvGrpSpPr>
        <p:grpSpPr>
          <a:xfrm>
            <a:off x="7419693" y="1933624"/>
            <a:ext cx="1016580" cy="1016580"/>
            <a:chOff x="7097719" y="1832372"/>
            <a:chExt cx="980337" cy="980337"/>
          </a:xfrm>
        </p:grpSpPr>
        <p:grpSp>
          <p:nvGrpSpPr>
            <p:cNvPr id="35" name="组合 34"/>
            <p:cNvGrpSpPr/>
            <p:nvPr/>
          </p:nvGrpSpPr>
          <p:grpSpPr>
            <a:xfrm>
              <a:off x="7097719" y="1832372"/>
              <a:ext cx="980337" cy="980337"/>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36" name="Freeform 41"/>
            <p:cNvSpPr>
              <a:spLocks noEditPoints="1" noChangeArrowheads="1"/>
            </p:cNvSpPr>
            <p:nvPr/>
          </p:nvSpPr>
          <p:spPr bwMode="auto">
            <a:xfrm>
              <a:off x="7334035" y="2103125"/>
              <a:ext cx="476079" cy="381999"/>
            </a:xfrm>
            <a:custGeom>
              <a:avLst/>
              <a:gdLst>
                <a:gd name="T0" fmla="*/ 2147483647 w 72"/>
                <a:gd name="T1" fmla="*/ 2147483647 h 58"/>
                <a:gd name="T2" fmla="*/ 2147483647 w 72"/>
                <a:gd name="T3" fmla="*/ 2147483647 h 58"/>
                <a:gd name="T4" fmla="*/ 2147483647 w 72"/>
                <a:gd name="T5" fmla="*/ 2147483647 h 58"/>
                <a:gd name="T6" fmla="*/ 2147483647 w 72"/>
                <a:gd name="T7" fmla="*/ 2147483647 h 58"/>
                <a:gd name="T8" fmla="*/ 2147483647 w 72"/>
                <a:gd name="T9" fmla="*/ 2147483647 h 58"/>
                <a:gd name="T10" fmla="*/ 2147483647 w 72"/>
                <a:gd name="T11" fmla="*/ 0 h 58"/>
                <a:gd name="T12" fmla="*/ 2147483647 w 72"/>
                <a:gd name="T13" fmla="*/ 0 h 58"/>
                <a:gd name="T14" fmla="*/ 2147483647 w 72"/>
                <a:gd name="T15" fmla="*/ 2147483647 h 58"/>
                <a:gd name="T16" fmla="*/ 2147483647 w 72"/>
                <a:gd name="T17" fmla="*/ 2147483647 h 58"/>
                <a:gd name="T18" fmla="*/ 2147483647 w 72"/>
                <a:gd name="T19" fmla="*/ 2147483647 h 58"/>
                <a:gd name="T20" fmla="*/ 2147483647 w 72"/>
                <a:gd name="T21" fmla="*/ 2147483647 h 58"/>
                <a:gd name="T22" fmla="*/ 0 w 72"/>
                <a:gd name="T23" fmla="*/ 2147483647 h 58"/>
                <a:gd name="T24" fmla="*/ 0 w 72"/>
                <a:gd name="T25" fmla="*/ 2147483647 h 58"/>
                <a:gd name="T26" fmla="*/ 2147483647 w 72"/>
                <a:gd name="T27" fmla="*/ 2147483647 h 58"/>
                <a:gd name="T28" fmla="*/ 2147483647 w 72"/>
                <a:gd name="T29" fmla="*/ 2147483647 h 58"/>
                <a:gd name="T30" fmla="*/ 2147483647 w 72"/>
                <a:gd name="T31" fmla="*/ 2147483647 h 58"/>
                <a:gd name="T32" fmla="*/ 2147483647 w 72"/>
                <a:gd name="T33" fmla="*/ 2147483647 h 58"/>
                <a:gd name="T34" fmla="*/ 0 w 72"/>
                <a:gd name="T35" fmla="*/ 2147483647 h 58"/>
                <a:gd name="T36" fmla="*/ 2147483647 w 72"/>
                <a:gd name="T37" fmla="*/ 2147483647 h 58"/>
                <a:gd name="T38" fmla="*/ 2147483647 w 72"/>
                <a:gd name="T39" fmla="*/ 2147483647 h 58"/>
                <a:gd name="T40" fmla="*/ 2147483647 w 72"/>
                <a:gd name="T41" fmla="*/ 2147483647 h 58"/>
                <a:gd name="T42" fmla="*/ 2147483647 w 72"/>
                <a:gd name="T43" fmla="*/ 2147483647 h 58"/>
                <a:gd name="T44" fmla="*/ 2147483647 w 72"/>
                <a:gd name="T45" fmla="*/ 2147483647 h 58"/>
                <a:gd name="T46" fmla="*/ 2147483647 w 72"/>
                <a:gd name="T47" fmla="*/ 2147483647 h 58"/>
                <a:gd name="T48" fmla="*/ 2147483647 w 72"/>
                <a:gd name="T49" fmla="*/ 2147483647 h 58"/>
                <a:gd name="T50" fmla="*/ 2147483647 w 72"/>
                <a:gd name="T51" fmla="*/ 2147483647 h 58"/>
                <a:gd name="T52" fmla="*/ 2147483647 w 72"/>
                <a:gd name="T53" fmla="*/ 2147483647 h 58"/>
                <a:gd name="T54" fmla="*/ 2147483647 w 72"/>
                <a:gd name="T55" fmla="*/ 2147483647 h 58"/>
                <a:gd name="T56" fmla="*/ 2147483647 w 72"/>
                <a:gd name="T57" fmla="*/ 2147483647 h 58"/>
                <a:gd name="T58" fmla="*/ 2147483647 w 72"/>
                <a:gd name="T59" fmla="*/ 2147483647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rgbClr val="00B0F0"/>
            </a:solidFill>
            <a:ln>
              <a:noFill/>
            </a:ln>
            <a:extLst/>
          </p:spPr>
          <p:txBody>
            <a:bodyPr/>
            <a:lstStyle/>
            <a:p>
              <a:endParaRPr lang="zh-CN" altLang="en-US" sz="1868">
                <a:ea typeface="微软雅黑" panose="020B0503020204020204" pitchFamily="34" charset="-122"/>
                <a:sym typeface="Arial" panose="020B0604020202020204" pitchFamily="34" charset="0"/>
              </a:endParaRPr>
            </a:p>
          </p:txBody>
        </p:sp>
      </p:grpSp>
      <p:sp>
        <p:nvSpPr>
          <p:cNvPr id="39" name="矩形 47"/>
          <p:cNvSpPr>
            <a:spLocks noChangeArrowheads="1"/>
          </p:cNvSpPr>
          <p:nvPr/>
        </p:nvSpPr>
        <p:spPr bwMode="auto">
          <a:xfrm>
            <a:off x="2756034" y="2694167"/>
            <a:ext cx="4089133" cy="906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53331" tIns="26666" rIns="53331" bIns="2666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20000"/>
              </a:lnSpc>
              <a:spcBef>
                <a:spcPct val="0"/>
              </a:spcBef>
              <a:buFont typeface="Arial" pitchFamily="34" charset="0"/>
              <a:buNone/>
            </a:pPr>
            <a:r>
              <a:rPr lang="zh-CN" altLang="en-US" sz="1141" dirty="0">
                <a:solidFill>
                  <a:srgbClr val="0070C0"/>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52"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文本框 44"/>
          <p:cNvSpPr>
            <a:spLocks noChangeArrowheads="1"/>
          </p:cNvSpPr>
          <p:nvPr/>
        </p:nvSpPr>
        <p:spPr bwMode="auto">
          <a:xfrm>
            <a:off x="2299219" y="1544715"/>
            <a:ext cx="2237171" cy="78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115" tIns="35558" rIns="71115" bIns="35558"/>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20000"/>
              </a:lnSpc>
              <a:spcBef>
                <a:spcPct val="0"/>
              </a:spcBef>
              <a:buFont typeface="Arial" pitchFamily="34" charset="0"/>
              <a:buNone/>
            </a:pPr>
            <a:r>
              <a:rPr lang="zh-CN" altLang="en-US" sz="114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在此录入上述图表的描述说明，在此录入上述图表的描述说明，在此录入上述图表的描述说明。</a:t>
            </a:r>
            <a:endParaRPr lang="zh-CN" altLang="en-US" sz="1452"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文本框 16"/>
          <p:cNvSpPr>
            <a:spLocks noChangeArrowheads="1"/>
          </p:cNvSpPr>
          <p:nvPr/>
        </p:nvSpPr>
        <p:spPr bwMode="auto">
          <a:xfrm>
            <a:off x="5813810" y="1171851"/>
            <a:ext cx="1353887" cy="36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68" dirty="0">
                <a:solidFill>
                  <a:srgbClr val="00B0F0"/>
                </a:solidFill>
                <a:latin typeface="Arial" panose="020B0604020202020204" pitchFamily="34" charset="0"/>
                <a:ea typeface="微软雅黑" panose="020B0503020204020204" pitchFamily="34" charset="-122"/>
                <a:sym typeface="Arial" panose="020B0604020202020204" pitchFamily="34" charset="0"/>
              </a:rPr>
              <a:t>完成项目二</a:t>
            </a:r>
          </a:p>
        </p:txBody>
      </p:sp>
      <p:sp>
        <p:nvSpPr>
          <p:cNvPr id="43" name="文本框 16"/>
          <p:cNvSpPr>
            <a:spLocks noChangeArrowheads="1"/>
          </p:cNvSpPr>
          <p:nvPr/>
        </p:nvSpPr>
        <p:spPr bwMode="auto">
          <a:xfrm>
            <a:off x="5813810" y="4604897"/>
            <a:ext cx="1353887" cy="36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68" dirty="0">
                <a:solidFill>
                  <a:srgbClr val="0070C0"/>
                </a:solidFill>
                <a:latin typeface="Arial" panose="020B0604020202020204" pitchFamily="34" charset="0"/>
                <a:ea typeface="微软雅黑" panose="020B0503020204020204" pitchFamily="34" charset="-122"/>
                <a:sym typeface="Arial" panose="020B0604020202020204" pitchFamily="34" charset="0"/>
              </a:rPr>
              <a:t>完成项目四</a:t>
            </a:r>
          </a:p>
        </p:txBody>
      </p:sp>
      <p:sp>
        <p:nvSpPr>
          <p:cNvPr id="44" name="文本框 16"/>
          <p:cNvSpPr>
            <a:spLocks noChangeArrowheads="1"/>
          </p:cNvSpPr>
          <p:nvPr/>
        </p:nvSpPr>
        <p:spPr bwMode="auto">
          <a:xfrm>
            <a:off x="2376568" y="4604897"/>
            <a:ext cx="1353887" cy="36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868" dirty="0">
                <a:solidFill>
                  <a:srgbClr val="00B0F0"/>
                </a:solidFill>
                <a:latin typeface="Arial" panose="020B0604020202020204" pitchFamily="34" charset="0"/>
                <a:ea typeface="微软雅黑" panose="020B0503020204020204" pitchFamily="34" charset="-122"/>
                <a:sym typeface="Arial" panose="020B0604020202020204" pitchFamily="34" charset="0"/>
              </a:rPr>
              <a:t>完成项目三</a:t>
            </a:r>
          </a:p>
        </p:txBody>
      </p:sp>
      <p:sp>
        <p:nvSpPr>
          <p:cNvPr id="45" name="文本框 44"/>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46"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423939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p:cTn id="11"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6"/>
                                        </p:tgtEl>
                                        <p:attrNameLst>
                                          <p:attrName>ppt_y</p:attrName>
                                        </p:attrNameLst>
                                      </p:cBhvr>
                                      <p:tavLst>
                                        <p:tav tm="0">
                                          <p:val>
                                            <p:strVal val="#ppt_y"/>
                                          </p:val>
                                        </p:tav>
                                        <p:tav tm="100000">
                                          <p:val>
                                            <p:strVal val="#ppt_y"/>
                                          </p:val>
                                        </p:tav>
                                      </p:tavLst>
                                    </p:anim>
                                    <p:anim calcmode="lin" valueType="num">
                                      <p:cBhvr>
                                        <p:cTn id="13"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6"/>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nodeType="clickEffect">
                                  <p:stCondLst>
                                    <p:cond delay="3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800" fill="hold"/>
                                        <p:tgtEl>
                                          <p:spTgt spid="11"/>
                                        </p:tgtEl>
                                        <p:attrNameLst>
                                          <p:attrName>ppt_x</p:attrName>
                                        </p:attrNameLst>
                                      </p:cBhvr>
                                      <p:tavLst>
                                        <p:tav tm="0">
                                          <p:val>
                                            <p:strVal val="0-#ppt_w/2"/>
                                          </p:val>
                                        </p:tav>
                                        <p:tav tm="100000">
                                          <p:val>
                                            <p:strVal val="#ppt_x"/>
                                          </p:val>
                                        </p:tav>
                                      </p:tavLst>
                                    </p:anim>
                                    <p:anim calcmode="lin" valueType="num">
                                      <p:cBhvr additive="base">
                                        <p:cTn id="21" dur="800" fill="hold"/>
                                        <p:tgtEl>
                                          <p:spTgt spid="1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800" fill="hold"/>
                                        <p:tgtEl>
                                          <p:spTgt spid="27"/>
                                        </p:tgtEl>
                                        <p:attrNameLst>
                                          <p:attrName>ppt_x</p:attrName>
                                        </p:attrNameLst>
                                      </p:cBhvr>
                                      <p:tavLst>
                                        <p:tav tm="0">
                                          <p:val>
                                            <p:strVal val="0-#ppt_w/2"/>
                                          </p:val>
                                        </p:tav>
                                        <p:tav tm="100000">
                                          <p:val>
                                            <p:strVal val="#ppt_x"/>
                                          </p:val>
                                        </p:tav>
                                      </p:tavLst>
                                    </p:anim>
                                    <p:anim calcmode="lin" valueType="num">
                                      <p:cBhvr additive="base">
                                        <p:cTn id="25" dur="800" fill="hold"/>
                                        <p:tgtEl>
                                          <p:spTgt spid="27"/>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30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800" fill="hold"/>
                                        <p:tgtEl>
                                          <p:spTgt spid="22"/>
                                        </p:tgtEl>
                                        <p:attrNameLst>
                                          <p:attrName>ppt_x</p:attrName>
                                        </p:attrNameLst>
                                      </p:cBhvr>
                                      <p:tavLst>
                                        <p:tav tm="0">
                                          <p:val>
                                            <p:strVal val="1+#ppt_w/2"/>
                                          </p:val>
                                        </p:tav>
                                        <p:tav tm="100000">
                                          <p:val>
                                            <p:strVal val="#ppt_x"/>
                                          </p:val>
                                        </p:tav>
                                      </p:tavLst>
                                    </p:anim>
                                    <p:anim calcmode="lin" valueType="num">
                                      <p:cBhvr additive="base">
                                        <p:cTn id="29" dur="800" fill="hold"/>
                                        <p:tgtEl>
                                          <p:spTgt spid="2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800" fill="hold"/>
                                        <p:tgtEl>
                                          <p:spTgt spid="34"/>
                                        </p:tgtEl>
                                        <p:attrNameLst>
                                          <p:attrName>ppt_x</p:attrName>
                                        </p:attrNameLst>
                                      </p:cBhvr>
                                      <p:tavLst>
                                        <p:tav tm="0">
                                          <p:val>
                                            <p:strVal val="1+#ppt_w/2"/>
                                          </p:val>
                                        </p:tav>
                                        <p:tav tm="100000">
                                          <p:val>
                                            <p:strVal val="#ppt_x"/>
                                          </p:val>
                                        </p:tav>
                                      </p:tavLst>
                                    </p:anim>
                                    <p:anim calcmode="lin" valueType="num">
                                      <p:cBhvr additive="base">
                                        <p:cTn id="33" dur="8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2" fill="hold" nodeType="click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right)">
                                      <p:cBhvr>
                                        <p:cTn id="38" dur="500"/>
                                        <p:tgtEl>
                                          <p:spTgt spid="7"/>
                                        </p:tgtEl>
                                      </p:cBhvr>
                                    </p:animEffect>
                                  </p:childTnLst>
                                </p:cTn>
                              </p:par>
                              <p:par>
                                <p:cTn id="39" presetID="22" presetClass="entr" presetSubtype="8"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500"/>
                                        <p:tgtEl>
                                          <p:spTgt spid="6"/>
                                        </p:tgtEl>
                                      </p:cBhvr>
                                    </p:animEffect>
                                  </p:childTnLst>
                                </p:cTn>
                              </p:par>
                              <p:par>
                                <p:cTn id="42" presetID="22" presetClass="entr" presetSubtype="8" fill="hold" nodeType="withEffect">
                                  <p:stCondLst>
                                    <p:cond delay="300"/>
                                  </p:stCondLst>
                                  <p:childTnLst>
                                    <p:set>
                                      <p:cBhvr>
                                        <p:cTn id="43" dur="1" fill="hold">
                                          <p:stCondLst>
                                            <p:cond delay="0"/>
                                          </p:stCondLst>
                                        </p:cTn>
                                        <p:tgtEl>
                                          <p:spTgt spid="9"/>
                                        </p:tgtEl>
                                        <p:attrNameLst>
                                          <p:attrName>style.visibility</p:attrName>
                                        </p:attrNameLst>
                                      </p:cBhvr>
                                      <p:to>
                                        <p:strVal val="visible"/>
                                      </p:to>
                                    </p:set>
                                    <p:animEffect transition="in" filter="wipe(left)">
                                      <p:cBhvr>
                                        <p:cTn id="44" dur="500"/>
                                        <p:tgtEl>
                                          <p:spTgt spid="9"/>
                                        </p:tgtEl>
                                      </p:cBhvr>
                                    </p:animEffect>
                                  </p:childTnLst>
                                </p:cTn>
                              </p:par>
                              <p:par>
                                <p:cTn id="45" presetID="22" presetClass="entr" presetSubtype="2" fill="hold" nodeType="withEffect">
                                  <p:stCondLst>
                                    <p:cond delay="300"/>
                                  </p:stCondLst>
                                  <p:childTnLst>
                                    <p:set>
                                      <p:cBhvr>
                                        <p:cTn id="46" dur="1" fill="hold">
                                          <p:stCondLst>
                                            <p:cond delay="0"/>
                                          </p:stCondLst>
                                        </p:cTn>
                                        <p:tgtEl>
                                          <p:spTgt spid="8"/>
                                        </p:tgtEl>
                                        <p:attrNameLst>
                                          <p:attrName>style.visibility</p:attrName>
                                        </p:attrNameLst>
                                      </p:cBhvr>
                                      <p:to>
                                        <p:strVal val="visible"/>
                                      </p:to>
                                    </p:set>
                                    <p:animEffect transition="in" filter="wipe(right)">
                                      <p:cBhvr>
                                        <p:cTn id="47" dur="500"/>
                                        <p:tgtEl>
                                          <p:spTgt spid="8"/>
                                        </p:tgtEl>
                                      </p:cBhvr>
                                    </p:animEffect>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iterate type="lt">
                                    <p:tmPct val="12000"/>
                                  </p:iterate>
                                  <p:childTnLst>
                                    <p:set>
                                      <p:cBhvr>
                                        <p:cTn id="51" dur="1" fill="hold">
                                          <p:stCondLst>
                                            <p:cond delay="0"/>
                                          </p:stCondLst>
                                        </p:cTn>
                                        <p:tgtEl>
                                          <p:spTgt spid="20"/>
                                        </p:tgtEl>
                                        <p:attrNameLst>
                                          <p:attrName>style.visibility</p:attrName>
                                        </p:attrNameLst>
                                      </p:cBhvr>
                                      <p:to>
                                        <p:strVal val="visible"/>
                                      </p:to>
                                    </p:set>
                                    <p:animEffect transition="in" filter="fade">
                                      <p:cBhvr>
                                        <p:cTn id="52" dur="800"/>
                                        <p:tgtEl>
                                          <p:spTgt spid="20"/>
                                        </p:tgtEl>
                                      </p:cBhvr>
                                    </p:animEffect>
                                    <p:anim calcmode="lin" valueType="num">
                                      <p:cBhvr>
                                        <p:cTn id="53" dur="800" fill="hold"/>
                                        <p:tgtEl>
                                          <p:spTgt spid="20"/>
                                        </p:tgtEl>
                                        <p:attrNameLst>
                                          <p:attrName>ppt_x</p:attrName>
                                        </p:attrNameLst>
                                      </p:cBhvr>
                                      <p:tavLst>
                                        <p:tav tm="0">
                                          <p:val>
                                            <p:strVal val="#ppt_x"/>
                                          </p:val>
                                        </p:tav>
                                        <p:tav tm="100000">
                                          <p:val>
                                            <p:strVal val="#ppt_x"/>
                                          </p:val>
                                        </p:tav>
                                      </p:tavLst>
                                    </p:anim>
                                    <p:anim calcmode="lin" valueType="num">
                                      <p:cBhvr>
                                        <p:cTn id="54" dur="800" fill="hold"/>
                                        <p:tgtEl>
                                          <p:spTgt spid="20"/>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iterate type="lt">
                                    <p:tmPct val="12000"/>
                                  </p:iterate>
                                  <p:childTnLst>
                                    <p:set>
                                      <p:cBhvr>
                                        <p:cTn id="56" dur="1" fill="hold">
                                          <p:stCondLst>
                                            <p:cond delay="0"/>
                                          </p:stCondLst>
                                        </p:cTn>
                                        <p:tgtEl>
                                          <p:spTgt spid="42"/>
                                        </p:tgtEl>
                                        <p:attrNameLst>
                                          <p:attrName>style.visibility</p:attrName>
                                        </p:attrNameLst>
                                      </p:cBhvr>
                                      <p:to>
                                        <p:strVal val="visible"/>
                                      </p:to>
                                    </p:set>
                                    <p:animEffect transition="in" filter="fade">
                                      <p:cBhvr>
                                        <p:cTn id="57" dur="800"/>
                                        <p:tgtEl>
                                          <p:spTgt spid="42"/>
                                        </p:tgtEl>
                                      </p:cBhvr>
                                    </p:animEffect>
                                    <p:anim calcmode="lin" valueType="num">
                                      <p:cBhvr>
                                        <p:cTn id="58" dur="800" fill="hold"/>
                                        <p:tgtEl>
                                          <p:spTgt spid="42"/>
                                        </p:tgtEl>
                                        <p:attrNameLst>
                                          <p:attrName>ppt_x</p:attrName>
                                        </p:attrNameLst>
                                      </p:cBhvr>
                                      <p:tavLst>
                                        <p:tav tm="0">
                                          <p:val>
                                            <p:strVal val="#ppt_x"/>
                                          </p:val>
                                        </p:tav>
                                        <p:tav tm="100000">
                                          <p:val>
                                            <p:strVal val="#ppt_x"/>
                                          </p:val>
                                        </p:tav>
                                      </p:tavLst>
                                    </p:anim>
                                    <p:anim calcmode="lin" valueType="num">
                                      <p:cBhvr>
                                        <p:cTn id="59" dur="800" fill="hold"/>
                                        <p:tgtEl>
                                          <p:spTgt spid="4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300"/>
                                  </p:stCondLst>
                                  <p:iterate type="lt">
                                    <p:tmPct val="12000"/>
                                  </p:iterate>
                                  <p:childTnLst>
                                    <p:set>
                                      <p:cBhvr>
                                        <p:cTn id="61" dur="1" fill="hold">
                                          <p:stCondLst>
                                            <p:cond delay="0"/>
                                          </p:stCondLst>
                                        </p:cTn>
                                        <p:tgtEl>
                                          <p:spTgt spid="44"/>
                                        </p:tgtEl>
                                        <p:attrNameLst>
                                          <p:attrName>style.visibility</p:attrName>
                                        </p:attrNameLst>
                                      </p:cBhvr>
                                      <p:to>
                                        <p:strVal val="visible"/>
                                      </p:to>
                                    </p:set>
                                    <p:animEffect transition="in" filter="fade">
                                      <p:cBhvr>
                                        <p:cTn id="62" dur="800"/>
                                        <p:tgtEl>
                                          <p:spTgt spid="44"/>
                                        </p:tgtEl>
                                      </p:cBhvr>
                                    </p:animEffect>
                                    <p:anim calcmode="lin" valueType="num">
                                      <p:cBhvr>
                                        <p:cTn id="63" dur="800" fill="hold"/>
                                        <p:tgtEl>
                                          <p:spTgt spid="44"/>
                                        </p:tgtEl>
                                        <p:attrNameLst>
                                          <p:attrName>ppt_x</p:attrName>
                                        </p:attrNameLst>
                                      </p:cBhvr>
                                      <p:tavLst>
                                        <p:tav tm="0">
                                          <p:val>
                                            <p:strVal val="#ppt_x"/>
                                          </p:val>
                                        </p:tav>
                                        <p:tav tm="100000">
                                          <p:val>
                                            <p:strVal val="#ppt_x"/>
                                          </p:val>
                                        </p:tav>
                                      </p:tavLst>
                                    </p:anim>
                                    <p:anim calcmode="lin" valueType="num">
                                      <p:cBhvr>
                                        <p:cTn id="64" dur="800" fill="hold"/>
                                        <p:tgtEl>
                                          <p:spTgt spid="4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300"/>
                                  </p:stCondLst>
                                  <p:iterate type="lt">
                                    <p:tmPct val="12000"/>
                                  </p:iterate>
                                  <p:childTnLst>
                                    <p:set>
                                      <p:cBhvr>
                                        <p:cTn id="66" dur="1" fill="hold">
                                          <p:stCondLst>
                                            <p:cond delay="0"/>
                                          </p:stCondLst>
                                        </p:cTn>
                                        <p:tgtEl>
                                          <p:spTgt spid="43"/>
                                        </p:tgtEl>
                                        <p:attrNameLst>
                                          <p:attrName>style.visibility</p:attrName>
                                        </p:attrNameLst>
                                      </p:cBhvr>
                                      <p:to>
                                        <p:strVal val="visible"/>
                                      </p:to>
                                    </p:set>
                                    <p:animEffect transition="in" filter="fade">
                                      <p:cBhvr>
                                        <p:cTn id="67" dur="800"/>
                                        <p:tgtEl>
                                          <p:spTgt spid="43"/>
                                        </p:tgtEl>
                                      </p:cBhvr>
                                    </p:animEffect>
                                    <p:anim calcmode="lin" valueType="num">
                                      <p:cBhvr>
                                        <p:cTn id="68" dur="800" fill="hold"/>
                                        <p:tgtEl>
                                          <p:spTgt spid="43"/>
                                        </p:tgtEl>
                                        <p:attrNameLst>
                                          <p:attrName>ppt_x</p:attrName>
                                        </p:attrNameLst>
                                      </p:cBhvr>
                                      <p:tavLst>
                                        <p:tav tm="0">
                                          <p:val>
                                            <p:strVal val="#ppt_x"/>
                                          </p:val>
                                        </p:tav>
                                        <p:tav tm="100000">
                                          <p:val>
                                            <p:strVal val="#ppt_x"/>
                                          </p:val>
                                        </p:tav>
                                      </p:tavLst>
                                    </p:anim>
                                    <p:anim calcmode="lin" valueType="num">
                                      <p:cBhvr>
                                        <p:cTn id="69" dur="8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16" presetClass="entr" presetSubtype="21" fill="hold" grpId="0" nodeType="click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barn(inVertical)">
                                      <p:cBhvr>
                                        <p:cTn id="74" dur="500"/>
                                        <p:tgtEl>
                                          <p:spTgt spid="40"/>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barn(inVertical)">
                                      <p:cBhvr>
                                        <p:cTn id="77" dur="500"/>
                                        <p:tgtEl>
                                          <p:spTgt spid="21"/>
                                        </p:tgtEl>
                                      </p:cBhvr>
                                    </p:animEffect>
                                  </p:childTnLst>
                                </p:cTn>
                              </p:par>
                              <p:par>
                                <p:cTn id="78" presetID="16" presetClass="entr" presetSubtype="21" fill="hold" grpId="0" nodeType="withEffect">
                                  <p:stCondLst>
                                    <p:cond delay="300"/>
                                  </p:stCondLst>
                                  <p:childTnLst>
                                    <p:set>
                                      <p:cBhvr>
                                        <p:cTn id="79" dur="1" fill="hold">
                                          <p:stCondLst>
                                            <p:cond delay="0"/>
                                          </p:stCondLst>
                                        </p:cTn>
                                        <p:tgtEl>
                                          <p:spTgt spid="19"/>
                                        </p:tgtEl>
                                        <p:attrNameLst>
                                          <p:attrName>style.visibility</p:attrName>
                                        </p:attrNameLst>
                                      </p:cBhvr>
                                      <p:to>
                                        <p:strVal val="visible"/>
                                      </p:to>
                                    </p:set>
                                    <p:animEffect transition="in" filter="barn(inVertical)">
                                      <p:cBhvr>
                                        <p:cTn id="80" dur="500"/>
                                        <p:tgtEl>
                                          <p:spTgt spid="19"/>
                                        </p:tgtEl>
                                      </p:cBhvr>
                                    </p:animEffect>
                                  </p:childTnLst>
                                </p:cTn>
                              </p:par>
                              <p:par>
                                <p:cTn id="81" presetID="16" presetClass="entr" presetSubtype="21" fill="hold" grpId="0" nodeType="withEffect">
                                  <p:stCondLst>
                                    <p:cond delay="300"/>
                                  </p:stCondLst>
                                  <p:childTnLst>
                                    <p:set>
                                      <p:cBhvr>
                                        <p:cTn id="82" dur="1" fill="hold">
                                          <p:stCondLst>
                                            <p:cond delay="0"/>
                                          </p:stCondLst>
                                        </p:cTn>
                                        <p:tgtEl>
                                          <p:spTgt spid="10"/>
                                        </p:tgtEl>
                                        <p:attrNameLst>
                                          <p:attrName>style.visibility</p:attrName>
                                        </p:attrNameLst>
                                      </p:cBhvr>
                                      <p:to>
                                        <p:strVal val="visible"/>
                                      </p:to>
                                    </p:set>
                                    <p:animEffect transition="in" filter="barn(inVertical)">
                                      <p:cBhvr>
                                        <p:cTn id="83" dur="500"/>
                                        <p:tgtEl>
                                          <p:spTgt spid="10"/>
                                        </p:tgtEl>
                                      </p:cBhvr>
                                    </p:animEffect>
                                  </p:childTnLst>
                                </p:cTn>
                              </p:par>
                            </p:childTnLst>
                          </p:cTn>
                        </p:par>
                      </p:childTnLst>
                    </p:cTn>
                  </p:par>
                  <p:par>
                    <p:cTn id="84" fill="hold">
                      <p:stCondLst>
                        <p:cond delay="indefinite"/>
                      </p:stCondLst>
                      <p:childTnLst>
                        <p:par>
                          <p:cTn id="85" fill="hold">
                            <p:stCondLst>
                              <p:cond delay="0"/>
                            </p:stCondLst>
                            <p:childTnLst>
                              <p:par>
                                <p:cTn id="86" presetID="6" presetClass="entr" presetSubtype="32" fill="hold" grpId="0" nodeType="click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circle(out)">
                                      <p:cBhvr>
                                        <p:cTn id="88" dur="2000"/>
                                        <p:tgtEl>
                                          <p:spTgt spid="39"/>
                                        </p:tgtEl>
                                      </p:cBhvr>
                                    </p:animEffect>
                                  </p:childTnLst>
                                </p:cTn>
                              </p:par>
                            </p:childTnLst>
                          </p:cTn>
                        </p:par>
                      </p:childTnLst>
                    </p:cTn>
                  </p:par>
                  <p:par>
                    <p:cTn id="89" fill="hold">
                      <p:stCondLst>
                        <p:cond delay="indefinite"/>
                      </p:stCondLst>
                      <p:childTnLst>
                        <p:par>
                          <p:cTn id="90" fill="hold">
                            <p:stCondLst>
                              <p:cond delay="0"/>
                            </p:stCondLst>
                            <p:childTnLst>
                              <p:par>
                                <p:cTn id="91" presetID="22" presetClass="entr" presetSubtype="4" fill="hold" grpId="0" nodeType="clickEffect">
                                  <p:stCondLst>
                                    <p:cond delay="0"/>
                                  </p:stCondLst>
                                  <p:childTnLst>
                                    <p:set>
                                      <p:cBhvr>
                                        <p:cTn id="92" dur="1" fill="hold">
                                          <p:stCondLst>
                                            <p:cond delay="0"/>
                                          </p:stCondLst>
                                        </p:cTn>
                                        <p:tgtEl>
                                          <p:spTgt spid="45"/>
                                        </p:tgtEl>
                                        <p:attrNameLst>
                                          <p:attrName>style.visibility</p:attrName>
                                        </p:attrNameLst>
                                      </p:cBhvr>
                                      <p:to>
                                        <p:strVal val="visible"/>
                                      </p:to>
                                    </p:set>
                                    <p:animEffect transition="in" filter="wipe(down)">
                                      <p:cBhvr>
                                        <p:cTn id="93"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9" grpId="0"/>
      <p:bldP spid="20" grpId="0"/>
      <p:bldP spid="21" grpId="0"/>
      <p:bldP spid="39" grpId="0"/>
      <p:bldP spid="40" grpId="0"/>
      <p:bldP spid="42" grpId="0"/>
      <p:bldP spid="43" grpId="0"/>
      <p:bldP spid="44" grpId="0"/>
      <p:bldP spid="45" grpId="0"/>
      <p:bldP spid="46"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图表 5"/>
          <p:cNvGraphicFramePr/>
          <p:nvPr>
            <p:extLst>
              <p:ext uri="{D42A27DB-BD31-4B8C-83A1-F6EECF244321}">
                <p14:modId xmlns:p14="http://schemas.microsoft.com/office/powerpoint/2010/main" val="1253098210"/>
              </p:ext>
            </p:extLst>
          </p:nvPr>
        </p:nvGraphicFramePr>
        <p:xfrm>
          <a:off x="838460" y="1025999"/>
          <a:ext cx="2920526" cy="166583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图表 6"/>
          <p:cNvGraphicFramePr/>
          <p:nvPr>
            <p:extLst>
              <p:ext uri="{D42A27DB-BD31-4B8C-83A1-F6EECF244321}">
                <p14:modId xmlns:p14="http://schemas.microsoft.com/office/powerpoint/2010/main" val="4075689073"/>
              </p:ext>
            </p:extLst>
          </p:nvPr>
        </p:nvGraphicFramePr>
        <p:xfrm>
          <a:off x="2506379" y="1025999"/>
          <a:ext cx="2920526" cy="166583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8" name="图表 7"/>
          <p:cNvGraphicFramePr/>
          <p:nvPr>
            <p:extLst>
              <p:ext uri="{D42A27DB-BD31-4B8C-83A1-F6EECF244321}">
                <p14:modId xmlns:p14="http://schemas.microsoft.com/office/powerpoint/2010/main" val="1715578134"/>
              </p:ext>
            </p:extLst>
          </p:nvPr>
        </p:nvGraphicFramePr>
        <p:xfrm>
          <a:off x="4174297" y="1025999"/>
          <a:ext cx="2920526" cy="1665835"/>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9" name="图表 8"/>
          <p:cNvGraphicFramePr/>
          <p:nvPr>
            <p:extLst>
              <p:ext uri="{D42A27DB-BD31-4B8C-83A1-F6EECF244321}">
                <p14:modId xmlns:p14="http://schemas.microsoft.com/office/powerpoint/2010/main" val="1316697702"/>
              </p:ext>
            </p:extLst>
          </p:nvPr>
        </p:nvGraphicFramePr>
        <p:xfrm>
          <a:off x="5842217" y="1025999"/>
          <a:ext cx="2920526" cy="1665835"/>
        </p:xfrm>
        <a:graphic>
          <a:graphicData uri="http://schemas.openxmlformats.org/drawingml/2006/chart">
            <c:chart xmlns:c="http://schemas.openxmlformats.org/drawingml/2006/chart" xmlns:r="http://schemas.openxmlformats.org/officeDocument/2006/relationships" r:id="rId6"/>
          </a:graphicData>
        </a:graphic>
      </p:graphicFrame>
      <p:sp>
        <p:nvSpPr>
          <p:cNvPr id="10" name="文本框 32"/>
          <p:cNvSpPr txBox="1"/>
          <p:nvPr/>
        </p:nvSpPr>
        <p:spPr>
          <a:xfrm>
            <a:off x="1805855" y="2592405"/>
            <a:ext cx="890669" cy="362788"/>
          </a:xfrm>
          <a:prstGeom prst="rect">
            <a:avLst/>
          </a:prstGeom>
          <a:noFill/>
        </p:spPr>
        <p:txBody>
          <a:bodyPr wrap="square" lIns="71115" tIns="35558" rIns="71115" bIns="35558" rtlCol="0">
            <a:spAutoFit/>
          </a:bodyPr>
          <a:lstStyle/>
          <a:p>
            <a:pPr algn="ctr"/>
            <a:r>
              <a:rPr lang="en-US" altLang="zh-CN" sz="1868" dirty="0">
                <a:solidFill>
                  <a:srgbClr val="0070C0"/>
                </a:solidFill>
                <a:ea typeface="微软雅黑" panose="020B0503020204020204" pitchFamily="34" charset="-122"/>
                <a:sym typeface="Arial" panose="020B0604020202020204" pitchFamily="34" charset="0"/>
              </a:rPr>
              <a:t>30</a:t>
            </a:r>
            <a:r>
              <a:rPr lang="en-US" altLang="zh-CN" sz="1244" dirty="0">
                <a:solidFill>
                  <a:srgbClr val="0070C0"/>
                </a:solidFill>
                <a:ea typeface="微软雅黑" panose="020B0503020204020204" pitchFamily="34" charset="-122"/>
                <a:sym typeface="Arial" panose="020B0604020202020204" pitchFamily="34" charset="0"/>
              </a:rPr>
              <a:t>%</a:t>
            </a:r>
            <a:endParaRPr lang="zh-CN" altLang="en-US" sz="1141" dirty="0">
              <a:solidFill>
                <a:srgbClr val="0070C0"/>
              </a:solidFill>
              <a:ea typeface="微软雅黑" panose="020B0503020204020204" pitchFamily="34" charset="-122"/>
              <a:sym typeface="Arial" panose="020B0604020202020204" pitchFamily="34" charset="0"/>
            </a:endParaRPr>
          </a:p>
        </p:txBody>
      </p:sp>
      <p:grpSp>
        <p:nvGrpSpPr>
          <p:cNvPr id="11" name="Group 8"/>
          <p:cNvGrpSpPr>
            <a:grpSpLocks noChangeAspect="1"/>
          </p:cNvGrpSpPr>
          <p:nvPr/>
        </p:nvGrpSpPr>
        <p:grpSpPr bwMode="auto">
          <a:xfrm>
            <a:off x="2079881" y="1638679"/>
            <a:ext cx="342617" cy="375415"/>
            <a:chOff x="3437" y="2282"/>
            <a:chExt cx="679" cy="744"/>
          </a:xfrm>
          <a:solidFill>
            <a:srgbClr val="0070C0"/>
          </a:solidFill>
        </p:grpSpPr>
        <p:sp>
          <p:nvSpPr>
            <p:cNvPr id="12"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13"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grpSp>
      <p:grpSp>
        <p:nvGrpSpPr>
          <p:cNvPr id="14" name="Group 13"/>
          <p:cNvGrpSpPr>
            <a:grpSpLocks noChangeAspect="1"/>
          </p:cNvGrpSpPr>
          <p:nvPr/>
        </p:nvGrpSpPr>
        <p:grpSpPr bwMode="auto">
          <a:xfrm>
            <a:off x="3722914" y="1639845"/>
            <a:ext cx="375704" cy="380140"/>
            <a:chOff x="2426" y="2781"/>
            <a:chExt cx="593" cy="600"/>
          </a:xfrm>
          <a:solidFill>
            <a:srgbClr val="00B0F0"/>
          </a:solidFill>
        </p:grpSpPr>
        <p:sp>
          <p:nvSpPr>
            <p:cNvPr id="15"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16"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grpSp>
      <p:grpSp>
        <p:nvGrpSpPr>
          <p:cNvPr id="17" name="Group 18"/>
          <p:cNvGrpSpPr>
            <a:grpSpLocks noChangeAspect="1"/>
          </p:cNvGrpSpPr>
          <p:nvPr/>
        </p:nvGrpSpPr>
        <p:grpSpPr bwMode="auto">
          <a:xfrm>
            <a:off x="5391459" y="1636685"/>
            <a:ext cx="390278" cy="363667"/>
            <a:chOff x="3802" y="2858"/>
            <a:chExt cx="616" cy="574"/>
          </a:xfrm>
          <a:solidFill>
            <a:srgbClr val="0070C0"/>
          </a:solidFill>
        </p:grpSpPr>
        <p:sp>
          <p:nvSpPr>
            <p:cNvPr id="1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1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grpSp>
      <p:grpSp>
        <p:nvGrpSpPr>
          <p:cNvPr id="23" name="Group 26"/>
          <p:cNvGrpSpPr>
            <a:grpSpLocks noChangeAspect="1"/>
          </p:cNvGrpSpPr>
          <p:nvPr/>
        </p:nvGrpSpPr>
        <p:grpSpPr bwMode="auto">
          <a:xfrm>
            <a:off x="6974570" y="1726166"/>
            <a:ext cx="555550" cy="275420"/>
            <a:chOff x="5676" y="2597"/>
            <a:chExt cx="1061" cy="526"/>
          </a:xfrm>
          <a:solidFill>
            <a:srgbClr val="00B0F0"/>
          </a:solidFill>
        </p:grpSpPr>
        <p:sp>
          <p:nvSpPr>
            <p:cNvPr id="24"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5"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6"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7" name="Freeform 30"/>
            <p:cNvSpPr>
              <a:spLocks noEditPoints="1"/>
            </p:cNvSpPr>
            <p:nvPr/>
          </p:nvSpPr>
          <p:spPr bwMode="auto">
            <a:xfrm>
              <a:off x="5795" y="2707"/>
              <a:ext cx="119" cy="45"/>
            </a:xfrm>
            <a:custGeom>
              <a:avLst/>
              <a:gdLst>
                <a:gd name="T0" fmla="*/ 8 w 50"/>
                <a:gd name="T1" fmla="*/ 19 h 19"/>
                <a:gd name="T2" fmla="*/ 0 w 50"/>
                <a:gd name="T3" fmla="*/ 13 h 19"/>
                <a:gd name="T4" fmla="*/ 2 w 50"/>
                <a:gd name="T5" fmla="*/ 7 h 19"/>
                <a:gd name="T6" fmla="*/ 7 w 50"/>
                <a:gd name="T7" fmla="*/ 5 h 19"/>
                <a:gd name="T8" fmla="*/ 41 w 50"/>
                <a:gd name="T9" fmla="*/ 1 h 19"/>
                <a:gd name="T10" fmla="*/ 50 w 50"/>
                <a:gd name="T11" fmla="*/ 7 h 19"/>
                <a:gd name="T12" fmla="*/ 48 w 50"/>
                <a:gd name="T13" fmla="*/ 12 h 19"/>
                <a:gd name="T14" fmla="*/ 43 w 50"/>
                <a:gd name="T15" fmla="*/ 15 h 19"/>
                <a:gd name="T16" fmla="*/ 9 w 50"/>
                <a:gd name="T17" fmla="*/ 19 h 19"/>
                <a:gd name="T18" fmla="*/ 8 w 50"/>
                <a:gd name="T19" fmla="*/ 19 h 19"/>
                <a:gd name="T20" fmla="*/ 42 w 50"/>
                <a:gd name="T21" fmla="*/ 2 h 19"/>
                <a:gd name="T22" fmla="*/ 41 w 50"/>
                <a:gd name="T23" fmla="*/ 2 h 19"/>
                <a:gd name="T24" fmla="*/ 7 w 50"/>
                <a:gd name="T25" fmla="*/ 6 h 19"/>
                <a:gd name="T26" fmla="*/ 3 w 50"/>
                <a:gd name="T27" fmla="*/ 8 h 19"/>
                <a:gd name="T28" fmla="*/ 1 w 50"/>
                <a:gd name="T29" fmla="*/ 12 h 19"/>
                <a:gd name="T30" fmla="*/ 8 w 50"/>
                <a:gd name="T31" fmla="*/ 18 h 19"/>
                <a:gd name="T32" fmla="*/ 43 w 50"/>
                <a:gd name="T33" fmla="*/ 14 h 19"/>
                <a:gd name="T34" fmla="*/ 47 w 50"/>
                <a:gd name="T35" fmla="*/ 12 h 19"/>
                <a:gd name="T36" fmla="*/ 49 w 50"/>
                <a:gd name="T37" fmla="*/ 7 h 19"/>
                <a:gd name="T38" fmla="*/ 42 w 50"/>
                <a:gd name="T39"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0" h="19">
                  <a:moveTo>
                    <a:pt x="8" y="19"/>
                  </a:moveTo>
                  <a:cubicBezTo>
                    <a:pt x="4" y="19"/>
                    <a:pt x="0" y="16"/>
                    <a:pt x="0" y="13"/>
                  </a:cubicBezTo>
                  <a:cubicBezTo>
                    <a:pt x="0" y="11"/>
                    <a:pt x="0" y="9"/>
                    <a:pt x="2" y="7"/>
                  </a:cubicBezTo>
                  <a:cubicBezTo>
                    <a:pt x="3" y="6"/>
                    <a:pt x="5" y="5"/>
                    <a:pt x="7" y="5"/>
                  </a:cubicBezTo>
                  <a:cubicBezTo>
                    <a:pt x="41" y="1"/>
                    <a:pt x="41" y="1"/>
                    <a:pt x="41" y="1"/>
                  </a:cubicBezTo>
                  <a:cubicBezTo>
                    <a:pt x="45" y="0"/>
                    <a:pt x="49" y="3"/>
                    <a:pt x="50" y="7"/>
                  </a:cubicBezTo>
                  <a:cubicBezTo>
                    <a:pt x="50" y="9"/>
                    <a:pt x="49" y="11"/>
                    <a:pt x="48" y="12"/>
                  </a:cubicBezTo>
                  <a:cubicBezTo>
                    <a:pt x="47" y="14"/>
                    <a:pt x="45" y="15"/>
                    <a:pt x="43" y="15"/>
                  </a:cubicBezTo>
                  <a:cubicBezTo>
                    <a:pt x="9" y="19"/>
                    <a:pt x="9" y="19"/>
                    <a:pt x="9" y="19"/>
                  </a:cubicBezTo>
                  <a:cubicBezTo>
                    <a:pt x="8" y="19"/>
                    <a:pt x="8" y="19"/>
                    <a:pt x="8" y="19"/>
                  </a:cubicBezTo>
                  <a:close/>
                  <a:moveTo>
                    <a:pt x="42" y="2"/>
                  </a:moveTo>
                  <a:cubicBezTo>
                    <a:pt x="42" y="2"/>
                    <a:pt x="42" y="2"/>
                    <a:pt x="41" y="2"/>
                  </a:cubicBezTo>
                  <a:cubicBezTo>
                    <a:pt x="7" y="6"/>
                    <a:pt x="7" y="6"/>
                    <a:pt x="7" y="6"/>
                  </a:cubicBezTo>
                  <a:cubicBezTo>
                    <a:pt x="5" y="6"/>
                    <a:pt x="4" y="7"/>
                    <a:pt x="3" y="8"/>
                  </a:cubicBezTo>
                  <a:cubicBezTo>
                    <a:pt x="1" y="9"/>
                    <a:pt x="1" y="11"/>
                    <a:pt x="1" y="12"/>
                  </a:cubicBezTo>
                  <a:cubicBezTo>
                    <a:pt x="2" y="16"/>
                    <a:pt x="5" y="18"/>
                    <a:pt x="8" y="18"/>
                  </a:cubicBezTo>
                  <a:cubicBezTo>
                    <a:pt x="43" y="14"/>
                    <a:pt x="43" y="14"/>
                    <a:pt x="43" y="14"/>
                  </a:cubicBezTo>
                  <a:cubicBezTo>
                    <a:pt x="45" y="14"/>
                    <a:pt x="46" y="13"/>
                    <a:pt x="47" y="12"/>
                  </a:cubicBezTo>
                  <a:cubicBezTo>
                    <a:pt x="48" y="10"/>
                    <a:pt x="49" y="9"/>
                    <a:pt x="49" y="7"/>
                  </a:cubicBezTo>
                  <a:cubicBezTo>
                    <a:pt x="48" y="4"/>
                    <a:pt x="45" y="2"/>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8"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29"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0" name="Freeform 33"/>
            <p:cNvSpPr>
              <a:spLocks noEditPoints="1"/>
            </p:cNvSpPr>
            <p:nvPr/>
          </p:nvSpPr>
          <p:spPr bwMode="auto">
            <a:xfrm>
              <a:off x="6442" y="2621"/>
              <a:ext cx="167" cy="95"/>
            </a:xfrm>
            <a:custGeom>
              <a:avLst/>
              <a:gdLst>
                <a:gd name="T0" fmla="*/ 17 w 70"/>
                <a:gd name="T1" fmla="*/ 40 h 40"/>
                <a:gd name="T2" fmla="*/ 2 w 70"/>
                <a:gd name="T3" fmla="*/ 11 h 40"/>
                <a:gd name="T4" fmla="*/ 2 w 70"/>
                <a:gd name="T5" fmla="*/ 2 h 40"/>
                <a:gd name="T6" fmla="*/ 9 w 70"/>
                <a:gd name="T7" fmla="*/ 0 h 40"/>
                <a:gd name="T8" fmla="*/ 19 w 70"/>
                <a:gd name="T9" fmla="*/ 1 h 40"/>
                <a:gd name="T10" fmla="*/ 19 w 70"/>
                <a:gd name="T11" fmla="*/ 1 h 40"/>
                <a:gd name="T12" fmla="*/ 34 w 70"/>
                <a:gd name="T13" fmla="*/ 8 h 40"/>
                <a:gd name="T14" fmla="*/ 56 w 70"/>
                <a:gd name="T15" fmla="*/ 2 h 40"/>
                <a:gd name="T16" fmla="*/ 70 w 70"/>
                <a:gd name="T17" fmla="*/ 9 h 40"/>
                <a:gd name="T18" fmla="*/ 70 w 70"/>
                <a:gd name="T19" fmla="*/ 9 h 40"/>
                <a:gd name="T20" fmla="*/ 70 w 70"/>
                <a:gd name="T21" fmla="*/ 10 h 40"/>
                <a:gd name="T22" fmla="*/ 56 w 70"/>
                <a:gd name="T23" fmla="*/ 39 h 40"/>
                <a:gd name="T24" fmla="*/ 56 w 70"/>
                <a:gd name="T25" fmla="*/ 39 h 40"/>
                <a:gd name="T26" fmla="*/ 17 w 70"/>
                <a:gd name="T27" fmla="*/ 40 h 40"/>
                <a:gd name="T28" fmla="*/ 9 w 70"/>
                <a:gd name="T29" fmla="*/ 1 h 40"/>
                <a:gd name="T30" fmla="*/ 3 w 70"/>
                <a:gd name="T31" fmla="*/ 3 h 40"/>
                <a:gd name="T32" fmla="*/ 3 w 70"/>
                <a:gd name="T33" fmla="*/ 11 h 40"/>
                <a:gd name="T34" fmla="*/ 17 w 70"/>
                <a:gd name="T35" fmla="*/ 39 h 40"/>
                <a:gd name="T36" fmla="*/ 55 w 70"/>
                <a:gd name="T37" fmla="*/ 38 h 40"/>
                <a:gd name="T38" fmla="*/ 69 w 70"/>
                <a:gd name="T39" fmla="*/ 9 h 40"/>
                <a:gd name="T40" fmla="*/ 56 w 70"/>
                <a:gd name="T41" fmla="*/ 4 h 40"/>
                <a:gd name="T42" fmla="*/ 34 w 70"/>
                <a:gd name="T43" fmla="*/ 9 h 40"/>
                <a:gd name="T44" fmla="*/ 34 w 70"/>
                <a:gd name="T45" fmla="*/ 9 h 40"/>
                <a:gd name="T46" fmla="*/ 34 w 70"/>
                <a:gd name="T47" fmla="*/ 9 h 40"/>
                <a:gd name="T48" fmla="*/ 18 w 70"/>
                <a:gd name="T49" fmla="*/ 2 h 40"/>
                <a:gd name="T50" fmla="*/ 9 w 70"/>
                <a:gd name="T5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0" h="40">
                  <a:moveTo>
                    <a:pt x="17" y="40"/>
                  </a:moveTo>
                  <a:cubicBezTo>
                    <a:pt x="2" y="11"/>
                    <a:pt x="2" y="11"/>
                    <a:pt x="2" y="11"/>
                  </a:cubicBezTo>
                  <a:cubicBezTo>
                    <a:pt x="0" y="7"/>
                    <a:pt x="0" y="4"/>
                    <a:pt x="2" y="2"/>
                  </a:cubicBezTo>
                  <a:cubicBezTo>
                    <a:pt x="3" y="0"/>
                    <a:pt x="5" y="0"/>
                    <a:pt x="9" y="0"/>
                  </a:cubicBezTo>
                  <a:cubicBezTo>
                    <a:pt x="14" y="0"/>
                    <a:pt x="19" y="1"/>
                    <a:pt x="19" y="1"/>
                  </a:cubicBezTo>
                  <a:cubicBezTo>
                    <a:pt x="19" y="1"/>
                    <a:pt x="19" y="1"/>
                    <a:pt x="19" y="1"/>
                  </a:cubicBezTo>
                  <a:cubicBezTo>
                    <a:pt x="26" y="6"/>
                    <a:pt x="33" y="8"/>
                    <a:pt x="34" y="8"/>
                  </a:cubicBezTo>
                  <a:cubicBezTo>
                    <a:pt x="43" y="4"/>
                    <a:pt x="50" y="2"/>
                    <a:pt x="56" y="2"/>
                  </a:cubicBezTo>
                  <a:cubicBezTo>
                    <a:pt x="68" y="2"/>
                    <a:pt x="70" y="9"/>
                    <a:pt x="70" y="9"/>
                  </a:cubicBezTo>
                  <a:cubicBezTo>
                    <a:pt x="70" y="9"/>
                    <a:pt x="70" y="9"/>
                    <a:pt x="70" y="9"/>
                  </a:cubicBezTo>
                  <a:cubicBezTo>
                    <a:pt x="70" y="10"/>
                    <a:pt x="70" y="10"/>
                    <a:pt x="70" y="10"/>
                  </a:cubicBezTo>
                  <a:cubicBezTo>
                    <a:pt x="64" y="20"/>
                    <a:pt x="59" y="30"/>
                    <a:pt x="56" y="39"/>
                  </a:cubicBezTo>
                  <a:cubicBezTo>
                    <a:pt x="56" y="39"/>
                    <a:pt x="56" y="39"/>
                    <a:pt x="56" y="39"/>
                  </a:cubicBezTo>
                  <a:lnTo>
                    <a:pt x="17" y="40"/>
                  </a:lnTo>
                  <a:close/>
                  <a:moveTo>
                    <a:pt x="9" y="1"/>
                  </a:moveTo>
                  <a:cubicBezTo>
                    <a:pt x="6" y="1"/>
                    <a:pt x="4" y="1"/>
                    <a:pt x="3" y="3"/>
                  </a:cubicBezTo>
                  <a:cubicBezTo>
                    <a:pt x="1" y="4"/>
                    <a:pt x="1" y="7"/>
                    <a:pt x="3" y="11"/>
                  </a:cubicBezTo>
                  <a:cubicBezTo>
                    <a:pt x="17" y="39"/>
                    <a:pt x="17" y="39"/>
                    <a:pt x="17" y="39"/>
                  </a:cubicBezTo>
                  <a:cubicBezTo>
                    <a:pt x="55" y="38"/>
                    <a:pt x="55" y="38"/>
                    <a:pt x="55" y="38"/>
                  </a:cubicBezTo>
                  <a:cubicBezTo>
                    <a:pt x="58" y="29"/>
                    <a:pt x="63" y="19"/>
                    <a:pt x="69" y="9"/>
                  </a:cubicBezTo>
                  <a:cubicBezTo>
                    <a:pt x="69" y="8"/>
                    <a:pt x="66" y="4"/>
                    <a:pt x="56" y="4"/>
                  </a:cubicBezTo>
                  <a:cubicBezTo>
                    <a:pt x="50" y="4"/>
                    <a:pt x="43" y="5"/>
                    <a:pt x="34" y="9"/>
                  </a:cubicBezTo>
                  <a:cubicBezTo>
                    <a:pt x="34" y="9"/>
                    <a:pt x="34" y="9"/>
                    <a:pt x="34" y="9"/>
                  </a:cubicBezTo>
                  <a:cubicBezTo>
                    <a:pt x="34" y="9"/>
                    <a:pt x="34" y="9"/>
                    <a:pt x="34" y="9"/>
                  </a:cubicBezTo>
                  <a:cubicBezTo>
                    <a:pt x="33" y="9"/>
                    <a:pt x="27" y="8"/>
                    <a:pt x="18" y="2"/>
                  </a:cubicBezTo>
                  <a:cubicBezTo>
                    <a:pt x="18" y="2"/>
                    <a:pt x="13"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1"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2" name="Freeform 35"/>
            <p:cNvSpPr>
              <a:spLocks noEditPoints="1"/>
            </p:cNvSpPr>
            <p:nvPr/>
          </p:nvSpPr>
          <p:spPr bwMode="auto">
            <a:xfrm>
              <a:off x="6468" y="2719"/>
              <a:ext cx="117" cy="36"/>
            </a:xfrm>
            <a:custGeom>
              <a:avLst/>
              <a:gdLst>
                <a:gd name="T0" fmla="*/ 8 w 49"/>
                <a:gd name="T1" fmla="*/ 15 h 15"/>
                <a:gd name="T2" fmla="*/ 0 w 49"/>
                <a:gd name="T3" fmla="*/ 8 h 15"/>
                <a:gd name="T4" fmla="*/ 2 w 49"/>
                <a:gd name="T5" fmla="*/ 3 h 15"/>
                <a:gd name="T6" fmla="*/ 7 w 49"/>
                <a:gd name="T7" fmla="*/ 1 h 15"/>
                <a:gd name="T8" fmla="*/ 42 w 49"/>
                <a:gd name="T9" fmla="*/ 0 h 15"/>
                <a:gd name="T10" fmla="*/ 49 w 49"/>
                <a:gd name="T11" fmla="*/ 7 h 15"/>
                <a:gd name="T12" fmla="*/ 42 w 49"/>
                <a:gd name="T13" fmla="*/ 14 h 15"/>
                <a:gd name="T14" fmla="*/ 8 w 49"/>
                <a:gd name="T15" fmla="*/ 15 h 15"/>
                <a:gd name="T16" fmla="*/ 42 w 49"/>
                <a:gd name="T17" fmla="*/ 1 h 15"/>
                <a:gd name="T18" fmla="*/ 41 w 49"/>
                <a:gd name="T19" fmla="*/ 1 h 15"/>
                <a:gd name="T20" fmla="*/ 7 w 49"/>
                <a:gd name="T21" fmla="*/ 2 h 15"/>
                <a:gd name="T22" fmla="*/ 3 w 49"/>
                <a:gd name="T23" fmla="*/ 4 h 15"/>
                <a:gd name="T24" fmla="*/ 1 w 49"/>
                <a:gd name="T25" fmla="*/ 8 h 15"/>
                <a:gd name="T26" fmla="*/ 8 w 49"/>
                <a:gd name="T27" fmla="*/ 14 h 15"/>
                <a:gd name="T28" fmla="*/ 8 w 49"/>
                <a:gd name="T29" fmla="*/ 14 h 15"/>
                <a:gd name="T30" fmla="*/ 42 w 49"/>
                <a:gd name="T31" fmla="*/ 13 h 15"/>
                <a:gd name="T32" fmla="*/ 48 w 49"/>
                <a:gd name="T33" fmla="*/ 7 h 15"/>
                <a:gd name="T34" fmla="*/ 42 w 49"/>
                <a:gd name="T35"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 h="15">
                  <a:moveTo>
                    <a:pt x="8" y="15"/>
                  </a:moveTo>
                  <a:cubicBezTo>
                    <a:pt x="4" y="15"/>
                    <a:pt x="0" y="12"/>
                    <a:pt x="0" y="8"/>
                  </a:cubicBezTo>
                  <a:cubicBezTo>
                    <a:pt x="0" y="6"/>
                    <a:pt x="1" y="5"/>
                    <a:pt x="2" y="3"/>
                  </a:cubicBezTo>
                  <a:cubicBezTo>
                    <a:pt x="4" y="2"/>
                    <a:pt x="5" y="1"/>
                    <a:pt x="7" y="1"/>
                  </a:cubicBezTo>
                  <a:cubicBezTo>
                    <a:pt x="42" y="0"/>
                    <a:pt x="42" y="0"/>
                    <a:pt x="42" y="0"/>
                  </a:cubicBezTo>
                  <a:cubicBezTo>
                    <a:pt x="46" y="0"/>
                    <a:pt x="49" y="3"/>
                    <a:pt x="49" y="7"/>
                  </a:cubicBezTo>
                  <a:cubicBezTo>
                    <a:pt x="49" y="11"/>
                    <a:pt x="46" y="14"/>
                    <a:pt x="42" y="14"/>
                  </a:cubicBezTo>
                  <a:lnTo>
                    <a:pt x="8" y="15"/>
                  </a:lnTo>
                  <a:close/>
                  <a:moveTo>
                    <a:pt x="42" y="1"/>
                  </a:moveTo>
                  <a:cubicBezTo>
                    <a:pt x="41" y="1"/>
                    <a:pt x="41" y="1"/>
                    <a:pt x="41" y="1"/>
                  </a:cubicBezTo>
                  <a:cubicBezTo>
                    <a:pt x="7" y="2"/>
                    <a:pt x="7" y="2"/>
                    <a:pt x="7" y="2"/>
                  </a:cubicBezTo>
                  <a:cubicBezTo>
                    <a:pt x="6" y="2"/>
                    <a:pt x="4" y="3"/>
                    <a:pt x="3" y="4"/>
                  </a:cubicBezTo>
                  <a:cubicBezTo>
                    <a:pt x="2" y="5"/>
                    <a:pt x="1" y="7"/>
                    <a:pt x="1" y="8"/>
                  </a:cubicBezTo>
                  <a:cubicBezTo>
                    <a:pt x="1" y="12"/>
                    <a:pt x="4" y="14"/>
                    <a:pt x="8" y="14"/>
                  </a:cubicBezTo>
                  <a:cubicBezTo>
                    <a:pt x="8" y="14"/>
                    <a:pt x="8" y="14"/>
                    <a:pt x="8" y="14"/>
                  </a:cubicBezTo>
                  <a:cubicBezTo>
                    <a:pt x="42" y="13"/>
                    <a:pt x="42" y="13"/>
                    <a:pt x="42" y="13"/>
                  </a:cubicBezTo>
                  <a:cubicBezTo>
                    <a:pt x="45" y="13"/>
                    <a:pt x="48" y="10"/>
                    <a:pt x="48" y="7"/>
                  </a:cubicBezTo>
                  <a:cubicBezTo>
                    <a:pt x="48" y="4"/>
                    <a:pt x="45" y="1"/>
                    <a:pt x="4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3"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4" name="Freeform 37"/>
            <p:cNvSpPr>
              <a:spLocks/>
            </p:cNvSpPr>
            <p:nvPr/>
          </p:nvSpPr>
          <p:spPr bwMode="auto">
            <a:xfrm>
              <a:off x="6147" y="2633"/>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5" name="Freeform 38"/>
            <p:cNvSpPr>
              <a:spLocks noEditPoints="1"/>
            </p:cNvSpPr>
            <p:nvPr/>
          </p:nvSpPr>
          <p:spPr bwMode="auto">
            <a:xfrm>
              <a:off x="6152" y="2642"/>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6"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7" name="Freeform 40"/>
            <p:cNvSpPr>
              <a:spLocks noEditPoints="1"/>
            </p:cNvSpPr>
            <p:nvPr/>
          </p:nvSpPr>
          <p:spPr bwMode="auto">
            <a:xfrm>
              <a:off x="6171" y="2719"/>
              <a:ext cx="86" cy="26"/>
            </a:xfrm>
            <a:custGeom>
              <a:avLst/>
              <a:gdLst>
                <a:gd name="T0" fmla="*/ 5 w 36"/>
                <a:gd name="T1" fmla="*/ 11 h 11"/>
                <a:gd name="T2" fmla="*/ 0 w 36"/>
                <a:gd name="T3" fmla="*/ 6 h 11"/>
                <a:gd name="T4" fmla="*/ 1 w 36"/>
                <a:gd name="T5" fmla="*/ 2 h 11"/>
                <a:gd name="T6" fmla="*/ 5 w 36"/>
                <a:gd name="T7" fmla="*/ 0 h 11"/>
                <a:gd name="T8" fmla="*/ 31 w 36"/>
                <a:gd name="T9" fmla="*/ 0 h 11"/>
                <a:gd name="T10" fmla="*/ 36 w 36"/>
                <a:gd name="T11" fmla="*/ 6 h 11"/>
                <a:gd name="T12" fmla="*/ 31 w 36"/>
                <a:gd name="T13" fmla="*/ 11 h 11"/>
                <a:gd name="T14" fmla="*/ 5 w 36"/>
                <a:gd name="T15" fmla="*/ 11 h 11"/>
                <a:gd name="T16" fmla="*/ 31 w 36"/>
                <a:gd name="T17" fmla="*/ 1 h 11"/>
                <a:gd name="T18" fmla="*/ 5 w 36"/>
                <a:gd name="T19" fmla="*/ 1 h 11"/>
                <a:gd name="T20" fmla="*/ 2 w 36"/>
                <a:gd name="T21" fmla="*/ 3 h 11"/>
                <a:gd name="T22" fmla="*/ 1 w 36"/>
                <a:gd name="T23" fmla="*/ 6 h 11"/>
                <a:gd name="T24" fmla="*/ 5 w 36"/>
                <a:gd name="T25" fmla="*/ 10 h 11"/>
                <a:gd name="T26" fmla="*/ 5 w 36"/>
                <a:gd name="T27" fmla="*/ 11 h 11"/>
                <a:gd name="T28" fmla="*/ 5 w 36"/>
                <a:gd name="T29" fmla="*/ 10 h 11"/>
                <a:gd name="T30" fmla="*/ 31 w 36"/>
                <a:gd name="T31" fmla="*/ 10 h 11"/>
                <a:gd name="T32" fmla="*/ 35 w 36"/>
                <a:gd name="T33" fmla="*/ 6 h 11"/>
                <a:gd name="T34" fmla="*/ 31 w 36"/>
                <a:gd name="T35"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11">
                  <a:moveTo>
                    <a:pt x="5" y="11"/>
                  </a:moveTo>
                  <a:cubicBezTo>
                    <a:pt x="2" y="11"/>
                    <a:pt x="0" y="9"/>
                    <a:pt x="0" y="6"/>
                  </a:cubicBezTo>
                  <a:cubicBezTo>
                    <a:pt x="0" y="4"/>
                    <a:pt x="0" y="3"/>
                    <a:pt x="1" y="2"/>
                  </a:cubicBezTo>
                  <a:cubicBezTo>
                    <a:pt x="2" y="1"/>
                    <a:pt x="4" y="0"/>
                    <a:pt x="5" y="0"/>
                  </a:cubicBezTo>
                  <a:cubicBezTo>
                    <a:pt x="31" y="0"/>
                    <a:pt x="31" y="0"/>
                    <a:pt x="31" y="0"/>
                  </a:cubicBezTo>
                  <a:cubicBezTo>
                    <a:pt x="34" y="0"/>
                    <a:pt x="36" y="3"/>
                    <a:pt x="36" y="6"/>
                  </a:cubicBezTo>
                  <a:cubicBezTo>
                    <a:pt x="36" y="9"/>
                    <a:pt x="34" y="11"/>
                    <a:pt x="31" y="11"/>
                  </a:cubicBezTo>
                  <a:lnTo>
                    <a:pt x="5" y="11"/>
                  </a:lnTo>
                  <a:close/>
                  <a:moveTo>
                    <a:pt x="31" y="1"/>
                  </a:moveTo>
                  <a:cubicBezTo>
                    <a:pt x="5" y="1"/>
                    <a:pt x="5" y="1"/>
                    <a:pt x="5" y="1"/>
                  </a:cubicBezTo>
                  <a:cubicBezTo>
                    <a:pt x="4" y="1"/>
                    <a:pt x="3" y="2"/>
                    <a:pt x="2" y="3"/>
                  </a:cubicBezTo>
                  <a:cubicBezTo>
                    <a:pt x="1" y="3"/>
                    <a:pt x="1" y="5"/>
                    <a:pt x="1" y="6"/>
                  </a:cubicBezTo>
                  <a:cubicBezTo>
                    <a:pt x="1" y="8"/>
                    <a:pt x="3" y="10"/>
                    <a:pt x="5" y="10"/>
                  </a:cubicBezTo>
                  <a:cubicBezTo>
                    <a:pt x="5" y="11"/>
                    <a:pt x="5" y="11"/>
                    <a:pt x="5" y="11"/>
                  </a:cubicBezTo>
                  <a:cubicBezTo>
                    <a:pt x="5" y="10"/>
                    <a:pt x="5" y="10"/>
                    <a:pt x="5" y="10"/>
                  </a:cubicBezTo>
                  <a:cubicBezTo>
                    <a:pt x="31" y="10"/>
                    <a:pt x="31" y="10"/>
                    <a:pt x="31" y="10"/>
                  </a:cubicBezTo>
                  <a:cubicBezTo>
                    <a:pt x="33" y="10"/>
                    <a:pt x="35" y="8"/>
                    <a:pt x="35" y="6"/>
                  </a:cubicBezTo>
                  <a:cubicBezTo>
                    <a:pt x="35" y="3"/>
                    <a:pt x="33" y="1"/>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sp>
          <p:nvSpPr>
            <p:cNvPr id="38" name="Freeform 41"/>
            <p:cNvSpPr>
              <a:spLocks noEditPoints="1"/>
            </p:cNvSpPr>
            <p:nvPr/>
          </p:nvSpPr>
          <p:spPr bwMode="auto">
            <a:xfrm>
              <a:off x="6066" y="2752"/>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4820" tIns="47410" rIns="94820" bIns="47410" numCol="1" anchor="t" anchorCtr="0" compatLnSpc="1">
              <a:prstTxWarp prst="textNoShape">
                <a:avLst/>
              </a:prstTxWarp>
            </a:bodyPr>
            <a:lstStyle/>
            <a:p>
              <a:endParaRPr lang="zh-CN" altLang="en-US" sz="1868">
                <a:solidFill>
                  <a:prstClr val="black"/>
                </a:solidFill>
                <a:ea typeface="微软雅黑" panose="020B0503020204020204" pitchFamily="34" charset="-122"/>
                <a:sym typeface="Arial" panose="020B0604020202020204" pitchFamily="34" charset="0"/>
              </a:endParaRPr>
            </a:p>
          </p:txBody>
        </p:sp>
      </p:grpSp>
      <p:sp>
        <p:nvSpPr>
          <p:cNvPr id="39" name="文本框 73"/>
          <p:cNvSpPr txBox="1"/>
          <p:nvPr/>
        </p:nvSpPr>
        <p:spPr>
          <a:xfrm>
            <a:off x="3470502" y="2592405"/>
            <a:ext cx="890669" cy="362788"/>
          </a:xfrm>
          <a:prstGeom prst="rect">
            <a:avLst/>
          </a:prstGeom>
          <a:noFill/>
        </p:spPr>
        <p:txBody>
          <a:bodyPr wrap="square" lIns="71115" tIns="35558" rIns="71115" bIns="35558" rtlCol="0">
            <a:spAutoFit/>
          </a:bodyPr>
          <a:lstStyle/>
          <a:p>
            <a:pPr algn="ctr"/>
            <a:r>
              <a:rPr lang="en-US" altLang="zh-CN" sz="1868" dirty="0">
                <a:solidFill>
                  <a:srgbClr val="00B0F0"/>
                </a:solidFill>
                <a:ea typeface="微软雅黑" panose="020B0503020204020204" pitchFamily="34" charset="-122"/>
                <a:sym typeface="Arial" panose="020B0604020202020204" pitchFamily="34" charset="0"/>
              </a:rPr>
              <a:t>50</a:t>
            </a:r>
            <a:r>
              <a:rPr lang="en-US" altLang="zh-CN" sz="1244" dirty="0">
                <a:solidFill>
                  <a:srgbClr val="00B0F0"/>
                </a:solidFill>
                <a:ea typeface="微软雅黑" panose="020B0503020204020204" pitchFamily="34" charset="-122"/>
                <a:sym typeface="Arial" panose="020B0604020202020204" pitchFamily="34" charset="0"/>
              </a:rPr>
              <a:t>%</a:t>
            </a:r>
            <a:endParaRPr lang="zh-CN" altLang="en-US" sz="1141" dirty="0">
              <a:solidFill>
                <a:srgbClr val="00B0F0"/>
              </a:solidFill>
              <a:ea typeface="微软雅黑" panose="020B0503020204020204" pitchFamily="34" charset="-122"/>
              <a:sym typeface="Arial" panose="020B0604020202020204" pitchFamily="34" charset="0"/>
            </a:endParaRPr>
          </a:p>
        </p:txBody>
      </p:sp>
      <p:sp>
        <p:nvSpPr>
          <p:cNvPr id="40" name="文本框 74"/>
          <p:cNvSpPr txBox="1"/>
          <p:nvPr/>
        </p:nvSpPr>
        <p:spPr>
          <a:xfrm>
            <a:off x="5194169" y="2592405"/>
            <a:ext cx="890669" cy="362788"/>
          </a:xfrm>
          <a:prstGeom prst="rect">
            <a:avLst/>
          </a:prstGeom>
          <a:noFill/>
        </p:spPr>
        <p:txBody>
          <a:bodyPr wrap="square" lIns="71115" tIns="35558" rIns="71115" bIns="35558" rtlCol="0">
            <a:spAutoFit/>
          </a:bodyPr>
          <a:lstStyle/>
          <a:p>
            <a:pPr algn="ctr"/>
            <a:r>
              <a:rPr lang="en-US" altLang="zh-CN" sz="1868" dirty="0">
                <a:solidFill>
                  <a:srgbClr val="0070C0"/>
                </a:solidFill>
                <a:ea typeface="微软雅黑" panose="020B0503020204020204" pitchFamily="34" charset="-122"/>
                <a:sym typeface="Arial" panose="020B0604020202020204" pitchFamily="34" charset="0"/>
              </a:rPr>
              <a:t>80</a:t>
            </a:r>
            <a:r>
              <a:rPr lang="en-US" altLang="zh-CN" sz="1244" dirty="0">
                <a:solidFill>
                  <a:srgbClr val="0070C0"/>
                </a:solidFill>
                <a:ea typeface="微软雅黑" panose="020B0503020204020204" pitchFamily="34" charset="-122"/>
                <a:sym typeface="Arial" panose="020B0604020202020204" pitchFamily="34" charset="0"/>
              </a:rPr>
              <a:t>%</a:t>
            </a:r>
            <a:endParaRPr lang="zh-CN" altLang="en-US" sz="1141" dirty="0">
              <a:solidFill>
                <a:srgbClr val="0070C0"/>
              </a:solidFill>
              <a:ea typeface="微软雅黑" panose="020B0503020204020204" pitchFamily="34" charset="-122"/>
              <a:sym typeface="Arial" panose="020B0604020202020204" pitchFamily="34" charset="0"/>
            </a:endParaRPr>
          </a:p>
        </p:txBody>
      </p:sp>
      <p:sp>
        <p:nvSpPr>
          <p:cNvPr id="41" name="文本框 75"/>
          <p:cNvSpPr txBox="1"/>
          <p:nvPr/>
        </p:nvSpPr>
        <p:spPr>
          <a:xfrm>
            <a:off x="6874288" y="2592405"/>
            <a:ext cx="890669" cy="362788"/>
          </a:xfrm>
          <a:prstGeom prst="rect">
            <a:avLst/>
          </a:prstGeom>
          <a:noFill/>
        </p:spPr>
        <p:txBody>
          <a:bodyPr wrap="square" lIns="71115" tIns="35558" rIns="71115" bIns="35558" rtlCol="0">
            <a:spAutoFit/>
          </a:bodyPr>
          <a:lstStyle/>
          <a:p>
            <a:pPr algn="ctr"/>
            <a:r>
              <a:rPr lang="en-US" altLang="zh-CN" sz="1868" dirty="0">
                <a:solidFill>
                  <a:srgbClr val="00B0F0"/>
                </a:solidFill>
                <a:ea typeface="微软雅黑" panose="020B0503020204020204" pitchFamily="34" charset="-122"/>
                <a:sym typeface="Arial" panose="020B0604020202020204" pitchFamily="34" charset="0"/>
              </a:rPr>
              <a:t>100</a:t>
            </a:r>
            <a:r>
              <a:rPr lang="en-US" altLang="zh-CN" sz="1244" dirty="0">
                <a:solidFill>
                  <a:srgbClr val="00B0F0"/>
                </a:solidFill>
                <a:ea typeface="微软雅黑" panose="020B0503020204020204" pitchFamily="34" charset="-122"/>
                <a:sym typeface="Arial" panose="020B0604020202020204" pitchFamily="34" charset="0"/>
              </a:rPr>
              <a:t>%</a:t>
            </a:r>
            <a:endParaRPr lang="zh-CN" altLang="en-US" sz="1141" dirty="0">
              <a:solidFill>
                <a:srgbClr val="00B0F0"/>
              </a:solidFill>
              <a:ea typeface="微软雅黑" panose="020B0503020204020204" pitchFamily="34" charset="-122"/>
              <a:sym typeface="Arial" panose="020B0604020202020204" pitchFamily="34" charset="0"/>
            </a:endParaRPr>
          </a:p>
        </p:txBody>
      </p:sp>
      <p:grpSp>
        <p:nvGrpSpPr>
          <p:cNvPr id="42" name="组合 41"/>
          <p:cNvGrpSpPr/>
          <p:nvPr/>
        </p:nvGrpSpPr>
        <p:grpSpPr>
          <a:xfrm>
            <a:off x="1696226" y="2886004"/>
            <a:ext cx="1237624" cy="807307"/>
            <a:chOff x="3457192" y="3881040"/>
            <a:chExt cx="1591334" cy="1038030"/>
          </a:xfrm>
        </p:grpSpPr>
        <p:sp>
          <p:nvSpPr>
            <p:cNvPr id="43" name="文本框 77"/>
            <p:cNvSpPr txBox="1"/>
            <p:nvPr/>
          </p:nvSpPr>
          <p:spPr>
            <a:xfrm>
              <a:off x="3457511" y="3881040"/>
              <a:ext cx="1591015" cy="368035"/>
            </a:xfrm>
            <a:prstGeom prst="rect">
              <a:avLst/>
            </a:prstGeom>
            <a:noFill/>
          </p:spPr>
          <p:txBody>
            <a:bodyPr wrap="square" rtlCol="0">
              <a:spAutoFit/>
            </a:bodyPr>
            <a:lstStyle/>
            <a:p>
              <a:r>
                <a:rPr lang="zh-CN" altLang="en-US" sz="1244" dirty="0">
                  <a:solidFill>
                    <a:srgbClr val="0070C0"/>
                  </a:solidFill>
                  <a:ea typeface="微软雅黑" panose="020B0503020204020204" pitchFamily="34" charset="-122"/>
                  <a:sym typeface="Arial" panose="020B0604020202020204" pitchFamily="34" charset="0"/>
                </a:rPr>
                <a:t>在此添加标题</a:t>
              </a:r>
            </a:p>
          </p:txBody>
        </p:sp>
        <p:sp>
          <p:nvSpPr>
            <p:cNvPr id="44" name="文本框 78"/>
            <p:cNvSpPr txBox="1"/>
            <p:nvPr/>
          </p:nvSpPr>
          <p:spPr>
            <a:xfrm>
              <a:off x="3457192" y="4135510"/>
              <a:ext cx="1398251" cy="783560"/>
            </a:xfrm>
            <a:prstGeom prst="rect">
              <a:avLst/>
            </a:prstGeom>
            <a:noFill/>
          </p:spPr>
          <p:txBody>
            <a:bodyPr wrap="square" rtlCol="0">
              <a:spAutoFit/>
            </a:bodyPr>
            <a:lstStyle/>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3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45" name="组合 44"/>
          <p:cNvGrpSpPr/>
          <p:nvPr/>
        </p:nvGrpSpPr>
        <p:grpSpPr>
          <a:xfrm>
            <a:off x="3391798" y="2886004"/>
            <a:ext cx="1184792" cy="807307"/>
            <a:chOff x="3457192" y="3881040"/>
            <a:chExt cx="1523402" cy="1038030"/>
          </a:xfrm>
        </p:grpSpPr>
        <p:sp>
          <p:nvSpPr>
            <p:cNvPr id="46" name="文本框 80"/>
            <p:cNvSpPr txBox="1"/>
            <p:nvPr/>
          </p:nvSpPr>
          <p:spPr>
            <a:xfrm>
              <a:off x="3457511" y="3881040"/>
              <a:ext cx="1523083" cy="368035"/>
            </a:xfrm>
            <a:prstGeom prst="rect">
              <a:avLst/>
            </a:prstGeom>
            <a:noFill/>
          </p:spPr>
          <p:txBody>
            <a:bodyPr wrap="square" rtlCol="0">
              <a:spAutoFit/>
            </a:bodyPr>
            <a:lstStyle/>
            <a:p>
              <a:r>
                <a:rPr lang="zh-CN" altLang="en-US" sz="1244" dirty="0">
                  <a:solidFill>
                    <a:srgbClr val="00B0F0"/>
                  </a:solidFill>
                  <a:ea typeface="微软雅黑" panose="020B0503020204020204" pitchFamily="34" charset="-122"/>
                  <a:sym typeface="Arial" panose="020B0604020202020204" pitchFamily="34" charset="0"/>
                </a:rPr>
                <a:t>在此添加标题</a:t>
              </a:r>
            </a:p>
          </p:txBody>
        </p:sp>
        <p:sp>
          <p:nvSpPr>
            <p:cNvPr id="47" name="文本框 81"/>
            <p:cNvSpPr txBox="1"/>
            <p:nvPr/>
          </p:nvSpPr>
          <p:spPr>
            <a:xfrm>
              <a:off x="3457192" y="4135510"/>
              <a:ext cx="1398252" cy="783560"/>
            </a:xfrm>
            <a:prstGeom prst="rect">
              <a:avLst/>
            </a:prstGeom>
            <a:noFill/>
          </p:spPr>
          <p:txBody>
            <a:bodyPr wrap="square" rtlCol="0">
              <a:spAutoFit/>
            </a:bodyPr>
            <a:lstStyle/>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3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48" name="组合 47"/>
          <p:cNvGrpSpPr/>
          <p:nvPr/>
        </p:nvGrpSpPr>
        <p:grpSpPr>
          <a:xfrm>
            <a:off x="5087379" y="2886004"/>
            <a:ext cx="1206628" cy="807307"/>
            <a:chOff x="3457192" y="3881040"/>
            <a:chExt cx="1551480" cy="1038030"/>
          </a:xfrm>
        </p:grpSpPr>
        <p:sp>
          <p:nvSpPr>
            <p:cNvPr id="49" name="文本框 83"/>
            <p:cNvSpPr txBox="1"/>
            <p:nvPr/>
          </p:nvSpPr>
          <p:spPr>
            <a:xfrm>
              <a:off x="3457511" y="3881040"/>
              <a:ext cx="1551161" cy="368035"/>
            </a:xfrm>
            <a:prstGeom prst="rect">
              <a:avLst/>
            </a:prstGeom>
            <a:noFill/>
          </p:spPr>
          <p:txBody>
            <a:bodyPr wrap="square" rtlCol="0">
              <a:spAutoFit/>
            </a:bodyPr>
            <a:lstStyle/>
            <a:p>
              <a:r>
                <a:rPr lang="zh-CN" altLang="en-US" sz="1244" dirty="0">
                  <a:solidFill>
                    <a:srgbClr val="0070C0"/>
                  </a:solidFill>
                  <a:ea typeface="微软雅黑" panose="020B0503020204020204" pitchFamily="34" charset="-122"/>
                  <a:sym typeface="Arial" panose="020B0604020202020204" pitchFamily="34" charset="0"/>
                </a:rPr>
                <a:t>在此添加标题</a:t>
              </a:r>
            </a:p>
          </p:txBody>
        </p:sp>
        <p:sp>
          <p:nvSpPr>
            <p:cNvPr id="50" name="文本框 84"/>
            <p:cNvSpPr txBox="1"/>
            <p:nvPr/>
          </p:nvSpPr>
          <p:spPr>
            <a:xfrm>
              <a:off x="3457192" y="4135510"/>
              <a:ext cx="1398250" cy="783560"/>
            </a:xfrm>
            <a:prstGeom prst="rect">
              <a:avLst/>
            </a:prstGeom>
            <a:noFill/>
          </p:spPr>
          <p:txBody>
            <a:bodyPr wrap="square" rtlCol="0">
              <a:spAutoFit/>
            </a:bodyPr>
            <a:lstStyle/>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3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1" name="组合 50"/>
          <p:cNvGrpSpPr/>
          <p:nvPr/>
        </p:nvGrpSpPr>
        <p:grpSpPr>
          <a:xfrm>
            <a:off x="6782949" y="2886004"/>
            <a:ext cx="1300905" cy="807307"/>
            <a:chOff x="3457192" y="3881040"/>
            <a:chExt cx="1672700" cy="1038030"/>
          </a:xfrm>
        </p:grpSpPr>
        <p:sp>
          <p:nvSpPr>
            <p:cNvPr id="52" name="文本框 86"/>
            <p:cNvSpPr txBox="1"/>
            <p:nvPr/>
          </p:nvSpPr>
          <p:spPr>
            <a:xfrm>
              <a:off x="3457511" y="3881040"/>
              <a:ext cx="1672381" cy="368035"/>
            </a:xfrm>
            <a:prstGeom prst="rect">
              <a:avLst/>
            </a:prstGeom>
            <a:noFill/>
          </p:spPr>
          <p:txBody>
            <a:bodyPr wrap="square" rtlCol="0">
              <a:spAutoFit/>
            </a:bodyPr>
            <a:lstStyle/>
            <a:p>
              <a:r>
                <a:rPr lang="zh-CN" altLang="en-US" sz="1244" dirty="0">
                  <a:solidFill>
                    <a:srgbClr val="00B0F0"/>
                  </a:solidFill>
                  <a:ea typeface="微软雅黑" panose="020B0503020204020204" pitchFamily="34" charset="-122"/>
                  <a:sym typeface="Arial" panose="020B0604020202020204" pitchFamily="34" charset="0"/>
                </a:rPr>
                <a:t>在此添加标题</a:t>
              </a:r>
            </a:p>
          </p:txBody>
        </p:sp>
        <p:sp>
          <p:nvSpPr>
            <p:cNvPr id="53" name="文本框 87"/>
            <p:cNvSpPr txBox="1"/>
            <p:nvPr/>
          </p:nvSpPr>
          <p:spPr>
            <a:xfrm>
              <a:off x="3457192" y="4135510"/>
              <a:ext cx="1398252" cy="783560"/>
            </a:xfrm>
            <a:prstGeom prst="rect">
              <a:avLst/>
            </a:prstGeom>
            <a:noFill/>
          </p:spPr>
          <p:txBody>
            <a:bodyPr wrap="square" rtlCol="0">
              <a:spAutoFit/>
            </a:bodyPr>
            <a:lstStyle/>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a:t>
              </a:r>
            </a:p>
            <a:p>
              <a:pPr algn="just"/>
              <a:r>
                <a:rPr lang="zh-CN" altLang="en-US" sz="830" dirty="0">
                  <a:solidFill>
                    <a:prstClr val="black">
                      <a:lumMod val="50000"/>
                      <a:lumOff val="50000"/>
                    </a:prstClr>
                  </a:solidFill>
                  <a:ea typeface="微软雅黑" panose="020B0503020204020204" pitchFamily="34" charset="-122"/>
                  <a:sym typeface="Arial" panose="020B0604020202020204" pitchFamily="34" charset="0"/>
                </a:rPr>
                <a:t>替换你的文字</a:t>
              </a:r>
            </a:p>
            <a:p>
              <a:pPr algn="just"/>
              <a:endParaRPr lang="zh-CN" altLang="en-US" sz="830"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4" name="组合 53"/>
          <p:cNvGrpSpPr/>
          <p:nvPr/>
        </p:nvGrpSpPr>
        <p:grpSpPr>
          <a:xfrm>
            <a:off x="1389638" y="4060409"/>
            <a:ext cx="6821927" cy="971453"/>
            <a:chOff x="1710190" y="5445125"/>
            <a:chExt cx="8771621" cy="1249094"/>
          </a:xfrm>
        </p:grpSpPr>
        <p:cxnSp>
          <p:nvCxnSpPr>
            <p:cNvPr id="55" name="直接连接符 54"/>
            <p:cNvCxnSpPr/>
            <p:nvPr/>
          </p:nvCxnSpPr>
          <p:spPr>
            <a:xfrm>
              <a:off x="1710190" y="5445125"/>
              <a:ext cx="8771621"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6" name="文本框 90"/>
            <p:cNvSpPr txBox="1"/>
            <p:nvPr/>
          </p:nvSpPr>
          <p:spPr>
            <a:xfrm>
              <a:off x="1874403" y="5592084"/>
              <a:ext cx="8443196" cy="1102135"/>
            </a:xfrm>
            <a:prstGeom prst="rect">
              <a:avLst/>
            </a:prstGeom>
            <a:noFill/>
          </p:spPr>
          <p:txBody>
            <a:bodyPr wrap="square" rtlCol="0">
              <a:spAutoFit/>
            </a:bodyPr>
            <a:lstStyle/>
            <a:p>
              <a:pPr algn="just"/>
              <a:r>
                <a:rPr lang="zh-CN" altLang="en-US" sz="1244"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r>
                <a:rPr lang="zh-CN" altLang="en-US" sz="1244" dirty="0">
                  <a:solidFill>
                    <a:prstClr val="black">
                      <a:lumMod val="50000"/>
                      <a:lumOff val="50000"/>
                    </a:prstClr>
                  </a:solidFill>
                  <a:ea typeface="微软雅黑" panose="020B0503020204020204" pitchFamily="34" charset="-122"/>
                  <a:sym typeface="Arial" panose="020B0604020202020204" pitchFamily="34" charset="0"/>
                </a:rPr>
                <a:t>替换你的文字替换你的文字替换你的文字替换你的文字替换你的文字替换你的文字替换你的</a:t>
              </a:r>
            </a:p>
            <a:p>
              <a:pPr algn="just"/>
              <a:endParaRPr lang="zh-CN" altLang="en-US" sz="1244" dirty="0">
                <a:solidFill>
                  <a:prstClr val="black">
                    <a:lumMod val="50000"/>
                    <a:lumOff val="50000"/>
                  </a:prstClr>
                </a:solidFill>
                <a:ea typeface="微软雅黑" panose="020B0503020204020204" pitchFamily="34" charset="-122"/>
                <a:sym typeface="Arial" panose="020B0604020202020204" pitchFamily="34" charset="0"/>
              </a:endParaRPr>
            </a:p>
            <a:p>
              <a:pPr algn="just"/>
              <a:endParaRPr lang="zh-CN" altLang="en-US" sz="1244"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7" name="组合 56"/>
          <p:cNvGrpSpPr/>
          <p:nvPr/>
        </p:nvGrpSpPr>
        <p:grpSpPr>
          <a:xfrm>
            <a:off x="1929964" y="3671062"/>
            <a:ext cx="6529472" cy="286232"/>
            <a:chOff x="2094548" y="5327134"/>
            <a:chExt cx="7190104" cy="368036"/>
          </a:xfrm>
        </p:grpSpPr>
        <p:grpSp>
          <p:nvGrpSpPr>
            <p:cNvPr id="58" name="组合 57"/>
            <p:cNvGrpSpPr/>
            <p:nvPr/>
          </p:nvGrpSpPr>
          <p:grpSpPr>
            <a:xfrm>
              <a:off x="7631748" y="5327134"/>
              <a:ext cx="1652904" cy="368036"/>
              <a:chOff x="2080894" y="4828841"/>
              <a:chExt cx="1652904" cy="368036"/>
            </a:xfrm>
          </p:grpSpPr>
          <p:sp>
            <p:nvSpPr>
              <p:cNvPr id="68" name="圆角矩形 67"/>
              <p:cNvSpPr/>
              <p:nvPr/>
            </p:nvSpPr>
            <p:spPr>
              <a:xfrm>
                <a:off x="2080894" y="4880791"/>
                <a:ext cx="265433" cy="265433"/>
              </a:xfrm>
              <a:prstGeom prst="roundRect">
                <a:avLst/>
              </a:prstGeom>
              <a:solidFill>
                <a:srgbClr val="00B0F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文本框 103"/>
              <p:cNvSpPr txBox="1"/>
              <p:nvPr/>
            </p:nvSpPr>
            <p:spPr>
              <a:xfrm>
                <a:off x="2346326" y="4828841"/>
                <a:ext cx="1387472" cy="368036"/>
              </a:xfrm>
              <a:prstGeom prst="rect">
                <a:avLst/>
              </a:prstGeom>
              <a:noFill/>
            </p:spPr>
            <p:txBody>
              <a:bodyPr wrap="square" rtlCol="0">
                <a:spAutoFit/>
              </a:bodyPr>
              <a:lstStyle/>
              <a:p>
                <a:r>
                  <a:rPr lang="en-US" altLang="zh-CN" sz="1244"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44"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59" name="组合 58"/>
            <p:cNvGrpSpPr/>
            <p:nvPr/>
          </p:nvGrpSpPr>
          <p:grpSpPr>
            <a:xfrm>
              <a:off x="5786015" y="5327134"/>
              <a:ext cx="1652904" cy="368036"/>
              <a:chOff x="2080894" y="4828841"/>
              <a:chExt cx="1652904" cy="368036"/>
            </a:xfrm>
          </p:grpSpPr>
          <p:sp>
            <p:nvSpPr>
              <p:cNvPr id="66" name="圆角矩形 65"/>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文本框 101"/>
              <p:cNvSpPr txBox="1"/>
              <p:nvPr/>
            </p:nvSpPr>
            <p:spPr>
              <a:xfrm>
                <a:off x="2346326" y="4828841"/>
                <a:ext cx="1387472" cy="368036"/>
              </a:xfrm>
              <a:prstGeom prst="rect">
                <a:avLst/>
              </a:prstGeom>
              <a:noFill/>
            </p:spPr>
            <p:txBody>
              <a:bodyPr wrap="square" rtlCol="0">
                <a:spAutoFit/>
              </a:bodyPr>
              <a:lstStyle/>
              <a:p>
                <a:r>
                  <a:rPr lang="en-US" altLang="zh-CN" sz="1244"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44"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60" name="组合 59"/>
            <p:cNvGrpSpPr/>
            <p:nvPr/>
          </p:nvGrpSpPr>
          <p:grpSpPr>
            <a:xfrm>
              <a:off x="3940281" y="5327134"/>
              <a:ext cx="1652904" cy="368036"/>
              <a:chOff x="2080894" y="4828841"/>
              <a:chExt cx="1652904" cy="368036"/>
            </a:xfrm>
          </p:grpSpPr>
          <p:sp>
            <p:nvSpPr>
              <p:cNvPr id="64" name="圆角矩形 63"/>
              <p:cNvSpPr/>
              <p:nvPr/>
            </p:nvSpPr>
            <p:spPr>
              <a:xfrm>
                <a:off x="2080894" y="4880791"/>
                <a:ext cx="265433" cy="265433"/>
              </a:xfrm>
              <a:prstGeom prst="roundRect">
                <a:avLst/>
              </a:prstGeom>
              <a:solidFill>
                <a:srgbClr val="00ADDF"/>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文本框 99"/>
              <p:cNvSpPr txBox="1"/>
              <p:nvPr/>
            </p:nvSpPr>
            <p:spPr>
              <a:xfrm>
                <a:off x="2346326" y="4828841"/>
                <a:ext cx="1387472" cy="368036"/>
              </a:xfrm>
              <a:prstGeom prst="rect">
                <a:avLst/>
              </a:prstGeom>
              <a:noFill/>
            </p:spPr>
            <p:txBody>
              <a:bodyPr wrap="square" rtlCol="0">
                <a:spAutoFit/>
              </a:bodyPr>
              <a:lstStyle/>
              <a:p>
                <a:r>
                  <a:rPr lang="en-US" altLang="zh-CN" sz="1244"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44" dirty="0">
                  <a:solidFill>
                    <a:prstClr val="black">
                      <a:lumMod val="50000"/>
                      <a:lumOff val="50000"/>
                    </a:prstClr>
                  </a:solidFill>
                  <a:ea typeface="微软雅黑" panose="020B0503020204020204" pitchFamily="34" charset="-122"/>
                  <a:sym typeface="Arial" panose="020B0604020202020204" pitchFamily="34" charset="0"/>
                </a:endParaRPr>
              </a:p>
            </p:txBody>
          </p:sp>
        </p:grpSp>
        <p:grpSp>
          <p:nvGrpSpPr>
            <p:cNvPr id="61" name="组合 60"/>
            <p:cNvGrpSpPr/>
            <p:nvPr/>
          </p:nvGrpSpPr>
          <p:grpSpPr>
            <a:xfrm>
              <a:off x="2094548" y="5327134"/>
              <a:ext cx="1652904" cy="368036"/>
              <a:chOff x="2080894" y="4828841"/>
              <a:chExt cx="1652904" cy="368036"/>
            </a:xfrm>
          </p:grpSpPr>
          <p:sp>
            <p:nvSpPr>
              <p:cNvPr id="62" name="圆角矩形 61"/>
              <p:cNvSpPr/>
              <p:nvPr/>
            </p:nvSpPr>
            <p:spPr>
              <a:xfrm>
                <a:off x="2080894" y="4880791"/>
                <a:ext cx="265433" cy="265433"/>
              </a:xfrm>
              <a:prstGeom prst="roundRect">
                <a:avLst/>
              </a:prstGeom>
              <a:solidFill>
                <a:srgbClr val="0070C0"/>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文本框 97"/>
              <p:cNvSpPr txBox="1"/>
              <p:nvPr/>
            </p:nvSpPr>
            <p:spPr>
              <a:xfrm>
                <a:off x="2346326" y="4828841"/>
                <a:ext cx="1387472" cy="368036"/>
              </a:xfrm>
              <a:prstGeom prst="rect">
                <a:avLst/>
              </a:prstGeom>
              <a:noFill/>
            </p:spPr>
            <p:txBody>
              <a:bodyPr wrap="square" rtlCol="0">
                <a:spAutoFit/>
              </a:bodyPr>
              <a:lstStyle/>
              <a:p>
                <a:r>
                  <a:rPr lang="en-US" altLang="zh-CN" sz="1244" dirty="0">
                    <a:solidFill>
                      <a:prstClr val="black">
                        <a:lumMod val="50000"/>
                        <a:lumOff val="50000"/>
                      </a:prstClr>
                    </a:solidFill>
                    <a:ea typeface="微软雅黑" panose="020B0503020204020204" pitchFamily="34" charset="-122"/>
                    <a:sym typeface="Arial" panose="020B0604020202020204" pitchFamily="34" charset="0"/>
                  </a:rPr>
                  <a:t>TEXT HERE</a:t>
                </a:r>
                <a:endParaRPr lang="zh-CN" altLang="en-US" sz="1244" dirty="0">
                  <a:solidFill>
                    <a:prstClr val="black">
                      <a:lumMod val="50000"/>
                      <a:lumOff val="50000"/>
                    </a:prstClr>
                  </a:solidFill>
                  <a:ea typeface="微软雅黑" panose="020B0503020204020204" pitchFamily="34" charset="-122"/>
                  <a:sym typeface="Arial" panose="020B0604020202020204" pitchFamily="34" charset="0"/>
                </a:endParaRPr>
              </a:p>
            </p:txBody>
          </p:sp>
        </p:grpSp>
      </p:grpSp>
      <p:sp>
        <p:nvSpPr>
          <p:cNvPr id="70" name="文本框 69"/>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71"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72" name="图片 7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124378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500"/>
                                        <p:tgtEl>
                                          <p:spTgt spid="7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71"/>
                                        </p:tgtEl>
                                        <p:attrNameLst>
                                          <p:attrName>style.visibility</p:attrName>
                                        </p:attrNameLst>
                                      </p:cBhvr>
                                      <p:to>
                                        <p:strVal val="visible"/>
                                      </p:to>
                                    </p:set>
                                    <p:anim calcmode="lin" valueType="num">
                                      <p:cBhvr>
                                        <p:cTn id="11"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71"/>
                                        </p:tgtEl>
                                        <p:attrNameLst>
                                          <p:attrName>ppt_y</p:attrName>
                                        </p:attrNameLst>
                                      </p:cBhvr>
                                      <p:tavLst>
                                        <p:tav tm="0">
                                          <p:val>
                                            <p:strVal val="#ppt_y"/>
                                          </p:val>
                                        </p:tav>
                                        <p:tav tm="100000">
                                          <p:val>
                                            <p:strVal val="#ppt_y"/>
                                          </p:val>
                                        </p:tav>
                                      </p:tavLst>
                                    </p:anim>
                                    <p:anim calcmode="lin" valueType="num">
                                      <p:cBhvr>
                                        <p:cTn id="13"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71"/>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71"/>
                                        </p:tgtEl>
                                      </p:cBhvr>
                                    </p:animEffect>
                                  </p:childTnLst>
                                </p:cTn>
                              </p:par>
                            </p:childTnLst>
                          </p:cTn>
                        </p:par>
                        <p:par>
                          <p:cTn id="16" fill="hold">
                            <p:stCondLst>
                              <p:cond delay="1450"/>
                            </p:stCondLst>
                            <p:childTnLst>
                              <p:par>
                                <p:cTn id="17" presetID="21"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heel(1)">
                                      <p:cBhvr>
                                        <p:cTn id="19" dur="1000"/>
                                        <p:tgtEl>
                                          <p:spTgt spid="6"/>
                                        </p:tgtEl>
                                      </p:cBhvr>
                                    </p:animEffect>
                                  </p:childTnLst>
                                </p:cTn>
                              </p:par>
                              <p:par>
                                <p:cTn id="20" presetID="21" presetClass="entr" presetSubtype="1"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heel(1)">
                                      <p:cBhvr>
                                        <p:cTn id="22" dur="1000"/>
                                        <p:tgtEl>
                                          <p:spTgt spid="11"/>
                                        </p:tgtEl>
                                      </p:cBhvr>
                                    </p:animEffect>
                                  </p:childTnLst>
                                </p:cTn>
                              </p:par>
                            </p:childTnLst>
                          </p:cTn>
                        </p:par>
                        <p:par>
                          <p:cTn id="23" fill="hold">
                            <p:stCondLst>
                              <p:cond delay="2450"/>
                            </p:stCondLst>
                            <p:childTnLst>
                              <p:par>
                                <p:cTn id="24" presetID="16" presetClass="entr" presetSubtype="21"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arn(inVertical)">
                                      <p:cBhvr>
                                        <p:cTn id="26" dur="500"/>
                                        <p:tgtEl>
                                          <p:spTgt spid="10"/>
                                        </p:tgtEl>
                                      </p:cBhvr>
                                    </p:animEffect>
                                  </p:childTnLst>
                                </p:cTn>
                              </p:par>
                              <p:par>
                                <p:cTn id="27" presetID="16" presetClass="entr" presetSubtype="21"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barn(inVertical)">
                                      <p:cBhvr>
                                        <p:cTn id="29" dur="500"/>
                                        <p:tgtEl>
                                          <p:spTgt spid="42"/>
                                        </p:tgtEl>
                                      </p:cBhvr>
                                    </p:animEffect>
                                  </p:childTnLst>
                                </p:cTn>
                              </p:par>
                            </p:childTnLst>
                          </p:cTn>
                        </p:par>
                        <p:par>
                          <p:cTn id="30" fill="hold">
                            <p:stCondLst>
                              <p:cond delay="2950"/>
                            </p:stCondLst>
                            <p:childTnLst>
                              <p:par>
                                <p:cTn id="31" presetID="21" presetClass="entr" presetSubtype="1"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heel(1)">
                                      <p:cBhvr>
                                        <p:cTn id="33" dur="1000"/>
                                        <p:tgtEl>
                                          <p:spTgt spid="14"/>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heel(1)">
                                      <p:cBhvr>
                                        <p:cTn id="36" dur="1000"/>
                                        <p:tgtEl>
                                          <p:spTgt spid="7"/>
                                        </p:tgtEl>
                                      </p:cBhvr>
                                    </p:animEffect>
                                  </p:childTnLst>
                                </p:cTn>
                              </p:par>
                            </p:childTnLst>
                          </p:cTn>
                        </p:par>
                        <p:par>
                          <p:cTn id="37" fill="hold">
                            <p:stCondLst>
                              <p:cond delay="3950"/>
                            </p:stCondLst>
                            <p:childTnLst>
                              <p:par>
                                <p:cTn id="38" presetID="16" presetClass="entr" presetSubtype="21"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barn(inVertical)">
                                      <p:cBhvr>
                                        <p:cTn id="40" dur="500"/>
                                        <p:tgtEl>
                                          <p:spTgt spid="45"/>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arn(inVertical)">
                                      <p:cBhvr>
                                        <p:cTn id="43" dur="500"/>
                                        <p:tgtEl>
                                          <p:spTgt spid="39"/>
                                        </p:tgtEl>
                                      </p:cBhvr>
                                    </p:animEffect>
                                  </p:childTnLst>
                                </p:cTn>
                              </p:par>
                            </p:childTnLst>
                          </p:cTn>
                        </p:par>
                        <p:par>
                          <p:cTn id="44" fill="hold">
                            <p:stCondLst>
                              <p:cond delay="4450"/>
                            </p:stCondLst>
                            <p:childTnLst>
                              <p:par>
                                <p:cTn id="45" presetID="21" presetClass="entr" presetSubtype="1"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heel(1)">
                                      <p:cBhvr>
                                        <p:cTn id="47" dur="1000"/>
                                        <p:tgtEl>
                                          <p:spTgt spid="8"/>
                                        </p:tgtEl>
                                      </p:cBhvr>
                                    </p:animEffect>
                                  </p:childTnLst>
                                </p:cTn>
                              </p:par>
                              <p:par>
                                <p:cTn id="48" presetID="21" presetClass="entr" presetSubtype="1"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heel(1)">
                                      <p:cBhvr>
                                        <p:cTn id="50" dur="1000"/>
                                        <p:tgtEl>
                                          <p:spTgt spid="17"/>
                                        </p:tgtEl>
                                      </p:cBhvr>
                                    </p:animEffect>
                                  </p:childTnLst>
                                </p:cTn>
                              </p:par>
                            </p:childTnLst>
                          </p:cTn>
                        </p:par>
                        <p:par>
                          <p:cTn id="51" fill="hold">
                            <p:stCondLst>
                              <p:cond delay="5450"/>
                            </p:stCondLst>
                            <p:childTnLst>
                              <p:par>
                                <p:cTn id="52" presetID="16" presetClass="entr" presetSubtype="21"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barn(inVertical)">
                                      <p:cBhvr>
                                        <p:cTn id="54" dur="500"/>
                                        <p:tgtEl>
                                          <p:spTgt spid="40"/>
                                        </p:tgtEl>
                                      </p:cBhvr>
                                    </p:animEffect>
                                  </p:childTnLst>
                                </p:cTn>
                              </p:par>
                              <p:par>
                                <p:cTn id="55" presetID="16" presetClass="entr" presetSubtype="21" fill="hold"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barn(inVertical)">
                                      <p:cBhvr>
                                        <p:cTn id="57" dur="500"/>
                                        <p:tgtEl>
                                          <p:spTgt spid="48"/>
                                        </p:tgtEl>
                                      </p:cBhvr>
                                    </p:animEffect>
                                  </p:childTnLst>
                                </p:cTn>
                              </p:par>
                            </p:childTnLst>
                          </p:cTn>
                        </p:par>
                        <p:par>
                          <p:cTn id="58" fill="hold">
                            <p:stCondLst>
                              <p:cond delay="5950"/>
                            </p:stCondLst>
                            <p:childTnLst>
                              <p:par>
                                <p:cTn id="59" presetID="21" presetClass="entr" presetSubtype="1"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heel(1)">
                                      <p:cBhvr>
                                        <p:cTn id="61" dur="1000"/>
                                        <p:tgtEl>
                                          <p:spTgt spid="9"/>
                                        </p:tgtEl>
                                      </p:cBhvr>
                                    </p:animEffect>
                                  </p:childTnLst>
                                </p:cTn>
                              </p:par>
                              <p:par>
                                <p:cTn id="62" presetID="21" presetClass="entr" presetSubtype="1" fill="hold" nodeType="with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wheel(1)">
                                      <p:cBhvr>
                                        <p:cTn id="64" dur="1000"/>
                                        <p:tgtEl>
                                          <p:spTgt spid="23"/>
                                        </p:tgtEl>
                                      </p:cBhvr>
                                    </p:animEffect>
                                  </p:childTnLst>
                                </p:cTn>
                              </p:par>
                            </p:childTnLst>
                          </p:cTn>
                        </p:par>
                        <p:par>
                          <p:cTn id="65" fill="hold">
                            <p:stCondLst>
                              <p:cond delay="6950"/>
                            </p:stCondLst>
                            <p:childTnLst>
                              <p:par>
                                <p:cTn id="66" presetID="16" presetClass="entr" presetSubtype="21" fill="hold" grpId="0"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barn(inVertical)">
                                      <p:cBhvr>
                                        <p:cTn id="68" dur="500"/>
                                        <p:tgtEl>
                                          <p:spTgt spid="41"/>
                                        </p:tgtEl>
                                      </p:cBhvr>
                                    </p:animEffect>
                                  </p:childTnLst>
                                </p:cTn>
                              </p:par>
                              <p:par>
                                <p:cTn id="69" presetID="16" presetClass="entr" presetSubtype="21" fill="hold"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barn(inVertical)">
                                      <p:cBhvr>
                                        <p:cTn id="71" dur="500"/>
                                        <p:tgtEl>
                                          <p:spTgt spid="51"/>
                                        </p:tgtEl>
                                      </p:cBhvr>
                                    </p:animEffect>
                                  </p:childTnLst>
                                </p:cTn>
                              </p:par>
                            </p:childTnLst>
                          </p:cTn>
                        </p:par>
                        <p:par>
                          <p:cTn id="72" fill="hold">
                            <p:stCondLst>
                              <p:cond delay="7450"/>
                            </p:stCondLst>
                            <p:childTnLst>
                              <p:par>
                                <p:cTn id="73" presetID="22" presetClass="entr" presetSubtype="8" fill="hold" nodeType="afterEffect">
                                  <p:stCondLst>
                                    <p:cond delay="0"/>
                                  </p:stCondLst>
                                  <p:childTnLst>
                                    <p:set>
                                      <p:cBhvr>
                                        <p:cTn id="74" dur="1" fill="hold">
                                          <p:stCondLst>
                                            <p:cond delay="0"/>
                                          </p:stCondLst>
                                        </p:cTn>
                                        <p:tgtEl>
                                          <p:spTgt spid="57"/>
                                        </p:tgtEl>
                                        <p:attrNameLst>
                                          <p:attrName>style.visibility</p:attrName>
                                        </p:attrNameLst>
                                      </p:cBhvr>
                                      <p:to>
                                        <p:strVal val="visible"/>
                                      </p:to>
                                    </p:set>
                                    <p:animEffect transition="in" filter="wipe(left)">
                                      <p:cBhvr>
                                        <p:cTn id="75" dur="500"/>
                                        <p:tgtEl>
                                          <p:spTgt spid="57"/>
                                        </p:tgtEl>
                                      </p:cBhvr>
                                    </p:animEffect>
                                  </p:childTnLst>
                                </p:cTn>
                              </p:par>
                            </p:childTnLst>
                          </p:cTn>
                        </p:par>
                        <p:par>
                          <p:cTn id="76" fill="hold">
                            <p:stCondLst>
                              <p:cond delay="7950"/>
                            </p:stCondLst>
                            <p:childTnLst>
                              <p:par>
                                <p:cTn id="77" presetID="16" presetClass="entr" presetSubtype="21" fill="hold" nodeType="after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barn(inVertical)">
                                      <p:cBhvr>
                                        <p:cTn id="79" dur="500"/>
                                        <p:tgtEl>
                                          <p:spTgt spid="54"/>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grpId="0" nodeType="clickEffect">
                                  <p:stCondLst>
                                    <p:cond delay="0"/>
                                  </p:stCondLst>
                                  <p:childTnLst>
                                    <p:set>
                                      <p:cBhvr>
                                        <p:cTn id="83" dur="1" fill="hold">
                                          <p:stCondLst>
                                            <p:cond delay="0"/>
                                          </p:stCondLst>
                                        </p:cTn>
                                        <p:tgtEl>
                                          <p:spTgt spid="70"/>
                                        </p:tgtEl>
                                        <p:attrNameLst>
                                          <p:attrName>style.visibility</p:attrName>
                                        </p:attrNameLst>
                                      </p:cBhvr>
                                      <p:to>
                                        <p:strVal val="visible"/>
                                      </p:to>
                                    </p:set>
                                    <p:animEffect transition="in" filter="wipe(down)">
                                      <p:cBhvr>
                                        <p:cTn id="84"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8" grpId="0">
        <p:bldAsOne/>
      </p:bldGraphic>
      <p:bldGraphic spid="9" grpId="0">
        <p:bldAsOne/>
      </p:bldGraphic>
      <p:bldP spid="10" grpId="0"/>
      <p:bldP spid="39" grpId="0"/>
      <p:bldP spid="40" grpId="0"/>
      <p:bldP spid="41" grpId="0"/>
      <p:bldP spid="70" grpId="0"/>
      <p:bldP spid="71"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07"/>
            <a:ext cx="9601200" cy="20267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nvGrpSpPr>
          <p:cNvPr id="26" name="组合 25"/>
          <p:cNvGrpSpPr/>
          <p:nvPr/>
        </p:nvGrpSpPr>
        <p:grpSpPr>
          <a:xfrm>
            <a:off x="3733885" y="1064743"/>
            <a:ext cx="1920088" cy="1920088"/>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9" name="文本框 28"/>
            <p:cNvSpPr txBox="1"/>
            <p:nvPr/>
          </p:nvSpPr>
          <p:spPr>
            <a:xfrm>
              <a:off x="2875527" y="1760812"/>
              <a:ext cx="400584" cy="610413"/>
            </a:xfrm>
            <a:prstGeom prst="rect">
              <a:avLst/>
            </a:prstGeom>
            <a:noFill/>
          </p:spPr>
          <p:txBody>
            <a:bodyPr wrap="none" rtlCol="0">
              <a:spAutoFit/>
            </a:bodyPr>
            <a:lstStyle/>
            <a:p>
              <a:r>
                <a:rPr lang="en-US" altLang="zh-CN" sz="4740" dirty="0">
                  <a:solidFill>
                    <a:schemeClr val="bg1"/>
                  </a:solidFill>
                  <a:latin typeface="+mj-ea"/>
                  <a:ea typeface="+mj-ea"/>
                </a:rPr>
                <a:t>3</a:t>
              </a:r>
              <a:endParaRPr lang="zh-CN" altLang="en-US" sz="4740" dirty="0">
                <a:solidFill>
                  <a:schemeClr val="bg1"/>
                </a:solidFill>
                <a:latin typeface="+mj-ea"/>
                <a:ea typeface="+mj-ea"/>
              </a:endParaRPr>
            </a:p>
          </p:txBody>
        </p:sp>
      </p:grpSp>
      <p:grpSp>
        <p:nvGrpSpPr>
          <p:cNvPr id="30" name="组合 29"/>
          <p:cNvGrpSpPr/>
          <p:nvPr/>
        </p:nvGrpSpPr>
        <p:grpSpPr>
          <a:xfrm>
            <a:off x="2772539" y="2984833"/>
            <a:ext cx="3883554" cy="646331"/>
            <a:chOff x="4987766" y="306351"/>
            <a:chExt cx="3932355" cy="654453"/>
          </a:xfrm>
        </p:grpSpPr>
        <p:sp>
          <p:nvSpPr>
            <p:cNvPr id="31" name="TextBox 85"/>
            <p:cNvSpPr txBox="1"/>
            <p:nvPr/>
          </p:nvSpPr>
          <p:spPr>
            <a:xfrm>
              <a:off x="5465675" y="306351"/>
              <a:ext cx="3454446" cy="654453"/>
            </a:xfrm>
            <a:prstGeom prst="rect">
              <a:avLst/>
            </a:prstGeom>
            <a:noFill/>
          </p:spPr>
          <p:txBody>
            <a:bodyPr wrap="square">
              <a:spAutoFit/>
            </a:bodyPr>
            <a:lstStyle/>
            <a:p>
              <a:pPr defTabSz="955842" fontAlgn="auto">
                <a:spcBef>
                  <a:spcPts val="0"/>
                </a:spcBef>
                <a:spcAft>
                  <a:spcPts val="0"/>
                </a:spcAft>
                <a:defRPr/>
              </a:pPr>
              <a:r>
                <a:rPr lang="zh-CN" altLang="en-US" sz="3555" dirty="0">
                  <a:solidFill>
                    <a:srgbClr val="00B0F0"/>
                  </a:solidFill>
                  <a:latin typeface="微软雅黑" pitchFamily="34" charset="-122"/>
                  <a:ea typeface="微软雅黑" panose="020B0503020204020204" pitchFamily="34" charset="-122"/>
                </a:rPr>
                <a:t>经验总结与不足</a:t>
              </a:r>
              <a:endParaRPr lang="en-US" altLang="zh-CN" sz="3555" dirty="0">
                <a:solidFill>
                  <a:srgbClr val="00B0F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sp>
        <p:nvSpPr>
          <p:cNvPr id="10" name="文本框 9"/>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2493340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18"/>
          <p:cNvSpPr txBox="1"/>
          <p:nvPr/>
        </p:nvSpPr>
        <p:spPr>
          <a:xfrm>
            <a:off x="1116335" y="3264181"/>
            <a:ext cx="1391553" cy="386897"/>
          </a:xfrm>
          <a:prstGeom prst="rect">
            <a:avLst/>
          </a:prstGeom>
          <a:noFill/>
        </p:spPr>
        <p:txBody>
          <a:bodyPr wrap="square" lIns="71115" tIns="35558" rIns="71115" bIns="35558" rtlCol="0">
            <a:spAutoFit/>
          </a:bodyPr>
          <a:lstStyle/>
          <a:p>
            <a:pPr algn="ctr">
              <a:lnSpc>
                <a:spcPct val="130000"/>
              </a:lnSpc>
            </a:pPr>
            <a:r>
              <a:rPr lang="zh-CN" altLang="en-US" sz="1555" b="1" dirty="0">
                <a:solidFill>
                  <a:srgbClr val="00B0F0"/>
                </a:solidFill>
                <a:latin typeface="微软雅黑" panose="020B0503020204020204" pitchFamily="34" charset="-122"/>
                <a:ea typeface="微软雅黑" panose="020B0503020204020204" pitchFamily="34" charset="-122"/>
              </a:rPr>
              <a:t>次一级标题</a:t>
            </a:r>
            <a:endParaRPr lang="zh-CN" altLang="en-US" sz="1555" b="1" dirty="0">
              <a:solidFill>
                <a:srgbClr val="00B0F0"/>
              </a:solidFill>
              <a:latin typeface="微软雅黑" panose="020B0503020204020204" pitchFamily="34" charset="-122"/>
              <a:ea typeface="微软雅黑" panose="020B0503020204020204" pitchFamily="34" charset="-122"/>
            </a:endParaRPr>
          </a:p>
        </p:txBody>
      </p:sp>
      <p:sp>
        <p:nvSpPr>
          <p:cNvPr id="32" name="TextBox 19"/>
          <p:cNvSpPr txBox="1"/>
          <p:nvPr/>
        </p:nvSpPr>
        <p:spPr>
          <a:xfrm>
            <a:off x="3084278" y="1505617"/>
            <a:ext cx="1536624" cy="782774"/>
          </a:xfrm>
          <a:prstGeom prst="rect">
            <a:avLst/>
          </a:prstGeom>
          <a:noFill/>
        </p:spPr>
        <p:txBody>
          <a:bodyPr wrap="square" lIns="71115" tIns="35558" rIns="71115" bIns="35558" rtlCol="0">
            <a:spAutoFit/>
          </a:bodyPr>
          <a:lstStyle/>
          <a:p>
            <a:pPr algn="ctr"/>
            <a:r>
              <a:rPr lang="zh-CN" altLang="en-US" sz="1141"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33" name="TextBox 20"/>
          <p:cNvSpPr txBox="1"/>
          <p:nvPr/>
        </p:nvSpPr>
        <p:spPr>
          <a:xfrm>
            <a:off x="3155395" y="2349784"/>
            <a:ext cx="1391553" cy="386897"/>
          </a:xfrm>
          <a:prstGeom prst="rect">
            <a:avLst/>
          </a:prstGeom>
          <a:noFill/>
        </p:spPr>
        <p:txBody>
          <a:bodyPr wrap="square" lIns="71115" tIns="35558" rIns="71115" bIns="35558" rtlCol="0">
            <a:spAutoFit/>
          </a:bodyPr>
          <a:lstStyle/>
          <a:p>
            <a:pPr algn="ctr">
              <a:lnSpc>
                <a:spcPct val="130000"/>
              </a:lnSpc>
            </a:pPr>
            <a:r>
              <a:rPr lang="zh-CN" altLang="en-US" sz="1555" b="1" dirty="0">
                <a:solidFill>
                  <a:srgbClr val="0070C0"/>
                </a:solidFill>
                <a:latin typeface="微软雅黑" panose="020B0503020204020204" pitchFamily="34" charset="-122"/>
                <a:ea typeface="微软雅黑" panose="020B0503020204020204" pitchFamily="34" charset="-122"/>
              </a:rPr>
              <a:t>次一级标题</a:t>
            </a:r>
            <a:endParaRPr lang="zh-CN" altLang="en-US" sz="1555" b="1" dirty="0">
              <a:solidFill>
                <a:srgbClr val="0070C0"/>
              </a:solidFill>
              <a:latin typeface="微软雅黑" panose="020B0503020204020204" pitchFamily="34" charset="-122"/>
              <a:ea typeface="微软雅黑" panose="020B0503020204020204" pitchFamily="34" charset="-122"/>
            </a:endParaRPr>
          </a:p>
        </p:txBody>
      </p:sp>
      <p:sp>
        <p:nvSpPr>
          <p:cNvPr id="34" name="TextBox 21"/>
          <p:cNvSpPr txBox="1"/>
          <p:nvPr/>
        </p:nvSpPr>
        <p:spPr>
          <a:xfrm>
            <a:off x="1009317" y="3683285"/>
            <a:ext cx="1536624" cy="782774"/>
          </a:xfrm>
          <a:prstGeom prst="rect">
            <a:avLst/>
          </a:prstGeom>
          <a:noFill/>
        </p:spPr>
        <p:txBody>
          <a:bodyPr wrap="square" lIns="71115" tIns="35558" rIns="71115" bIns="35558" rtlCol="0">
            <a:spAutoFit/>
          </a:bodyPr>
          <a:lstStyle/>
          <a:p>
            <a:pPr algn="ctr"/>
            <a:r>
              <a:rPr lang="zh-CN" altLang="en-US" sz="1141"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35" name="TextBox 22"/>
          <p:cNvSpPr txBox="1"/>
          <p:nvPr/>
        </p:nvSpPr>
        <p:spPr>
          <a:xfrm>
            <a:off x="5139224" y="3264181"/>
            <a:ext cx="1391553" cy="386897"/>
          </a:xfrm>
          <a:prstGeom prst="rect">
            <a:avLst/>
          </a:prstGeom>
          <a:noFill/>
        </p:spPr>
        <p:txBody>
          <a:bodyPr wrap="square" lIns="71115" tIns="35558" rIns="71115" bIns="35558" rtlCol="0">
            <a:spAutoFit/>
          </a:bodyPr>
          <a:lstStyle/>
          <a:p>
            <a:pPr algn="ctr">
              <a:lnSpc>
                <a:spcPct val="130000"/>
              </a:lnSpc>
            </a:pPr>
            <a:r>
              <a:rPr lang="zh-CN" altLang="en-US" sz="1555" b="1" dirty="0">
                <a:solidFill>
                  <a:srgbClr val="00B0F0"/>
                </a:solidFill>
                <a:latin typeface="微软雅黑" panose="020B0503020204020204" pitchFamily="34" charset="-122"/>
                <a:ea typeface="微软雅黑" panose="020B0503020204020204" pitchFamily="34" charset="-122"/>
              </a:rPr>
              <a:t>次一级标题</a:t>
            </a:r>
            <a:endParaRPr lang="zh-CN" altLang="en-US" sz="1555" b="1" dirty="0">
              <a:solidFill>
                <a:srgbClr val="00B0F0"/>
              </a:solidFill>
              <a:latin typeface="微软雅黑" panose="020B0503020204020204" pitchFamily="34" charset="-122"/>
              <a:ea typeface="微软雅黑" panose="020B0503020204020204" pitchFamily="34" charset="-122"/>
            </a:endParaRPr>
          </a:p>
        </p:txBody>
      </p:sp>
      <p:sp>
        <p:nvSpPr>
          <p:cNvPr id="36" name="TextBox 23"/>
          <p:cNvSpPr txBox="1"/>
          <p:nvPr/>
        </p:nvSpPr>
        <p:spPr>
          <a:xfrm>
            <a:off x="7081668" y="1505617"/>
            <a:ext cx="1536624" cy="782774"/>
          </a:xfrm>
          <a:prstGeom prst="rect">
            <a:avLst/>
          </a:prstGeom>
          <a:noFill/>
        </p:spPr>
        <p:txBody>
          <a:bodyPr wrap="square" lIns="71115" tIns="35558" rIns="71115" bIns="35558" rtlCol="0">
            <a:spAutoFit/>
          </a:bodyPr>
          <a:lstStyle/>
          <a:p>
            <a:pPr algn="ctr"/>
            <a:r>
              <a:rPr lang="zh-CN" altLang="en-US" sz="1141"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sp>
        <p:nvSpPr>
          <p:cNvPr id="37" name="TextBox 24"/>
          <p:cNvSpPr txBox="1"/>
          <p:nvPr/>
        </p:nvSpPr>
        <p:spPr>
          <a:xfrm>
            <a:off x="7168802" y="2349784"/>
            <a:ext cx="1391553" cy="386897"/>
          </a:xfrm>
          <a:prstGeom prst="rect">
            <a:avLst/>
          </a:prstGeom>
          <a:noFill/>
        </p:spPr>
        <p:txBody>
          <a:bodyPr wrap="square" lIns="71115" tIns="35558" rIns="71115" bIns="35558" rtlCol="0">
            <a:spAutoFit/>
          </a:bodyPr>
          <a:lstStyle/>
          <a:p>
            <a:pPr algn="ctr">
              <a:lnSpc>
                <a:spcPct val="130000"/>
              </a:lnSpc>
            </a:pPr>
            <a:r>
              <a:rPr lang="zh-CN" altLang="en-US" sz="1555" b="1" dirty="0">
                <a:solidFill>
                  <a:srgbClr val="0070C0"/>
                </a:solidFill>
                <a:latin typeface="微软雅黑" panose="020B0503020204020204" pitchFamily="34" charset="-122"/>
                <a:ea typeface="微软雅黑" panose="020B0503020204020204" pitchFamily="34" charset="-122"/>
              </a:rPr>
              <a:t>次一级标题</a:t>
            </a:r>
            <a:endParaRPr lang="zh-CN" altLang="en-US" sz="1555" b="1" dirty="0">
              <a:solidFill>
                <a:srgbClr val="0070C0"/>
              </a:solidFill>
              <a:latin typeface="微软雅黑" panose="020B0503020204020204" pitchFamily="34" charset="-122"/>
              <a:ea typeface="微软雅黑" panose="020B0503020204020204" pitchFamily="34" charset="-122"/>
            </a:endParaRPr>
          </a:p>
        </p:txBody>
      </p:sp>
      <p:sp>
        <p:nvSpPr>
          <p:cNvPr id="38" name="TextBox 25"/>
          <p:cNvSpPr txBox="1"/>
          <p:nvPr/>
        </p:nvSpPr>
        <p:spPr>
          <a:xfrm>
            <a:off x="5032206" y="3683285"/>
            <a:ext cx="1536624" cy="782774"/>
          </a:xfrm>
          <a:prstGeom prst="rect">
            <a:avLst/>
          </a:prstGeom>
          <a:noFill/>
        </p:spPr>
        <p:txBody>
          <a:bodyPr wrap="square" lIns="71115" tIns="35558" rIns="71115" bIns="35558" rtlCol="0">
            <a:spAutoFit/>
          </a:bodyPr>
          <a:lstStyle/>
          <a:p>
            <a:pPr algn="ctr"/>
            <a:r>
              <a:rPr lang="zh-CN" altLang="en-US" sz="1141"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此处添加详细文本描述此处添加详细文本描述此处添加详细文本描述</a:t>
            </a:r>
          </a:p>
        </p:txBody>
      </p:sp>
      <p:grpSp>
        <p:nvGrpSpPr>
          <p:cNvPr id="39" name="组合 38"/>
          <p:cNvGrpSpPr/>
          <p:nvPr/>
        </p:nvGrpSpPr>
        <p:grpSpPr>
          <a:xfrm>
            <a:off x="804801" y="1271057"/>
            <a:ext cx="2086326" cy="1878012"/>
            <a:chOff x="970904" y="1476932"/>
            <a:chExt cx="2682595" cy="2414744"/>
          </a:xfrm>
        </p:grpSpPr>
        <p:grpSp>
          <p:nvGrpSpPr>
            <p:cNvPr id="40" name="组合 39"/>
            <p:cNvGrpSpPr/>
            <p:nvPr/>
          </p:nvGrpSpPr>
          <p:grpSpPr>
            <a:xfrm>
              <a:off x="970904" y="1476932"/>
              <a:ext cx="2682595" cy="2414744"/>
              <a:chOff x="757631" y="1755286"/>
              <a:chExt cx="2682595" cy="2414744"/>
            </a:xfrm>
          </p:grpSpPr>
          <p:sp>
            <p:nvSpPr>
              <p:cNvPr id="4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sp>
            <p:nvSpPr>
              <p:cNvPr id="4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grpSp>
        <p:sp>
          <p:nvSpPr>
            <p:cNvPr id="41" name="椭圆 40"/>
            <p:cNvSpPr/>
            <p:nvPr/>
          </p:nvSpPr>
          <p:spPr>
            <a:xfrm>
              <a:off x="1349092" y="1747820"/>
              <a:ext cx="1926218" cy="1926217"/>
            </a:xfrm>
            <a:prstGeom prst="ellipse">
              <a:avLst/>
            </a:prstGeom>
            <a:blipFill dpi="0" rotWithShape="1">
              <a:blip r:embed="rId3" cstate="screen">
                <a:extLst>
                  <a:ext uri="{BEBA8EAE-BF5A-486C-A8C5-ECC9F3942E4B}">
                    <a14:imgProps xmlns:a14="http://schemas.microsoft.com/office/drawing/2010/main">
                      <a14:imgLayer r:embed="rId4">
                        <a14:imgEffect>
                          <a14:colorTemperature colorTemp="4000"/>
                        </a14:imgEffect>
                        <a14:imgEffect>
                          <a14:saturation sat="4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grpSp>
        <p:nvGrpSpPr>
          <p:cNvPr id="44" name="组合 43"/>
          <p:cNvGrpSpPr/>
          <p:nvPr/>
        </p:nvGrpSpPr>
        <p:grpSpPr>
          <a:xfrm>
            <a:off x="761982" y="1322977"/>
            <a:ext cx="566172" cy="566172"/>
            <a:chOff x="1377884" y="1463694"/>
            <a:chExt cx="727984" cy="727984"/>
          </a:xfrm>
        </p:grpSpPr>
        <p:grpSp>
          <p:nvGrpSpPr>
            <p:cNvPr id="45" name="组合 44"/>
            <p:cNvGrpSpPr/>
            <p:nvPr/>
          </p:nvGrpSpPr>
          <p:grpSpPr>
            <a:xfrm>
              <a:off x="1377884" y="1463694"/>
              <a:ext cx="727984" cy="727984"/>
              <a:chOff x="372609" y="2524616"/>
              <a:chExt cx="2739344" cy="2739343"/>
            </a:xfrm>
          </p:grpSpPr>
          <p:sp>
            <p:nvSpPr>
              <p:cNvPr id="47" name="椭圆 4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sp>
            <p:nvSpPr>
              <p:cNvPr id="48" name="椭圆 4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grpSp>
        <p:sp>
          <p:nvSpPr>
            <p:cNvPr id="46" name="TextBox 33"/>
            <p:cNvSpPr txBox="1"/>
            <p:nvPr/>
          </p:nvSpPr>
          <p:spPr>
            <a:xfrm>
              <a:off x="1510823" y="1590911"/>
              <a:ext cx="462109" cy="555025"/>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78" dirty="0">
                  <a:solidFill>
                    <a:srgbClr val="00B0F0"/>
                  </a:solidFill>
                </a:rPr>
                <a:t>1</a:t>
              </a:r>
              <a:endParaRPr lang="zh-CN" altLang="en-US" sz="2178" dirty="0">
                <a:solidFill>
                  <a:srgbClr val="00B0F0"/>
                </a:solidFill>
              </a:endParaRPr>
            </a:p>
          </p:txBody>
        </p:sp>
      </p:grpSp>
      <p:grpSp>
        <p:nvGrpSpPr>
          <p:cNvPr id="49" name="组合 48"/>
          <p:cNvGrpSpPr/>
          <p:nvPr/>
        </p:nvGrpSpPr>
        <p:grpSpPr>
          <a:xfrm>
            <a:off x="2777498" y="2845236"/>
            <a:ext cx="2086326" cy="1878012"/>
            <a:chOff x="3431704" y="3501008"/>
            <a:chExt cx="2682595" cy="2414744"/>
          </a:xfrm>
        </p:grpSpPr>
        <p:grpSp>
          <p:nvGrpSpPr>
            <p:cNvPr id="50" name="组合 49"/>
            <p:cNvGrpSpPr/>
            <p:nvPr/>
          </p:nvGrpSpPr>
          <p:grpSpPr>
            <a:xfrm>
              <a:off x="3431704" y="3501008"/>
              <a:ext cx="2682595" cy="2414744"/>
              <a:chOff x="757631" y="1755286"/>
              <a:chExt cx="2682595" cy="2414744"/>
            </a:xfrm>
          </p:grpSpPr>
          <p:sp>
            <p:nvSpPr>
              <p:cNvPr id="5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sp>
            <p:nvSpPr>
              <p:cNvPr id="5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grpSp>
        <p:sp>
          <p:nvSpPr>
            <p:cNvPr id="51" name="椭圆 50"/>
            <p:cNvSpPr/>
            <p:nvPr/>
          </p:nvSpPr>
          <p:spPr>
            <a:xfrm>
              <a:off x="3809892" y="3745271"/>
              <a:ext cx="1926218" cy="1926217"/>
            </a:xfrm>
            <a:prstGeom prst="ellipse">
              <a:avLst/>
            </a:prstGeom>
            <a:blipFill dpi="0" rotWithShape="1">
              <a:blip r:embed="rId5" cstate="screen">
                <a:extLst>
                  <a:ext uri="{BEBA8EAE-BF5A-486C-A8C5-ECC9F3942E4B}">
                    <a14:imgProps xmlns:a14="http://schemas.microsoft.com/office/drawing/2010/main">
                      <a14:imgLayer r:embed="rId6">
                        <a14:imgEffect>
                          <a14:colorTemperature colorTemp="3375"/>
                        </a14:imgEffect>
                        <a14:imgEffect>
                          <a14:saturation sat="75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grpSp>
        <p:nvGrpSpPr>
          <p:cNvPr id="54" name="组合 53"/>
          <p:cNvGrpSpPr/>
          <p:nvPr/>
        </p:nvGrpSpPr>
        <p:grpSpPr>
          <a:xfrm>
            <a:off x="2774118" y="2899248"/>
            <a:ext cx="566172" cy="566172"/>
            <a:chOff x="1377884" y="1463694"/>
            <a:chExt cx="727984" cy="727984"/>
          </a:xfrm>
        </p:grpSpPr>
        <p:grpSp>
          <p:nvGrpSpPr>
            <p:cNvPr id="55" name="组合 54"/>
            <p:cNvGrpSpPr/>
            <p:nvPr/>
          </p:nvGrpSpPr>
          <p:grpSpPr>
            <a:xfrm>
              <a:off x="1377884" y="1463694"/>
              <a:ext cx="727984" cy="727984"/>
              <a:chOff x="372609" y="2524616"/>
              <a:chExt cx="2739344" cy="2739343"/>
            </a:xfrm>
          </p:grpSpPr>
          <p:sp>
            <p:nvSpPr>
              <p:cNvPr id="57" name="椭圆 5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sp>
            <p:nvSpPr>
              <p:cNvPr id="58" name="椭圆 5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grpSp>
        <p:sp>
          <p:nvSpPr>
            <p:cNvPr id="56" name="TextBox 60"/>
            <p:cNvSpPr txBox="1"/>
            <p:nvPr/>
          </p:nvSpPr>
          <p:spPr>
            <a:xfrm>
              <a:off x="1510823" y="1590911"/>
              <a:ext cx="462109" cy="555025"/>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78" dirty="0">
                  <a:solidFill>
                    <a:srgbClr val="0070C0"/>
                  </a:solidFill>
                </a:rPr>
                <a:t>2</a:t>
              </a:r>
              <a:endParaRPr lang="zh-CN" altLang="en-US" sz="2178" dirty="0">
                <a:solidFill>
                  <a:srgbClr val="0070C0"/>
                </a:solidFill>
              </a:endParaRPr>
            </a:p>
          </p:txBody>
        </p:sp>
      </p:grpSp>
      <p:grpSp>
        <p:nvGrpSpPr>
          <p:cNvPr id="59" name="组合 58"/>
          <p:cNvGrpSpPr/>
          <p:nvPr/>
        </p:nvGrpSpPr>
        <p:grpSpPr>
          <a:xfrm>
            <a:off x="4790727" y="1271057"/>
            <a:ext cx="2086326" cy="1878012"/>
            <a:chOff x="6096000" y="1476932"/>
            <a:chExt cx="2682595" cy="2414744"/>
          </a:xfrm>
        </p:grpSpPr>
        <p:grpSp>
          <p:nvGrpSpPr>
            <p:cNvPr id="60" name="组合 59"/>
            <p:cNvGrpSpPr/>
            <p:nvPr/>
          </p:nvGrpSpPr>
          <p:grpSpPr>
            <a:xfrm>
              <a:off x="6096000" y="1476932"/>
              <a:ext cx="2682595" cy="2414744"/>
              <a:chOff x="757631" y="1755286"/>
              <a:chExt cx="2682595" cy="2414744"/>
            </a:xfrm>
          </p:grpSpPr>
          <p:sp>
            <p:nvSpPr>
              <p:cNvPr id="6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sp>
            <p:nvSpPr>
              <p:cNvPr id="6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grpSp>
        <p:sp>
          <p:nvSpPr>
            <p:cNvPr id="61" name="椭圆 60"/>
            <p:cNvSpPr/>
            <p:nvPr/>
          </p:nvSpPr>
          <p:spPr>
            <a:xfrm>
              <a:off x="6475617" y="1721195"/>
              <a:ext cx="1926218" cy="1926217"/>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grpSp>
        <p:nvGrpSpPr>
          <p:cNvPr id="64" name="组合 63"/>
          <p:cNvGrpSpPr/>
          <p:nvPr/>
        </p:nvGrpSpPr>
        <p:grpSpPr>
          <a:xfrm>
            <a:off x="4758966" y="1322977"/>
            <a:ext cx="566172" cy="566172"/>
            <a:chOff x="1377884" y="1463694"/>
            <a:chExt cx="727984" cy="727984"/>
          </a:xfrm>
        </p:grpSpPr>
        <p:grpSp>
          <p:nvGrpSpPr>
            <p:cNvPr id="65" name="组合 64"/>
            <p:cNvGrpSpPr/>
            <p:nvPr/>
          </p:nvGrpSpPr>
          <p:grpSpPr>
            <a:xfrm>
              <a:off x="1377884" y="1463694"/>
              <a:ext cx="727984" cy="727984"/>
              <a:chOff x="372609" y="2524616"/>
              <a:chExt cx="2739344" cy="2739343"/>
            </a:xfrm>
          </p:grpSpPr>
          <p:sp>
            <p:nvSpPr>
              <p:cNvPr id="67" name="椭圆 6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sp>
            <p:nvSpPr>
              <p:cNvPr id="68" name="椭圆 6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grpSp>
        <p:sp>
          <p:nvSpPr>
            <p:cNvPr id="66" name="TextBox 70"/>
            <p:cNvSpPr txBox="1"/>
            <p:nvPr/>
          </p:nvSpPr>
          <p:spPr>
            <a:xfrm>
              <a:off x="1510823" y="1590911"/>
              <a:ext cx="462109" cy="555025"/>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78" dirty="0">
                  <a:solidFill>
                    <a:srgbClr val="00B0F0"/>
                  </a:solidFill>
                </a:rPr>
                <a:t>3</a:t>
              </a:r>
              <a:endParaRPr lang="zh-CN" altLang="en-US" sz="2178" dirty="0">
                <a:solidFill>
                  <a:srgbClr val="00B0F0"/>
                </a:solidFill>
              </a:endParaRPr>
            </a:p>
          </p:txBody>
        </p:sp>
      </p:grpSp>
      <p:grpSp>
        <p:nvGrpSpPr>
          <p:cNvPr id="69" name="组合 68"/>
          <p:cNvGrpSpPr/>
          <p:nvPr/>
        </p:nvGrpSpPr>
        <p:grpSpPr>
          <a:xfrm>
            <a:off x="6806818" y="2845236"/>
            <a:ext cx="2086326" cy="1878012"/>
            <a:chOff x="8688288" y="3501008"/>
            <a:chExt cx="2682595" cy="2414744"/>
          </a:xfrm>
        </p:grpSpPr>
        <p:grpSp>
          <p:nvGrpSpPr>
            <p:cNvPr id="70" name="组合 69"/>
            <p:cNvGrpSpPr/>
            <p:nvPr/>
          </p:nvGrpSpPr>
          <p:grpSpPr>
            <a:xfrm>
              <a:off x="8688288" y="3501008"/>
              <a:ext cx="2682595" cy="2414744"/>
              <a:chOff x="757631" y="1755286"/>
              <a:chExt cx="2682595" cy="2414744"/>
            </a:xfrm>
          </p:grpSpPr>
          <p:sp>
            <p:nvSpPr>
              <p:cNvPr id="72" name="Freeform 5"/>
              <p:cNvSpPr>
                <a:spLocks/>
              </p:cNvSpPr>
              <p:nvPr/>
            </p:nvSpPr>
            <p:spPr bwMode="auto">
              <a:xfrm>
                <a:off x="757631" y="1755286"/>
                <a:ext cx="2682595" cy="24147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1016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sp>
            <p:nvSpPr>
              <p:cNvPr id="73" name="Freeform 5"/>
              <p:cNvSpPr>
                <a:spLocks/>
              </p:cNvSpPr>
              <p:nvPr/>
            </p:nvSpPr>
            <p:spPr bwMode="auto">
              <a:xfrm>
                <a:off x="780904" y="1776236"/>
                <a:ext cx="2636048" cy="2372844"/>
              </a:xfrm>
              <a:custGeom>
                <a:avLst/>
                <a:gdLst>
                  <a:gd name="T0" fmla="*/ 802 w 2624"/>
                  <a:gd name="T1" fmla="*/ 2362 h 2362"/>
                  <a:gd name="T2" fmla="*/ 766 w 2624"/>
                  <a:gd name="T3" fmla="*/ 2358 h 2362"/>
                  <a:gd name="T4" fmla="*/ 730 w 2624"/>
                  <a:gd name="T5" fmla="*/ 2350 h 2362"/>
                  <a:gd name="T6" fmla="*/ 656 w 2624"/>
                  <a:gd name="T7" fmla="*/ 2318 h 2362"/>
                  <a:gd name="T8" fmla="*/ 590 w 2624"/>
                  <a:gd name="T9" fmla="*/ 2270 h 2362"/>
                  <a:gd name="T10" fmla="*/ 564 w 2624"/>
                  <a:gd name="T11" fmla="*/ 2242 h 2362"/>
                  <a:gd name="T12" fmla="*/ 544 w 2624"/>
                  <a:gd name="T13" fmla="*/ 2212 h 2362"/>
                  <a:gd name="T14" fmla="*/ 34 w 2624"/>
                  <a:gd name="T15" fmla="*/ 1330 h 2362"/>
                  <a:gd name="T16" fmla="*/ 20 w 2624"/>
                  <a:gd name="T17" fmla="*/ 1298 h 2362"/>
                  <a:gd name="T18" fmla="*/ 8 w 2624"/>
                  <a:gd name="T19" fmla="*/ 1260 h 2362"/>
                  <a:gd name="T20" fmla="*/ 0 w 2624"/>
                  <a:gd name="T21" fmla="*/ 1180 h 2362"/>
                  <a:gd name="T22" fmla="*/ 8 w 2624"/>
                  <a:gd name="T23" fmla="*/ 1102 h 2362"/>
                  <a:gd name="T24" fmla="*/ 20 w 2624"/>
                  <a:gd name="T25" fmla="*/ 1064 h 2362"/>
                  <a:gd name="T26" fmla="*/ 34 w 2624"/>
                  <a:gd name="T27" fmla="*/ 1032 h 2362"/>
                  <a:gd name="T28" fmla="*/ 544 w 2624"/>
                  <a:gd name="T29" fmla="*/ 150 h 2362"/>
                  <a:gd name="T30" fmla="*/ 564 w 2624"/>
                  <a:gd name="T31" fmla="*/ 120 h 2362"/>
                  <a:gd name="T32" fmla="*/ 590 w 2624"/>
                  <a:gd name="T33" fmla="*/ 92 h 2362"/>
                  <a:gd name="T34" fmla="*/ 656 w 2624"/>
                  <a:gd name="T35" fmla="*/ 44 h 2362"/>
                  <a:gd name="T36" fmla="*/ 730 w 2624"/>
                  <a:gd name="T37" fmla="*/ 12 h 2362"/>
                  <a:gd name="T38" fmla="*/ 766 w 2624"/>
                  <a:gd name="T39" fmla="*/ 4 h 2362"/>
                  <a:gd name="T40" fmla="*/ 802 w 2624"/>
                  <a:gd name="T41" fmla="*/ 0 h 2362"/>
                  <a:gd name="T42" fmla="*/ 1820 w 2624"/>
                  <a:gd name="T43" fmla="*/ 0 h 2362"/>
                  <a:gd name="T44" fmla="*/ 1858 w 2624"/>
                  <a:gd name="T45" fmla="*/ 4 h 2362"/>
                  <a:gd name="T46" fmla="*/ 1894 w 2624"/>
                  <a:gd name="T47" fmla="*/ 12 h 2362"/>
                  <a:gd name="T48" fmla="*/ 1968 w 2624"/>
                  <a:gd name="T49" fmla="*/ 44 h 2362"/>
                  <a:gd name="T50" fmla="*/ 2032 w 2624"/>
                  <a:gd name="T51" fmla="*/ 92 h 2362"/>
                  <a:gd name="T52" fmla="*/ 2060 w 2624"/>
                  <a:gd name="T53" fmla="*/ 120 h 2362"/>
                  <a:gd name="T54" fmla="*/ 2080 w 2624"/>
                  <a:gd name="T55" fmla="*/ 150 h 2362"/>
                  <a:gd name="T56" fmla="*/ 2588 w 2624"/>
                  <a:gd name="T57" fmla="*/ 1032 h 2362"/>
                  <a:gd name="T58" fmla="*/ 2604 w 2624"/>
                  <a:gd name="T59" fmla="*/ 1064 h 2362"/>
                  <a:gd name="T60" fmla="*/ 2616 w 2624"/>
                  <a:gd name="T61" fmla="*/ 1102 h 2362"/>
                  <a:gd name="T62" fmla="*/ 2624 w 2624"/>
                  <a:gd name="T63" fmla="*/ 1180 h 2362"/>
                  <a:gd name="T64" fmla="*/ 2616 w 2624"/>
                  <a:gd name="T65" fmla="*/ 1260 h 2362"/>
                  <a:gd name="T66" fmla="*/ 2604 w 2624"/>
                  <a:gd name="T67" fmla="*/ 1298 h 2362"/>
                  <a:gd name="T68" fmla="*/ 2588 w 2624"/>
                  <a:gd name="T69" fmla="*/ 1330 h 2362"/>
                  <a:gd name="T70" fmla="*/ 2080 w 2624"/>
                  <a:gd name="T71" fmla="*/ 2212 h 2362"/>
                  <a:gd name="T72" fmla="*/ 2060 w 2624"/>
                  <a:gd name="T73" fmla="*/ 2242 h 2362"/>
                  <a:gd name="T74" fmla="*/ 2032 w 2624"/>
                  <a:gd name="T75" fmla="*/ 2270 h 2362"/>
                  <a:gd name="T76" fmla="*/ 1968 w 2624"/>
                  <a:gd name="T77" fmla="*/ 2318 h 2362"/>
                  <a:gd name="T78" fmla="*/ 1894 w 2624"/>
                  <a:gd name="T79" fmla="*/ 2350 h 2362"/>
                  <a:gd name="T80" fmla="*/ 1858 w 2624"/>
                  <a:gd name="T81" fmla="*/ 2358 h 2362"/>
                  <a:gd name="T82" fmla="*/ 1820 w 2624"/>
                  <a:gd name="T83" fmla="*/ 2362 h 2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24" h="2362">
                    <a:moveTo>
                      <a:pt x="802" y="2362"/>
                    </a:moveTo>
                    <a:lnTo>
                      <a:pt x="802" y="2362"/>
                    </a:lnTo>
                    <a:lnTo>
                      <a:pt x="784" y="2360"/>
                    </a:lnTo>
                    <a:lnTo>
                      <a:pt x="766" y="2358"/>
                    </a:lnTo>
                    <a:lnTo>
                      <a:pt x="748" y="2354"/>
                    </a:lnTo>
                    <a:lnTo>
                      <a:pt x="730" y="2350"/>
                    </a:lnTo>
                    <a:lnTo>
                      <a:pt x="692" y="2336"/>
                    </a:lnTo>
                    <a:lnTo>
                      <a:pt x="656" y="2318"/>
                    </a:lnTo>
                    <a:lnTo>
                      <a:pt x="622" y="2296"/>
                    </a:lnTo>
                    <a:lnTo>
                      <a:pt x="590" y="2270"/>
                    </a:lnTo>
                    <a:lnTo>
                      <a:pt x="578" y="2256"/>
                    </a:lnTo>
                    <a:lnTo>
                      <a:pt x="564" y="2242"/>
                    </a:lnTo>
                    <a:lnTo>
                      <a:pt x="554" y="2228"/>
                    </a:lnTo>
                    <a:lnTo>
                      <a:pt x="544" y="2212"/>
                    </a:lnTo>
                    <a:lnTo>
                      <a:pt x="34" y="1330"/>
                    </a:lnTo>
                    <a:lnTo>
                      <a:pt x="34" y="1330"/>
                    </a:lnTo>
                    <a:lnTo>
                      <a:pt x="26" y="1314"/>
                    </a:lnTo>
                    <a:lnTo>
                      <a:pt x="20" y="1298"/>
                    </a:lnTo>
                    <a:lnTo>
                      <a:pt x="14" y="1280"/>
                    </a:lnTo>
                    <a:lnTo>
                      <a:pt x="8" y="1260"/>
                    </a:lnTo>
                    <a:lnTo>
                      <a:pt x="2" y="1222"/>
                    </a:lnTo>
                    <a:lnTo>
                      <a:pt x="0" y="1180"/>
                    </a:lnTo>
                    <a:lnTo>
                      <a:pt x="2" y="1140"/>
                    </a:lnTo>
                    <a:lnTo>
                      <a:pt x="8" y="1102"/>
                    </a:lnTo>
                    <a:lnTo>
                      <a:pt x="14" y="1082"/>
                    </a:lnTo>
                    <a:lnTo>
                      <a:pt x="20" y="1064"/>
                    </a:lnTo>
                    <a:lnTo>
                      <a:pt x="26" y="1048"/>
                    </a:lnTo>
                    <a:lnTo>
                      <a:pt x="34" y="1032"/>
                    </a:lnTo>
                    <a:lnTo>
                      <a:pt x="544" y="150"/>
                    </a:lnTo>
                    <a:lnTo>
                      <a:pt x="544" y="150"/>
                    </a:lnTo>
                    <a:lnTo>
                      <a:pt x="554" y="134"/>
                    </a:lnTo>
                    <a:lnTo>
                      <a:pt x="564" y="120"/>
                    </a:lnTo>
                    <a:lnTo>
                      <a:pt x="578" y="106"/>
                    </a:lnTo>
                    <a:lnTo>
                      <a:pt x="590" y="92"/>
                    </a:lnTo>
                    <a:lnTo>
                      <a:pt x="622" y="66"/>
                    </a:lnTo>
                    <a:lnTo>
                      <a:pt x="656" y="44"/>
                    </a:lnTo>
                    <a:lnTo>
                      <a:pt x="692" y="26"/>
                    </a:lnTo>
                    <a:lnTo>
                      <a:pt x="730" y="12"/>
                    </a:lnTo>
                    <a:lnTo>
                      <a:pt x="748" y="6"/>
                    </a:lnTo>
                    <a:lnTo>
                      <a:pt x="766" y="4"/>
                    </a:lnTo>
                    <a:lnTo>
                      <a:pt x="784" y="0"/>
                    </a:lnTo>
                    <a:lnTo>
                      <a:pt x="802" y="0"/>
                    </a:lnTo>
                    <a:lnTo>
                      <a:pt x="1820" y="0"/>
                    </a:lnTo>
                    <a:lnTo>
                      <a:pt x="1820" y="0"/>
                    </a:lnTo>
                    <a:lnTo>
                      <a:pt x="1838" y="0"/>
                    </a:lnTo>
                    <a:lnTo>
                      <a:pt x="1858" y="4"/>
                    </a:lnTo>
                    <a:lnTo>
                      <a:pt x="1876" y="6"/>
                    </a:lnTo>
                    <a:lnTo>
                      <a:pt x="1894" y="12"/>
                    </a:lnTo>
                    <a:lnTo>
                      <a:pt x="1932" y="26"/>
                    </a:lnTo>
                    <a:lnTo>
                      <a:pt x="1968" y="44"/>
                    </a:lnTo>
                    <a:lnTo>
                      <a:pt x="2002" y="66"/>
                    </a:lnTo>
                    <a:lnTo>
                      <a:pt x="2032" y="92"/>
                    </a:lnTo>
                    <a:lnTo>
                      <a:pt x="2046" y="106"/>
                    </a:lnTo>
                    <a:lnTo>
                      <a:pt x="2060" y="120"/>
                    </a:lnTo>
                    <a:lnTo>
                      <a:pt x="2070" y="134"/>
                    </a:lnTo>
                    <a:lnTo>
                      <a:pt x="2080" y="150"/>
                    </a:lnTo>
                    <a:lnTo>
                      <a:pt x="2588" y="1032"/>
                    </a:lnTo>
                    <a:lnTo>
                      <a:pt x="2588" y="1032"/>
                    </a:lnTo>
                    <a:lnTo>
                      <a:pt x="2598" y="1048"/>
                    </a:lnTo>
                    <a:lnTo>
                      <a:pt x="2604" y="1064"/>
                    </a:lnTo>
                    <a:lnTo>
                      <a:pt x="2610" y="1082"/>
                    </a:lnTo>
                    <a:lnTo>
                      <a:pt x="2616" y="1102"/>
                    </a:lnTo>
                    <a:lnTo>
                      <a:pt x="2622" y="1140"/>
                    </a:lnTo>
                    <a:lnTo>
                      <a:pt x="2624" y="1180"/>
                    </a:lnTo>
                    <a:lnTo>
                      <a:pt x="2622" y="1222"/>
                    </a:lnTo>
                    <a:lnTo>
                      <a:pt x="2616" y="1260"/>
                    </a:lnTo>
                    <a:lnTo>
                      <a:pt x="2610" y="1280"/>
                    </a:lnTo>
                    <a:lnTo>
                      <a:pt x="2604" y="1298"/>
                    </a:lnTo>
                    <a:lnTo>
                      <a:pt x="2598" y="1314"/>
                    </a:lnTo>
                    <a:lnTo>
                      <a:pt x="2588" y="1330"/>
                    </a:lnTo>
                    <a:lnTo>
                      <a:pt x="2080" y="2212"/>
                    </a:lnTo>
                    <a:lnTo>
                      <a:pt x="2080" y="2212"/>
                    </a:lnTo>
                    <a:lnTo>
                      <a:pt x="2070" y="2228"/>
                    </a:lnTo>
                    <a:lnTo>
                      <a:pt x="2060" y="2242"/>
                    </a:lnTo>
                    <a:lnTo>
                      <a:pt x="2046" y="2256"/>
                    </a:lnTo>
                    <a:lnTo>
                      <a:pt x="2032" y="2270"/>
                    </a:lnTo>
                    <a:lnTo>
                      <a:pt x="2002" y="2296"/>
                    </a:lnTo>
                    <a:lnTo>
                      <a:pt x="1968" y="2318"/>
                    </a:lnTo>
                    <a:lnTo>
                      <a:pt x="1932" y="2336"/>
                    </a:lnTo>
                    <a:lnTo>
                      <a:pt x="1894" y="2350"/>
                    </a:lnTo>
                    <a:lnTo>
                      <a:pt x="1876" y="2354"/>
                    </a:lnTo>
                    <a:lnTo>
                      <a:pt x="1858" y="2358"/>
                    </a:lnTo>
                    <a:lnTo>
                      <a:pt x="1838" y="2360"/>
                    </a:lnTo>
                    <a:lnTo>
                      <a:pt x="1820" y="2362"/>
                    </a:lnTo>
                    <a:lnTo>
                      <a:pt x="802" y="2362"/>
                    </a:lnTo>
                    <a:close/>
                  </a:path>
                </a:pathLst>
              </a:custGeom>
              <a:gradFill flip="none" rotWithShape="1">
                <a:gsLst>
                  <a:gs pos="100000">
                    <a:srgbClr val="DEDEDE"/>
                  </a:gs>
                  <a:gs pos="31000">
                    <a:schemeClr val="bg1"/>
                  </a:gs>
                </a:gsLst>
                <a:lin ang="13500000" scaled="1"/>
                <a:tileRect/>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prstClr val="white"/>
                  </a:solidFill>
                  <a:latin typeface="微软雅黑" panose="020B0503020204020204" pitchFamily="34" charset="-122"/>
                  <a:ea typeface="微软雅黑" panose="020B0503020204020204" pitchFamily="34" charset="-122"/>
                </a:endParaRPr>
              </a:p>
            </p:txBody>
          </p:sp>
        </p:grpSp>
        <p:sp>
          <p:nvSpPr>
            <p:cNvPr id="71" name="椭圆 70"/>
            <p:cNvSpPr/>
            <p:nvPr/>
          </p:nvSpPr>
          <p:spPr>
            <a:xfrm>
              <a:off x="9066476" y="3745270"/>
              <a:ext cx="1926218" cy="1926217"/>
            </a:xfrm>
            <a:prstGeom prst="ellipse">
              <a:avLst/>
            </a:prstGeom>
            <a:blipFill dpi="0" rotWithShape="1">
              <a:blip r:embed="rId8" cstate="screen">
                <a:extLst>
                  <a:ext uri="{BEBA8EAE-BF5A-486C-A8C5-ECC9F3942E4B}">
                    <a14:imgProps xmlns:a14="http://schemas.microsoft.com/office/drawing/2010/main">
                      <a14:imgLayer r:embed="rId9">
                        <a14:imgEffect>
                          <a14:colorTemperature colorTemp="1750"/>
                        </a14:imgEffect>
                        <a14:imgEffect>
                          <a14:saturation sat="36000"/>
                        </a14:imgEffect>
                      </a14:imgLayer>
                    </a14:imgProps>
                  </a:ex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grpSp>
        <p:nvGrpSpPr>
          <p:cNvPr id="74" name="组合 73"/>
          <p:cNvGrpSpPr/>
          <p:nvPr/>
        </p:nvGrpSpPr>
        <p:grpSpPr>
          <a:xfrm>
            <a:off x="6795431" y="2899248"/>
            <a:ext cx="566172" cy="566172"/>
            <a:chOff x="1377884" y="1463694"/>
            <a:chExt cx="727984" cy="727984"/>
          </a:xfrm>
        </p:grpSpPr>
        <p:grpSp>
          <p:nvGrpSpPr>
            <p:cNvPr id="75" name="组合 74"/>
            <p:cNvGrpSpPr/>
            <p:nvPr/>
          </p:nvGrpSpPr>
          <p:grpSpPr>
            <a:xfrm>
              <a:off x="1377884" y="1463694"/>
              <a:ext cx="727984" cy="727984"/>
              <a:chOff x="372609" y="2524616"/>
              <a:chExt cx="2739344" cy="2739343"/>
            </a:xfrm>
          </p:grpSpPr>
          <p:sp>
            <p:nvSpPr>
              <p:cNvPr id="77" name="椭圆 76"/>
              <p:cNvSpPr/>
              <p:nvPr/>
            </p:nvSpPr>
            <p:spPr>
              <a:xfrm>
                <a:off x="372609" y="2524616"/>
                <a:ext cx="2739344" cy="2739343"/>
              </a:xfrm>
              <a:prstGeom prst="ellipse">
                <a:avLst/>
              </a:prstGeom>
              <a:gradFill flip="none" rotWithShape="1">
                <a:gsLst>
                  <a:gs pos="61000">
                    <a:srgbClr val="F6F6F6"/>
                  </a:gs>
                  <a:gs pos="30000">
                    <a:srgbClr val="E0E0E0"/>
                  </a:gs>
                  <a:gs pos="1000">
                    <a:srgbClr val="DEDEDE"/>
                  </a:gs>
                  <a:gs pos="100000">
                    <a:schemeClr val="bg1"/>
                  </a:gs>
                </a:gsLst>
                <a:lin ang="13500000" scaled="1"/>
                <a:tileRect/>
              </a:gradFill>
              <a:ln w="1905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sp>
            <p:nvSpPr>
              <p:cNvPr id="78" name="椭圆 77"/>
              <p:cNvSpPr/>
              <p:nvPr/>
            </p:nvSpPr>
            <p:spPr>
              <a:xfrm>
                <a:off x="399597" y="2551604"/>
                <a:ext cx="2685369" cy="2685369"/>
              </a:xfrm>
              <a:prstGeom prst="ellipse">
                <a:avLst/>
              </a:prstGeom>
              <a:gradFill>
                <a:gsLst>
                  <a:gs pos="0">
                    <a:schemeClr val="bg1">
                      <a:lumMod val="85000"/>
                    </a:schemeClr>
                  </a:gs>
                  <a:gs pos="83000">
                    <a:schemeClr val="bg1"/>
                  </a:gs>
                </a:gsLst>
                <a:lin ang="2700000" scaled="1"/>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970">
                  <a:solidFill>
                    <a:srgbClr val="0070C0"/>
                  </a:solidFill>
                  <a:latin typeface="微软雅黑" panose="020B0503020204020204" pitchFamily="34" charset="-122"/>
                  <a:ea typeface="微软雅黑" panose="020B0503020204020204" pitchFamily="34" charset="-122"/>
                </a:endParaRPr>
              </a:p>
            </p:txBody>
          </p:sp>
        </p:grpSp>
        <p:sp>
          <p:nvSpPr>
            <p:cNvPr id="76" name="TextBox 80"/>
            <p:cNvSpPr txBox="1"/>
            <p:nvPr/>
          </p:nvSpPr>
          <p:spPr>
            <a:xfrm>
              <a:off x="1510823" y="1590911"/>
              <a:ext cx="462109" cy="555025"/>
            </a:xfrm>
            <a:prstGeom prst="rect">
              <a:avLst/>
            </a:prstGeom>
            <a:noFill/>
          </p:spPr>
          <p:txBody>
            <a:bodyPr wrap="none" rtlCol="0">
              <a:spAutoFit/>
            </a:bodyPr>
            <a:lstStyle>
              <a:defPPr>
                <a:defRPr lang="zh-CN"/>
              </a:defPPr>
              <a:lvl1pPr algn="ctr">
                <a:defRPr sz="4000" b="1">
                  <a:ln>
                    <a:noFill/>
                  </a:ln>
                  <a:gradFill>
                    <a:gsLst>
                      <a:gs pos="1000">
                        <a:schemeClr val="accent5"/>
                      </a:gs>
                      <a:gs pos="46000">
                        <a:srgbClr val="7AC672"/>
                      </a:gs>
                      <a:gs pos="100000">
                        <a:schemeClr val="accent3">
                          <a:lumMod val="60000"/>
                          <a:lumOff val="40000"/>
                        </a:schemeClr>
                      </a:gs>
                    </a:gsLst>
                    <a:lin ang="13500000" scaled="1"/>
                  </a:gradFill>
                  <a:effectLst>
                    <a:outerShdw blurRad="50800" dist="50800" dir="13500000" algn="tl" rotWithShape="0">
                      <a:schemeClr val="bg1">
                        <a:alpha val="70000"/>
                      </a:schemeClr>
                    </a:outerShdw>
                  </a:effectLst>
                  <a:latin typeface="微软雅黑" panose="020B0503020204020204" pitchFamily="34" charset="-122"/>
                  <a:ea typeface="微软雅黑" panose="020B0503020204020204" pitchFamily="34" charset="-122"/>
                </a:defRPr>
              </a:lvl1pPr>
            </a:lstStyle>
            <a:p>
              <a:r>
                <a:rPr lang="en-US" altLang="zh-CN" sz="2178" dirty="0">
                  <a:solidFill>
                    <a:srgbClr val="0070C0"/>
                  </a:solidFill>
                </a:rPr>
                <a:t>4</a:t>
              </a:r>
              <a:endParaRPr lang="zh-CN" altLang="en-US" sz="2178" dirty="0">
                <a:solidFill>
                  <a:srgbClr val="0070C0"/>
                </a:solidFill>
              </a:endParaRPr>
            </a:p>
          </p:txBody>
        </p:sp>
      </p:grpSp>
      <p:sp>
        <p:nvSpPr>
          <p:cNvPr id="82"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83" name="图片 8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84" name="文本框 83"/>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2"/>
                                        </p:tgtEl>
                                        <p:attrNameLst>
                                          <p:attrName>style.visibility</p:attrName>
                                        </p:attrNameLst>
                                      </p:cBhvr>
                                      <p:to>
                                        <p:strVal val="visible"/>
                                      </p:to>
                                    </p:set>
                                    <p:anim calcmode="lin" valueType="num">
                                      <p:cBhvr>
                                        <p:cTn id="11"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2"/>
                                        </p:tgtEl>
                                        <p:attrNameLst>
                                          <p:attrName>ppt_y</p:attrName>
                                        </p:attrNameLst>
                                      </p:cBhvr>
                                      <p:tavLst>
                                        <p:tav tm="0">
                                          <p:val>
                                            <p:strVal val="#ppt_y"/>
                                          </p:val>
                                        </p:tav>
                                        <p:tav tm="100000">
                                          <p:val>
                                            <p:strVal val="#ppt_y"/>
                                          </p:val>
                                        </p:tav>
                                      </p:tavLst>
                                    </p:anim>
                                    <p:anim calcmode="lin" valueType="num">
                                      <p:cBhvr>
                                        <p:cTn id="13"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2"/>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82"/>
                                        </p:tgtEl>
                                      </p:cBhvr>
                                    </p:animEffect>
                                  </p:childTnLst>
                                </p:cTn>
                              </p:par>
                            </p:childTnLst>
                          </p:cTn>
                        </p:par>
                        <p:par>
                          <p:cTn id="16" fill="hold">
                            <p:stCondLst>
                              <p:cond delay="1450"/>
                            </p:stCondLst>
                            <p:childTnLst>
                              <p:par>
                                <p:cTn id="17" presetID="2" presetClass="entr" presetSubtype="2" decel="10000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1000" fill="hold"/>
                                        <p:tgtEl>
                                          <p:spTgt spid="39"/>
                                        </p:tgtEl>
                                        <p:attrNameLst>
                                          <p:attrName>ppt_x</p:attrName>
                                        </p:attrNameLst>
                                      </p:cBhvr>
                                      <p:tavLst>
                                        <p:tav tm="0">
                                          <p:val>
                                            <p:strVal val="1+#ppt_w/2"/>
                                          </p:val>
                                        </p:tav>
                                        <p:tav tm="100000">
                                          <p:val>
                                            <p:strVal val="#ppt_x"/>
                                          </p:val>
                                        </p:tav>
                                      </p:tavLst>
                                    </p:anim>
                                    <p:anim calcmode="lin" valueType="num">
                                      <p:cBhvr additive="base">
                                        <p:cTn id="20" dur="1000" fill="hold"/>
                                        <p:tgtEl>
                                          <p:spTgt spid="39"/>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childTnLst>
                                </p:cTn>
                              </p:par>
                            </p:childTnLst>
                          </p:cTn>
                        </p:par>
                        <p:par>
                          <p:cTn id="24" fill="hold">
                            <p:stCondLst>
                              <p:cond delay="2450"/>
                            </p:stCondLst>
                            <p:childTnLst>
                              <p:par>
                                <p:cTn id="25" presetID="42" presetClass="entr" presetSubtype="0"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childTnLst>
                          </p:cTn>
                        </p:par>
                        <p:par>
                          <p:cTn id="30" fill="hold">
                            <p:stCondLst>
                              <p:cond delay="2950"/>
                            </p:stCondLst>
                            <p:childTnLst>
                              <p:par>
                                <p:cTn id="31" presetID="53" presetClass="entr" presetSubtype="16" fill="hold" grpId="0" nodeType="afterEffect">
                                  <p:stCondLst>
                                    <p:cond delay="0"/>
                                  </p:stCondLst>
                                  <p:iterate type="lt">
                                    <p:tmPct val="10000"/>
                                  </p:iterate>
                                  <p:childTnLst>
                                    <p:set>
                                      <p:cBhvr>
                                        <p:cTn id="32" dur="1" fill="hold">
                                          <p:stCondLst>
                                            <p:cond delay="0"/>
                                          </p:stCondLst>
                                        </p:cTn>
                                        <p:tgtEl>
                                          <p:spTgt spid="31"/>
                                        </p:tgtEl>
                                        <p:attrNameLst>
                                          <p:attrName>style.visibility</p:attrName>
                                        </p:attrNameLst>
                                      </p:cBhvr>
                                      <p:to>
                                        <p:strVal val="visible"/>
                                      </p:to>
                                    </p:set>
                                    <p:anim calcmode="lin" valueType="num">
                                      <p:cBhvr>
                                        <p:cTn id="33" dur="300" fill="hold"/>
                                        <p:tgtEl>
                                          <p:spTgt spid="31"/>
                                        </p:tgtEl>
                                        <p:attrNameLst>
                                          <p:attrName>ppt_w</p:attrName>
                                        </p:attrNameLst>
                                      </p:cBhvr>
                                      <p:tavLst>
                                        <p:tav tm="0">
                                          <p:val>
                                            <p:fltVal val="0"/>
                                          </p:val>
                                        </p:tav>
                                        <p:tav tm="100000">
                                          <p:val>
                                            <p:strVal val="#ppt_w"/>
                                          </p:val>
                                        </p:tav>
                                      </p:tavLst>
                                    </p:anim>
                                    <p:anim calcmode="lin" valueType="num">
                                      <p:cBhvr>
                                        <p:cTn id="34" dur="300" fill="hold"/>
                                        <p:tgtEl>
                                          <p:spTgt spid="31"/>
                                        </p:tgtEl>
                                        <p:attrNameLst>
                                          <p:attrName>ppt_h</p:attrName>
                                        </p:attrNameLst>
                                      </p:cBhvr>
                                      <p:tavLst>
                                        <p:tav tm="0">
                                          <p:val>
                                            <p:fltVal val="0"/>
                                          </p:val>
                                        </p:tav>
                                        <p:tav tm="100000">
                                          <p:val>
                                            <p:strVal val="#ppt_h"/>
                                          </p:val>
                                        </p:tav>
                                      </p:tavLst>
                                    </p:anim>
                                    <p:animEffect transition="in" filter="fade">
                                      <p:cBhvr>
                                        <p:cTn id="35" dur="300"/>
                                        <p:tgtEl>
                                          <p:spTgt spid="31"/>
                                        </p:tgtEl>
                                      </p:cBhvr>
                                    </p:animEffect>
                                  </p:childTnLst>
                                </p:cTn>
                              </p:par>
                            </p:childTnLst>
                          </p:cTn>
                        </p:par>
                        <p:par>
                          <p:cTn id="36" fill="hold">
                            <p:stCondLst>
                              <p:cond delay="3370"/>
                            </p:stCondLst>
                            <p:childTnLst>
                              <p:par>
                                <p:cTn id="37" presetID="53" presetClass="entr" presetSubtype="16" fill="hold" grpId="0" nodeType="afterEffect">
                                  <p:stCondLst>
                                    <p:cond delay="0"/>
                                  </p:stCondLst>
                                  <p:iterate type="lt">
                                    <p:tmPct val="10000"/>
                                  </p:iterate>
                                  <p:childTnLst>
                                    <p:set>
                                      <p:cBhvr>
                                        <p:cTn id="38" dur="1" fill="hold">
                                          <p:stCondLst>
                                            <p:cond delay="0"/>
                                          </p:stCondLst>
                                        </p:cTn>
                                        <p:tgtEl>
                                          <p:spTgt spid="34"/>
                                        </p:tgtEl>
                                        <p:attrNameLst>
                                          <p:attrName>style.visibility</p:attrName>
                                        </p:attrNameLst>
                                      </p:cBhvr>
                                      <p:to>
                                        <p:strVal val="visible"/>
                                      </p:to>
                                    </p:set>
                                    <p:anim calcmode="lin" valueType="num">
                                      <p:cBhvr>
                                        <p:cTn id="39" dur="250" fill="hold"/>
                                        <p:tgtEl>
                                          <p:spTgt spid="34"/>
                                        </p:tgtEl>
                                        <p:attrNameLst>
                                          <p:attrName>ppt_w</p:attrName>
                                        </p:attrNameLst>
                                      </p:cBhvr>
                                      <p:tavLst>
                                        <p:tav tm="0">
                                          <p:val>
                                            <p:fltVal val="0"/>
                                          </p:val>
                                        </p:tav>
                                        <p:tav tm="100000">
                                          <p:val>
                                            <p:strVal val="#ppt_w"/>
                                          </p:val>
                                        </p:tav>
                                      </p:tavLst>
                                    </p:anim>
                                    <p:anim calcmode="lin" valueType="num">
                                      <p:cBhvr>
                                        <p:cTn id="40" dur="250" fill="hold"/>
                                        <p:tgtEl>
                                          <p:spTgt spid="34"/>
                                        </p:tgtEl>
                                        <p:attrNameLst>
                                          <p:attrName>ppt_h</p:attrName>
                                        </p:attrNameLst>
                                      </p:cBhvr>
                                      <p:tavLst>
                                        <p:tav tm="0">
                                          <p:val>
                                            <p:fltVal val="0"/>
                                          </p:val>
                                        </p:tav>
                                        <p:tav tm="100000">
                                          <p:val>
                                            <p:strVal val="#ppt_h"/>
                                          </p:val>
                                        </p:tav>
                                      </p:tavLst>
                                    </p:anim>
                                    <p:animEffect transition="in" filter="fade">
                                      <p:cBhvr>
                                        <p:cTn id="41" dur="250"/>
                                        <p:tgtEl>
                                          <p:spTgt spid="34"/>
                                        </p:tgtEl>
                                      </p:cBhvr>
                                    </p:animEffect>
                                  </p:childTnLst>
                                </p:cTn>
                              </p:par>
                            </p:childTnLst>
                          </p:cTn>
                        </p:par>
                        <p:par>
                          <p:cTn id="42" fill="hold">
                            <p:stCondLst>
                              <p:cond delay="4345"/>
                            </p:stCondLst>
                            <p:childTnLst>
                              <p:par>
                                <p:cTn id="43" presetID="2" presetClass="entr" presetSubtype="1" decel="100000"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additive="base">
                                        <p:cTn id="45" dur="1000" fill="hold"/>
                                        <p:tgtEl>
                                          <p:spTgt spid="49"/>
                                        </p:tgtEl>
                                        <p:attrNameLst>
                                          <p:attrName>ppt_x</p:attrName>
                                        </p:attrNameLst>
                                      </p:cBhvr>
                                      <p:tavLst>
                                        <p:tav tm="0">
                                          <p:val>
                                            <p:strVal val="#ppt_x"/>
                                          </p:val>
                                        </p:tav>
                                        <p:tav tm="100000">
                                          <p:val>
                                            <p:strVal val="#ppt_x"/>
                                          </p:val>
                                        </p:tav>
                                      </p:tavLst>
                                    </p:anim>
                                    <p:anim calcmode="lin" valueType="num">
                                      <p:cBhvr additive="base">
                                        <p:cTn id="46" dur="1000" fill="hold"/>
                                        <p:tgtEl>
                                          <p:spTgt spid="49"/>
                                        </p:tgtEl>
                                        <p:attrNameLst>
                                          <p:attrName>ppt_y</p:attrName>
                                        </p:attrNameLst>
                                      </p:cBhvr>
                                      <p:tavLst>
                                        <p:tav tm="0">
                                          <p:val>
                                            <p:strVal val="0-#ppt_h/2"/>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childTnLst>
                                </p:cTn>
                              </p:par>
                            </p:childTnLst>
                          </p:cTn>
                        </p:par>
                        <p:par>
                          <p:cTn id="50" fill="hold">
                            <p:stCondLst>
                              <p:cond delay="5345"/>
                            </p:stCondLst>
                            <p:childTnLst>
                              <p:par>
                                <p:cTn id="51" presetID="42" presetClass="entr" presetSubtype="0"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500"/>
                                        <p:tgtEl>
                                          <p:spTgt spid="54"/>
                                        </p:tgtEl>
                                      </p:cBhvr>
                                    </p:animEffect>
                                    <p:anim calcmode="lin" valueType="num">
                                      <p:cBhvr>
                                        <p:cTn id="54" dur="500" fill="hold"/>
                                        <p:tgtEl>
                                          <p:spTgt spid="54"/>
                                        </p:tgtEl>
                                        <p:attrNameLst>
                                          <p:attrName>ppt_x</p:attrName>
                                        </p:attrNameLst>
                                      </p:cBhvr>
                                      <p:tavLst>
                                        <p:tav tm="0">
                                          <p:val>
                                            <p:strVal val="#ppt_x"/>
                                          </p:val>
                                        </p:tav>
                                        <p:tav tm="100000">
                                          <p:val>
                                            <p:strVal val="#ppt_x"/>
                                          </p:val>
                                        </p:tav>
                                      </p:tavLst>
                                    </p:anim>
                                    <p:anim calcmode="lin" valueType="num">
                                      <p:cBhvr>
                                        <p:cTn id="55" dur="500" fill="hold"/>
                                        <p:tgtEl>
                                          <p:spTgt spid="54"/>
                                        </p:tgtEl>
                                        <p:attrNameLst>
                                          <p:attrName>ppt_y</p:attrName>
                                        </p:attrNameLst>
                                      </p:cBhvr>
                                      <p:tavLst>
                                        <p:tav tm="0">
                                          <p:val>
                                            <p:strVal val="#ppt_y+.1"/>
                                          </p:val>
                                        </p:tav>
                                        <p:tav tm="100000">
                                          <p:val>
                                            <p:strVal val="#ppt_y"/>
                                          </p:val>
                                        </p:tav>
                                      </p:tavLst>
                                    </p:anim>
                                  </p:childTnLst>
                                </p:cTn>
                              </p:par>
                            </p:childTnLst>
                          </p:cTn>
                        </p:par>
                        <p:par>
                          <p:cTn id="56" fill="hold">
                            <p:stCondLst>
                              <p:cond delay="5845"/>
                            </p:stCondLst>
                            <p:childTnLst>
                              <p:par>
                                <p:cTn id="57" presetID="53" presetClass="entr" presetSubtype="16" fill="hold" grpId="0" nodeType="afterEffect">
                                  <p:stCondLst>
                                    <p:cond delay="0"/>
                                  </p:stCondLst>
                                  <p:iterate type="lt">
                                    <p:tmPct val="10000"/>
                                  </p:iterate>
                                  <p:childTnLst>
                                    <p:set>
                                      <p:cBhvr>
                                        <p:cTn id="58" dur="1" fill="hold">
                                          <p:stCondLst>
                                            <p:cond delay="0"/>
                                          </p:stCondLst>
                                        </p:cTn>
                                        <p:tgtEl>
                                          <p:spTgt spid="33"/>
                                        </p:tgtEl>
                                        <p:attrNameLst>
                                          <p:attrName>style.visibility</p:attrName>
                                        </p:attrNameLst>
                                      </p:cBhvr>
                                      <p:to>
                                        <p:strVal val="visible"/>
                                      </p:to>
                                    </p:set>
                                    <p:anim calcmode="lin" valueType="num">
                                      <p:cBhvr>
                                        <p:cTn id="59" dur="300" fill="hold"/>
                                        <p:tgtEl>
                                          <p:spTgt spid="33"/>
                                        </p:tgtEl>
                                        <p:attrNameLst>
                                          <p:attrName>ppt_w</p:attrName>
                                        </p:attrNameLst>
                                      </p:cBhvr>
                                      <p:tavLst>
                                        <p:tav tm="0">
                                          <p:val>
                                            <p:fltVal val="0"/>
                                          </p:val>
                                        </p:tav>
                                        <p:tav tm="100000">
                                          <p:val>
                                            <p:strVal val="#ppt_w"/>
                                          </p:val>
                                        </p:tav>
                                      </p:tavLst>
                                    </p:anim>
                                    <p:anim calcmode="lin" valueType="num">
                                      <p:cBhvr>
                                        <p:cTn id="60" dur="300" fill="hold"/>
                                        <p:tgtEl>
                                          <p:spTgt spid="33"/>
                                        </p:tgtEl>
                                        <p:attrNameLst>
                                          <p:attrName>ppt_h</p:attrName>
                                        </p:attrNameLst>
                                      </p:cBhvr>
                                      <p:tavLst>
                                        <p:tav tm="0">
                                          <p:val>
                                            <p:fltVal val="0"/>
                                          </p:val>
                                        </p:tav>
                                        <p:tav tm="100000">
                                          <p:val>
                                            <p:strVal val="#ppt_h"/>
                                          </p:val>
                                        </p:tav>
                                      </p:tavLst>
                                    </p:anim>
                                    <p:animEffect transition="in" filter="fade">
                                      <p:cBhvr>
                                        <p:cTn id="61" dur="300"/>
                                        <p:tgtEl>
                                          <p:spTgt spid="33"/>
                                        </p:tgtEl>
                                      </p:cBhvr>
                                    </p:animEffect>
                                  </p:childTnLst>
                                </p:cTn>
                              </p:par>
                            </p:childTnLst>
                          </p:cTn>
                        </p:par>
                        <p:par>
                          <p:cTn id="62" fill="hold">
                            <p:stCondLst>
                              <p:cond delay="6265"/>
                            </p:stCondLst>
                            <p:childTnLst>
                              <p:par>
                                <p:cTn id="63" presetID="53" presetClass="entr" presetSubtype="16" fill="hold" grpId="0" nodeType="afterEffect">
                                  <p:stCondLst>
                                    <p:cond delay="0"/>
                                  </p:stCondLst>
                                  <p:iterate type="lt">
                                    <p:tmPct val="10000"/>
                                  </p:iterate>
                                  <p:childTnLst>
                                    <p:set>
                                      <p:cBhvr>
                                        <p:cTn id="64" dur="1" fill="hold">
                                          <p:stCondLst>
                                            <p:cond delay="0"/>
                                          </p:stCondLst>
                                        </p:cTn>
                                        <p:tgtEl>
                                          <p:spTgt spid="32"/>
                                        </p:tgtEl>
                                        <p:attrNameLst>
                                          <p:attrName>style.visibility</p:attrName>
                                        </p:attrNameLst>
                                      </p:cBhvr>
                                      <p:to>
                                        <p:strVal val="visible"/>
                                      </p:to>
                                    </p:set>
                                    <p:anim calcmode="lin" valueType="num">
                                      <p:cBhvr>
                                        <p:cTn id="65" dur="250" fill="hold"/>
                                        <p:tgtEl>
                                          <p:spTgt spid="32"/>
                                        </p:tgtEl>
                                        <p:attrNameLst>
                                          <p:attrName>ppt_w</p:attrName>
                                        </p:attrNameLst>
                                      </p:cBhvr>
                                      <p:tavLst>
                                        <p:tav tm="0">
                                          <p:val>
                                            <p:fltVal val="0"/>
                                          </p:val>
                                        </p:tav>
                                        <p:tav tm="100000">
                                          <p:val>
                                            <p:strVal val="#ppt_w"/>
                                          </p:val>
                                        </p:tav>
                                      </p:tavLst>
                                    </p:anim>
                                    <p:anim calcmode="lin" valueType="num">
                                      <p:cBhvr>
                                        <p:cTn id="66" dur="250" fill="hold"/>
                                        <p:tgtEl>
                                          <p:spTgt spid="32"/>
                                        </p:tgtEl>
                                        <p:attrNameLst>
                                          <p:attrName>ppt_h</p:attrName>
                                        </p:attrNameLst>
                                      </p:cBhvr>
                                      <p:tavLst>
                                        <p:tav tm="0">
                                          <p:val>
                                            <p:fltVal val="0"/>
                                          </p:val>
                                        </p:tav>
                                        <p:tav tm="100000">
                                          <p:val>
                                            <p:strVal val="#ppt_h"/>
                                          </p:val>
                                        </p:tav>
                                      </p:tavLst>
                                    </p:anim>
                                    <p:animEffect transition="in" filter="fade">
                                      <p:cBhvr>
                                        <p:cTn id="67" dur="250"/>
                                        <p:tgtEl>
                                          <p:spTgt spid="32"/>
                                        </p:tgtEl>
                                      </p:cBhvr>
                                    </p:animEffect>
                                  </p:childTnLst>
                                </p:cTn>
                              </p:par>
                            </p:childTnLst>
                          </p:cTn>
                        </p:par>
                        <p:par>
                          <p:cTn id="68" fill="hold">
                            <p:stCondLst>
                              <p:cond delay="7240"/>
                            </p:stCondLst>
                            <p:childTnLst>
                              <p:par>
                                <p:cTn id="69" presetID="2" presetClass="entr" presetSubtype="2" decel="100000" fill="hold" nodeType="afterEffect">
                                  <p:stCondLst>
                                    <p:cond delay="0"/>
                                  </p:stCondLst>
                                  <p:childTnLst>
                                    <p:set>
                                      <p:cBhvr>
                                        <p:cTn id="70" dur="1" fill="hold">
                                          <p:stCondLst>
                                            <p:cond delay="0"/>
                                          </p:stCondLst>
                                        </p:cTn>
                                        <p:tgtEl>
                                          <p:spTgt spid="59"/>
                                        </p:tgtEl>
                                        <p:attrNameLst>
                                          <p:attrName>style.visibility</p:attrName>
                                        </p:attrNameLst>
                                      </p:cBhvr>
                                      <p:to>
                                        <p:strVal val="visible"/>
                                      </p:to>
                                    </p:set>
                                    <p:anim calcmode="lin" valueType="num">
                                      <p:cBhvr additive="base">
                                        <p:cTn id="71" dur="1000" fill="hold"/>
                                        <p:tgtEl>
                                          <p:spTgt spid="59"/>
                                        </p:tgtEl>
                                        <p:attrNameLst>
                                          <p:attrName>ppt_x</p:attrName>
                                        </p:attrNameLst>
                                      </p:cBhvr>
                                      <p:tavLst>
                                        <p:tav tm="0">
                                          <p:val>
                                            <p:strVal val="1+#ppt_w/2"/>
                                          </p:val>
                                        </p:tav>
                                        <p:tav tm="100000">
                                          <p:val>
                                            <p:strVal val="#ppt_x"/>
                                          </p:val>
                                        </p:tav>
                                      </p:tavLst>
                                    </p:anim>
                                    <p:anim calcmode="lin" valueType="num">
                                      <p:cBhvr additive="base">
                                        <p:cTn id="72" dur="1000" fill="hold"/>
                                        <p:tgtEl>
                                          <p:spTgt spid="59"/>
                                        </p:tgtEl>
                                        <p:attrNameLst>
                                          <p:attrName>ppt_y</p:attrName>
                                        </p:attrNameLst>
                                      </p:cBhvr>
                                      <p:tavLst>
                                        <p:tav tm="0">
                                          <p:val>
                                            <p:strVal val="#ppt_y"/>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59"/>
                                        </p:tgtEl>
                                        <p:attrNameLst>
                                          <p:attrName>style.visibility</p:attrName>
                                        </p:attrNameLst>
                                      </p:cBhvr>
                                      <p:to>
                                        <p:strVal val="visible"/>
                                      </p:to>
                                    </p:set>
                                    <p:animEffect transition="in" filter="fade">
                                      <p:cBhvr>
                                        <p:cTn id="75" dur="1000"/>
                                        <p:tgtEl>
                                          <p:spTgt spid="59"/>
                                        </p:tgtEl>
                                      </p:cBhvr>
                                    </p:animEffect>
                                  </p:childTnLst>
                                </p:cTn>
                              </p:par>
                            </p:childTnLst>
                          </p:cTn>
                        </p:par>
                        <p:par>
                          <p:cTn id="76" fill="hold">
                            <p:stCondLst>
                              <p:cond delay="8240"/>
                            </p:stCondLst>
                            <p:childTnLst>
                              <p:par>
                                <p:cTn id="77" presetID="42" presetClass="entr" presetSubtype="0" fill="hold" nodeType="after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anim calcmode="lin" valueType="num">
                                      <p:cBhvr>
                                        <p:cTn id="80" dur="500" fill="hold"/>
                                        <p:tgtEl>
                                          <p:spTgt spid="64"/>
                                        </p:tgtEl>
                                        <p:attrNameLst>
                                          <p:attrName>ppt_x</p:attrName>
                                        </p:attrNameLst>
                                      </p:cBhvr>
                                      <p:tavLst>
                                        <p:tav tm="0">
                                          <p:val>
                                            <p:strVal val="#ppt_x"/>
                                          </p:val>
                                        </p:tav>
                                        <p:tav tm="100000">
                                          <p:val>
                                            <p:strVal val="#ppt_x"/>
                                          </p:val>
                                        </p:tav>
                                      </p:tavLst>
                                    </p:anim>
                                    <p:anim calcmode="lin" valueType="num">
                                      <p:cBhvr>
                                        <p:cTn id="81" dur="500" fill="hold"/>
                                        <p:tgtEl>
                                          <p:spTgt spid="64"/>
                                        </p:tgtEl>
                                        <p:attrNameLst>
                                          <p:attrName>ppt_y</p:attrName>
                                        </p:attrNameLst>
                                      </p:cBhvr>
                                      <p:tavLst>
                                        <p:tav tm="0">
                                          <p:val>
                                            <p:strVal val="#ppt_y+.1"/>
                                          </p:val>
                                        </p:tav>
                                        <p:tav tm="100000">
                                          <p:val>
                                            <p:strVal val="#ppt_y"/>
                                          </p:val>
                                        </p:tav>
                                      </p:tavLst>
                                    </p:anim>
                                  </p:childTnLst>
                                </p:cTn>
                              </p:par>
                            </p:childTnLst>
                          </p:cTn>
                        </p:par>
                        <p:par>
                          <p:cTn id="82" fill="hold">
                            <p:stCondLst>
                              <p:cond delay="8740"/>
                            </p:stCondLst>
                            <p:childTnLst>
                              <p:par>
                                <p:cTn id="83" presetID="53" presetClass="entr" presetSubtype="16" fill="hold" grpId="0" nodeType="afterEffect">
                                  <p:stCondLst>
                                    <p:cond delay="0"/>
                                  </p:stCondLst>
                                  <p:iterate type="lt">
                                    <p:tmPct val="10000"/>
                                  </p:iterate>
                                  <p:childTnLst>
                                    <p:set>
                                      <p:cBhvr>
                                        <p:cTn id="84" dur="1" fill="hold">
                                          <p:stCondLst>
                                            <p:cond delay="0"/>
                                          </p:stCondLst>
                                        </p:cTn>
                                        <p:tgtEl>
                                          <p:spTgt spid="35"/>
                                        </p:tgtEl>
                                        <p:attrNameLst>
                                          <p:attrName>style.visibility</p:attrName>
                                        </p:attrNameLst>
                                      </p:cBhvr>
                                      <p:to>
                                        <p:strVal val="visible"/>
                                      </p:to>
                                    </p:set>
                                    <p:anim calcmode="lin" valueType="num">
                                      <p:cBhvr>
                                        <p:cTn id="85" dur="300" fill="hold"/>
                                        <p:tgtEl>
                                          <p:spTgt spid="35"/>
                                        </p:tgtEl>
                                        <p:attrNameLst>
                                          <p:attrName>ppt_w</p:attrName>
                                        </p:attrNameLst>
                                      </p:cBhvr>
                                      <p:tavLst>
                                        <p:tav tm="0">
                                          <p:val>
                                            <p:fltVal val="0"/>
                                          </p:val>
                                        </p:tav>
                                        <p:tav tm="100000">
                                          <p:val>
                                            <p:strVal val="#ppt_w"/>
                                          </p:val>
                                        </p:tav>
                                      </p:tavLst>
                                    </p:anim>
                                    <p:anim calcmode="lin" valueType="num">
                                      <p:cBhvr>
                                        <p:cTn id="86" dur="300" fill="hold"/>
                                        <p:tgtEl>
                                          <p:spTgt spid="35"/>
                                        </p:tgtEl>
                                        <p:attrNameLst>
                                          <p:attrName>ppt_h</p:attrName>
                                        </p:attrNameLst>
                                      </p:cBhvr>
                                      <p:tavLst>
                                        <p:tav tm="0">
                                          <p:val>
                                            <p:fltVal val="0"/>
                                          </p:val>
                                        </p:tav>
                                        <p:tav tm="100000">
                                          <p:val>
                                            <p:strVal val="#ppt_h"/>
                                          </p:val>
                                        </p:tav>
                                      </p:tavLst>
                                    </p:anim>
                                    <p:animEffect transition="in" filter="fade">
                                      <p:cBhvr>
                                        <p:cTn id="87" dur="300"/>
                                        <p:tgtEl>
                                          <p:spTgt spid="35"/>
                                        </p:tgtEl>
                                      </p:cBhvr>
                                    </p:animEffect>
                                  </p:childTnLst>
                                </p:cTn>
                              </p:par>
                            </p:childTnLst>
                          </p:cTn>
                        </p:par>
                        <p:par>
                          <p:cTn id="88" fill="hold">
                            <p:stCondLst>
                              <p:cond delay="9160"/>
                            </p:stCondLst>
                            <p:childTnLst>
                              <p:par>
                                <p:cTn id="89" presetID="53" presetClass="entr" presetSubtype="16" fill="hold" grpId="0" nodeType="afterEffect">
                                  <p:stCondLst>
                                    <p:cond delay="0"/>
                                  </p:stCondLst>
                                  <p:iterate type="lt">
                                    <p:tmPct val="10000"/>
                                  </p:iterate>
                                  <p:childTnLst>
                                    <p:set>
                                      <p:cBhvr>
                                        <p:cTn id="90" dur="1" fill="hold">
                                          <p:stCondLst>
                                            <p:cond delay="0"/>
                                          </p:stCondLst>
                                        </p:cTn>
                                        <p:tgtEl>
                                          <p:spTgt spid="38"/>
                                        </p:tgtEl>
                                        <p:attrNameLst>
                                          <p:attrName>style.visibility</p:attrName>
                                        </p:attrNameLst>
                                      </p:cBhvr>
                                      <p:to>
                                        <p:strVal val="visible"/>
                                      </p:to>
                                    </p:set>
                                    <p:anim calcmode="lin" valueType="num">
                                      <p:cBhvr>
                                        <p:cTn id="91" dur="250" fill="hold"/>
                                        <p:tgtEl>
                                          <p:spTgt spid="38"/>
                                        </p:tgtEl>
                                        <p:attrNameLst>
                                          <p:attrName>ppt_w</p:attrName>
                                        </p:attrNameLst>
                                      </p:cBhvr>
                                      <p:tavLst>
                                        <p:tav tm="0">
                                          <p:val>
                                            <p:fltVal val="0"/>
                                          </p:val>
                                        </p:tav>
                                        <p:tav tm="100000">
                                          <p:val>
                                            <p:strVal val="#ppt_w"/>
                                          </p:val>
                                        </p:tav>
                                      </p:tavLst>
                                    </p:anim>
                                    <p:anim calcmode="lin" valueType="num">
                                      <p:cBhvr>
                                        <p:cTn id="92" dur="250" fill="hold"/>
                                        <p:tgtEl>
                                          <p:spTgt spid="38"/>
                                        </p:tgtEl>
                                        <p:attrNameLst>
                                          <p:attrName>ppt_h</p:attrName>
                                        </p:attrNameLst>
                                      </p:cBhvr>
                                      <p:tavLst>
                                        <p:tav tm="0">
                                          <p:val>
                                            <p:fltVal val="0"/>
                                          </p:val>
                                        </p:tav>
                                        <p:tav tm="100000">
                                          <p:val>
                                            <p:strVal val="#ppt_h"/>
                                          </p:val>
                                        </p:tav>
                                      </p:tavLst>
                                    </p:anim>
                                    <p:animEffect transition="in" filter="fade">
                                      <p:cBhvr>
                                        <p:cTn id="93" dur="250"/>
                                        <p:tgtEl>
                                          <p:spTgt spid="38"/>
                                        </p:tgtEl>
                                      </p:cBhvr>
                                    </p:animEffect>
                                  </p:childTnLst>
                                </p:cTn>
                              </p:par>
                            </p:childTnLst>
                          </p:cTn>
                        </p:par>
                        <p:par>
                          <p:cTn id="94" fill="hold">
                            <p:stCondLst>
                              <p:cond delay="10135"/>
                            </p:stCondLst>
                            <p:childTnLst>
                              <p:par>
                                <p:cTn id="95" presetID="2" presetClass="entr" presetSubtype="8" decel="100000" fill="hold" nodeType="afterEffect">
                                  <p:stCondLst>
                                    <p:cond delay="0"/>
                                  </p:stCondLst>
                                  <p:childTnLst>
                                    <p:set>
                                      <p:cBhvr>
                                        <p:cTn id="96" dur="1" fill="hold">
                                          <p:stCondLst>
                                            <p:cond delay="0"/>
                                          </p:stCondLst>
                                        </p:cTn>
                                        <p:tgtEl>
                                          <p:spTgt spid="69"/>
                                        </p:tgtEl>
                                        <p:attrNameLst>
                                          <p:attrName>style.visibility</p:attrName>
                                        </p:attrNameLst>
                                      </p:cBhvr>
                                      <p:to>
                                        <p:strVal val="visible"/>
                                      </p:to>
                                    </p:set>
                                    <p:anim calcmode="lin" valueType="num">
                                      <p:cBhvr additive="base">
                                        <p:cTn id="97" dur="1000" fill="hold"/>
                                        <p:tgtEl>
                                          <p:spTgt spid="69"/>
                                        </p:tgtEl>
                                        <p:attrNameLst>
                                          <p:attrName>ppt_x</p:attrName>
                                        </p:attrNameLst>
                                      </p:cBhvr>
                                      <p:tavLst>
                                        <p:tav tm="0">
                                          <p:val>
                                            <p:strVal val="0-#ppt_w/2"/>
                                          </p:val>
                                        </p:tav>
                                        <p:tav tm="100000">
                                          <p:val>
                                            <p:strVal val="#ppt_x"/>
                                          </p:val>
                                        </p:tav>
                                      </p:tavLst>
                                    </p:anim>
                                    <p:anim calcmode="lin" valueType="num">
                                      <p:cBhvr additive="base">
                                        <p:cTn id="98" dur="1000" fill="hold"/>
                                        <p:tgtEl>
                                          <p:spTgt spid="69"/>
                                        </p:tgtEl>
                                        <p:attrNameLst>
                                          <p:attrName>ppt_y</p:attrName>
                                        </p:attrNameLst>
                                      </p:cBhvr>
                                      <p:tavLst>
                                        <p:tav tm="0">
                                          <p:val>
                                            <p:strVal val="#ppt_y"/>
                                          </p:val>
                                        </p:tav>
                                        <p:tav tm="100000">
                                          <p:val>
                                            <p:strVal val="#ppt_y"/>
                                          </p:val>
                                        </p:tav>
                                      </p:tavLst>
                                    </p:anim>
                                  </p:childTnLst>
                                </p:cTn>
                              </p:par>
                              <p:par>
                                <p:cTn id="99" presetID="10" presetClass="entr" presetSubtype="0" fill="hold" nodeType="with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fade">
                                      <p:cBhvr>
                                        <p:cTn id="101" dur="1000"/>
                                        <p:tgtEl>
                                          <p:spTgt spid="69"/>
                                        </p:tgtEl>
                                      </p:cBhvr>
                                    </p:animEffect>
                                  </p:childTnLst>
                                </p:cTn>
                              </p:par>
                            </p:childTnLst>
                          </p:cTn>
                        </p:par>
                        <p:par>
                          <p:cTn id="102" fill="hold">
                            <p:stCondLst>
                              <p:cond delay="11135"/>
                            </p:stCondLst>
                            <p:childTnLst>
                              <p:par>
                                <p:cTn id="103" presetID="42" presetClass="entr" presetSubtype="0" fill="hold" nodeType="after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fade">
                                      <p:cBhvr>
                                        <p:cTn id="105" dur="500"/>
                                        <p:tgtEl>
                                          <p:spTgt spid="74"/>
                                        </p:tgtEl>
                                      </p:cBhvr>
                                    </p:animEffect>
                                    <p:anim calcmode="lin" valueType="num">
                                      <p:cBhvr>
                                        <p:cTn id="106" dur="500" fill="hold"/>
                                        <p:tgtEl>
                                          <p:spTgt spid="74"/>
                                        </p:tgtEl>
                                        <p:attrNameLst>
                                          <p:attrName>ppt_x</p:attrName>
                                        </p:attrNameLst>
                                      </p:cBhvr>
                                      <p:tavLst>
                                        <p:tav tm="0">
                                          <p:val>
                                            <p:strVal val="#ppt_x"/>
                                          </p:val>
                                        </p:tav>
                                        <p:tav tm="100000">
                                          <p:val>
                                            <p:strVal val="#ppt_x"/>
                                          </p:val>
                                        </p:tav>
                                      </p:tavLst>
                                    </p:anim>
                                    <p:anim calcmode="lin" valueType="num">
                                      <p:cBhvr>
                                        <p:cTn id="107" dur="500" fill="hold"/>
                                        <p:tgtEl>
                                          <p:spTgt spid="74"/>
                                        </p:tgtEl>
                                        <p:attrNameLst>
                                          <p:attrName>ppt_y</p:attrName>
                                        </p:attrNameLst>
                                      </p:cBhvr>
                                      <p:tavLst>
                                        <p:tav tm="0">
                                          <p:val>
                                            <p:strVal val="#ppt_y+.1"/>
                                          </p:val>
                                        </p:tav>
                                        <p:tav tm="100000">
                                          <p:val>
                                            <p:strVal val="#ppt_y"/>
                                          </p:val>
                                        </p:tav>
                                      </p:tavLst>
                                    </p:anim>
                                  </p:childTnLst>
                                </p:cTn>
                              </p:par>
                            </p:childTnLst>
                          </p:cTn>
                        </p:par>
                        <p:par>
                          <p:cTn id="108" fill="hold">
                            <p:stCondLst>
                              <p:cond delay="11635"/>
                            </p:stCondLst>
                            <p:childTnLst>
                              <p:par>
                                <p:cTn id="109" presetID="53" presetClass="entr" presetSubtype="16" fill="hold" grpId="0" nodeType="afterEffect">
                                  <p:stCondLst>
                                    <p:cond delay="0"/>
                                  </p:stCondLst>
                                  <p:iterate type="lt">
                                    <p:tmPct val="10000"/>
                                  </p:iterate>
                                  <p:childTnLst>
                                    <p:set>
                                      <p:cBhvr>
                                        <p:cTn id="110" dur="1" fill="hold">
                                          <p:stCondLst>
                                            <p:cond delay="0"/>
                                          </p:stCondLst>
                                        </p:cTn>
                                        <p:tgtEl>
                                          <p:spTgt spid="37"/>
                                        </p:tgtEl>
                                        <p:attrNameLst>
                                          <p:attrName>style.visibility</p:attrName>
                                        </p:attrNameLst>
                                      </p:cBhvr>
                                      <p:to>
                                        <p:strVal val="visible"/>
                                      </p:to>
                                    </p:set>
                                    <p:anim calcmode="lin" valueType="num">
                                      <p:cBhvr>
                                        <p:cTn id="111" dur="300" fill="hold"/>
                                        <p:tgtEl>
                                          <p:spTgt spid="37"/>
                                        </p:tgtEl>
                                        <p:attrNameLst>
                                          <p:attrName>ppt_w</p:attrName>
                                        </p:attrNameLst>
                                      </p:cBhvr>
                                      <p:tavLst>
                                        <p:tav tm="0">
                                          <p:val>
                                            <p:fltVal val="0"/>
                                          </p:val>
                                        </p:tav>
                                        <p:tav tm="100000">
                                          <p:val>
                                            <p:strVal val="#ppt_w"/>
                                          </p:val>
                                        </p:tav>
                                      </p:tavLst>
                                    </p:anim>
                                    <p:anim calcmode="lin" valueType="num">
                                      <p:cBhvr>
                                        <p:cTn id="112" dur="300" fill="hold"/>
                                        <p:tgtEl>
                                          <p:spTgt spid="37"/>
                                        </p:tgtEl>
                                        <p:attrNameLst>
                                          <p:attrName>ppt_h</p:attrName>
                                        </p:attrNameLst>
                                      </p:cBhvr>
                                      <p:tavLst>
                                        <p:tav tm="0">
                                          <p:val>
                                            <p:fltVal val="0"/>
                                          </p:val>
                                        </p:tav>
                                        <p:tav tm="100000">
                                          <p:val>
                                            <p:strVal val="#ppt_h"/>
                                          </p:val>
                                        </p:tav>
                                      </p:tavLst>
                                    </p:anim>
                                    <p:animEffect transition="in" filter="fade">
                                      <p:cBhvr>
                                        <p:cTn id="113" dur="300"/>
                                        <p:tgtEl>
                                          <p:spTgt spid="37"/>
                                        </p:tgtEl>
                                      </p:cBhvr>
                                    </p:animEffect>
                                  </p:childTnLst>
                                </p:cTn>
                              </p:par>
                            </p:childTnLst>
                          </p:cTn>
                        </p:par>
                        <p:par>
                          <p:cTn id="114" fill="hold">
                            <p:stCondLst>
                              <p:cond delay="12055"/>
                            </p:stCondLst>
                            <p:childTnLst>
                              <p:par>
                                <p:cTn id="115" presetID="53" presetClass="entr" presetSubtype="16" fill="hold" grpId="0" nodeType="afterEffect">
                                  <p:stCondLst>
                                    <p:cond delay="0"/>
                                  </p:stCondLst>
                                  <p:iterate type="lt">
                                    <p:tmPct val="10000"/>
                                  </p:iterate>
                                  <p:childTnLst>
                                    <p:set>
                                      <p:cBhvr>
                                        <p:cTn id="116" dur="1" fill="hold">
                                          <p:stCondLst>
                                            <p:cond delay="0"/>
                                          </p:stCondLst>
                                        </p:cTn>
                                        <p:tgtEl>
                                          <p:spTgt spid="36"/>
                                        </p:tgtEl>
                                        <p:attrNameLst>
                                          <p:attrName>style.visibility</p:attrName>
                                        </p:attrNameLst>
                                      </p:cBhvr>
                                      <p:to>
                                        <p:strVal val="visible"/>
                                      </p:to>
                                    </p:set>
                                    <p:anim calcmode="lin" valueType="num">
                                      <p:cBhvr>
                                        <p:cTn id="117" dur="250" fill="hold"/>
                                        <p:tgtEl>
                                          <p:spTgt spid="36"/>
                                        </p:tgtEl>
                                        <p:attrNameLst>
                                          <p:attrName>ppt_w</p:attrName>
                                        </p:attrNameLst>
                                      </p:cBhvr>
                                      <p:tavLst>
                                        <p:tav tm="0">
                                          <p:val>
                                            <p:fltVal val="0"/>
                                          </p:val>
                                        </p:tav>
                                        <p:tav tm="100000">
                                          <p:val>
                                            <p:strVal val="#ppt_w"/>
                                          </p:val>
                                        </p:tav>
                                      </p:tavLst>
                                    </p:anim>
                                    <p:anim calcmode="lin" valueType="num">
                                      <p:cBhvr>
                                        <p:cTn id="118" dur="250" fill="hold"/>
                                        <p:tgtEl>
                                          <p:spTgt spid="36"/>
                                        </p:tgtEl>
                                        <p:attrNameLst>
                                          <p:attrName>ppt_h</p:attrName>
                                        </p:attrNameLst>
                                      </p:cBhvr>
                                      <p:tavLst>
                                        <p:tav tm="0">
                                          <p:val>
                                            <p:fltVal val="0"/>
                                          </p:val>
                                        </p:tav>
                                        <p:tav tm="100000">
                                          <p:val>
                                            <p:strVal val="#ppt_h"/>
                                          </p:val>
                                        </p:tav>
                                      </p:tavLst>
                                    </p:anim>
                                    <p:animEffect transition="in" filter="fade">
                                      <p:cBhvr>
                                        <p:cTn id="119" dur="250"/>
                                        <p:tgtEl>
                                          <p:spTgt spid="36"/>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4" fill="hold" grpId="0" nodeType="clickEffect">
                                  <p:stCondLst>
                                    <p:cond delay="0"/>
                                  </p:stCondLst>
                                  <p:childTnLst>
                                    <p:set>
                                      <p:cBhvr>
                                        <p:cTn id="123" dur="1" fill="hold">
                                          <p:stCondLst>
                                            <p:cond delay="0"/>
                                          </p:stCondLst>
                                        </p:cTn>
                                        <p:tgtEl>
                                          <p:spTgt spid="84"/>
                                        </p:tgtEl>
                                        <p:attrNameLst>
                                          <p:attrName>style.visibility</p:attrName>
                                        </p:attrNameLst>
                                      </p:cBhvr>
                                      <p:to>
                                        <p:strVal val="visible"/>
                                      </p:to>
                                    </p:set>
                                    <p:animEffect transition="in" filter="wipe(down)">
                                      <p:cBhvr>
                                        <p:cTn id="12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82" grpId="0" bldLvl="0" autoUpdateAnimBg="0"/>
      <p:bldP spid="8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0425" y="1206935"/>
            <a:ext cx="7838994" cy="1110002"/>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55842" fontAlgn="auto">
              <a:spcBef>
                <a:spcPts val="0"/>
              </a:spcBef>
              <a:spcAft>
                <a:spcPts val="0"/>
              </a:spcAft>
              <a:defRPr/>
            </a:pPr>
            <a:endParaRPr lang="zh-CN" altLang="en-US" sz="2469" kern="0">
              <a:solidFill>
                <a:schemeClr val="accent6">
                  <a:lumMod val="90000"/>
                  <a:lumOff val="10000"/>
                </a:schemeClr>
              </a:solidFill>
              <a:latin typeface="Calibri"/>
              <a:ea typeface="+mn-ea"/>
            </a:endParaRPr>
          </a:p>
        </p:txBody>
      </p:sp>
      <p:grpSp>
        <p:nvGrpSpPr>
          <p:cNvPr id="2" name="组合 3"/>
          <p:cNvGrpSpPr>
            <a:grpSpLocks/>
          </p:cNvGrpSpPr>
          <p:nvPr/>
        </p:nvGrpSpPr>
        <p:grpSpPr bwMode="auto">
          <a:xfrm>
            <a:off x="1048222" y="1291596"/>
            <a:ext cx="1834325" cy="948519"/>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lnSpc>
                  <a:spcPct val="120000"/>
                </a:lnSpc>
                <a:spcBef>
                  <a:spcPts val="0"/>
                </a:spcBef>
                <a:spcAft>
                  <a:spcPts val="0"/>
                </a:spcAft>
                <a:defRPr/>
              </a:pPr>
              <a:endParaRPr lang="zh-CN" altLang="en-US" sz="1481" b="1">
                <a:latin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55842" fontAlgn="auto">
                <a:lnSpc>
                  <a:spcPct val="120000"/>
                </a:lnSpc>
                <a:spcBef>
                  <a:spcPts val="0"/>
                </a:spcBef>
                <a:spcAft>
                  <a:spcPts val="0"/>
                </a:spcAft>
                <a:defRPr/>
              </a:pPr>
              <a:endParaRPr lang="en-US" sz="1481"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6"/>
              <a:ext cx="1224138" cy="58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173" b="1">
                  <a:solidFill>
                    <a:schemeClr val="bg1"/>
                  </a:solidFill>
                  <a:latin typeface="微软雅黑" pitchFamily="34" charset="-122"/>
                </a:rPr>
                <a:t>标题</a:t>
              </a:r>
            </a:p>
          </p:txBody>
        </p:sp>
      </p:grpSp>
      <p:sp>
        <p:nvSpPr>
          <p:cNvPr id="8" name="文本框 58"/>
          <p:cNvSpPr txBox="1"/>
          <p:nvPr/>
        </p:nvSpPr>
        <p:spPr>
          <a:xfrm>
            <a:off x="3076954" y="1401343"/>
            <a:ext cx="5142380" cy="819134"/>
          </a:xfrm>
          <a:prstGeom prst="rect">
            <a:avLst/>
          </a:prstGeom>
          <a:noFill/>
        </p:spPr>
        <p:txBody>
          <a:bodyPr lIns="97981" tIns="48990" rIns="97981" bIns="48990">
            <a:spAutoFit/>
          </a:bodyPr>
          <a:lstStyle/>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960425" y="2544268"/>
            <a:ext cx="7838994" cy="1110002"/>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55842" fontAlgn="auto">
              <a:spcBef>
                <a:spcPts val="0"/>
              </a:spcBef>
              <a:spcAft>
                <a:spcPts val="0"/>
              </a:spcAft>
              <a:defRPr/>
            </a:pPr>
            <a:endParaRPr lang="zh-CN" altLang="en-US" sz="2469" kern="0">
              <a:solidFill>
                <a:schemeClr val="accent6">
                  <a:lumMod val="90000"/>
                  <a:lumOff val="10000"/>
                </a:schemeClr>
              </a:solidFill>
              <a:latin typeface="Calibri"/>
              <a:ea typeface="+mn-ea"/>
            </a:endParaRPr>
          </a:p>
        </p:txBody>
      </p:sp>
      <p:sp>
        <p:nvSpPr>
          <p:cNvPr id="10" name="文本框 58"/>
          <p:cNvSpPr txBox="1"/>
          <p:nvPr/>
        </p:nvSpPr>
        <p:spPr>
          <a:xfrm>
            <a:off x="3076954" y="2715158"/>
            <a:ext cx="5142380" cy="819134"/>
          </a:xfrm>
          <a:prstGeom prst="rect">
            <a:avLst/>
          </a:prstGeom>
          <a:noFill/>
        </p:spPr>
        <p:txBody>
          <a:bodyPr lIns="97981" tIns="48990" rIns="97981" bIns="48990">
            <a:spAutoFit/>
          </a:bodyPr>
          <a:lstStyle/>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960425" y="3900415"/>
            <a:ext cx="7838994" cy="110843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55842" fontAlgn="auto">
              <a:spcBef>
                <a:spcPts val="0"/>
              </a:spcBef>
              <a:spcAft>
                <a:spcPts val="0"/>
              </a:spcAft>
              <a:defRPr/>
            </a:pPr>
            <a:endParaRPr lang="zh-CN" altLang="en-US" sz="2469" kern="0">
              <a:solidFill>
                <a:schemeClr val="accent6">
                  <a:lumMod val="90000"/>
                  <a:lumOff val="10000"/>
                </a:schemeClr>
              </a:solidFill>
              <a:latin typeface="Calibri"/>
              <a:ea typeface="+mn-ea"/>
            </a:endParaRPr>
          </a:p>
        </p:txBody>
      </p:sp>
      <p:sp>
        <p:nvSpPr>
          <p:cNvPr id="12" name="文本框 58"/>
          <p:cNvSpPr txBox="1"/>
          <p:nvPr/>
        </p:nvSpPr>
        <p:spPr>
          <a:xfrm>
            <a:off x="3076954" y="4068170"/>
            <a:ext cx="5142380" cy="819134"/>
          </a:xfrm>
          <a:prstGeom prst="rect">
            <a:avLst/>
          </a:prstGeom>
          <a:noFill/>
        </p:spPr>
        <p:txBody>
          <a:bodyPr lIns="97981" tIns="48990" rIns="97981" bIns="48990">
            <a:spAutoFit/>
          </a:bodyPr>
          <a:lstStyle/>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06208" indent="-306208" defTabSz="955842" fontAlgn="auto">
              <a:lnSpc>
                <a:spcPct val="120000"/>
              </a:lnSpc>
              <a:spcBef>
                <a:spcPts val="0"/>
              </a:spcBef>
              <a:spcAft>
                <a:spcPts val="0"/>
              </a:spcAft>
              <a:buFont typeface="Wingdings" panose="05000000000000000000" pitchFamily="2" charset="2"/>
              <a:buChar char="l"/>
              <a:defRPr/>
            </a:pPr>
            <a:r>
              <a:rPr lang="zh-CN" altLang="en-US" sz="1284"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84"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4" name="组合 12"/>
          <p:cNvGrpSpPr>
            <a:grpSpLocks/>
          </p:cNvGrpSpPr>
          <p:nvPr/>
        </p:nvGrpSpPr>
        <p:grpSpPr bwMode="auto">
          <a:xfrm>
            <a:off x="1048222" y="2625794"/>
            <a:ext cx="1834325" cy="946950"/>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rgbClr val="00B0F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lnSpc>
                    <a:spcPct val="120000"/>
                  </a:lnSpc>
                  <a:spcBef>
                    <a:spcPts val="0"/>
                  </a:spcBef>
                  <a:spcAft>
                    <a:spcPts val="0"/>
                  </a:spcAft>
                  <a:defRPr/>
                </a:pPr>
                <a:endParaRPr lang="zh-CN" altLang="en-US" sz="1481" b="1">
                  <a:latin typeface="微软雅黑" panose="020B0503020204020204" pitchFamily="34" charset="-122"/>
                </a:endParaRPr>
              </a:p>
            </p:txBody>
          </p:sp>
          <p:sp>
            <p:nvSpPr>
              <p:cNvPr id="17431" name="TextBox 17"/>
              <p:cNvSpPr txBox="1">
                <a:spLocks noChangeArrowheads="1"/>
              </p:cNvSpPr>
              <p:nvPr/>
            </p:nvSpPr>
            <p:spPr bwMode="auto">
              <a:xfrm>
                <a:off x="1403648" y="1609636"/>
                <a:ext cx="1224138" cy="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173" b="1">
                    <a:solidFill>
                      <a:schemeClr val="bg1"/>
                    </a:solidFill>
                    <a:latin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55842" fontAlgn="auto">
                <a:lnSpc>
                  <a:spcPct val="120000"/>
                </a:lnSpc>
                <a:spcBef>
                  <a:spcPts val="0"/>
                </a:spcBef>
                <a:spcAft>
                  <a:spcPts val="0"/>
                </a:spcAft>
                <a:defRPr/>
              </a:pPr>
              <a:endParaRPr lang="da-DK" sz="1481"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55842" fontAlgn="auto">
                <a:lnSpc>
                  <a:spcPct val="120000"/>
                </a:lnSpc>
                <a:spcBef>
                  <a:spcPts val="0"/>
                </a:spcBef>
                <a:spcAft>
                  <a:spcPts val="0"/>
                </a:spcAft>
                <a:defRPr/>
              </a:pPr>
              <a:endParaRPr lang="da-DK" sz="1481"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4" name="组合 18"/>
          <p:cNvGrpSpPr>
            <a:grpSpLocks/>
          </p:cNvGrpSpPr>
          <p:nvPr/>
        </p:nvGrpSpPr>
        <p:grpSpPr bwMode="auto">
          <a:xfrm>
            <a:off x="1048222" y="3981939"/>
            <a:ext cx="1834325" cy="946950"/>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lnSpc>
                    <a:spcPct val="120000"/>
                  </a:lnSpc>
                  <a:spcBef>
                    <a:spcPts val="0"/>
                  </a:spcBef>
                  <a:spcAft>
                    <a:spcPts val="0"/>
                  </a:spcAft>
                  <a:defRPr/>
                </a:pPr>
                <a:endParaRPr lang="zh-CN" altLang="en-US" sz="1481" b="1">
                  <a:latin typeface="微软雅黑" panose="020B0503020204020204" pitchFamily="34" charset="-122"/>
                </a:endParaRPr>
              </a:p>
            </p:txBody>
          </p:sp>
          <p:sp>
            <p:nvSpPr>
              <p:cNvPr id="17424" name="TextBox 22"/>
              <p:cNvSpPr txBox="1">
                <a:spLocks noChangeArrowheads="1"/>
              </p:cNvSpPr>
              <p:nvPr/>
            </p:nvSpPr>
            <p:spPr bwMode="auto">
              <a:xfrm>
                <a:off x="1403648" y="1609636"/>
                <a:ext cx="1224138" cy="58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lgn="ctr">
                  <a:lnSpc>
                    <a:spcPct val="120000"/>
                  </a:lnSpc>
                </a:pPr>
                <a:r>
                  <a:rPr lang="zh-CN" altLang="en-US" sz="2173" b="1">
                    <a:solidFill>
                      <a:schemeClr val="bg1"/>
                    </a:solidFill>
                    <a:latin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55842" fontAlgn="auto">
                <a:lnSpc>
                  <a:spcPct val="120000"/>
                </a:lnSpc>
                <a:spcBef>
                  <a:spcPts val="0"/>
                </a:spcBef>
                <a:spcAft>
                  <a:spcPts val="0"/>
                </a:spcAft>
                <a:defRPr/>
              </a:pPr>
              <a:endParaRPr lang="en-US" sz="1481"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6"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28" name="文本框 27"/>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26"/>
                                        </p:tgtEl>
                                        <p:attrNameLst>
                                          <p:attrName>ppt_y</p:attrName>
                                        </p:attrNameLst>
                                      </p:cBhvr>
                                      <p:tavLst>
                                        <p:tav tm="0">
                                          <p:val>
                                            <p:strVal val="#ppt_y"/>
                                          </p:val>
                                        </p:tav>
                                        <p:tav tm="100000">
                                          <p:val>
                                            <p:strVal val="#ppt_y"/>
                                          </p:val>
                                        </p:tav>
                                      </p:tavLst>
                                    </p:anim>
                                    <p:anim calcmode="lin" valueType="num">
                                      <p:cBhvr>
                                        <p:cTn id="1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26"/>
                                        </p:tgtEl>
                                      </p:cBhvr>
                                    </p:animEffect>
                                  </p:childTnLst>
                                </p:cTn>
                              </p:par>
                            </p:childTnLst>
                          </p:cTn>
                        </p:par>
                        <p:par>
                          <p:cTn id="16" fill="hold">
                            <p:stCondLst>
                              <p:cond delay="1450"/>
                            </p:stCondLst>
                            <p:childTnLst>
                              <p:par>
                                <p:cTn id="17" presetID="2" presetClass="entr" presetSubtype="8"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30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par>
                                <p:cTn id="24" presetID="22" presetClass="entr" presetSubtype="8" fill="hold" grpId="0" nodeType="withEffect">
                                  <p:stCondLst>
                                    <p:cond delay="60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500"/>
                                        <p:tgtEl>
                                          <p:spTgt spid="8"/>
                                        </p:tgtEl>
                                      </p:cBhvr>
                                    </p:animEffect>
                                  </p:childTnLst>
                                </p:cTn>
                              </p:par>
                            </p:childTnLst>
                          </p:cTn>
                        </p:par>
                        <p:par>
                          <p:cTn id="27" fill="hold" nodeType="afterGroup">
                            <p:stCondLst>
                              <p:cond delay="2550"/>
                            </p:stCondLst>
                            <p:childTnLst>
                              <p:par>
                                <p:cTn id="28" presetID="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par>
                                <p:cTn id="32" presetID="10" presetClass="entr" presetSubtype="0" fill="hold" nodeType="withEffect">
                                  <p:stCondLst>
                                    <p:cond delay="30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22" presetClass="entr" presetSubtype="8" fill="hold" grpId="0" nodeType="withEffect">
                                  <p:stCondLst>
                                    <p:cond delay="60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nodeType="afterGroup">
                            <p:stCondLst>
                              <p:cond delay="3650"/>
                            </p:stCondLst>
                            <p:childTnLst>
                              <p:par>
                                <p:cTn id="39" presetID="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0-#ppt_w/2"/>
                                          </p:val>
                                        </p:tav>
                                        <p:tav tm="100000">
                                          <p:val>
                                            <p:strVal val="#ppt_x"/>
                                          </p:val>
                                        </p:tav>
                                      </p:tavLst>
                                    </p:anim>
                                    <p:anim calcmode="lin" valueType="num">
                                      <p:cBhvr additive="base">
                                        <p:cTn id="42" dur="500" fill="hold"/>
                                        <p:tgtEl>
                                          <p:spTgt spid="11"/>
                                        </p:tgtEl>
                                        <p:attrNameLst>
                                          <p:attrName>ppt_y</p:attrName>
                                        </p:attrNameLst>
                                      </p:cBhvr>
                                      <p:tavLst>
                                        <p:tav tm="0">
                                          <p:val>
                                            <p:strVal val="#ppt_y"/>
                                          </p:val>
                                        </p:tav>
                                        <p:tav tm="100000">
                                          <p:val>
                                            <p:strVal val="#ppt_y"/>
                                          </p:val>
                                        </p:tav>
                                      </p:tavLst>
                                    </p:anim>
                                  </p:childTnLst>
                                </p:cTn>
                              </p:par>
                              <p:par>
                                <p:cTn id="43" presetID="10" presetClass="entr" presetSubtype="0" fill="hold" nodeType="withEffect">
                                  <p:stCondLst>
                                    <p:cond delay="3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22" presetClass="entr" presetSubtype="8" fill="hold" grpId="0" nodeType="withEffect">
                                  <p:stCondLst>
                                    <p:cond delay="60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down)">
                                      <p:cBhvr>
                                        <p:cTn id="5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P spid="26" grpId="0" bldLvl="0" autoUpdateAnimBg="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1175311" y="1459111"/>
            <a:ext cx="7243608" cy="2865602"/>
          </a:xfrm>
          <a:prstGeom prst="rect">
            <a:avLst/>
          </a:prstGeom>
          <a:solidFill>
            <a:schemeClr val="bg1">
              <a:lumMod val="50000"/>
            </a:schemeClr>
          </a:solidFill>
          <a:ln>
            <a:solidFill>
              <a:srgbClr val="0089D2"/>
            </a:solidFill>
          </a:ln>
          <a:effectLst>
            <a:outerShdw blurRad="50800" dist="38100" dir="5400000" algn="t" rotWithShape="0">
              <a:prstClr val="black">
                <a:alpha val="20000"/>
              </a:prstClr>
            </a:outerShdw>
          </a:effectLst>
        </p:spPr>
        <p:txBody>
          <a:bodyPr vert="horz" wrap="square" lIns="71115" tIns="35558" rIns="71115" bIns="35558" numCol="1" anchor="t" anchorCtr="0" compatLnSpc="1">
            <a:prstTxWarp prst="textNoShape">
              <a:avLst/>
            </a:prstTxWarp>
          </a:bodyPr>
          <a:lstStyle/>
          <a:p>
            <a:endParaRPr lang="zh-CN" altLang="en-US" sz="1868">
              <a:ea typeface="微软雅黑" panose="020B0503020204020204" pitchFamily="34" charset="-122"/>
              <a:sym typeface="Arial" panose="020B0604020202020204" pitchFamily="34" charset="0"/>
            </a:endParaRPr>
          </a:p>
        </p:txBody>
      </p:sp>
      <p:sp>
        <p:nvSpPr>
          <p:cNvPr id="21" name="矩形 20"/>
          <p:cNvSpPr/>
          <p:nvPr/>
        </p:nvSpPr>
        <p:spPr>
          <a:xfrm>
            <a:off x="1155864" y="1409724"/>
            <a:ext cx="7243608" cy="2865602"/>
          </a:xfrm>
          <a:prstGeom prst="rect">
            <a:avLst/>
          </a:prstGeom>
          <a:solidFill>
            <a:srgbClr val="F9F9F9"/>
          </a:solidFill>
          <a:ln>
            <a:noFill/>
          </a:ln>
          <a:effectLst>
            <a:outerShdw blurRad="50800" dist="38100" dir="5400000" algn="t" rotWithShape="0">
              <a:prstClr val="black">
                <a:alpha val="20000"/>
              </a:prstClr>
            </a:outerShdw>
          </a:effectLst>
        </p:spPr>
        <p:txBody>
          <a:bodyPr vert="horz" wrap="square" lIns="71115" tIns="35558" rIns="71115" bIns="35558" numCol="1" anchor="t" anchorCtr="0" compatLnSpc="1">
            <a:prstTxWarp prst="textNoShape">
              <a:avLst/>
            </a:prstTxWarp>
          </a:bodyPr>
          <a:lstStyle/>
          <a:p>
            <a:endParaRPr lang="zh-CN" altLang="en-US" sz="1868">
              <a:ea typeface="微软雅黑" panose="020B0503020204020204" pitchFamily="34" charset="-122"/>
              <a:sym typeface="Arial" panose="020B0604020202020204" pitchFamily="34" charset="0"/>
            </a:endParaRPr>
          </a:p>
        </p:txBody>
      </p:sp>
      <p:sp>
        <p:nvSpPr>
          <p:cNvPr id="13" name="TextBox 18"/>
          <p:cNvSpPr>
            <a:spLocks noChangeArrowheads="1"/>
          </p:cNvSpPr>
          <p:nvPr/>
        </p:nvSpPr>
        <p:spPr bwMode="auto">
          <a:xfrm>
            <a:off x="1166447" y="682520"/>
            <a:ext cx="1268668" cy="742053"/>
          </a:xfrm>
          <a:prstGeom prst="rect">
            <a:avLst/>
          </a:prstGeom>
          <a:noFill/>
          <a:ln w="9525">
            <a:noFill/>
            <a:bevel/>
            <a:headEnd/>
            <a:tailEnd/>
          </a:ln>
        </p:spPr>
        <p:txBody>
          <a:bodyPr wrap="none" lIns="94799" tIns="47398" rIns="94799" bIns="47398">
            <a:spAutoFit/>
          </a:bodyPr>
          <a:lstStyle/>
          <a:p>
            <a:pPr defTabSz="947948">
              <a:defRPr/>
            </a:pPr>
            <a:r>
              <a:rPr lang="zh-CN" altLang="en-US" sz="4148" kern="0" dirty="0">
                <a:solidFill>
                  <a:srgbClr val="03A9F5"/>
                </a:solidFill>
                <a:ea typeface="微软雅黑" panose="020B0503020204020204" pitchFamily="34" charset="-122"/>
                <a:sym typeface="Arial" panose="020B0604020202020204" pitchFamily="34" charset="0"/>
              </a:rPr>
              <a:t>前言</a:t>
            </a:r>
            <a:endParaRPr lang="zh-CN" altLang="en-US" sz="1868" kern="0" dirty="0">
              <a:solidFill>
                <a:srgbClr val="03A9F5"/>
              </a:solidFill>
              <a:ea typeface="微软雅黑" panose="020B0503020204020204" pitchFamily="34" charset="-122"/>
              <a:sym typeface="Arial" panose="020B0604020202020204" pitchFamily="34" charset="0"/>
            </a:endParaRPr>
          </a:p>
        </p:txBody>
      </p:sp>
      <p:sp>
        <p:nvSpPr>
          <p:cNvPr id="14" name="前言"/>
          <p:cNvSpPr>
            <a:spLocks noChangeArrowheads="1"/>
          </p:cNvSpPr>
          <p:nvPr/>
        </p:nvSpPr>
        <p:spPr bwMode="auto">
          <a:xfrm>
            <a:off x="2328487" y="966487"/>
            <a:ext cx="1739951" cy="451204"/>
          </a:xfrm>
          <a:prstGeom prst="rect">
            <a:avLst/>
          </a:prstGeom>
          <a:noFill/>
          <a:ln w="9525">
            <a:noFill/>
            <a:bevel/>
            <a:headEnd/>
            <a:tailEnd/>
          </a:ln>
        </p:spPr>
        <p:txBody>
          <a:bodyPr wrap="none" lIns="94799" tIns="47398" rIns="94799" bIns="47398">
            <a:spAutoFit/>
          </a:bodyPr>
          <a:lstStyle/>
          <a:p>
            <a:pPr algn="ctr"/>
            <a:r>
              <a:rPr lang="en-US" altLang="zh-CN" sz="2281" dirty="0">
                <a:solidFill>
                  <a:srgbClr val="0067B0"/>
                </a:solidFill>
                <a:ea typeface="微软雅黑" panose="020B0503020204020204" pitchFamily="34" charset="-122"/>
                <a:sym typeface="Arial" panose="020B0604020202020204" pitchFamily="34" charset="0"/>
              </a:rPr>
              <a:t>Introduction</a:t>
            </a:r>
            <a:endParaRPr lang="zh-CN" altLang="en-US" sz="2281" dirty="0">
              <a:solidFill>
                <a:srgbClr val="0067B0"/>
              </a:solidFill>
              <a:ea typeface="微软雅黑" panose="020B0503020204020204" pitchFamily="34" charset="-122"/>
              <a:sym typeface="Arial" panose="020B0604020202020204" pitchFamily="34" charset="0"/>
            </a:endParaRPr>
          </a:p>
        </p:txBody>
      </p:sp>
      <p:sp>
        <p:nvSpPr>
          <p:cNvPr id="15" name="矩形 5"/>
          <p:cNvSpPr>
            <a:spLocks noChangeArrowheads="1"/>
          </p:cNvSpPr>
          <p:nvPr/>
        </p:nvSpPr>
        <p:spPr bwMode="auto">
          <a:xfrm>
            <a:off x="1169523" y="1439357"/>
            <a:ext cx="7262162" cy="2865602"/>
          </a:xfrm>
          <a:prstGeom prst="rect">
            <a:avLst/>
          </a:prstGeom>
          <a:noFill/>
          <a:ln w="19050">
            <a:solidFill>
              <a:srgbClr val="0089D2"/>
            </a:solidFill>
            <a:bevel/>
            <a:headEnd/>
            <a:tailEnd/>
          </a:ln>
        </p:spPr>
        <p:txBody>
          <a:bodyPr lIns="71103" tIns="35552" rIns="71103" bIns="35552" anchor="ctr"/>
          <a:lstStyle/>
          <a:p>
            <a:pPr algn="ctr"/>
            <a:endParaRPr lang="zh-CN" altLang="zh-CN" sz="1868">
              <a:solidFill>
                <a:srgbClr val="FFFFFF"/>
              </a:solidFill>
              <a:ea typeface="微软雅黑" panose="020B0503020204020204" pitchFamily="34" charset="-122"/>
              <a:sym typeface="Arial" panose="020B0604020202020204" pitchFamily="34" charset="0"/>
            </a:endParaRPr>
          </a:p>
        </p:txBody>
      </p:sp>
      <p:sp>
        <p:nvSpPr>
          <p:cNvPr id="16" name="Rectangle 11"/>
          <p:cNvSpPr>
            <a:spLocks noChangeArrowheads="1"/>
          </p:cNvSpPr>
          <p:nvPr/>
        </p:nvSpPr>
        <p:spPr bwMode="auto">
          <a:xfrm>
            <a:off x="1403458" y="1680284"/>
            <a:ext cx="6646639" cy="2660715"/>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5235" tIns="37617" rIns="75235" bIns="3761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244" dirty="0">
                <a:solidFill>
                  <a:schemeClr val="tx1">
                    <a:lumMod val="75000"/>
                    <a:lumOff val="25000"/>
                  </a:schemeClr>
                </a:solidFill>
                <a:ea typeface="微软雅黑" pitchFamily="34" charset="-122"/>
                <a:sym typeface="Arial" panose="020B0604020202020204" pitchFamily="34" charset="0"/>
              </a:rPr>
              <a:t>       岁月流转，时光飞逝，转眼间</a:t>
            </a:r>
            <a:r>
              <a:rPr lang="en-US" altLang="zh-CN" sz="1244" dirty="0">
                <a:solidFill>
                  <a:schemeClr val="tx1">
                    <a:lumMod val="75000"/>
                    <a:lumOff val="25000"/>
                  </a:schemeClr>
                </a:solidFill>
                <a:ea typeface="微软雅黑" pitchFamily="34" charset="-122"/>
                <a:sym typeface="Arial" panose="020B0604020202020204" pitchFamily="34" charset="0"/>
              </a:rPr>
              <a:t>20XX</a:t>
            </a:r>
            <a:r>
              <a:rPr lang="zh-CN" altLang="en-US" sz="1244" dirty="0">
                <a:solidFill>
                  <a:schemeClr val="tx1">
                    <a:lumMod val="75000"/>
                    <a:lumOff val="25000"/>
                  </a:schemeClr>
                </a:solidFill>
                <a:ea typeface="微软雅黑" pitchFamily="34" charset="-122"/>
                <a:sym typeface="Arial" panose="020B0604020202020204" pitchFamily="34" charset="0"/>
              </a:rPr>
              <a:t>年</a:t>
            </a:r>
            <a:r>
              <a:rPr lang="zh-CN" altLang="en-US" sz="1244" dirty="0">
                <a:solidFill>
                  <a:schemeClr val="tx1">
                    <a:lumMod val="75000"/>
                    <a:lumOff val="25000"/>
                  </a:schemeClr>
                </a:solidFill>
                <a:ea typeface="微软雅黑" pitchFamily="34" charset="-122"/>
                <a:sym typeface="Arial" panose="020B0604020202020204" pitchFamily="34" charset="0"/>
              </a:rPr>
              <a:t>的工作又过去</a:t>
            </a:r>
            <a:r>
              <a:rPr lang="zh-CN" altLang="en-US" sz="1244" dirty="0">
                <a:solidFill>
                  <a:schemeClr val="tx1">
                    <a:lumMod val="75000"/>
                    <a:lumOff val="25000"/>
                  </a:schemeClr>
                </a:solidFill>
                <a:ea typeface="微软雅黑" pitchFamily="34" charset="-122"/>
                <a:sym typeface="Arial" panose="020B0604020202020204" pitchFamily="34" charset="0"/>
              </a:rPr>
              <a:t>了。</a:t>
            </a:r>
            <a:endParaRPr lang="zh-CN" altLang="en-US" sz="1244" dirty="0">
              <a:solidFill>
                <a:schemeClr val="tx1">
                  <a:lumMod val="75000"/>
                  <a:lumOff val="25000"/>
                </a:schemeClr>
              </a:solidFill>
              <a:ea typeface="微软雅黑" pitchFamily="34" charset="-122"/>
              <a:sym typeface="Arial" panose="020B0604020202020204" pitchFamily="34" charset="0"/>
            </a:endParaRPr>
          </a:p>
          <a:p>
            <a:pPr eaLnBrk="0" hangingPunct="0">
              <a:lnSpc>
                <a:spcPct val="150000"/>
              </a:lnSpc>
            </a:pPr>
            <a:r>
              <a:rPr lang="zh-CN" altLang="en-US" sz="1244" dirty="0">
                <a:solidFill>
                  <a:schemeClr val="tx1">
                    <a:lumMod val="75000"/>
                    <a:lumOff val="25000"/>
                  </a:schemeClr>
                </a:solidFill>
                <a:ea typeface="微软雅黑" pitchFamily="34" charset="-122"/>
                <a:sym typeface="Arial" panose="020B0604020202020204" pitchFamily="34" charset="0"/>
              </a:rPr>
              <a:t>       回首过去半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44" dirty="0">
                <a:solidFill>
                  <a:schemeClr val="tx1">
                    <a:lumMod val="75000"/>
                    <a:lumOff val="25000"/>
                  </a:schemeClr>
                </a:solidFill>
                <a:ea typeface="微软雅黑" pitchFamily="34" charset="-122"/>
                <a:sym typeface="Arial" panose="020B0604020202020204" pitchFamily="34" charset="0"/>
              </a:rPr>
              <a:t>3</a:t>
            </a:r>
            <a:r>
              <a:rPr lang="zh-CN" altLang="en-US" sz="1244" dirty="0">
                <a:solidFill>
                  <a:schemeClr val="tx1">
                    <a:lumMod val="75000"/>
                    <a:lumOff val="25000"/>
                  </a:schemeClr>
                </a:solidFill>
                <a:ea typeface="微软雅黑" pitchFamily="34" charset="-122"/>
                <a:sym typeface="Arial" panose="020B0604020202020204" pitchFamily="34" charset="0"/>
              </a:rPr>
              <a:t>亿元，标志着公司迈上了一个新台阶，步入了一个新的发展阶段。</a:t>
            </a:r>
          </a:p>
          <a:p>
            <a:pPr eaLnBrk="0" hangingPunct="0">
              <a:lnSpc>
                <a:spcPct val="150000"/>
              </a:lnSpc>
            </a:pPr>
            <a:r>
              <a:rPr lang="zh-CN" altLang="en-US" sz="1244" dirty="0">
                <a:solidFill>
                  <a:schemeClr val="tx1">
                    <a:lumMod val="75000"/>
                    <a:lumOff val="25000"/>
                  </a:schemeClr>
                </a:solidFill>
                <a:ea typeface="微软雅黑" pitchFamily="34" charset="-122"/>
                <a:sym typeface="Arial" panose="020B0604020202020204" pitchFamily="34" charset="0"/>
              </a:rPr>
              <a:t>       新起点、新希望。站在</a:t>
            </a:r>
            <a:r>
              <a:rPr lang="en-US" altLang="zh-CN" sz="1244" dirty="0">
                <a:solidFill>
                  <a:schemeClr val="tx1">
                    <a:lumMod val="75000"/>
                    <a:lumOff val="25000"/>
                  </a:schemeClr>
                </a:solidFill>
                <a:ea typeface="微软雅黑" pitchFamily="34" charset="-122"/>
                <a:sym typeface="Arial" panose="020B0604020202020204" pitchFamily="34" charset="0"/>
              </a:rPr>
              <a:t>2016</a:t>
            </a:r>
            <a:r>
              <a:rPr lang="zh-CN" altLang="en-US" sz="1244" dirty="0">
                <a:solidFill>
                  <a:schemeClr val="tx1">
                    <a:lumMod val="75000"/>
                    <a:lumOff val="25000"/>
                  </a:schemeClr>
                </a:solidFill>
                <a:ea typeface="微软雅黑" pitchFamily="34" charset="-122"/>
                <a:sym typeface="Arial" panose="020B0604020202020204" pitchFamily="34" charset="0"/>
              </a:rPr>
              <a:t>年的起点，我们将继承和发扬过去工作中存在的优点，汲取经验，摒弃不足，满怀信心，以更清醒的头脑、更旺盛的斗志、更奋发的姿态和更充沛的干劲，向我们的既定目标进发！</a:t>
            </a:r>
          </a:p>
        </p:txBody>
      </p:sp>
      <p:pic>
        <p:nvPicPr>
          <p:cNvPr id="17"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590637" y="4163290"/>
            <a:ext cx="1188319" cy="842811"/>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6350" h="19050"/>
            <a:contourClr>
              <a:srgbClr val="969696"/>
            </a:contourClr>
          </a:sp3d>
          <a:extLst/>
        </p:spPr>
      </p:pic>
      <p:pic>
        <p:nvPicPr>
          <p:cNvPr id="18" name="Picture 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rot="854817">
            <a:off x="7039500" y="4110350"/>
            <a:ext cx="1289836" cy="817172"/>
          </a:xfrm>
          <a:prstGeom prst="rect">
            <a:avLst/>
          </a:prstGeom>
          <a:solidFill>
            <a:srgbClr val="FFFFFF">
              <a:shade val="85000"/>
            </a:srgbClr>
          </a:solidFill>
          <a:ln w="1143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pic>
        <p:nvPicPr>
          <p:cNvPr id="19" name="Picture 3" descr="D:\360data\重要数据\桌面\未标题-1.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915949" y="2289612"/>
            <a:ext cx="2304141" cy="309648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D:\360data\重要数据\桌面\未标题2-1.png"/>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247807" y="2259979"/>
            <a:ext cx="2378230" cy="312611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72"/>
          <p:cNvPicPr>
            <a:picLocks noChangeAspect="1" noChangeArrowheads="1"/>
          </p:cNvPicPr>
          <p:nvPr/>
        </p:nvPicPr>
        <p:blipFill>
          <a:blip r:embed="rId7"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782180" y="132961"/>
            <a:ext cx="1716375" cy="714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矩形 23"/>
          <p:cNvSpPr/>
          <p:nvPr/>
        </p:nvSpPr>
        <p:spPr>
          <a:xfrm>
            <a:off x="0" y="5314944"/>
            <a:ext cx="9601200" cy="104443"/>
          </a:xfrm>
          <a:prstGeom prst="rect">
            <a:avLst/>
          </a:prstGeom>
          <a:solidFill>
            <a:srgbClr val="008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25" name="文本框 24"/>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Tree>
    <p:extLst>
      <p:ext uri="{BB962C8B-B14F-4D97-AF65-F5344CB8AC3E}">
        <p14:creationId xmlns:p14="http://schemas.microsoft.com/office/powerpoint/2010/main" val="1002094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downLeft)">
                                      <p:cBhvr>
                                        <p:cTn id="7" dur="500"/>
                                        <p:tgtEl>
                                          <p:spTgt spid="2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par>
                                <p:cTn id="14" presetID="22" presetClass="entr" presetSubtype="8"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Effect transition="in" filter="wipe(left)">
                                      <p:cBhvr>
                                        <p:cTn id="16" dur="500"/>
                                        <p:tgtEl>
                                          <p:spTgt spid="14"/>
                                        </p:tgtEl>
                                      </p:cBhvr>
                                    </p:animEffect>
                                  </p:childTnLst>
                                </p:cTn>
                              </p:par>
                            </p:childTnLst>
                          </p:cTn>
                        </p:par>
                        <p:par>
                          <p:cTn id="17" fill="hold">
                            <p:stCondLst>
                              <p:cond delay="1500"/>
                            </p:stCondLst>
                            <p:childTnLst>
                              <p:par>
                                <p:cTn id="18" presetID="2" presetClass="entr" presetSubtype="4" decel="10000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fill="hold"/>
                                        <p:tgtEl>
                                          <p:spTgt spid="20"/>
                                        </p:tgtEl>
                                        <p:attrNameLst>
                                          <p:attrName>ppt_x</p:attrName>
                                        </p:attrNameLst>
                                      </p:cBhvr>
                                      <p:tavLst>
                                        <p:tav tm="0">
                                          <p:val>
                                            <p:strVal val="#ppt_x"/>
                                          </p:val>
                                        </p:tav>
                                        <p:tav tm="100000">
                                          <p:val>
                                            <p:strVal val="#ppt_x"/>
                                          </p:val>
                                        </p:tav>
                                      </p:tavLst>
                                    </p:anim>
                                    <p:anim calcmode="lin" valueType="num">
                                      <p:cBhvr additive="base">
                                        <p:cTn id="25" dur="500" fill="hold"/>
                                        <p:tgtEl>
                                          <p:spTgt spid="20"/>
                                        </p:tgtEl>
                                        <p:attrNameLst>
                                          <p:attrName>ppt_y</p:attrName>
                                        </p:attrNameLst>
                                      </p:cBhvr>
                                      <p:tavLst>
                                        <p:tav tm="0">
                                          <p:val>
                                            <p:strVal val="1+#ppt_h/2"/>
                                          </p:val>
                                        </p:tav>
                                        <p:tav tm="100000">
                                          <p:val>
                                            <p:strVal val="#ppt_y"/>
                                          </p:val>
                                        </p:tav>
                                      </p:tavLst>
                                    </p:anim>
                                  </p:childTnLst>
                                </p:cTn>
                              </p:par>
                              <p:par>
                                <p:cTn id="26" presetID="63" presetClass="path" presetSubtype="0" fill="hold" nodeType="withEffect">
                                  <p:stCondLst>
                                    <p:cond delay="500"/>
                                  </p:stCondLst>
                                  <p:childTnLst>
                                    <p:animMotion origin="layout" path="M 0 0 L 0.25 0 E" pathEditMode="relative" ptsTypes="">
                                      <p:cBhvr>
                                        <p:cTn id="27" dur="500" fill="hold"/>
                                        <p:tgtEl>
                                          <p:spTgt spid="19"/>
                                        </p:tgtEl>
                                        <p:attrNameLst>
                                          <p:attrName>ppt_x</p:attrName>
                                          <p:attrName>ppt_y</p:attrName>
                                        </p:attrNameLst>
                                      </p:cBhvr>
                                    </p:animMotion>
                                  </p:childTnLst>
                                </p:cTn>
                              </p:par>
                              <p:par>
                                <p:cTn id="28" presetID="35" presetClass="path" presetSubtype="0" fill="hold" nodeType="withEffect">
                                  <p:stCondLst>
                                    <p:cond delay="500"/>
                                  </p:stCondLst>
                                  <p:childTnLst>
                                    <p:animMotion origin="layout" path="M 0 0 L -0.25 0 E" pathEditMode="relative" ptsTypes="">
                                      <p:cBhvr>
                                        <p:cTn id="29" dur="500" fill="hold"/>
                                        <p:tgtEl>
                                          <p:spTgt spid="20"/>
                                        </p:tgtEl>
                                        <p:attrNameLst>
                                          <p:attrName>ppt_x</p:attrName>
                                          <p:attrName>ppt_y</p:attrName>
                                        </p:attrNameLst>
                                      </p:cBhvr>
                                    </p:animMotion>
                                  </p:childTnLst>
                                </p:cTn>
                              </p:par>
                              <p:par>
                                <p:cTn id="30" presetID="10" presetClass="exit" presetSubtype="0" fill="hold" nodeType="withEffect">
                                  <p:stCondLst>
                                    <p:cond delay="700"/>
                                  </p:stCondLst>
                                  <p:childTnLst>
                                    <p:animEffect transition="out" filter="fade">
                                      <p:cBhvr>
                                        <p:cTn id="31" dur="300"/>
                                        <p:tgtEl>
                                          <p:spTgt spid="20"/>
                                        </p:tgtEl>
                                      </p:cBhvr>
                                    </p:animEffect>
                                    <p:set>
                                      <p:cBhvr>
                                        <p:cTn id="32" dur="1" fill="hold">
                                          <p:stCondLst>
                                            <p:cond delay="299"/>
                                          </p:stCondLst>
                                        </p:cTn>
                                        <p:tgtEl>
                                          <p:spTgt spid="20"/>
                                        </p:tgtEl>
                                        <p:attrNameLst>
                                          <p:attrName>style.visibility</p:attrName>
                                        </p:attrNameLst>
                                      </p:cBhvr>
                                      <p:to>
                                        <p:strVal val="hidden"/>
                                      </p:to>
                                    </p:set>
                                  </p:childTnLst>
                                </p:cTn>
                              </p:par>
                              <p:par>
                                <p:cTn id="33" presetID="10" presetClass="exit" presetSubtype="0" fill="hold" nodeType="withEffect">
                                  <p:stCondLst>
                                    <p:cond delay="700"/>
                                  </p:stCondLst>
                                  <p:childTnLst>
                                    <p:animEffect transition="out" filter="fade">
                                      <p:cBhvr>
                                        <p:cTn id="34" dur="300"/>
                                        <p:tgtEl>
                                          <p:spTgt spid="19"/>
                                        </p:tgtEl>
                                      </p:cBhvr>
                                    </p:animEffect>
                                    <p:set>
                                      <p:cBhvr>
                                        <p:cTn id="35" dur="1" fill="hold">
                                          <p:stCondLst>
                                            <p:cond delay="299"/>
                                          </p:stCondLst>
                                        </p:cTn>
                                        <p:tgtEl>
                                          <p:spTgt spid="19"/>
                                        </p:tgtEl>
                                        <p:attrNameLst>
                                          <p:attrName>style.visibility</p:attrName>
                                        </p:attrNameLst>
                                      </p:cBhvr>
                                      <p:to>
                                        <p:strVal val="hidden"/>
                                      </p:to>
                                    </p:set>
                                  </p:childTnLst>
                                </p:cTn>
                              </p:par>
                              <p:par>
                                <p:cTn id="36" presetID="16" presetClass="entr" presetSubtype="37" fill="hold" grpId="0" nodeType="withEffect">
                                  <p:stCondLst>
                                    <p:cond delay="400"/>
                                  </p:stCondLst>
                                  <p:childTnLst>
                                    <p:set>
                                      <p:cBhvr>
                                        <p:cTn id="37" dur="1" fill="hold">
                                          <p:stCondLst>
                                            <p:cond delay="0"/>
                                          </p:stCondLst>
                                        </p:cTn>
                                        <p:tgtEl>
                                          <p:spTgt spid="15"/>
                                        </p:tgtEl>
                                        <p:attrNameLst>
                                          <p:attrName>style.visibility</p:attrName>
                                        </p:attrNameLst>
                                      </p:cBhvr>
                                      <p:to>
                                        <p:strVal val="visible"/>
                                      </p:to>
                                    </p:set>
                                    <p:animEffect transition="in" filter="barn(outVertical)">
                                      <p:cBhvr>
                                        <p:cTn id="38" dur="500"/>
                                        <p:tgtEl>
                                          <p:spTgt spid="15"/>
                                        </p:tgtEl>
                                      </p:cBhvr>
                                    </p:animEffect>
                                  </p:childTnLst>
                                </p:cTn>
                              </p:par>
                            </p:childTnLst>
                          </p:cTn>
                        </p:par>
                        <p:par>
                          <p:cTn id="39" fill="hold">
                            <p:stCondLst>
                              <p:cond delay="2500"/>
                            </p:stCondLst>
                            <p:childTnLst>
                              <p:par>
                                <p:cTn id="40" presetID="14" presetClass="entr" presetSubtype="10" fill="hold" nodeType="afterEffect">
                                  <p:stCondLst>
                                    <p:cond delay="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randombar(horizontal)">
                                      <p:cBhvr>
                                        <p:cTn id="42" dur="1000"/>
                                        <p:tgtEl>
                                          <p:spTgt spid="16">
                                            <p:txEl>
                                              <p:pRg st="0" end="0"/>
                                            </p:txEl>
                                          </p:spTgt>
                                        </p:tgtEl>
                                      </p:cBhvr>
                                    </p:animEffect>
                                  </p:childTnLst>
                                </p:cTn>
                              </p:par>
                              <p:par>
                                <p:cTn id="43" presetID="14" presetClass="entr" presetSubtype="10" fill="hold" nodeType="withEffect">
                                  <p:stCondLst>
                                    <p:cond delay="0"/>
                                  </p:stCondLst>
                                  <p:childTnLst>
                                    <p:set>
                                      <p:cBhvr>
                                        <p:cTn id="44" dur="1" fill="hold">
                                          <p:stCondLst>
                                            <p:cond delay="0"/>
                                          </p:stCondLst>
                                        </p:cTn>
                                        <p:tgtEl>
                                          <p:spTgt spid="16">
                                            <p:txEl>
                                              <p:pRg st="1" end="1"/>
                                            </p:txEl>
                                          </p:spTgt>
                                        </p:tgtEl>
                                        <p:attrNameLst>
                                          <p:attrName>style.visibility</p:attrName>
                                        </p:attrNameLst>
                                      </p:cBhvr>
                                      <p:to>
                                        <p:strVal val="visible"/>
                                      </p:to>
                                    </p:set>
                                    <p:animEffect transition="in" filter="randombar(horizontal)">
                                      <p:cBhvr>
                                        <p:cTn id="45" dur="1000"/>
                                        <p:tgtEl>
                                          <p:spTgt spid="16">
                                            <p:txEl>
                                              <p:pRg st="1" end="1"/>
                                            </p:txEl>
                                          </p:spTgt>
                                        </p:tgtEl>
                                      </p:cBhvr>
                                    </p:animEffect>
                                  </p:childTnLst>
                                </p:cTn>
                              </p:par>
                              <p:par>
                                <p:cTn id="46" presetID="14" presetClass="entr" presetSubtype="10" fill="hold" nodeType="withEffect">
                                  <p:stCondLst>
                                    <p:cond delay="0"/>
                                  </p:stCondLst>
                                  <p:childTnLst>
                                    <p:set>
                                      <p:cBhvr>
                                        <p:cTn id="47" dur="1" fill="hold">
                                          <p:stCondLst>
                                            <p:cond delay="0"/>
                                          </p:stCondLst>
                                        </p:cTn>
                                        <p:tgtEl>
                                          <p:spTgt spid="16">
                                            <p:txEl>
                                              <p:pRg st="2" end="2"/>
                                            </p:txEl>
                                          </p:spTgt>
                                        </p:tgtEl>
                                        <p:attrNameLst>
                                          <p:attrName>style.visibility</p:attrName>
                                        </p:attrNameLst>
                                      </p:cBhvr>
                                      <p:to>
                                        <p:strVal val="visible"/>
                                      </p:to>
                                    </p:set>
                                    <p:animEffect transition="in" filter="randombar(horizontal)">
                                      <p:cBhvr>
                                        <p:cTn id="48" dur="1000"/>
                                        <p:tgtEl>
                                          <p:spTgt spid="16">
                                            <p:txEl>
                                              <p:pRg st="2" end="2"/>
                                            </p:txEl>
                                          </p:spTgt>
                                        </p:tgtEl>
                                      </p:cBhvr>
                                    </p:animEffect>
                                  </p:childTnLst>
                                </p:cTn>
                              </p:par>
                            </p:childTnLst>
                          </p:cTn>
                        </p:par>
                        <p:par>
                          <p:cTn id="49" fill="hold">
                            <p:stCondLst>
                              <p:cond delay="3500"/>
                            </p:stCondLst>
                            <p:childTnLst>
                              <p:par>
                                <p:cTn id="50" presetID="52" presetClass="entr" presetSubtype="0" fill="hold" nodeType="afterEffect">
                                  <p:stCondLst>
                                    <p:cond delay="0"/>
                                  </p:stCondLst>
                                  <p:childTnLst>
                                    <p:set>
                                      <p:cBhvr>
                                        <p:cTn id="51" dur="1" fill="hold">
                                          <p:stCondLst>
                                            <p:cond delay="0"/>
                                          </p:stCondLst>
                                        </p:cTn>
                                        <p:tgtEl>
                                          <p:spTgt spid="17"/>
                                        </p:tgtEl>
                                        <p:attrNameLst>
                                          <p:attrName>style.visibility</p:attrName>
                                        </p:attrNameLst>
                                      </p:cBhvr>
                                      <p:to>
                                        <p:strVal val="visible"/>
                                      </p:to>
                                    </p:set>
                                    <p:animScale>
                                      <p:cBhvr>
                                        <p:cTn id="52" dur="5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500" decel="50000" fill="hold">
                                          <p:stCondLst>
                                            <p:cond delay="0"/>
                                          </p:stCondLst>
                                        </p:cTn>
                                        <p:tgtEl>
                                          <p:spTgt spid="17"/>
                                        </p:tgtEl>
                                        <p:attrNameLst>
                                          <p:attrName>ppt_x</p:attrName>
                                          <p:attrName>ppt_y</p:attrName>
                                        </p:attrNameLst>
                                      </p:cBhvr>
                                    </p:animMotion>
                                    <p:animEffect transition="in" filter="fade">
                                      <p:cBhvr>
                                        <p:cTn id="54" dur="500"/>
                                        <p:tgtEl>
                                          <p:spTgt spid="17"/>
                                        </p:tgtEl>
                                      </p:cBhvr>
                                    </p:animEffect>
                                  </p:childTnLst>
                                </p:cTn>
                              </p:par>
                              <p:par>
                                <p:cTn id="55" presetID="52" presetClass="entr" presetSubtype="0" fill="hold" nodeType="withEffect">
                                  <p:stCondLst>
                                    <p:cond delay="500"/>
                                  </p:stCondLst>
                                  <p:childTnLst>
                                    <p:set>
                                      <p:cBhvr>
                                        <p:cTn id="56" dur="1" fill="hold">
                                          <p:stCondLst>
                                            <p:cond delay="0"/>
                                          </p:stCondLst>
                                        </p:cTn>
                                        <p:tgtEl>
                                          <p:spTgt spid="18"/>
                                        </p:tgtEl>
                                        <p:attrNameLst>
                                          <p:attrName>style.visibility</p:attrName>
                                        </p:attrNameLst>
                                      </p:cBhvr>
                                      <p:to>
                                        <p:strVal val="visible"/>
                                      </p:to>
                                    </p:set>
                                    <p:animScale>
                                      <p:cBhvr>
                                        <p:cTn id="57" dur="5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500" decel="50000" fill="hold">
                                          <p:stCondLst>
                                            <p:cond delay="0"/>
                                          </p:stCondLst>
                                        </p:cTn>
                                        <p:tgtEl>
                                          <p:spTgt spid="18"/>
                                        </p:tgtEl>
                                        <p:attrNameLst>
                                          <p:attrName>ppt_x</p:attrName>
                                          <p:attrName>ppt_y</p:attrName>
                                        </p:attrNameLst>
                                      </p:cBhvr>
                                    </p:animMotion>
                                    <p:animEffect transition="in" filter="fade">
                                      <p:cBhvr>
                                        <p:cTn id="59" dur="500"/>
                                        <p:tgtEl>
                                          <p:spTgt spid="18"/>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down)">
                                      <p:cBhvr>
                                        <p:cTn id="6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bldLvl="0" animBg="1" autoUpdateAnimBg="0"/>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1610157" y="2842567"/>
            <a:ext cx="1494977" cy="1288694"/>
            <a:chOff x="849314" y="2545158"/>
            <a:chExt cx="1441680" cy="1242751"/>
          </a:xfrm>
        </p:grpSpPr>
        <p:sp>
          <p:nvSpPr>
            <p:cNvPr id="31" name="六边形 30"/>
            <p:cNvSpPr/>
            <p:nvPr/>
          </p:nvSpPr>
          <p:spPr>
            <a:xfrm>
              <a:off x="849314" y="2545158"/>
              <a:ext cx="1441680" cy="1242751"/>
            </a:xfrm>
            <a:prstGeom prst="hexagon">
              <a:avLst/>
            </a:prstGeom>
            <a:solidFill>
              <a:srgbClr val="00B0F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微软雅黑"/>
              </a:endParaRPr>
            </a:p>
          </p:txBody>
        </p:sp>
        <p:sp>
          <p:nvSpPr>
            <p:cNvPr id="32" name="Freeform 2345"/>
            <p:cNvSpPr>
              <a:spLocks noEditPoints="1"/>
            </p:cNvSpPr>
            <p:nvPr/>
          </p:nvSpPr>
          <p:spPr bwMode="auto">
            <a:xfrm>
              <a:off x="1368989" y="2843553"/>
              <a:ext cx="412388"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微软雅黑"/>
              </a:endParaRPr>
            </a:p>
          </p:txBody>
        </p:sp>
      </p:grpSp>
      <p:grpSp>
        <p:nvGrpSpPr>
          <p:cNvPr id="33" name="组合 32"/>
          <p:cNvGrpSpPr/>
          <p:nvPr/>
        </p:nvGrpSpPr>
        <p:grpSpPr>
          <a:xfrm>
            <a:off x="6499765" y="2842567"/>
            <a:ext cx="1494977" cy="1288694"/>
            <a:chOff x="6740086" y="1941664"/>
            <a:chExt cx="1441680" cy="1242751"/>
          </a:xfrm>
        </p:grpSpPr>
        <p:sp>
          <p:nvSpPr>
            <p:cNvPr id="34" name="六边形 33"/>
            <p:cNvSpPr/>
            <p:nvPr/>
          </p:nvSpPr>
          <p:spPr>
            <a:xfrm>
              <a:off x="6740086" y="1941664"/>
              <a:ext cx="1441680" cy="1242751"/>
            </a:xfrm>
            <a:prstGeom prst="hexagon">
              <a:avLst/>
            </a:prstGeom>
            <a:solidFill>
              <a:srgbClr val="0070C0"/>
            </a:soli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微软雅黑"/>
              </a:endParaRPr>
            </a:p>
          </p:txBody>
        </p:sp>
        <p:sp>
          <p:nvSpPr>
            <p:cNvPr id="35" name="Freeform 2345"/>
            <p:cNvSpPr>
              <a:spLocks noEditPoints="1"/>
            </p:cNvSpPr>
            <p:nvPr/>
          </p:nvSpPr>
          <p:spPr bwMode="auto">
            <a:xfrm>
              <a:off x="7244116" y="2213237"/>
              <a:ext cx="411270" cy="763308"/>
            </a:xfrm>
            <a:custGeom>
              <a:avLst/>
              <a:gdLst>
                <a:gd name="T0" fmla="*/ 292714 w 86"/>
                <a:gd name="T1" fmla="*/ 0 h 164"/>
                <a:gd name="T2" fmla="*/ 197411 w 86"/>
                <a:gd name="T3" fmla="*/ 72758 h 164"/>
                <a:gd name="T4" fmla="*/ 81687 w 86"/>
                <a:gd name="T5" fmla="*/ 85987 h 164"/>
                <a:gd name="T6" fmla="*/ 68073 w 86"/>
                <a:gd name="T7" fmla="*/ 198432 h 164"/>
                <a:gd name="T8" fmla="*/ 0 w 86"/>
                <a:gd name="T9" fmla="*/ 291034 h 164"/>
                <a:gd name="T10" fmla="*/ 68073 w 86"/>
                <a:gd name="T11" fmla="*/ 377021 h 164"/>
                <a:gd name="T12" fmla="*/ 81687 w 86"/>
                <a:gd name="T13" fmla="*/ 489466 h 164"/>
                <a:gd name="T14" fmla="*/ 197411 w 86"/>
                <a:gd name="T15" fmla="*/ 509309 h 164"/>
                <a:gd name="T16" fmla="*/ 292714 w 86"/>
                <a:gd name="T17" fmla="*/ 575453 h 164"/>
                <a:gd name="T18" fmla="*/ 388016 w 86"/>
                <a:gd name="T19" fmla="*/ 509309 h 164"/>
                <a:gd name="T20" fmla="*/ 503740 w 86"/>
                <a:gd name="T21" fmla="*/ 489466 h 164"/>
                <a:gd name="T22" fmla="*/ 517354 w 86"/>
                <a:gd name="T23" fmla="*/ 377021 h 164"/>
                <a:gd name="T24" fmla="*/ 585427 w 86"/>
                <a:gd name="T25" fmla="*/ 291034 h 164"/>
                <a:gd name="T26" fmla="*/ 517354 w 86"/>
                <a:gd name="T27" fmla="*/ 198432 h 164"/>
                <a:gd name="T28" fmla="*/ 503740 w 86"/>
                <a:gd name="T29" fmla="*/ 85987 h 164"/>
                <a:gd name="T30" fmla="*/ 388016 w 86"/>
                <a:gd name="T31" fmla="*/ 72758 h 164"/>
                <a:gd name="T32" fmla="*/ 292714 w 86"/>
                <a:gd name="T33" fmla="*/ 0 h 164"/>
                <a:gd name="T34" fmla="*/ 292714 w 86"/>
                <a:gd name="T35" fmla="*/ 158746 h 164"/>
                <a:gd name="T36" fmla="*/ 422052 w 86"/>
                <a:gd name="T37" fmla="*/ 291034 h 164"/>
                <a:gd name="T38" fmla="*/ 292714 w 86"/>
                <a:gd name="T39" fmla="*/ 416707 h 164"/>
                <a:gd name="T40" fmla="*/ 163375 w 86"/>
                <a:gd name="T41" fmla="*/ 291034 h 164"/>
                <a:gd name="T42" fmla="*/ 292714 w 86"/>
                <a:gd name="T43" fmla="*/ 158746 h 164"/>
                <a:gd name="T44" fmla="*/ 197411 w 86"/>
                <a:gd name="T45" fmla="*/ 601911 h 164"/>
                <a:gd name="T46" fmla="*/ 129339 w 86"/>
                <a:gd name="T47" fmla="*/ 608525 h 164"/>
                <a:gd name="T48" fmla="*/ 129339 w 86"/>
                <a:gd name="T49" fmla="*/ 1084762 h 164"/>
                <a:gd name="T50" fmla="*/ 456089 w 86"/>
                <a:gd name="T51" fmla="*/ 1084762 h 164"/>
                <a:gd name="T52" fmla="*/ 456089 w 86"/>
                <a:gd name="T53" fmla="*/ 608525 h 164"/>
                <a:gd name="T54" fmla="*/ 388016 w 86"/>
                <a:gd name="T55" fmla="*/ 601911 h 164"/>
                <a:gd name="T56" fmla="*/ 292714 w 86"/>
                <a:gd name="T57" fmla="*/ 668055 h 164"/>
                <a:gd name="T58" fmla="*/ 197411 w 86"/>
                <a:gd name="T59" fmla="*/ 601911 h 16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6"/>
                <a:gd name="T91" fmla="*/ 0 h 164"/>
                <a:gd name="T92" fmla="*/ 86 w 86"/>
                <a:gd name="T93" fmla="*/ 164 h 16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6" h="164">
                  <a:moveTo>
                    <a:pt x="43" y="0"/>
                  </a:moveTo>
                  <a:cubicBezTo>
                    <a:pt x="37" y="0"/>
                    <a:pt x="31" y="5"/>
                    <a:pt x="29" y="11"/>
                  </a:cubicBezTo>
                  <a:cubicBezTo>
                    <a:pt x="24" y="8"/>
                    <a:pt x="17" y="8"/>
                    <a:pt x="12" y="13"/>
                  </a:cubicBezTo>
                  <a:cubicBezTo>
                    <a:pt x="8" y="18"/>
                    <a:pt x="7" y="25"/>
                    <a:pt x="10" y="30"/>
                  </a:cubicBezTo>
                  <a:cubicBezTo>
                    <a:pt x="4" y="32"/>
                    <a:pt x="0" y="37"/>
                    <a:pt x="0" y="44"/>
                  </a:cubicBezTo>
                  <a:cubicBezTo>
                    <a:pt x="0" y="50"/>
                    <a:pt x="4" y="55"/>
                    <a:pt x="10" y="57"/>
                  </a:cubicBezTo>
                  <a:cubicBezTo>
                    <a:pt x="7" y="63"/>
                    <a:pt x="8" y="70"/>
                    <a:pt x="12" y="74"/>
                  </a:cubicBezTo>
                  <a:cubicBezTo>
                    <a:pt x="17" y="79"/>
                    <a:pt x="24" y="80"/>
                    <a:pt x="29" y="77"/>
                  </a:cubicBezTo>
                  <a:cubicBezTo>
                    <a:pt x="31" y="82"/>
                    <a:pt x="37" y="87"/>
                    <a:pt x="43" y="87"/>
                  </a:cubicBezTo>
                  <a:cubicBezTo>
                    <a:pt x="49" y="87"/>
                    <a:pt x="55" y="82"/>
                    <a:pt x="57" y="77"/>
                  </a:cubicBezTo>
                  <a:cubicBezTo>
                    <a:pt x="62" y="80"/>
                    <a:pt x="69" y="79"/>
                    <a:pt x="74" y="74"/>
                  </a:cubicBezTo>
                  <a:cubicBezTo>
                    <a:pt x="78" y="70"/>
                    <a:pt x="79" y="63"/>
                    <a:pt x="76" y="57"/>
                  </a:cubicBezTo>
                  <a:cubicBezTo>
                    <a:pt x="82" y="55"/>
                    <a:pt x="86" y="50"/>
                    <a:pt x="86" y="44"/>
                  </a:cubicBezTo>
                  <a:cubicBezTo>
                    <a:pt x="86" y="37"/>
                    <a:pt x="82" y="32"/>
                    <a:pt x="76" y="30"/>
                  </a:cubicBezTo>
                  <a:cubicBezTo>
                    <a:pt x="79" y="25"/>
                    <a:pt x="78" y="18"/>
                    <a:pt x="74" y="13"/>
                  </a:cubicBezTo>
                  <a:cubicBezTo>
                    <a:pt x="69" y="8"/>
                    <a:pt x="62" y="8"/>
                    <a:pt x="57" y="11"/>
                  </a:cubicBezTo>
                  <a:cubicBezTo>
                    <a:pt x="55" y="5"/>
                    <a:pt x="49" y="0"/>
                    <a:pt x="43" y="0"/>
                  </a:cubicBezTo>
                  <a:close/>
                  <a:moveTo>
                    <a:pt x="43" y="24"/>
                  </a:moveTo>
                  <a:cubicBezTo>
                    <a:pt x="54" y="24"/>
                    <a:pt x="62" y="33"/>
                    <a:pt x="62" y="44"/>
                  </a:cubicBezTo>
                  <a:cubicBezTo>
                    <a:pt x="62" y="54"/>
                    <a:pt x="54" y="63"/>
                    <a:pt x="43" y="63"/>
                  </a:cubicBezTo>
                  <a:cubicBezTo>
                    <a:pt x="32" y="63"/>
                    <a:pt x="24" y="54"/>
                    <a:pt x="24" y="44"/>
                  </a:cubicBezTo>
                  <a:cubicBezTo>
                    <a:pt x="24" y="33"/>
                    <a:pt x="32" y="24"/>
                    <a:pt x="43" y="24"/>
                  </a:cubicBezTo>
                  <a:close/>
                  <a:moveTo>
                    <a:pt x="29" y="91"/>
                  </a:moveTo>
                  <a:cubicBezTo>
                    <a:pt x="26" y="93"/>
                    <a:pt x="22" y="93"/>
                    <a:pt x="19" y="92"/>
                  </a:cubicBezTo>
                  <a:cubicBezTo>
                    <a:pt x="19" y="164"/>
                    <a:pt x="19" y="164"/>
                    <a:pt x="19" y="164"/>
                  </a:cubicBezTo>
                  <a:cubicBezTo>
                    <a:pt x="45" y="136"/>
                    <a:pt x="42" y="138"/>
                    <a:pt x="67" y="164"/>
                  </a:cubicBezTo>
                  <a:cubicBezTo>
                    <a:pt x="67" y="92"/>
                    <a:pt x="67" y="92"/>
                    <a:pt x="67" y="92"/>
                  </a:cubicBezTo>
                  <a:cubicBezTo>
                    <a:pt x="64" y="93"/>
                    <a:pt x="60" y="93"/>
                    <a:pt x="57" y="91"/>
                  </a:cubicBezTo>
                  <a:cubicBezTo>
                    <a:pt x="55" y="97"/>
                    <a:pt x="49" y="101"/>
                    <a:pt x="43" y="101"/>
                  </a:cubicBezTo>
                  <a:cubicBezTo>
                    <a:pt x="37" y="101"/>
                    <a:pt x="31" y="97"/>
                    <a:pt x="29" y="91"/>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prstClr val="white"/>
                </a:solidFill>
                <a:latin typeface="微软雅黑"/>
              </a:endParaRPr>
            </a:p>
          </p:txBody>
        </p:sp>
      </p:grpSp>
      <p:grpSp>
        <p:nvGrpSpPr>
          <p:cNvPr id="36" name="组合 35"/>
          <p:cNvGrpSpPr/>
          <p:nvPr/>
        </p:nvGrpSpPr>
        <p:grpSpPr>
          <a:xfrm>
            <a:off x="2831635" y="2198219"/>
            <a:ext cx="1494977" cy="1288694"/>
            <a:chOff x="2027245" y="1923783"/>
            <a:chExt cx="1441680" cy="1242751"/>
          </a:xfrm>
        </p:grpSpPr>
        <p:sp>
          <p:nvSpPr>
            <p:cNvPr id="37" name="六边形 36"/>
            <p:cNvSpPr/>
            <p:nvPr/>
          </p:nvSpPr>
          <p:spPr bwMode="auto">
            <a:xfrm>
              <a:off x="2027245"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05696"/>
                </a:solidFill>
                <a:latin typeface="微软雅黑"/>
              </a:endParaRPr>
            </a:p>
          </p:txBody>
        </p:sp>
        <p:sp>
          <p:nvSpPr>
            <p:cNvPr id="38" name="矩形 37"/>
            <p:cNvSpPr/>
            <p:nvPr/>
          </p:nvSpPr>
          <p:spPr>
            <a:xfrm>
              <a:off x="2406094" y="2239194"/>
              <a:ext cx="644931" cy="650248"/>
            </a:xfrm>
            <a:prstGeom prst="rect">
              <a:avLst/>
            </a:prstGeom>
          </p:spPr>
          <p:txBody>
            <a:bodyPr wrap="none">
              <a:spAutoFit/>
            </a:bodyPr>
            <a:lstStyle/>
            <a:p>
              <a:r>
                <a:rPr lang="zh-CN" altLang="en-US" sz="1868" dirty="0">
                  <a:solidFill>
                    <a:schemeClr val="tx1">
                      <a:lumMod val="95000"/>
                      <a:lumOff val="5000"/>
                    </a:schemeClr>
                  </a:solidFill>
                  <a:latin typeface="微软雅黑" pitchFamily="34" charset="-122"/>
                  <a:ea typeface="微软雅黑" panose="020B0503020204020204" pitchFamily="34" charset="-122"/>
                </a:rPr>
                <a:t>标题</a:t>
              </a:r>
              <a:endParaRPr lang="en-US" altLang="zh-CN" sz="1868" dirty="0">
                <a:solidFill>
                  <a:schemeClr val="tx1">
                    <a:lumMod val="95000"/>
                    <a:lumOff val="5000"/>
                  </a:schemeClr>
                </a:solidFill>
                <a:latin typeface="微软雅黑" pitchFamily="34" charset="-122"/>
                <a:ea typeface="微软雅黑" panose="020B0503020204020204" pitchFamily="34" charset="-122"/>
              </a:endParaRPr>
            </a:p>
            <a:p>
              <a:r>
                <a:rPr lang="zh-CN" altLang="en-US" sz="1868" dirty="0">
                  <a:solidFill>
                    <a:schemeClr val="tx1">
                      <a:lumMod val="95000"/>
                      <a:lumOff val="5000"/>
                    </a:schemeClr>
                  </a:solidFill>
                  <a:latin typeface="微软雅黑" pitchFamily="34" charset="-122"/>
                  <a:ea typeface="微软雅黑" panose="020B0503020204020204" pitchFamily="34" charset="-122"/>
                </a:rPr>
                <a:t>文字</a:t>
              </a:r>
            </a:p>
          </p:txBody>
        </p:sp>
      </p:grpSp>
      <p:grpSp>
        <p:nvGrpSpPr>
          <p:cNvPr id="39" name="组合 38"/>
          <p:cNvGrpSpPr/>
          <p:nvPr/>
        </p:nvGrpSpPr>
        <p:grpSpPr>
          <a:xfrm>
            <a:off x="5274591" y="2198219"/>
            <a:ext cx="1494977" cy="1288694"/>
            <a:chOff x="4383107" y="1923783"/>
            <a:chExt cx="1441680" cy="1242751"/>
          </a:xfrm>
        </p:grpSpPr>
        <p:sp>
          <p:nvSpPr>
            <p:cNvPr id="43" name="六边形 42"/>
            <p:cNvSpPr/>
            <p:nvPr/>
          </p:nvSpPr>
          <p:spPr bwMode="auto">
            <a:xfrm>
              <a:off x="4383107" y="1923783"/>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05696"/>
                </a:solidFill>
                <a:latin typeface="微软雅黑"/>
              </a:endParaRPr>
            </a:p>
          </p:txBody>
        </p:sp>
        <p:sp>
          <p:nvSpPr>
            <p:cNvPr id="44" name="矩形 43"/>
            <p:cNvSpPr/>
            <p:nvPr/>
          </p:nvSpPr>
          <p:spPr>
            <a:xfrm>
              <a:off x="4780781" y="2239194"/>
              <a:ext cx="644931" cy="650248"/>
            </a:xfrm>
            <a:prstGeom prst="rect">
              <a:avLst/>
            </a:prstGeom>
          </p:spPr>
          <p:txBody>
            <a:bodyPr wrap="none">
              <a:spAutoFit/>
            </a:bodyPr>
            <a:lstStyle/>
            <a:p>
              <a:r>
                <a:rPr lang="zh-CN" altLang="en-US" sz="1868" dirty="0">
                  <a:solidFill>
                    <a:schemeClr val="tx1">
                      <a:lumMod val="95000"/>
                      <a:lumOff val="5000"/>
                    </a:schemeClr>
                  </a:solidFill>
                  <a:latin typeface="微软雅黑" pitchFamily="34" charset="-122"/>
                  <a:ea typeface="微软雅黑" panose="020B0503020204020204" pitchFamily="34" charset="-122"/>
                </a:rPr>
                <a:t>标题</a:t>
              </a:r>
              <a:endParaRPr lang="en-US" altLang="zh-CN" sz="1868" dirty="0">
                <a:solidFill>
                  <a:schemeClr val="tx1">
                    <a:lumMod val="95000"/>
                    <a:lumOff val="5000"/>
                  </a:schemeClr>
                </a:solidFill>
                <a:latin typeface="微软雅黑" pitchFamily="34" charset="-122"/>
                <a:ea typeface="微软雅黑" panose="020B0503020204020204" pitchFamily="34" charset="-122"/>
              </a:endParaRPr>
            </a:p>
            <a:p>
              <a:r>
                <a:rPr lang="zh-CN" altLang="en-US" sz="1868" dirty="0">
                  <a:solidFill>
                    <a:schemeClr val="tx1">
                      <a:lumMod val="95000"/>
                      <a:lumOff val="5000"/>
                    </a:schemeClr>
                  </a:solidFill>
                  <a:latin typeface="微软雅黑" pitchFamily="34" charset="-122"/>
                  <a:ea typeface="微软雅黑" panose="020B0503020204020204" pitchFamily="34" charset="-122"/>
                </a:rPr>
                <a:t>文字</a:t>
              </a:r>
            </a:p>
          </p:txBody>
        </p:sp>
      </p:grpSp>
      <p:grpSp>
        <p:nvGrpSpPr>
          <p:cNvPr id="48" name="组合 47"/>
          <p:cNvGrpSpPr/>
          <p:nvPr/>
        </p:nvGrpSpPr>
        <p:grpSpPr>
          <a:xfrm>
            <a:off x="4053113" y="2842567"/>
            <a:ext cx="1494977" cy="1288694"/>
            <a:chOff x="3205176" y="2545158"/>
            <a:chExt cx="1441680" cy="1242751"/>
          </a:xfrm>
        </p:grpSpPr>
        <p:sp>
          <p:nvSpPr>
            <p:cNvPr id="49" name="六边形 48"/>
            <p:cNvSpPr/>
            <p:nvPr/>
          </p:nvSpPr>
          <p:spPr bwMode="auto">
            <a:xfrm>
              <a:off x="3205176" y="2545158"/>
              <a:ext cx="1441680" cy="1242751"/>
            </a:xfrm>
            <a:prstGeom prst="hexagon">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05696"/>
                </a:solidFill>
                <a:latin typeface="微软雅黑"/>
              </a:endParaRPr>
            </a:p>
          </p:txBody>
        </p:sp>
        <p:sp>
          <p:nvSpPr>
            <p:cNvPr id="54" name="矩形 53"/>
            <p:cNvSpPr/>
            <p:nvPr/>
          </p:nvSpPr>
          <p:spPr>
            <a:xfrm>
              <a:off x="3602850" y="2843367"/>
              <a:ext cx="644931" cy="650248"/>
            </a:xfrm>
            <a:prstGeom prst="rect">
              <a:avLst/>
            </a:prstGeom>
          </p:spPr>
          <p:txBody>
            <a:bodyPr wrap="none">
              <a:spAutoFit/>
            </a:bodyPr>
            <a:lstStyle/>
            <a:p>
              <a:r>
                <a:rPr lang="zh-CN" altLang="en-US" sz="1868" dirty="0">
                  <a:solidFill>
                    <a:schemeClr val="tx1">
                      <a:lumMod val="95000"/>
                      <a:lumOff val="5000"/>
                    </a:schemeClr>
                  </a:solidFill>
                  <a:latin typeface="微软雅黑" pitchFamily="34" charset="-122"/>
                  <a:ea typeface="微软雅黑" panose="020B0503020204020204" pitchFamily="34" charset="-122"/>
                </a:rPr>
                <a:t>标题</a:t>
              </a:r>
              <a:endParaRPr lang="en-US" altLang="zh-CN" sz="1868" dirty="0">
                <a:solidFill>
                  <a:schemeClr val="tx1">
                    <a:lumMod val="95000"/>
                    <a:lumOff val="5000"/>
                  </a:schemeClr>
                </a:solidFill>
                <a:latin typeface="微软雅黑" pitchFamily="34" charset="-122"/>
                <a:ea typeface="微软雅黑" panose="020B0503020204020204" pitchFamily="34" charset="-122"/>
              </a:endParaRPr>
            </a:p>
            <a:p>
              <a:r>
                <a:rPr lang="zh-CN" altLang="en-US" sz="1868" dirty="0">
                  <a:solidFill>
                    <a:schemeClr val="tx1">
                      <a:lumMod val="95000"/>
                      <a:lumOff val="5000"/>
                    </a:schemeClr>
                  </a:solidFill>
                  <a:latin typeface="微软雅黑" pitchFamily="34" charset="-122"/>
                  <a:ea typeface="微软雅黑" panose="020B0503020204020204" pitchFamily="34" charset="-122"/>
                </a:rPr>
                <a:t>文字</a:t>
              </a:r>
            </a:p>
          </p:txBody>
        </p:sp>
      </p:grpSp>
      <p:grpSp>
        <p:nvGrpSpPr>
          <p:cNvPr id="55" name="组合 54"/>
          <p:cNvGrpSpPr/>
          <p:nvPr/>
        </p:nvGrpSpPr>
        <p:grpSpPr>
          <a:xfrm>
            <a:off x="1638351" y="4330801"/>
            <a:ext cx="1833595" cy="814187"/>
            <a:chOff x="1256119" y="1638320"/>
            <a:chExt cx="1923767" cy="785160"/>
          </a:xfrm>
        </p:grpSpPr>
        <p:sp>
          <p:nvSpPr>
            <p:cNvPr id="56" name="TextBox 82"/>
            <p:cNvSpPr txBox="1"/>
            <p:nvPr/>
          </p:nvSpPr>
          <p:spPr>
            <a:xfrm>
              <a:off x="1256119" y="1958240"/>
              <a:ext cx="1923767" cy="465240"/>
            </a:xfrm>
            <a:prstGeom prst="rect">
              <a:avLst/>
            </a:prstGeom>
            <a:noFill/>
          </p:spPr>
          <p:txBody>
            <a:bodyPr wrap="square" lIns="0" tIns="0" rtlCol="0" anchor="t">
              <a:spAutoFit/>
            </a:bodyPr>
            <a:lstStyle/>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p:txBody>
        </p:sp>
        <p:sp>
          <p:nvSpPr>
            <p:cNvPr id="57" name="TextBox 83"/>
            <p:cNvSpPr txBox="1"/>
            <p:nvPr/>
          </p:nvSpPr>
          <p:spPr>
            <a:xfrm>
              <a:off x="1568284" y="1638320"/>
              <a:ext cx="901465" cy="249315"/>
            </a:xfrm>
            <a:prstGeom prst="rect">
              <a:avLst/>
            </a:prstGeom>
            <a:noFill/>
          </p:spPr>
          <p:txBody>
            <a:bodyPr wrap="none" lIns="0" tIns="0" rIns="0" bIns="0" rtlCol="0" anchor="t">
              <a:spAutoFit/>
            </a:bodyPr>
            <a:lstStyle/>
            <a:p>
              <a:pPr algn="ctr"/>
              <a:r>
                <a:rPr lang="zh-CN" altLang="en-US" sz="1659" dirty="0">
                  <a:solidFill>
                    <a:schemeClr val="tx1">
                      <a:lumMod val="95000"/>
                      <a:lumOff val="5000"/>
                    </a:schemeClr>
                  </a:solidFill>
                  <a:latin typeface="微软雅黑"/>
                  <a:ea typeface="微软雅黑" panose="020B0503020204020204" pitchFamily="34" charset="-122"/>
                </a:rPr>
                <a:t>标题文字</a:t>
              </a:r>
              <a:endParaRPr lang="en-US" sz="1659" dirty="0">
                <a:solidFill>
                  <a:schemeClr val="tx1">
                    <a:lumMod val="95000"/>
                    <a:lumOff val="5000"/>
                  </a:schemeClr>
                </a:solidFill>
                <a:latin typeface="微软雅黑"/>
                <a:ea typeface="微软雅黑" panose="020B0503020204020204" pitchFamily="34" charset="-122"/>
              </a:endParaRPr>
            </a:p>
          </p:txBody>
        </p:sp>
      </p:grpSp>
      <p:grpSp>
        <p:nvGrpSpPr>
          <p:cNvPr id="58" name="组合 57"/>
          <p:cNvGrpSpPr/>
          <p:nvPr/>
        </p:nvGrpSpPr>
        <p:grpSpPr>
          <a:xfrm>
            <a:off x="4053114" y="4330801"/>
            <a:ext cx="1833595" cy="814187"/>
            <a:chOff x="1256119" y="1638320"/>
            <a:chExt cx="1923767" cy="785160"/>
          </a:xfrm>
        </p:grpSpPr>
        <p:sp>
          <p:nvSpPr>
            <p:cNvPr id="59" name="TextBox 85"/>
            <p:cNvSpPr txBox="1"/>
            <p:nvPr/>
          </p:nvSpPr>
          <p:spPr>
            <a:xfrm>
              <a:off x="1256119" y="1958240"/>
              <a:ext cx="1923767" cy="465240"/>
            </a:xfrm>
            <a:prstGeom prst="rect">
              <a:avLst/>
            </a:prstGeom>
            <a:noFill/>
          </p:spPr>
          <p:txBody>
            <a:bodyPr wrap="square" lIns="0" tIns="0" rtlCol="0" anchor="t">
              <a:spAutoFit/>
            </a:bodyPr>
            <a:lstStyle/>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p:txBody>
        </p:sp>
        <p:sp>
          <p:nvSpPr>
            <p:cNvPr id="60" name="TextBox 86"/>
            <p:cNvSpPr txBox="1"/>
            <p:nvPr/>
          </p:nvSpPr>
          <p:spPr>
            <a:xfrm>
              <a:off x="1568284" y="1638320"/>
              <a:ext cx="901465" cy="249315"/>
            </a:xfrm>
            <a:prstGeom prst="rect">
              <a:avLst/>
            </a:prstGeom>
            <a:noFill/>
          </p:spPr>
          <p:txBody>
            <a:bodyPr wrap="none" lIns="0" tIns="0" rIns="0" bIns="0" rtlCol="0" anchor="t">
              <a:spAutoFit/>
            </a:bodyPr>
            <a:lstStyle/>
            <a:p>
              <a:pPr algn="ctr"/>
              <a:r>
                <a:rPr lang="zh-CN" altLang="en-US" sz="1659" dirty="0">
                  <a:solidFill>
                    <a:schemeClr val="tx1">
                      <a:lumMod val="95000"/>
                      <a:lumOff val="5000"/>
                    </a:schemeClr>
                  </a:solidFill>
                  <a:latin typeface="微软雅黑"/>
                  <a:ea typeface="微软雅黑" panose="020B0503020204020204" pitchFamily="34" charset="-122"/>
                </a:rPr>
                <a:t>标题文字</a:t>
              </a:r>
              <a:endParaRPr lang="en-US" sz="1659" dirty="0">
                <a:solidFill>
                  <a:schemeClr val="tx1">
                    <a:lumMod val="95000"/>
                    <a:lumOff val="5000"/>
                  </a:schemeClr>
                </a:solidFill>
                <a:latin typeface="微软雅黑"/>
                <a:ea typeface="微软雅黑" panose="020B0503020204020204" pitchFamily="34" charset="-122"/>
              </a:endParaRPr>
            </a:p>
          </p:txBody>
        </p:sp>
      </p:grpSp>
      <p:grpSp>
        <p:nvGrpSpPr>
          <p:cNvPr id="61" name="组合 60"/>
          <p:cNvGrpSpPr/>
          <p:nvPr/>
        </p:nvGrpSpPr>
        <p:grpSpPr>
          <a:xfrm>
            <a:off x="6496069" y="4330801"/>
            <a:ext cx="1833595" cy="814187"/>
            <a:chOff x="1256119" y="1638320"/>
            <a:chExt cx="1923767" cy="785160"/>
          </a:xfrm>
        </p:grpSpPr>
        <p:sp>
          <p:nvSpPr>
            <p:cNvPr id="62" name="TextBox 88"/>
            <p:cNvSpPr txBox="1"/>
            <p:nvPr/>
          </p:nvSpPr>
          <p:spPr>
            <a:xfrm>
              <a:off x="1256119" y="1958240"/>
              <a:ext cx="1923767" cy="465240"/>
            </a:xfrm>
            <a:prstGeom prst="rect">
              <a:avLst/>
            </a:prstGeom>
            <a:noFill/>
          </p:spPr>
          <p:txBody>
            <a:bodyPr wrap="square" lIns="0" tIns="0" rtlCol="0" anchor="t">
              <a:spAutoFit/>
            </a:bodyPr>
            <a:lstStyle/>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p:txBody>
        </p:sp>
        <p:sp>
          <p:nvSpPr>
            <p:cNvPr id="63" name="TextBox 89"/>
            <p:cNvSpPr txBox="1"/>
            <p:nvPr/>
          </p:nvSpPr>
          <p:spPr>
            <a:xfrm>
              <a:off x="1568284" y="1638320"/>
              <a:ext cx="901465" cy="249315"/>
            </a:xfrm>
            <a:prstGeom prst="rect">
              <a:avLst/>
            </a:prstGeom>
            <a:noFill/>
          </p:spPr>
          <p:txBody>
            <a:bodyPr wrap="none" lIns="0" tIns="0" rIns="0" bIns="0" rtlCol="0" anchor="t">
              <a:spAutoFit/>
            </a:bodyPr>
            <a:lstStyle/>
            <a:p>
              <a:pPr algn="ctr"/>
              <a:r>
                <a:rPr lang="zh-CN" altLang="en-US" sz="1659" dirty="0">
                  <a:solidFill>
                    <a:schemeClr val="tx1">
                      <a:lumMod val="95000"/>
                      <a:lumOff val="5000"/>
                    </a:schemeClr>
                  </a:solidFill>
                  <a:latin typeface="微软雅黑"/>
                  <a:ea typeface="微软雅黑" panose="020B0503020204020204" pitchFamily="34" charset="-122"/>
                </a:rPr>
                <a:t>标题文字</a:t>
              </a:r>
              <a:endParaRPr lang="en-US" sz="1659" dirty="0">
                <a:solidFill>
                  <a:schemeClr val="tx1">
                    <a:lumMod val="95000"/>
                    <a:lumOff val="5000"/>
                  </a:schemeClr>
                </a:solidFill>
                <a:latin typeface="微软雅黑"/>
                <a:ea typeface="微软雅黑" panose="020B0503020204020204" pitchFamily="34" charset="-122"/>
              </a:endParaRPr>
            </a:p>
          </p:txBody>
        </p:sp>
      </p:grpSp>
      <p:grpSp>
        <p:nvGrpSpPr>
          <p:cNvPr id="64" name="组合 63"/>
          <p:cNvGrpSpPr/>
          <p:nvPr/>
        </p:nvGrpSpPr>
        <p:grpSpPr>
          <a:xfrm>
            <a:off x="1675354" y="1239584"/>
            <a:ext cx="4108088" cy="814187"/>
            <a:chOff x="-1130229" y="1638320"/>
            <a:chExt cx="4310115" cy="785160"/>
          </a:xfrm>
        </p:grpSpPr>
        <p:sp>
          <p:nvSpPr>
            <p:cNvPr id="65" name="TextBox 91"/>
            <p:cNvSpPr txBox="1"/>
            <p:nvPr/>
          </p:nvSpPr>
          <p:spPr>
            <a:xfrm>
              <a:off x="1256119" y="1958240"/>
              <a:ext cx="1923767" cy="465240"/>
            </a:xfrm>
            <a:prstGeom prst="rect">
              <a:avLst/>
            </a:prstGeom>
            <a:noFill/>
          </p:spPr>
          <p:txBody>
            <a:bodyPr wrap="square" lIns="0" tIns="0" rtlCol="0" anchor="t">
              <a:spAutoFit/>
            </a:bodyPr>
            <a:lstStyle/>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p:txBody>
        </p:sp>
        <p:sp>
          <p:nvSpPr>
            <p:cNvPr id="66" name="TextBox 92"/>
            <p:cNvSpPr txBox="1"/>
            <p:nvPr/>
          </p:nvSpPr>
          <p:spPr>
            <a:xfrm>
              <a:off x="1568283" y="1638320"/>
              <a:ext cx="901465" cy="249315"/>
            </a:xfrm>
            <a:prstGeom prst="rect">
              <a:avLst/>
            </a:prstGeom>
            <a:noFill/>
          </p:spPr>
          <p:txBody>
            <a:bodyPr wrap="none" lIns="0" tIns="0" rIns="0" bIns="0" rtlCol="0" anchor="t">
              <a:spAutoFit/>
            </a:bodyPr>
            <a:lstStyle/>
            <a:p>
              <a:pPr algn="ctr"/>
              <a:r>
                <a:rPr lang="zh-CN" altLang="en-US" sz="1659" dirty="0">
                  <a:solidFill>
                    <a:schemeClr val="tx1">
                      <a:lumMod val="95000"/>
                      <a:lumOff val="5000"/>
                    </a:schemeClr>
                  </a:solidFill>
                  <a:latin typeface="微软雅黑"/>
                  <a:ea typeface="微软雅黑" panose="020B0503020204020204" pitchFamily="34" charset="-122"/>
                </a:rPr>
                <a:t>标题文字</a:t>
              </a:r>
              <a:endParaRPr lang="en-US" sz="1659" dirty="0">
                <a:solidFill>
                  <a:schemeClr val="tx1">
                    <a:lumMod val="95000"/>
                    <a:lumOff val="5000"/>
                  </a:schemeClr>
                </a:solidFill>
                <a:latin typeface="微软雅黑"/>
                <a:ea typeface="微软雅黑" panose="020B0503020204020204" pitchFamily="34" charset="-122"/>
              </a:endParaRPr>
            </a:p>
          </p:txBody>
        </p:sp>
        <p:sp>
          <p:nvSpPr>
            <p:cNvPr id="67" name="TextBox 93"/>
            <p:cNvSpPr txBox="1"/>
            <p:nvPr/>
          </p:nvSpPr>
          <p:spPr>
            <a:xfrm>
              <a:off x="-1130229" y="1958240"/>
              <a:ext cx="1923767" cy="465240"/>
            </a:xfrm>
            <a:prstGeom prst="rect">
              <a:avLst/>
            </a:prstGeom>
            <a:noFill/>
          </p:spPr>
          <p:txBody>
            <a:bodyPr wrap="square" lIns="0" tIns="0" rtlCol="0" anchor="t">
              <a:spAutoFit/>
            </a:bodyPr>
            <a:lstStyle/>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p:txBody>
        </p:sp>
        <p:sp>
          <p:nvSpPr>
            <p:cNvPr id="68" name="TextBox 94"/>
            <p:cNvSpPr txBox="1"/>
            <p:nvPr/>
          </p:nvSpPr>
          <p:spPr>
            <a:xfrm>
              <a:off x="-818064" y="1638320"/>
              <a:ext cx="901465" cy="249315"/>
            </a:xfrm>
            <a:prstGeom prst="rect">
              <a:avLst/>
            </a:prstGeom>
            <a:noFill/>
          </p:spPr>
          <p:txBody>
            <a:bodyPr wrap="none" lIns="0" tIns="0" rIns="0" bIns="0" rtlCol="0" anchor="t">
              <a:spAutoFit/>
            </a:bodyPr>
            <a:lstStyle/>
            <a:p>
              <a:pPr algn="ctr"/>
              <a:r>
                <a:rPr lang="zh-CN" altLang="en-US" sz="1659" dirty="0">
                  <a:solidFill>
                    <a:schemeClr val="tx1">
                      <a:lumMod val="95000"/>
                      <a:lumOff val="5000"/>
                    </a:schemeClr>
                  </a:solidFill>
                  <a:latin typeface="微软雅黑"/>
                  <a:ea typeface="微软雅黑" panose="020B0503020204020204" pitchFamily="34" charset="-122"/>
                </a:rPr>
                <a:t>标题文字</a:t>
              </a:r>
              <a:endParaRPr lang="en-US" sz="1659" dirty="0">
                <a:solidFill>
                  <a:schemeClr val="tx1">
                    <a:lumMod val="95000"/>
                    <a:lumOff val="5000"/>
                  </a:schemeClr>
                </a:solidFill>
                <a:latin typeface="微软雅黑"/>
                <a:ea typeface="微软雅黑" panose="020B0503020204020204" pitchFamily="34" charset="-122"/>
              </a:endParaRPr>
            </a:p>
          </p:txBody>
        </p:sp>
      </p:grpSp>
      <p:grpSp>
        <p:nvGrpSpPr>
          <p:cNvPr id="69" name="组合 68"/>
          <p:cNvGrpSpPr/>
          <p:nvPr/>
        </p:nvGrpSpPr>
        <p:grpSpPr>
          <a:xfrm>
            <a:off x="6364607" y="1239584"/>
            <a:ext cx="1833595" cy="814187"/>
            <a:chOff x="1256119" y="1638320"/>
            <a:chExt cx="1923767" cy="785160"/>
          </a:xfrm>
        </p:grpSpPr>
        <p:sp>
          <p:nvSpPr>
            <p:cNvPr id="70" name="TextBox 96"/>
            <p:cNvSpPr txBox="1"/>
            <p:nvPr/>
          </p:nvSpPr>
          <p:spPr>
            <a:xfrm>
              <a:off x="1256119" y="1958240"/>
              <a:ext cx="1923767" cy="465240"/>
            </a:xfrm>
            <a:prstGeom prst="rect">
              <a:avLst/>
            </a:prstGeom>
            <a:noFill/>
          </p:spPr>
          <p:txBody>
            <a:bodyPr wrap="square" lIns="0" tIns="0" rtlCol="0" anchor="t">
              <a:spAutoFit/>
            </a:bodyPr>
            <a:lstStyle/>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a:p>
              <a:r>
                <a:rPr lang="zh-CN" altLang="en-US" sz="933" dirty="0">
                  <a:solidFill>
                    <a:schemeClr val="tx1">
                      <a:lumMod val="85000"/>
                      <a:lumOff val="15000"/>
                    </a:schemeClr>
                  </a:solidFill>
                  <a:latin typeface="微软雅黑"/>
                  <a:ea typeface="微软雅黑" panose="020B0503020204020204" pitchFamily="34" charset="-122"/>
                </a:rPr>
                <a:t>单击此处添加文本单击此处添加</a:t>
              </a:r>
              <a:endParaRPr lang="en-US" altLang="zh-CN" sz="933" dirty="0">
                <a:solidFill>
                  <a:schemeClr val="tx1">
                    <a:lumMod val="85000"/>
                    <a:lumOff val="15000"/>
                  </a:schemeClr>
                </a:solidFill>
                <a:latin typeface="微软雅黑"/>
                <a:ea typeface="微软雅黑" panose="020B0503020204020204" pitchFamily="34" charset="-122"/>
              </a:endParaRPr>
            </a:p>
          </p:txBody>
        </p:sp>
        <p:sp>
          <p:nvSpPr>
            <p:cNvPr id="71" name="TextBox 97"/>
            <p:cNvSpPr txBox="1"/>
            <p:nvPr/>
          </p:nvSpPr>
          <p:spPr>
            <a:xfrm>
              <a:off x="1572548" y="1638320"/>
              <a:ext cx="892934" cy="249315"/>
            </a:xfrm>
            <a:prstGeom prst="rect">
              <a:avLst/>
            </a:prstGeom>
            <a:noFill/>
          </p:spPr>
          <p:txBody>
            <a:bodyPr wrap="square" lIns="0" tIns="0" rIns="0" bIns="0" rtlCol="0" anchor="t">
              <a:spAutoFit/>
            </a:bodyPr>
            <a:lstStyle/>
            <a:p>
              <a:pPr algn="ctr"/>
              <a:r>
                <a:rPr lang="zh-CN" altLang="en-US" sz="1659" dirty="0">
                  <a:solidFill>
                    <a:schemeClr val="tx1">
                      <a:lumMod val="95000"/>
                      <a:lumOff val="5000"/>
                    </a:schemeClr>
                  </a:solidFill>
                  <a:latin typeface="微软雅黑"/>
                  <a:ea typeface="微软雅黑" panose="020B0503020204020204" pitchFamily="34" charset="-122"/>
                </a:rPr>
                <a:t>标题文字</a:t>
              </a:r>
              <a:endParaRPr lang="en-US" sz="1659" dirty="0">
                <a:solidFill>
                  <a:schemeClr val="tx1">
                    <a:lumMod val="95000"/>
                    <a:lumOff val="5000"/>
                  </a:schemeClr>
                </a:solidFill>
                <a:latin typeface="微软雅黑"/>
                <a:ea typeface="微软雅黑" panose="020B0503020204020204" pitchFamily="34" charset="-122"/>
              </a:endParaRPr>
            </a:p>
          </p:txBody>
        </p:sp>
      </p:grpSp>
      <p:sp>
        <p:nvSpPr>
          <p:cNvPr id="45"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47" name="文本框 46"/>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3597111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5"/>
                                        </p:tgtEl>
                                        <p:attrNameLst>
                                          <p:attrName>style.visibility</p:attrName>
                                        </p:attrNameLst>
                                      </p:cBhvr>
                                      <p:to>
                                        <p:strVal val="visible"/>
                                      </p:to>
                                    </p:set>
                                    <p:anim calcmode="lin" valueType="num">
                                      <p:cBhvr>
                                        <p:cTn id="11"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5"/>
                                        </p:tgtEl>
                                        <p:attrNameLst>
                                          <p:attrName>ppt_y</p:attrName>
                                        </p:attrNameLst>
                                      </p:cBhvr>
                                      <p:tavLst>
                                        <p:tav tm="0">
                                          <p:val>
                                            <p:strVal val="#ppt_y"/>
                                          </p:val>
                                        </p:tav>
                                        <p:tav tm="100000">
                                          <p:val>
                                            <p:strVal val="#ppt_y"/>
                                          </p:val>
                                        </p:tav>
                                      </p:tavLst>
                                    </p:anim>
                                    <p:anim calcmode="lin" valueType="num">
                                      <p:cBhvr>
                                        <p:cTn id="13"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5"/>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30"/>
                                        </p:tgtEl>
                                        <p:attrNameLst>
                                          <p:attrName>style.visibility</p:attrName>
                                        </p:attrNameLst>
                                      </p:cBhvr>
                                      <p:to>
                                        <p:strVal val="visible"/>
                                      </p:to>
                                    </p:set>
                                    <p:anim calcmode="lin" valueType="num">
                                      <p:cBhvr>
                                        <p:cTn id="20" dur="1000" fill="hold"/>
                                        <p:tgtEl>
                                          <p:spTgt spid="30"/>
                                        </p:tgtEl>
                                        <p:attrNameLst>
                                          <p:attrName>ppt_w</p:attrName>
                                        </p:attrNameLst>
                                      </p:cBhvr>
                                      <p:tavLst>
                                        <p:tav tm="0">
                                          <p:val>
                                            <p:fltVal val="0"/>
                                          </p:val>
                                        </p:tav>
                                        <p:tav tm="100000">
                                          <p:val>
                                            <p:strVal val="#ppt_w"/>
                                          </p:val>
                                        </p:tav>
                                      </p:tavLst>
                                    </p:anim>
                                    <p:anim calcmode="lin" valueType="num">
                                      <p:cBhvr>
                                        <p:cTn id="21" dur="1000" fill="hold"/>
                                        <p:tgtEl>
                                          <p:spTgt spid="30"/>
                                        </p:tgtEl>
                                        <p:attrNameLst>
                                          <p:attrName>ppt_h</p:attrName>
                                        </p:attrNameLst>
                                      </p:cBhvr>
                                      <p:tavLst>
                                        <p:tav tm="0">
                                          <p:val>
                                            <p:fltVal val="0"/>
                                          </p:val>
                                        </p:tav>
                                        <p:tav tm="100000">
                                          <p:val>
                                            <p:strVal val="#ppt_h"/>
                                          </p:val>
                                        </p:tav>
                                      </p:tavLst>
                                    </p:anim>
                                    <p:animEffect transition="in" filter="fade">
                                      <p:cBhvr>
                                        <p:cTn id="22" dur="1000"/>
                                        <p:tgtEl>
                                          <p:spTgt spid="30"/>
                                        </p:tgtEl>
                                      </p:cBhvr>
                                    </p:animEffect>
                                  </p:childTnLst>
                                </p:cTn>
                              </p:par>
                              <p:par>
                                <p:cTn id="23" presetID="53" presetClass="entr" presetSubtype="16"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p:cTn id="25" dur="1000" fill="hold"/>
                                        <p:tgtEl>
                                          <p:spTgt spid="33"/>
                                        </p:tgtEl>
                                        <p:attrNameLst>
                                          <p:attrName>ppt_w</p:attrName>
                                        </p:attrNameLst>
                                      </p:cBhvr>
                                      <p:tavLst>
                                        <p:tav tm="0">
                                          <p:val>
                                            <p:fltVal val="0"/>
                                          </p:val>
                                        </p:tav>
                                        <p:tav tm="100000">
                                          <p:val>
                                            <p:strVal val="#ppt_w"/>
                                          </p:val>
                                        </p:tav>
                                      </p:tavLst>
                                    </p:anim>
                                    <p:anim calcmode="lin" valueType="num">
                                      <p:cBhvr>
                                        <p:cTn id="26" dur="1000" fill="hold"/>
                                        <p:tgtEl>
                                          <p:spTgt spid="33"/>
                                        </p:tgtEl>
                                        <p:attrNameLst>
                                          <p:attrName>ppt_h</p:attrName>
                                        </p:attrNameLst>
                                      </p:cBhvr>
                                      <p:tavLst>
                                        <p:tav tm="0">
                                          <p:val>
                                            <p:fltVal val="0"/>
                                          </p:val>
                                        </p:tav>
                                        <p:tav tm="100000">
                                          <p:val>
                                            <p:strVal val="#ppt_h"/>
                                          </p:val>
                                        </p:tav>
                                      </p:tavLst>
                                    </p:anim>
                                    <p:animEffect transition="in" filter="fade">
                                      <p:cBhvr>
                                        <p:cTn id="27" dur="1000"/>
                                        <p:tgtEl>
                                          <p:spTgt spid="33"/>
                                        </p:tgtEl>
                                      </p:cBhvr>
                                    </p:animEffect>
                                  </p:childTnLst>
                                </p:cTn>
                              </p:par>
                              <p:par>
                                <p:cTn id="28" presetID="53" presetClass="entr" presetSubtype="16"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1000" fill="hold"/>
                                        <p:tgtEl>
                                          <p:spTgt spid="36"/>
                                        </p:tgtEl>
                                        <p:attrNameLst>
                                          <p:attrName>ppt_w</p:attrName>
                                        </p:attrNameLst>
                                      </p:cBhvr>
                                      <p:tavLst>
                                        <p:tav tm="0">
                                          <p:val>
                                            <p:fltVal val="0"/>
                                          </p:val>
                                        </p:tav>
                                        <p:tav tm="100000">
                                          <p:val>
                                            <p:strVal val="#ppt_w"/>
                                          </p:val>
                                        </p:tav>
                                      </p:tavLst>
                                    </p:anim>
                                    <p:anim calcmode="lin" valueType="num">
                                      <p:cBhvr>
                                        <p:cTn id="31" dur="1000" fill="hold"/>
                                        <p:tgtEl>
                                          <p:spTgt spid="36"/>
                                        </p:tgtEl>
                                        <p:attrNameLst>
                                          <p:attrName>ppt_h</p:attrName>
                                        </p:attrNameLst>
                                      </p:cBhvr>
                                      <p:tavLst>
                                        <p:tav tm="0">
                                          <p:val>
                                            <p:fltVal val="0"/>
                                          </p:val>
                                        </p:tav>
                                        <p:tav tm="100000">
                                          <p:val>
                                            <p:strVal val="#ppt_h"/>
                                          </p:val>
                                        </p:tav>
                                      </p:tavLst>
                                    </p:anim>
                                    <p:animEffect transition="in" filter="fade">
                                      <p:cBhvr>
                                        <p:cTn id="32" dur="1000"/>
                                        <p:tgtEl>
                                          <p:spTgt spid="36"/>
                                        </p:tgtEl>
                                      </p:cBhvr>
                                    </p:animEffect>
                                  </p:childTnLst>
                                </p:cTn>
                              </p:par>
                              <p:par>
                                <p:cTn id="33" presetID="53" presetClass="entr" presetSubtype="16"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1000" fill="hold"/>
                                        <p:tgtEl>
                                          <p:spTgt spid="39"/>
                                        </p:tgtEl>
                                        <p:attrNameLst>
                                          <p:attrName>ppt_w</p:attrName>
                                        </p:attrNameLst>
                                      </p:cBhvr>
                                      <p:tavLst>
                                        <p:tav tm="0">
                                          <p:val>
                                            <p:fltVal val="0"/>
                                          </p:val>
                                        </p:tav>
                                        <p:tav tm="100000">
                                          <p:val>
                                            <p:strVal val="#ppt_w"/>
                                          </p:val>
                                        </p:tav>
                                      </p:tavLst>
                                    </p:anim>
                                    <p:anim calcmode="lin" valueType="num">
                                      <p:cBhvr>
                                        <p:cTn id="36" dur="1000" fill="hold"/>
                                        <p:tgtEl>
                                          <p:spTgt spid="39"/>
                                        </p:tgtEl>
                                        <p:attrNameLst>
                                          <p:attrName>ppt_h</p:attrName>
                                        </p:attrNameLst>
                                      </p:cBhvr>
                                      <p:tavLst>
                                        <p:tav tm="0">
                                          <p:val>
                                            <p:fltVal val="0"/>
                                          </p:val>
                                        </p:tav>
                                        <p:tav tm="100000">
                                          <p:val>
                                            <p:strVal val="#ppt_h"/>
                                          </p:val>
                                        </p:tav>
                                      </p:tavLst>
                                    </p:anim>
                                    <p:animEffect transition="in" filter="fade">
                                      <p:cBhvr>
                                        <p:cTn id="37" dur="1000"/>
                                        <p:tgtEl>
                                          <p:spTgt spid="39"/>
                                        </p:tgtEl>
                                      </p:cBhvr>
                                    </p:animEffect>
                                  </p:childTnLst>
                                </p:cTn>
                              </p:par>
                              <p:par>
                                <p:cTn id="38" presetID="53" presetClass="entr" presetSubtype="16"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1000" fill="hold"/>
                                        <p:tgtEl>
                                          <p:spTgt spid="48"/>
                                        </p:tgtEl>
                                        <p:attrNameLst>
                                          <p:attrName>ppt_w</p:attrName>
                                        </p:attrNameLst>
                                      </p:cBhvr>
                                      <p:tavLst>
                                        <p:tav tm="0">
                                          <p:val>
                                            <p:fltVal val="0"/>
                                          </p:val>
                                        </p:tav>
                                        <p:tav tm="100000">
                                          <p:val>
                                            <p:strVal val="#ppt_w"/>
                                          </p:val>
                                        </p:tav>
                                      </p:tavLst>
                                    </p:anim>
                                    <p:anim calcmode="lin" valueType="num">
                                      <p:cBhvr>
                                        <p:cTn id="41" dur="1000" fill="hold"/>
                                        <p:tgtEl>
                                          <p:spTgt spid="48"/>
                                        </p:tgtEl>
                                        <p:attrNameLst>
                                          <p:attrName>ppt_h</p:attrName>
                                        </p:attrNameLst>
                                      </p:cBhvr>
                                      <p:tavLst>
                                        <p:tav tm="0">
                                          <p:val>
                                            <p:fltVal val="0"/>
                                          </p:val>
                                        </p:tav>
                                        <p:tav tm="100000">
                                          <p:val>
                                            <p:strVal val="#ppt_h"/>
                                          </p:val>
                                        </p:tav>
                                      </p:tavLst>
                                    </p:anim>
                                    <p:animEffect transition="in" filter="fade">
                                      <p:cBhvr>
                                        <p:cTn id="42" dur="1000"/>
                                        <p:tgtEl>
                                          <p:spTgt spid="48"/>
                                        </p:tgtEl>
                                      </p:cBhvr>
                                    </p:animEffect>
                                  </p:childTnLst>
                                </p:cTn>
                              </p:par>
                              <p:par>
                                <p:cTn id="43" presetID="2" presetClass="entr" presetSubtype="4" fill="hold" nodeType="with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1000" fill="hold"/>
                                        <p:tgtEl>
                                          <p:spTgt spid="55"/>
                                        </p:tgtEl>
                                        <p:attrNameLst>
                                          <p:attrName>ppt_x</p:attrName>
                                        </p:attrNameLst>
                                      </p:cBhvr>
                                      <p:tavLst>
                                        <p:tav tm="0">
                                          <p:val>
                                            <p:strVal val="#ppt_x"/>
                                          </p:val>
                                        </p:tav>
                                        <p:tav tm="100000">
                                          <p:val>
                                            <p:strVal val="#ppt_x"/>
                                          </p:val>
                                        </p:tav>
                                      </p:tavLst>
                                    </p:anim>
                                    <p:anim calcmode="lin" valueType="num">
                                      <p:cBhvr additive="base">
                                        <p:cTn id="46" dur="1000" fill="hold"/>
                                        <p:tgtEl>
                                          <p:spTgt spid="55"/>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58"/>
                                        </p:tgtEl>
                                        <p:attrNameLst>
                                          <p:attrName>style.visibility</p:attrName>
                                        </p:attrNameLst>
                                      </p:cBhvr>
                                      <p:to>
                                        <p:strVal val="visible"/>
                                      </p:to>
                                    </p:set>
                                    <p:anim calcmode="lin" valueType="num">
                                      <p:cBhvr additive="base">
                                        <p:cTn id="49" dur="1000" fill="hold"/>
                                        <p:tgtEl>
                                          <p:spTgt spid="58"/>
                                        </p:tgtEl>
                                        <p:attrNameLst>
                                          <p:attrName>ppt_x</p:attrName>
                                        </p:attrNameLst>
                                      </p:cBhvr>
                                      <p:tavLst>
                                        <p:tav tm="0">
                                          <p:val>
                                            <p:strVal val="#ppt_x"/>
                                          </p:val>
                                        </p:tav>
                                        <p:tav tm="100000">
                                          <p:val>
                                            <p:strVal val="#ppt_x"/>
                                          </p:val>
                                        </p:tav>
                                      </p:tavLst>
                                    </p:anim>
                                    <p:anim calcmode="lin" valueType="num">
                                      <p:cBhvr additive="base">
                                        <p:cTn id="50" dur="1000" fill="hold"/>
                                        <p:tgtEl>
                                          <p:spTgt spid="5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anim calcmode="lin" valueType="num">
                                      <p:cBhvr additive="base">
                                        <p:cTn id="53" dur="1000" fill="hold"/>
                                        <p:tgtEl>
                                          <p:spTgt spid="61"/>
                                        </p:tgtEl>
                                        <p:attrNameLst>
                                          <p:attrName>ppt_x</p:attrName>
                                        </p:attrNameLst>
                                      </p:cBhvr>
                                      <p:tavLst>
                                        <p:tav tm="0">
                                          <p:val>
                                            <p:strVal val="#ppt_x"/>
                                          </p:val>
                                        </p:tav>
                                        <p:tav tm="100000">
                                          <p:val>
                                            <p:strVal val="#ppt_x"/>
                                          </p:val>
                                        </p:tav>
                                      </p:tavLst>
                                    </p:anim>
                                    <p:anim calcmode="lin" valueType="num">
                                      <p:cBhvr additive="base">
                                        <p:cTn id="54" dur="1000" fill="hold"/>
                                        <p:tgtEl>
                                          <p:spTgt spid="61"/>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additive="base">
                                        <p:cTn id="57" dur="1000" fill="hold"/>
                                        <p:tgtEl>
                                          <p:spTgt spid="64"/>
                                        </p:tgtEl>
                                        <p:attrNameLst>
                                          <p:attrName>ppt_x</p:attrName>
                                        </p:attrNameLst>
                                      </p:cBhvr>
                                      <p:tavLst>
                                        <p:tav tm="0">
                                          <p:val>
                                            <p:strVal val="#ppt_x"/>
                                          </p:val>
                                        </p:tav>
                                        <p:tav tm="100000">
                                          <p:val>
                                            <p:strVal val="#ppt_x"/>
                                          </p:val>
                                        </p:tav>
                                      </p:tavLst>
                                    </p:anim>
                                    <p:anim calcmode="lin" valueType="num">
                                      <p:cBhvr additive="base">
                                        <p:cTn id="58" dur="1000" fill="hold"/>
                                        <p:tgtEl>
                                          <p:spTgt spid="64"/>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1000" fill="hold"/>
                                        <p:tgtEl>
                                          <p:spTgt spid="69"/>
                                        </p:tgtEl>
                                        <p:attrNameLst>
                                          <p:attrName>ppt_x</p:attrName>
                                        </p:attrNameLst>
                                      </p:cBhvr>
                                      <p:tavLst>
                                        <p:tav tm="0">
                                          <p:val>
                                            <p:strVal val="#ppt_x"/>
                                          </p:val>
                                        </p:tav>
                                        <p:tav tm="100000">
                                          <p:val>
                                            <p:strVal val="#ppt_x"/>
                                          </p:val>
                                        </p:tav>
                                      </p:tavLst>
                                    </p:anim>
                                    <p:anim calcmode="lin" valueType="num">
                                      <p:cBhvr additive="base">
                                        <p:cTn id="62" dur="1000" fill="hold"/>
                                        <p:tgtEl>
                                          <p:spTgt spid="69"/>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wipe(down)">
                                      <p:cBhvr>
                                        <p:cTn id="6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utoUpdateAnimBg="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椭圆 21"/>
          <p:cNvSpPr/>
          <p:nvPr/>
        </p:nvSpPr>
        <p:spPr>
          <a:xfrm>
            <a:off x="3267220" y="4028255"/>
            <a:ext cx="3553521" cy="417662"/>
          </a:xfrm>
          <a:prstGeom prst="ellipse">
            <a:avLst/>
          </a:prstGeom>
          <a:gradFill flip="none" rotWithShape="1">
            <a:gsLst>
              <a:gs pos="0">
                <a:schemeClr val="tx1">
                  <a:alpha val="70000"/>
                </a:schemeClr>
              </a:gs>
              <a:gs pos="100000">
                <a:srgbClr val="F2F2F2"/>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dirty="0">
              <a:solidFill>
                <a:prstClr val="white"/>
              </a:solidFill>
              <a:latin typeface="Calibri"/>
              <a:ea typeface="微软雅黑" panose="020B0503020204020204" pitchFamily="34" charset="-122"/>
            </a:endParaRPr>
          </a:p>
        </p:txBody>
      </p:sp>
      <p:sp>
        <p:nvSpPr>
          <p:cNvPr id="23" name="任意多边形 22"/>
          <p:cNvSpPr/>
          <p:nvPr/>
        </p:nvSpPr>
        <p:spPr>
          <a:xfrm>
            <a:off x="3298488" y="1372523"/>
            <a:ext cx="2885480" cy="2885480"/>
          </a:xfrm>
          <a:custGeom>
            <a:avLst/>
            <a:gdLst>
              <a:gd name="connsiteX0" fmla="*/ 928291 w 2094279"/>
              <a:gd name="connsiteY0" fmla="*/ 0 h 2094279"/>
              <a:gd name="connsiteX1" fmla="*/ 1165990 w 2094279"/>
              <a:gd name="connsiteY1" fmla="*/ 0 h 2094279"/>
              <a:gd name="connsiteX2" fmla="*/ 1212337 w 2094279"/>
              <a:gd name="connsiteY2" fmla="*/ 216228 h 2094279"/>
              <a:gd name="connsiteX3" fmla="*/ 1223536 w 2094279"/>
              <a:gd name="connsiteY3" fmla="*/ 217936 h 2094279"/>
              <a:gd name="connsiteX4" fmla="*/ 1318464 w 2094279"/>
              <a:gd name="connsiteY4" fmla="*/ 246132 h 2094279"/>
              <a:gd name="connsiteX5" fmla="*/ 1467784 w 2094279"/>
              <a:gd name="connsiteY5" fmla="*/ 80866 h 2094279"/>
              <a:gd name="connsiteX6" fmla="*/ 1673637 w 2094279"/>
              <a:gd name="connsiteY6" fmla="*/ 199715 h 2094279"/>
              <a:gd name="connsiteX7" fmla="*/ 1607482 w 2094279"/>
              <a:gd name="connsiteY7" fmla="*/ 404512 h 2094279"/>
              <a:gd name="connsiteX8" fmla="*/ 1619929 w 2094279"/>
              <a:gd name="connsiteY8" fmla="*/ 413588 h 2094279"/>
              <a:gd name="connsiteX9" fmla="*/ 1686118 w 2094279"/>
              <a:gd name="connsiteY9" fmla="*/ 477262 h 2094279"/>
              <a:gd name="connsiteX10" fmla="*/ 1693219 w 2094279"/>
              <a:gd name="connsiteY10" fmla="*/ 485684 h 2094279"/>
              <a:gd name="connsiteX11" fmla="*/ 1894566 w 2094279"/>
              <a:gd name="connsiteY11" fmla="*/ 420645 h 2094279"/>
              <a:gd name="connsiteX12" fmla="*/ 2013416 w 2094279"/>
              <a:gd name="connsiteY12" fmla="*/ 626498 h 2094279"/>
              <a:gd name="connsiteX13" fmla="*/ 1863405 w 2094279"/>
              <a:gd name="connsiteY13" fmla="*/ 762034 h 2094279"/>
              <a:gd name="connsiteX14" fmla="*/ 1875544 w 2094279"/>
              <a:gd name="connsiteY14" fmla="*/ 792151 h 2094279"/>
              <a:gd name="connsiteX15" fmla="*/ 1899390 w 2094279"/>
              <a:gd name="connsiteY15" fmla="*/ 886516 h 2094279"/>
              <a:gd name="connsiteX16" fmla="*/ 2094279 w 2094279"/>
              <a:gd name="connsiteY16" fmla="*/ 928291 h 2094279"/>
              <a:gd name="connsiteX17" fmla="*/ 2094279 w 2094279"/>
              <a:gd name="connsiteY17" fmla="*/ 1165989 h 2094279"/>
              <a:gd name="connsiteX18" fmla="*/ 1911738 w 2094279"/>
              <a:gd name="connsiteY18" fmla="*/ 1205117 h 2094279"/>
              <a:gd name="connsiteX19" fmla="*/ 1904613 w 2094279"/>
              <a:gd name="connsiteY19" fmla="*/ 1251805 h 2094279"/>
              <a:gd name="connsiteX20" fmla="*/ 1886180 w 2094279"/>
              <a:gd name="connsiteY20" fmla="*/ 1325380 h 2094279"/>
              <a:gd name="connsiteX21" fmla="*/ 1878958 w 2094279"/>
              <a:gd name="connsiteY21" fmla="*/ 1346300 h 2094279"/>
              <a:gd name="connsiteX22" fmla="*/ 2013416 w 2094279"/>
              <a:gd name="connsiteY22" fmla="*/ 1467785 h 2094279"/>
              <a:gd name="connsiteX23" fmla="*/ 1894566 w 2094279"/>
              <a:gd name="connsiteY23" fmla="*/ 1673636 h 2094279"/>
              <a:gd name="connsiteX24" fmla="*/ 1729332 w 2094279"/>
              <a:gd name="connsiteY24" fmla="*/ 1620262 h 2094279"/>
              <a:gd name="connsiteX25" fmla="*/ 1708961 w 2094279"/>
              <a:gd name="connsiteY25" fmla="*/ 1648199 h 2094279"/>
              <a:gd name="connsiteX26" fmla="*/ 1645290 w 2094279"/>
              <a:gd name="connsiteY26" fmla="*/ 1714389 h 2094279"/>
              <a:gd name="connsiteX27" fmla="*/ 1621825 w 2094279"/>
              <a:gd name="connsiteY27" fmla="*/ 1734168 h 2094279"/>
              <a:gd name="connsiteX28" fmla="*/ 1673637 w 2094279"/>
              <a:gd name="connsiteY28" fmla="*/ 1894565 h 2094279"/>
              <a:gd name="connsiteX29" fmla="*/ 1467784 w 2094279"/>
              <a:gd name="connsiteY29" fmla="*/ 2013414 h 2094279"/>
              <a:gd name="connsiteX30" fmla="*/ 1358517 w 2094279"/>
              <a:gd name="connsiteY30" fmla="*/ 1892480 h 2094279"/>
              <a:gd name="connsiteX31" fmla="*/ 1330399 w 2094279"/>
              <a:gd name="connsiteY31" fmla="*/ 1903815 h 2094279"/>
              <a:gd name="connsiteX32" fmla="*/ 1199738 w 2094279"/>
              <a:gd name="connsiteY32" fmla="*/ 1936832 h 2094279"/>
              <a:gd name="connsiteX33" fmla="*/ 1165990 w 2094279"/>
              <a:gd name="connsiteY33" fmla="*/ 2094279 h 2094279"/>
              <a:gd name="connsiteX34" fmla="*/ 928291 w 2094279"/>
              <a:gd name="connsiteY34" fmla="*/ 2094279 h 2094279"/>
              <a:gd name="connsiteX35" fmla="*/ 894472 w 2094279"/>
              <a:gd name="connsiteY35" fmla="*/ 1936503 h 2094279"/>
              <a:gd name="connsiteX36" fmla="*/ 870746 w 2094279"/>
              <a:gd name="connsiteY36" fmla="*/ 1932883 h 2094279"/>
              <a:gd name="connsiteX37" fmla="*/ 735541 w 2094279"/>
              <a:gd name="connsiteY37" fmla="*/ 1892727 h 2094279"/>
              <a:gd name="connsiteX38" fmla="*/ 626497 w 2094279"/>
              <a:gd name="connsiteY38" fmla="*/ 2013414 h 2094279"/>
              <a:gd name="connsiteX39" fmla="*/ 420645 w 2094279"/>
              <a:gd name="connsiteY39" fmla="*/ 1894565 h 2094279"/>
              <a:gd name="connsiteX40" fmla="*/ 472183 w 2094279"/>
              <a:gd name="connsiteY40" fmla="*/ 1735013 h 2094279"/>
              <a:gd name="connsiteX41" fmla="*/ 371751 w 2094279"/>
              <a:gd name="connsiteY41" fmla="*/ 1632153 h 2094279"/>
              <a:gd name="connsiteX42" fmla="*/ 363774 w 2094279"/>
              <a:gd name="connsiteY42" fmla="*/ 1620641 h 2094279"/>
              <a:gd name="connsiteX43" fmla="*/ 199717 w 2094279"/>
              <a:gd name="connsiteY43" fmla="*/ 1673636 h 2094279"/>
              <a:gd name="connsiteX44" fmla="*/ 80867 w 2094279"/>
              <a:gd name="connsiteY44" fmla="*/ 1467785 h 2094279"/>
              <a:gd name="connsiteX45" fmla="*/ 215420 w 2094279"/>
              <a:gd name="connsiteY45" fmla="*/ 1346213 h 2094279"/>
              <a:gd name="connsiteX46" fmla="*/ 202203 w 2094279"/>
              <a:gd name="connsiteY46" fmla="*/ 1304612 h 2094279"/>
              <a:gd name="connsiteX47" fmla="*/ 182180 w 2094279"/>
              <a:gd name="connsiteY47" fmla="*/ 1205040 h 2094279"/>
              <a:gd name="connsiteX48" fmla="*/ 0 w 2094279"/>
              <a:gd name="connsiteY48" fmla="*/ 1165989 h 2094279"/>
              <a:gd name="connsiteX49" fmla="*/ 0 w 2094279"/>
              <a:gd name="connsiteY49" fmla="*/ 928291 h 2094279"/>
              <a:gd name="connsiteX50" fmla="*/ 193080 w 2094279"/>
              <a:gd name="connsiteY50" fmla="*/ 886904 h 2094279"/>
              <a:gd name="connsiteX51" fmla="*/ 202203 w 2094279"/>
              <a:gd name="connsiteY51" fmla="*/ 846208 h 2094279"/>
              <a:gd name="connsiteX52" fmla="*/ 231323 w 2094279"/>
              <a:gd name="connsiteY52" fmla="*/ 762436 h 2094279"/>
              <a:gd name="connsiteX53" fmla="*/ 80867 w 2094279"/>
              <a:gd name="connsiteY53" fmla="*/ 626498 h 2094279"/>
              <a:gd name="connsiteX54" fmla="*/ 199717 w 2094279"/>
              <a:gd name="connsiteY54" fmla="*/ 420645 h 2094279"/>
              <a:gd name="connsiteX55" fmla="*/ 402631 w 2094279"/>
              <a:gd name="connsiteY55" fmla="*/ 486189 h 2094279"/>
              <a:gd name="connsiteX56" fmla="*/ 447078 w 2094279"/>
              <a:gd name="connsiteY56" fmla="*/ 438229 h 2094279"/>
              <a:gd name="connsiteX57" fmla="*/ 487077 w 2094279"/>
              <a:gd name="connsiteY57" fmla="*/ 405374 h 2094279"/>
              <a:gd name="connsiteX58" fmla="*/ 420645 w 2094279"/>
              <a:gd name="connsiteY58" fmla="*/ 199715 h 2094279"/>
              <a:gd name="connsiteX59" fmla="*/ 626497 w 2094279"/>
              <a:gd name="connsiteY59" fmla="*/ 80866 h 2094279"/>
              <a:gd name="connsiteX60" fmla="*/ 774618 w 2094279"/>
              <a:gd name="connsiteY60" fmla="*/ 244806 h 2094279"/>
              <a:gd name="connsiteX61" fmla="*/ 870746 w 2094279"/>
              <a:gd name="connsiteY61" fmla="*/ 217936 h 2094279"/>
              <a:gd name="connsiteX62" fmla="*/ 881943 w 2094279"/>
              <a:gd name="connsiteY62"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4279" h="2094279">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0070C0"/>
          </a:solidFill>
          <a:ln w="12700">
            <a:gradFill>
              <a:gsLst>
                <a:gs pos="0">
                  <a:srgbClr val="F3F3F3"/>
                </a:gs>
                <a:gs pos="100000">
                  <a:schemeClr val="bg1">
                    <a:lumMod val="85000"/>
                  </a:schemeClr>
                </a:gs>
              </a:gsLst>
              <a:lin ang="5400000" scaled="1"/>
            </a:gradFill>
          </a:ln>
          <a:effectLst/>
          <a:scene3d>
            <a:camera prst="perspectiveContrastingLeftFacing">
              <a:rot lat="21552399" lon="20366100" rev="21191525"/>
            </a:camera>
            <a:lightRig rig="soft" dir="t">
              <a:rot lat="0" lon="0" rev="6600000"/>
            </a:lightRig>
          </a:scene3d>
          <a:sp3d extrusionH="266700">
            <a:extrusionClr>
              <a:srgbClr val="8F52A8"/>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11192" fontAlgn="auto">
              <a:spcBef>
                <a:spcPts val="0"/>
              </a:spcBef>
              <a:spcAft>
                <a:spcPts val="0"/>
              </a:spcAft>
              <a:defRPr/>
            </a:pPr>
            <a:endParaRPr lang="zh-CN" altLang="en-US" sz="1400" dirty="0">
              <a:solidFill>
                <a:prstClr val="white"/>
              </a:solidFill>
              <a:latin typeface="Calibri"/>
              <a:ea typeface="微软雅黑" panose="020B0503020204020204" pitchFamily="34" charset="-122"/>
            </a:endParaRPr>
          </a:p>
        </p:txBody>
      </p:sp>
      <p:sp>
        <p:nvSpPr>
          <p:cNvPr id="24" name="任意多边形 23"/>
          <p:cNvSpPr/>
          <p:nvPr/>
        </p:nvSpPr>
        <p:spPr>
          <a:xfrm>
            <a:off x="3946978" y="1873306"/>
            <a:ext cx="2384694" cy="2384694"/>
          </a:xfrm>
          <a:custGeom>
            <a:avLst/>
            <a:gdLst>
              <a:gd name="connsiteX0" fmla="*/ 1533117 w 3066235"/>
              <a:gd name="connsiteY0" fmla="*/ 961617 h 3066235"/>
              <a:gd name="connsiteX1" fmla="*/ 961617 w 3066235"/>
              <a:gd name="connsiteY1" fmla="*/ 1533117 h 3066235"/>
              <a:gd name="connsiteX2" fmla="*/ 1533117 w 3066235"/>
              <a:gd name="connsiteY2" fmla="*/ 2104617 h 3066235"/>
              <a:gd name="connsiteX3" fmla="*/ 2104617 w 3066235"/>
              <a:gd name="connsiteY3" fmla="*/ 1533117 h 3066235"/>
              <a:gd name="connsiteX4" fmla="*/ 1533117 w 3066235"/>
              <a:gd name="connsiteY4" fmla="*/ 961617 h 3066235"/>
              <a:gd name="connsiteX5" fmla="*/ 1359112 w 3066235"/>
              <a:gd name="connsiteY5" fmla="*/ 0 h 3066235"/>
              <a:gd name="connsiteX6" fmla="*/ 1707127 w 3066235"/>
              <a:gd name="connsiteY6" fmla="*/ 0 h 3066235"/>
              <a:gd name="connsiteX7" fmla="*/ 1774983 w 3066235"/>
              <a:gd name="connsiteY7" fmla="*/ 316580 h 3066235"/>
              <a:gd name="connsiteX8" fmla="*/ 1791380 w 3066235"/>
              <a:gd name="connsiteY8" fmla="*/ 319080 h 3066235"/>
              <a:gd name="connsiteX9" fmla="*/ 1930364 w 3066235"/>
              <a:gd name="connsiteY9" fmla="*/ 360362 h 3066235"/>
              <a:gd name="connsiteX10" fmla="*/ 2148983 w 3066235"/>
              <a:gd name="connsiteY10" fmla="*/ 118396 h 3066235"/>
              <a:gd name="connsiteX11" fmla="*/ 2450373 w 3066235"/>
              <a:gd name="connsiteY11" fmla="*/ 292403 h 3066235"/>
              <a:gd name="connsiteX12" fmla="*/ 2353515 w 3066235"/>
              <a:gd name="connsiteY12" fmla="*/ 592246 h 3066235"/>
              <a:gd name="connsiteX13" fmla="*/ 2371739 w 3066235"/>
              <a:gd name="connsiteY13" fmla="*/ 605535 h 3066235"/>
              <a:gd name="connsiteX14" fmla="*/ 2468646 w 3066235"/>
              <a:gd name="connsiteY14" fmla="*/ 698760 h 3066235"/>
              <a:gd name="connsiteX15" fmla="*/ 2479043 w 3066235"/>
              <a:gd name="connsiteY15" fmla="*/ 711090 h 3066235"/>
              <a:gd name="connsiteX16" fmla="*/ 2773835 w 3066235"/>
              <a:gd name="connsiteY16" fmla="*/ 615867 h 3066235"/>
              <a:gd name="connsiteX17" fmla="*/ 2947844 w 3066235"/>
              <a:gd name="connsiteY17" fmla="*/ 917256 h 3066235"/>
              <a:gd name="connsiteX18" fmla="*/ 2728212 w 3066235"/>
              <a:gd name="connsiteY18" fmla="*/ 1115695 h 3066235"/>
              <a:gd name="connsiteX19" fmla="*/ 2745985 w 3066235"/>
              <a:gd name="connsiteY19" fmla="*/ 1159789 h 3066235"/>
              <a:gd name="connsiteX20" fmla="*/ 2780898 w 3066235"/>
              <a:gd name="connsiteY20" fmla="*/ 1297949 h 3066235"/>
              <a:gd name="connsiteX21" fmla="*/ 3066235 w 3066235"/>
              <a:gd name="connsiteY21" fmla="*/ 1359112 h 3066235"/>
              <a:gd name="connsiteX22" fmla="*/ 3066235 w 3066235"/>
              <a:gd name="connsiteY22" fmla="*/ 1707125 h 3066235"/>
              <a:gd name="connsiteX23" fmla="*/ 2798977 w 3066235"/>
              <a:gd name="connsiteY23" fmla="*/ 1764413 h 3066235"/>
              <a:gd name="connsiteX24" fmla="*/ 2788545 w 3066235"/>
              <a:gd name="connsiteY24" fmla="*/ 1832769 h 3066235"/>
              <a:gd name="connsiteX25" fmla="*/ 2761557 w 3066235"/>
              <a:gd name="connsiteY25" fmla="*/ 1940490 h 3066235"/>
              <a:gd name="connsiteX26" fmla="*/ 2750984 w 3066235"/>
              <a:gd name="connsiteY26" fmla="*/ 1971119 h 3066235"/>
              <a:gd name="connsiteX27" fmla="*/ 2947844 w 3066235"/>
              <a:gd name="connsiteY27" fmla="*/ 2148985 h 3066235"/>
              <a:gd name="connsiteX28" fmla="*/ 2773835 w 3066235"/>
              <a:gd name="connsiteY28" fmla="*/ 2450371 h 3066235"/>
              <a:gd name="connsiteX29" fmla="*/ 2531916 w 3066235"/>
              <a:gd name="connsiteY29" fmla="*/ 2372227 h 3066235"/>
              <a:gd name="connsiteX30" fmla="*/ 2502091 w 3066235"/>
              <a:gd name="connsiteY30" fmla="*/ 2413129 h 3066235"/>
              <a:gd name="connsiteX31" fmla="*/ 2408870 w 3066235"/>
              <a:gd name="connsiteY31" fmla="*/ 2510038 h 3066235"/>
              <a:gd name="connsiteX32" fmla="*/ 2374515 w 3066235"/>
              <a:gd name="connsiteY32" fmla="*/ 2538996 h 3066235"/>
              <a:gd name="connsiteX33" fmla="*/ 2450373 w 3066235"/>
              <a:gd name="connsiteY33" fmla="*/ 2773834 h 3066235"/>
              <a:gd name="connsiteX34" fmla="*/ 2148983 w 3066235"/>
              <a:gd name="connsiteY34" fmla="*/ 2947841 h 3066235"/>
              <a:gd name="connsiteX35" fmla="*/ 1989006 w 3066235"/>
              <a:gd name="connsiteY35" fmla="*/ 2770781 h 3066235"/>
              <a:gd name="connsiteX36" fmla="*/ 1947838 w 3066235"/>
              <a:gd name="connsiteY36" fmla="*/ 2787377 h 3066235"/>
              <a:gd name="connsiteX37" fmla="*/ 1756537 w 3066235"/>
              <a:gd name="connsiteY37" fmla="*/ 2835717 h 3066235"/>
              <a:gd name="connsiteX38" fmla="*/ 1707127 w 3066235"/>
              <a:gd name="connsiteY38" fmla="*/ 3066235 h 3066235"/>
              <a:gd name="connsiteX39" fmla="*/ 1359112 w 3066235"/>
              <a:gd name="connsiteY39" fmla="*/ 3066235 h 3066235"/>
              <a:gd name="connsiteX40" fmla="*/ 1309597 w 3066235"/>
              <a:gd name="connsiteY40" fmla="*/ 2835235 h 3066235"/>
              <a:gd name="connsiteX41" fmla="*/ 1274860 w 3066235"/>
              <a:gd name="connsiteY41" fmla="*/ 2829935 h 3066235"/>
              <a:gd name="connsiteX42" fmla="*/ 1076906 w 3066235"/>
              <a:gd name="connsiteY42" fmla="*/ 2771143 h 3066235"/>
              <a:gd name="connsiteX43" fmla="*/ 917255 w 3066235"/>
              <a:gd name="connsiteY43" fmla="*/ 2947841 h 3066235"/>
              <a:gd name="connsiteX44" fmla="*/ 615867 w 3066235"/>
              <a:gd name="connsiteY44" fmla="*/ 2773834 h 3066235"/>
              <a:gd name="connsiteX45" fmla="*/ 691324 w 3066235"/>
              <a:gd name="connsiteY45" fmla="*/ 2540234 h 3066235"/>
              <a:gd name="connsiteX46" fmla="*/ 544281 w 3066235"/>
              <a:gd name="connsiteY46" fmla="*/ 2389636 h 3066235"/>
              <a:gd name="connsiteX47" fmla="*/ 532602 w 3066235"/>
              <a:gd name="connsiteY47" fmla="*/ 2372781 h 3066235"/>
              <a:gd name="connsiteX48" fmla="*/ 292406 w 3066235"/>
              <a:gd name="connsiteY48" fmla="*/ 2450371 h 3066235"/>
              <a:gd name="connsiteX49" fmla="*/ 118398 w 3066235"/>
              <a:gd name="connsiteY49" fmla="*/ 2148985 h 3066235"/>
              <a:gd name="connsiteX50" fmla="*/ 315397 w 3066235"/>
              <a:gd name="connsiteY50" fmla="*/ 1970991 h 3066235"/>
              <a:gd name="connsiteX51" fmla="*/ 296046 w 3066235"/>
              <a:gd name="connsiteY51" fmla="*/ 1910083 h 3066235"/>
              <a:gd name="connsiteX52" fmla="*/ 266730 w 3066235"/>
              <a:gd name="connsiteY52" fmla="*/ 1764300 h 3066235"/>
              <a:gd name="connsiteX53" fmla="*/ 0 w 3066235"/>
              <a:gd name="connsiteY53" fmla="*/ 1707125 h 3066235"/>
              <a:gd name="connsiteX54" fmla="*/ 0 w 3066235"/>
              <a:gd name="connsiteY54" fmla="*/ 1359112 h 3066235"/>
              <a:gd name="connsiteX55" fmla="*/ 282689 w 3066235"/>
              <a:gd name="connsiteY55" fmla="*/ 1298517 h 3066235"/>
              <a:gd name="connsiteX56" fmla="*/ 296046 w 3066235"/>
              <a:gd name="connsiteY56" fmla="*/ 1238934 h 3066235"/>
              <a:gd name="connsiteX57" fmla="*/ 338680 w 3066235"/>
              <a:gd name="connsiteY57" fmla="*/ 1116283 h 3066235"/>
              <a:gd name="connsiteX58" fmla="*/ 118398 w 3066235"/>
              <a:gd name="connsiteY58" fmla="*/ 917256 h 3066235"/>
              <a:gd name="connsiteX59" fmla="*/ 292406 w 3066235"/>
              <a:gd name="connsiteY59" fmla="*/ 615867 h 3066235"/>
              <a:gd name="connsiteX60" fmla="*/ 589492 w 3066235"/>
              <a:gd name="connsiteY60" fmla="*/ 711830 h 3066235"/>
              <a:gd name="connsiteX61" fmla="*/ 654567 w 3066235"/>
              <a:gd name="connsiteY61" fmla="*/ 641611 h 3066235"/>
              <a:gd name="connsiteX62" fmla="*/ 713130 w 3066235"/>
              <a:gd name="connsiteY62" fmla="*/ 593508 h 3066235"/>
              <a:gd name="connsiteX63" fmla="*/ 615867 w 3066235"/>
              <a:gd name="connsiteY63" fmla="*/ 292403 h 3066235"/>
              <a:gd name="connsiteX64" fmla="*/ 917255 w 3066235"/>
              <a:gd name="connsiteY64" fmla="*/ 118396 h 3066235"/>
              <a:gd name="connsiteX65" fmla="*/ 1134119 w 3066235"/>
              <a:gd name="connsiteY65" fmla="*/ 358421 h 3066235"/>
              <a:gd name="connsiteX66" fmla="*/ 1274860 w 3066235"/>
              <a:gd name="connsiteY66" fmla="*/ 319080 h 3066235"/>
              <a:gd name="connsiteX67" fmla="*/ 1291253 w 3066235"/>
              <a:gd name="connsiteY67" fmla="*/ 316580 h 306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066235" h="3066235">
                <a:moveTo>
                  <a:pt x="1533117" y="961617"/>
                </a:moveTo>
                <a:cubicBezTo>
                  <a:pt x="1217486" y="961617"/>
                  <a:pt x="961617" y="1217486"/>
                  <a:pt x="961617" y="1533117"/>
                </a:cubicBezTo>
                <a:cubicBezTo>
                  <a:pt x="961617" y="1848748"/>
                  <a:pt x="1217486" y="2104617"/>
                  <a:pt x="1533117" y="2104617"/>
                </a:cubicBezTo>
                <a:cubicBezTo>
                  <a:pt x="1848748" y="2104617"/>
                  <a:pt x="2104617" y="1848748"/>
                  <a:pt x="2104617" y="1533117"/>
                </a:cubicBezTo>
                <a:cubicBezTo>
                  <a:pt x="2104617" y="1217486"/>
                  <a:pt x="1848748" y="961617"/>
                  <a:pt x="1533117" y="961617"/>
                </a:cubicBezTo>
                <a:close/>
                <a:moveTo>
                  <a:pt x="1359112" y="0"/>
                </a:moveTo>
                <a:lnTo>
                  <a:pt x="1707127" y="0"/>
                </a:lnTo>
                <a:lnTo>
                  <a:pt x="1774983" y="316580"/>
                </a:lnTo>
                <a:lnTo>
                  <a:pt x="1791380" y="319080"/>
                </a:lnTo>
                <a:lnTo>
                  <a:pt x="1930364" y="360362"/>
                </a:lnTo>
                <a:lnTo>
                  <a:pt x="2148983" y="118396"/>
                </a:lnTo>
                <a:lnTo>
                  <a:pt x="2450373" y="292403"/>
                </a:lnTo>
                <a:lnTo>
                  <a:pt x="2353515" y="592246"/>
                </a:lnTo>
                <a:lnTo>
                  <a:pt x="2371739" y="605535"/>
                </a:lnTo>
                <a:cubicBezTo>
                  <a:pt x="2405646" y="634907"/>
                  <a:pt x="2437997" y="666027"/>
                  <a:pt x="2468646" y="698760"/>
                </a:cubicBezTo>
                <a:lnTo>
                  <a:pt x="2479043" y="711090"/>
                </a:lnTo>
                <a:lnTo>
                  <a:pt x="2773835" y="615867"/>
                </a:lnTo>
                <a:lnTo>
                  <a:pt x="2947844" y="917256"/>
                </a:lnTo>
                <a:lnTo>
                  <a:pt x="2728212" y="1115695"/>
                </a:lnTo>
                <a:lnTo>
                  <a:pt x="2745985" y="1159789"/>
                </a:lnTo>
                <a:lnTo>
                  <a:pt x="2780898" y="1297949"/>
                </a:lnTo>
                <a:lnTo>
                  <a:pt x="3066235" y="1359112"/>
                </a:lnTo>
                <a:lnTo>
                  <a:pt x="3066235" y="1707125"/>
                </a:lnTo>
                <a:lnTo>
                  <a:pt x="2798977" y="1764413"/>
                </a:lnTo>
                <a:lnTo>
                  <a:pt x="2788545" y="1832769"/>
                </a:lnTo>
                <a:cubicBezTo>
                  <a:pt x="2781078" y="1869264"/>
                  <a:pt x="2772058" y="1905196"/>
                  <a:pt x="2761557" y="1940490"/>
                </a:cubicBezTo>
                <a:lnTo>
                  <a:pt x="2750984" y="1971119"/>
                </a:lnTo>
                <a:lnTo>
                  <a:pt x="2947844" y="2148985"/>
                </a:lnTo>
                <a:lnTo>
                  <a:pt x="2773835" y="2450371"/>
                </a:lnTo>
                <a:lnTo>
                  <a:pt x="2531916" y="2372227"/>
                </a:lnTo>
                <a:lnTo>
                  <a:pt x="2502091" y="2413129"/>
                </a:lnTo>
                <a:cubicBezTo>
                  <a:pt x="2472721" y="2447036"/>
                  <a:pt x="2441602" y="2479387"/>
                  <a:pt x="2408870" y="2510038"/>
                </a:cubicBezTo>
                <a:lnTo>
                  <a:pt x="2374515" y="2538996"/>
                </a:lnTo>
                <a:lnTo>
                  <a:pt x="2450373" y="2773834"/>
                </a:lnTo>
                <a:lnTo>
                  <a:pt x="2148983" y="2947841"/>
                </a:lnTo>
                <a:lnTo>
                  <a:pt x="1989006" y="2770781"/>
                </a:lnTo>
                <a:lnTo>
                  <a:pt x="1947838" y="2787377"/>
                </a:lnTo>
                <a:lnTo>
                  <a:pt x="1756537" y="2835717"/>
                </a:lnTo>
                <a:lnTo>
                  <a:pt x="1707127" y="3066235"/>
                </a:lnTo>
                <a:lnTo>
                  <a:pt x="1359112" y="3066235"/>
                </a:lnTo>
                <a:lnTo>
                  <a:pt x="1309597" y="2835235"/>
                </a:lnTo>
                <a:lnTo>
                  <a:pt x="1274860" y="2829935"/>
                </a:lnTo>
                <a:lnTo>
                  <a:pt x="1076906" y="2771143"/>
                </a:lnTo>
                <a:lnTo>
                  <a:pt x="917255" y="2947841"/>
                </a:lnTo>
                <a:lnTo>
                  <a:pt x="615867" y="2773834"/>
                </a:lnTo>
                <a:lnTo>
                  <a:pt x="691324" y="2540234"/>
                </a:lnTo>
                <a:lnTo>
                  <a:pt x="544281" y="2389636"/>
                </a:lnTo>
                <a:lnTo>
                  <a:pt x="532602" y="2372781"/>
                </a:lnTo>
                <a:lnTo>
                  <a:pt x="292406" y="2450371"/>
                </a:lnTo>
                <a:lnTo>
                  <a:pt x="118398" y="2148985"/>
                </a:lnTo>
                <a:lnTo>
                  <a:pt x="315397" y="1970991"/>
                </a:lnTo>
                <a:lnTo>
                  <a:pt x="296046" y="1910083"/>
                </a:lnTo>
                <a:lnTo>
                  <a:pt x="266730" y="1764300"/>
                </a:lnTo>
                <a:lnTo>
                  <a:pt x="0" y="1707125"/>
                </a:lnTo>
                <a:lnTo>
                  <a:pt x="0" y="1359112"/>
                </a:lnTo>
                <a:lnTo>
                  <a:pt x="282689" y="1298517"/>
                </a:lnTo>
                <a:lnTo>
                  <a:pt x="296046" y="1238934"/>
                </a:lnTo>
                <a:lnTo>
                  <a:pt x="338680" y="1116283"/>
                </a:lnTo>
                <a:lnTo>
                  <a:pt x="118398" y="917256"/>
                </a:lnTo>
                <a:lnTo>
                  <a:pt x="292406" y="615867"/>
                </a:lnTo>
                <a:lnTo>
                  <a:pt x="589492" y="711830"/>
                </a:lnTo>
                <a:lnTo>
                  <a:pt x="654567" y="641611"/>
                </a:lnTo>
                <a:lnTo>
                  <a:pt x="713130" y="593508"/>
                </a:lnTo>
                <a:lnTo>
                  <a:pt x="615867" y="292403"/>
                </a:lnTo>
                <a:lnTo>
                  <a:pt x="917255" y="118396"/>
                </a:lnTo>
                <a:lnTo>
                  <a:pt x="1134119" y="358421"/>
                </a:lnTo>
                <a:lnTo>
                  <a:pt x="1274860" y="319080"/>
                </a:lnTo>
                <a:lnTo>
                  <a:pt x="1291253" y="316580"/>
                </a:lnTo>
                <a:close/>
              </a:path>
            </a:pathLst>
          </a:custGeom>
          <a:solidFill>
            <a:srgbClr val="01ACBE"/>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01E5FD"/>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11192" fontAlgn="auto">
              <a:spcBef>
                <a:spcPts val="0"/>
              </a:spcBef>
              <a:spcAft>
                <a:spcPts val="0"/>
              </a:spcAft>
              <a:defRPr/>
            </a:pPr>
            <a:endParaRPr lang="zh-CN" altLang="en-US" sz="1400" dirty="0">
              <a:solidFill>
                <a:prstClr val="white"/>
              </a:solidFill>
              <a:latin typeface="Calibri"/>
              <a:ea typeface="微软雅黑" panose="020B0503020204020204" pitchFamily="34" charset="-122"/>
            </a:endParaRPr>
          </a:p>
        </p:txBody>
      </p:sp>
      <p:sp>
        <p:nvSpPr>
          <p:cNvPr id="27" name="文本框 26"/>
          <p:cNvSpPr txBox="1"/>
          <p:nvPr/>
        </p:nvSpPr>
        <p:spPr>
          <a:xfrm>
            <a:off x="3469280" y="2340400"/>
            <a:ext cx="777818" cy="431657"/>
          </a:xfrm>
          <a:prstGeom prst="rect">
            <a:avLst/>
          </a:prstGeom>
          <a:noFill/>
        </p:spPr>
        <p:txBody>
          <a:bodyPr wrap="square" rtlCol="0">
            <a:spAutoFit/>
          </a:bodyPr>
          <a:lstStyle/>
          <a:p>
            <a:pPr algn="ctr" defTabSz="711192" fontAlgn="auto">
              <a:spcBef>
                <a:spcPts val="0"/>
              </a:spcBef>
              <a:spcAft>
                <a:spcPts val="0"/>
              </a:spcAft>
              <a:defRPr/>
            </a:pPr>
            <a:r>
              <a:rPr lang="en-US" altLang="zh-CN" sz="2178" dirty="0">
                <a:solidFill>
                  <a:prstClr val="white"/>
                </a:solidFill>
                <a:latin typeface="Impact" panose="020B0806030902050204" pitchFamily="34" charset="0"/>
                <a:ea typeface="微软雅黑" panose="020B0503020204020204" pitchFamily="34" charset="-122"/>
              </a:rPr>
              <a:t>01</a:t>
            </a:r>
            <a:endParaRPr lang="zh-CN" altLang="en-US" sz="2178" dirty="0">
              <a:solidFill>
                <a:prstClr val="white"/>
              </a:solidFill>
              <a:latin typeface="Impact" panose="020B0806030902050204" pitchFamily="34" charset="0"/>
              <a:ea typeface="微软雅黑" panose="020B0503020204020204" pitchFamily="34" charset="-122"/>
            </a:endParaRPr>
          </a:p>
        </p:txBody>
      </p:sp>
      <p:sp>
        <p:nvSpPr>
          <p:cNvPr id="28" name="文本框 27"/>
          <p:cNvSpPr txBox="1"/>
          <p:nvPr/>
        </p:nvSpPr>
        <p:spPr>
          <a:xfrm>
            <a:off x="4028982" y="2658733"/>
            <a:ext cx="777818" cy="431657"/>
          </a:xfrm>
          <a:prstGeom prst="rect">
            <a:avLst/>
          </a:prstGeom>
          <a:noFill/>
        </p:spPr>
        <p:txBody>
          <a:bodyPr wrap="square" rtlCol="0">
            <a:spAutoFit/>
          </a:bodyPr>
          <a:lstStyle/>
          <a:p>
            <a:pPr algn="ctr" defTabSz="711192" fontAlgn="auto">
              <a:spcBef>
                <a:spcPts val="0"/>
              </a:spcBef>
              <a:spcAft>
                <a:spcPts val="0"/>
              </a:spcAft>
              <a:defRPr/>
            </a:pPr>
            <a:r>
              <a:rPr lang="en-US" altLang="zh-CN" sz="2178" dirty="0">
                <a:solidFill>
                  <a:prstClr val="white"/>
                </a:solidFill>
                <a:latin typeface="Impact" panose="020B0806030902050204" pitchFamily="34" charset="0"/>
                <a:ea typeface="微软雅黑" panose="020B0503020204020204" pitchFamily="34" charset="-122"/>
              </a:rPr>
              <a:t>02</a:t>
            </a:r>
            <a:endParaRPr lang="zh-CN" altLang="en-US" sz="2178" dirty="0">
              <a:solidFill>
                <a:prstClr val="white"/>
              </a:solidFill>
              <a:latin typeface="Impact" panose="020B0806030902050204" pitchFamily="34" charset="0"/>
              <a:ea typeface="微软雅黑" panose="020B0503020204020204" pitchFamily="34" charset="-122"/>
            </a:endParaRPr>
          </a:p>
        </p:txBody>
      </p:sp>
      <p:sp>
        <p:nvSpPr>
          <p:cNvPr id="30" name="任意多边形 29"/>
          <p:cNvSpPr/>
          <p:nvPr/>
        </p:nvSpPr>
        <p:spPr>
          <a:xfrm>
            <a:off x="4490220" y="2287180"/>
            <a:ext cx="1970820" cy="1970820"/>
          </a:xfrm>
          <a:custGeom>
            <a:avLst/>
            <a:gdLst>
              <a:gd name="connsiteX0" fmla="*/ 1269701 w 2534078"/>
              <a:gd name="connsiteY0" fmla="*/ 857464 h 2534078"/>
              <a:gd name="connsiteX1" fmla="*/ 860126 w 2534078"/>
              <a:gd name="connsiteY1" fmla="*/ 1267039 h 2534078"/>
              <a:gd name="connsiteX2" fmla="*/ 1269701 w 2534078"/>
              <a:gd name="connsiteY2" fmla="*/ 1676614 h 2534078"/>
              <a:gd name="connsiteX3" fmla="*/ 1679276 w 2534078"/>
              <a:gd name="connsiteY3" fmla="*/ 1267039 h 2534078"/>
              <a:gd name="connsiteX4" fmla="*/ 1269701 w 2534078"/>
              <a:gd name="connsiteY4" fmla="*/ 857464 h 2534078"/>
              <a:gd name="connsiteX5" fmla="*/ 1123232 w 2534078"/>
              <a:gd name="connsiteY5" fmla="*/ 0 h 2534078"/>
              <a:gd name="connsiteX6" fmla="*/ 1410848 w 2534078"/>
              <a:gd name="connsiteY6" fmla="*/ 0 h 2534078"/>
              <a:gd name="connsiteX7" fmla="*/ 1466928 w 2534078"/>
              <a:gd name="connsiteY7" fmla="*/ 261636 h 2534078"/>
              <a:gd name="connsiteX8" fmla="*/ 1480479 w 2534078"/>
              <a:gd name="connsiteY8" fmla="*/ 263703 h 2534078"/>
              <a:gd name="connsiteX9" fmla="*/ 1595342 w 2534078"/>
              <a:gd name="connsiteY9" fmla="*/ 297820 h 2534078"/>
              <a:gd name="connsiteX10" fmla="*/ 1776019 w 2534078"/>
              <a:gd name="connsiteY10" fmla="*/ 97848 h 2534078"/>
              <a:gd name="connsiteX11" fmla="*/ 2025101 w 2534078"/>
              <a:gd name="connsiteY11" fmla="*/ 241655 h 2534078"/>
              <a:gd name="connsiteX12" fmla="*/ 1945054 w 2534078"/>
              <a:gd name="connsiteY12" fmla="*/ 489460 h 2534078"/>
              <a:gd name="connsiteX13" fmla="*/ 1960114 w 2534078"/>
              <a:gd name="connsiteY13" fmla="*/ 500442 h 2534078"/>
              <a:gd name="connsiteX14" fmla="*/ 2040203 w 2534078"/>
              <a:gd name="connsiteY14" fmla="*/ 577487 h 2534078"/>
              <a:gd name="connsiteX15" fmla="*/ 2048795 w 2534078"/>
              <a:gd name="connsiteY15" fmla="*/ 587678 h 2534078"/>
              <a:gd name="connsiteX16" fmla="*/ 2292425 w 2534078"/>
              <a:gd name="connsiteY16" fmla="*/ 508981 h 2534078"/>
              <a:gd name="connsiteX17" fmla="*/ 2436234 w 2534078"/>
              <a:gd name="connsiteY17" fmla="*/ 758063 h 2534078"/>
              <a:gd name="connsiteX18" fmla="*/ 2254720 w 2534078"/>
              <a:gd name="connsiteY18" fmla="*/ 922061 h 2534078"/>
              <a:gd name="connsiteX19" fmla="*/ 2269408 w 2534078"/>
              <a:gd name="connsiteY19" fmla="*/ 958503 h 2534078"/>
              <a:gd name="connsiteX20" fmla="*/ 2298262 w 2534078"/>
              <a:gd name="connsiteY20" fmla="*/ 1072685 h 2534078"/>
              <a:gd name="connsiteX21" fmla="*/ 2534078 w 2534078"/>
              <a:gd name="connsiteY21" fmla="*/ 1123232 h 2534078"/>
              <a:gd name="connsiteX22" fmla="*/ 2534078 w 2534078"/>
              <a:gd name="connsiteY22" fmla="*/ 1410847 h 2534078"/>
              <a:gd name="connsiteX23" fmla="*/ 2313203 w 2534078"/>
              <a:gd name="connsiteY23" fmla="*/ 1458192 h 2534078"/>
              <a:gd name="connsiteX24" fmla="*/ 2304582 w 2534078"/>
              <a:gd name="connsiteY24" fmla="*/ 1514684 h 2534078"/>
              <a:gd name="connsiteX25" fmla="*/ 2282278 w 2534078"/>
              <a:gd name="connsiteY25" fmla="*/ 1603710 h 2534078"/>
              <a:gd name="connsiteX26" fmla="*/ 2273540 w 2534078"/>
              <a:gd name="connsiteY26" fmla="*/ 1629023 h 2534078"/>
              <a:gd name="connsiteX27" fmla="*/ 2436234 w 2534078"/>
              <a:gd name="connsiteY27" fmla="*/ 1776020 h 2534078"/>
              <a:gd name="connsiteX28" fmla="*/ 2292425 w 2534078"/>
              <a:gd name="connsiteY28" fmla="*/ 2025100 h 2534078"/>
              <a:gd name="connsiteX29" fmla="*/ 2092492 w 2534078"/>
              <a:gd name="connsiteY29" fmla="*/ 1960518 h 2534078"/>
              <a:gd name="connsiteX30" fmla="*/ 2067843 w 2534078"/>
              <a:gd name="connsiteY30" fmla="*/ 1994321 h 2534078"/>
              <a:gd name="connsiteX31" fmla="*/ 1990801 w 2534078"/>
              <a:gd name="connsiteY31" fmla="*/ 2074411 h 2534078"/>
              <a:gd name="connsiteX32" fmla="*/ 1962409 w 2534078"/>
              <a:gd name="connsiteY32" fmla="*/ 2098344 h 2534078"/>
              <a:gd name="connsiteX33" fmla="*/ 2025101 w 2534078"/>
              <a:gd name="connsiteY33" fmla="*/ 2292424 h 2534078"/>
              <a:gd name="connsiteX34" fmla="*/ 1776019 w 2534078"/>
              <a:gd name="connsiteY34" fmla="*/ 2436231 h 2534078"/>
              <a:gd name="connsiteX35" fmla="*/ 1643806 w 2534078"/>
              <a:gd name="connsiteY35" fmla="*/ 2289901 h 2534078"/>
              <a:gd name="connsiteX36" fmla="*/ 1609783 w 2534078"/>
              <a:gd name="connsiteY36" fmla="*/ 2303617 h 2534078"/>
              <a:gd name="connsiteX37" fmla="*/ 1451683 w 2534078"/>
              <a:gd name="connsiteY37" fmla="*/ 2343567 h 2534078"/>
              <a:gd name="connsiteX38" fmla="*/ 1410848 w 2534078"/>
              <a:gd name="connsiteY38" fmla="*/ 2534078 h 2534078"/>
              <a:gd name="connsiteX39" fmla="*/ 1123232 w 2534078"/>
              <a:gd name="connsiteY39" fmla="*/ 2534078 h 2534078"/>
              <a:gd name="connsiteX40" fmla="*/ 1082311 w 2534078"/>
              <a:gd name="connsiteY40" fmla="*/ 2343169 h 2534078"/>
              <a:gd name="connsiteX41" fmla="*/ 1053603 w 2534078"/>
              <a:gd name="connsiteY41" fmla="*/ 2338789 h 2534078"/>
              <a:gd name="connsiteX42" fmla="*/ 890005 w 2534078"/>
              <a:gd name="connsiteY42" fmla="*/ 2290200 h 2534078"/>
              <a:gd name="connsiteX43" fmla="*/ 758062 w 2534078"/>
              <a:gd name="connsiteY43" fmla="*/ 2436231 h 2534078"/>
              <a:gd name="connsiteX44" fmla="*/ 508981 w 2534078"/>
              <a:gd name="connsiteY44" fmla="*/ 2292424 h 2534078"/>
              <a:gd name="connsiteX45" fmla="*/ 571342 w 2534078"/>
              <a:gd name="connsiteY45" fmla="*/ 2099366 h 2534078"/>
              <a:gd name="connsiteX46" fmla="*/ 449819 w 2534078"/>
              <a:gd name="connsiteY46" fmla="*/ 1974906 h 2534078"/>
              <a:gd name="connsiteX47" fmla="*/ 440167 w 2534078"/>
              <a:gd name="connsiteY47" fmla="*/ 1960976 h 2534078"/>
              <a:gd name="connsiteX48" fmla="*/ 241658 w 2534078"/>
              <a:gd name="connsiteY48" fmla="*/ 2025100 h 2534078"/>
              <a:gd name="connsiteX49" fmla="*/ 97849 w 2534078"/>
              <a:gd name="connsiteY49" fmla="*/ 1776020 h 2534078"/>
              <a:gd name="connsiteX50" fmla="*/ 260658 w 2534078"/>
              <a:gd name="connsiteY50" fmla="*/ 1628918 h 2534078"/>
              <a:gd name="connsiteX51" fmla="*/ 244666 w 2534078"/>
              <a:gd name="connsiteY51" fmla="*/ 1578581 h 2534078"/>
              <a:gd name="connsiteX52" fmla="*/ 220438 w 2534078"/>
              <a:gd name="connsiteY52" fmla="*/ 1458099 h 2534078"/>
              <a:gd name="connsiteX53" fmla="*/ 0 w 2534078"/>
              <a:gd name="connsiteY53" fmla="*/ 1410847 h 2534078"/>
              <a:gd name="connsiteX54" fmla="*/ 0 w 2534078"/>
              <a:gd name="connsiteY54" fmla="*/ 1123232 h 2534078"/>
              <a:gd name="connsiteX55" fmla="*/ 233627 w 2534078"/>
              <a:gd name="connsiteY55" fmla="*/ 1073154 h 2534078"/>
              <a:gd name="connsiteX56" fmla="*/ 244666 w 2534078"/>
              <a:gd name="connsiteY56" fmla="*/ 1023912 h 2534078"/>
              <a:gd name="connsiteX57" fmla="*/ 279901 w 2534078"/>
              <a:gd name="connsiteY57" fmla="*/ 922548 h 2534078"/>
              <a:gd name="connsiteX58" fmla="*/ 97849 w 2534078"/>
              <a:gd name="connsiteY58" fmla="*/ 758063 h 2534078"/>
              <a:gd name="connsiteX59" fmla="*/ 241658 w 2534078"/>
              <a:gd name="connsiteY59" fmla="*/ 508981 h 2534078"/>
              <a:gd name="connsiteX60" fmla="*/ 487184 w 2534078"/>
              <a:gd name="connsiteY60" fmla="*/ 588289 h 2534078"/>
              <a:gd name="connsiteX61" fmla="*/ 540964 w 2534078"/>
              <a:gd name="connsiteY61" fmla="*/ 530257 h 2534078"/>
              <a:gd name="connsiteX62" fmla="*/ 589363 w 2534078"/>
              <a:gd name="connsiteY62" fmla="*/ 490503 h 2534078"/>
              <a:gd name="connsiteX63" fmla="*/ 508981 w 2534078"/>
              <a:gd name="connsiteY63" fmla="*/ 241655 h 2534078"/>
              <a:gd name="connsiteX64" fmla="*/ 758062 w 2534078"/>
              <a:gd name="connsiteY64" fmla="*/ 97848 h 2534078"/>
              <a:gd name="connsiteX65" fmla="*/ 937288 w 2534078"/>
              <a:gd name="connsiteY65" fmla="*/ 296215 h 2534078"/>
              <a:gd name="connsiteX66" fmla="*/ 1053603 w 2534078"/>
              <a:gd name="connsiteY66" fmla="*/ 263703 h 2534078"/>
              <a:gd name="connsiteX67" fmla="*/ 1067151 w 2534078"/>
              <a:gd name="connsiteY67" fmla="*/ 261636 h 25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34078" h="2534078">
                <a:moveTo>
                  <a:pt x="1269701" y="857464"/>
                </a:moveTo>
                <a:cubicBezTo>
                  <a:pt x="1043499" y="857464"/>
                  <a:pt x="860126" y="1040837"/>
                  <a:pt x="860126" y="1267039"/>
                </a:cubicBezTo>
                <a:cubicBezTo>
                  <a:pt x="860126" y="1493241"/>
                  <a:pt x="1043499" y="1676614"/>
                  <a:pt x="1269701" y="1676614"/>
                </a:cubicBezTo>
                <a:cubicBezTo>
                  <a:pt x="1495903" y="1676614"/>
                  <a:pt x="1679276" y="1493241"/>
                  <a:pt x="1679276" y="1267039"/>
                </a:cubicBezTo>
                <a:cubicBezTo>
                  <a:pt x="1679276" y="1040837"/>
                  <a:pt x="1495903" y="857464"/>
                  <a:pt x="1269701" y="857464"/>
                </a:cubicBezTo>
                <a:close/>
                <a:moveTo>
                  <a:pt x="1123232" y="0"/>
                </a:moveTo>
                <a:lnTo>
                  <a:pt x="1410848" y="0"/>
                </a:lnTo>
                <a:lnTo>
                  <a:pt x="1466928" y="261636"/>
                </a:lnTo>
                <a:lnTo>
                  <a:pt x="1480479" y="263703"/>
                </a:lnTo>
                <a:lnTo>
                  <a:pt x="1595342" y="297820"/>
                </a:lnTo>
                <a:lnTo>
                  <a:pt x="1776019" y="97848"/>
                </a:lnTo>
                <a:lnTo>
                  <a:pt x="2025101" y="241655"/>
                </a:lnTo>
                <a:lnTo>
                  <a:pt x="1945054" y="489460"/>
                </a:lnTo>
                <a:lnTo>
                  <a:pt x="1960114" y="500442"/>
                </a:lnTo>
                <a:cubicBezTo>
                  <a:pt x="1988137" y="524717"/>
                  <a:pt x="2014873" y="550435"/>
                  <a:pt x="2040203" y="577487"/>
                </a:cubicBezTo>
                <a:lnTo>
                  <a:pt x="2048795" y="587678"/>
                </a:lnTo>
                <a:lnTo>
                  <a:pt x="2292425" y="508981"/>
                </a:lnTo>
                <a:lnTo>
                  <a:pt x="2436234" y="758063"/>
                </a:lnTo>
                <a:lnTo>
                  <a:pt x="2254720" y="922061"/>
                </a:lnTo>
                <a:lnTo>
                  <a:pt x="2269408" y="958503"/>
                </a:lnTo>
                <a:lnTo>
                  <a:pt x="2298262" y="1072685"/>
                </a:lnTo>
                <a:lnTo>
                  <a:pt x="2534078" y="1123232"/>
                </a:lnTo>
                <a:lnTo>
                  <a:pt x="2534078" y="1410847"/>
                </a:lnTo>
                <a:lnTo>
                  <a:pt x="2313203" y="1458192"/>
                </a:lnTo>
                <a:lnTo>
                  <a:pt x="2304582" y="1514684"/>
                </a:lnTo>
                <a:cubicBezTo>
                  <a:pt x="2298411" y="1544846"/>
                  <a:pt x="2290956" y="1574542"/>
                  <a:pt x="2282278" y="1603710"/>
                </a:cubicBezTo>
                <a:lnTo>
                  <a:pt x="2273540" y="1629023"/>
                </a:lnTo>
                <a:lnTo>
                  <a:pt x="2436234" y="1776020"/>
                </a:lnTo>
                <a:lnTo>
                  <a:pt x="2292425" y="2025100"/>
                </a:lnTo>
                <a:lnTo>
                  <a:pt x="2092492" y="1960518"/>
                </a:lnTo>
                <a:lnTo>
                  <a:pt x="2067843" y="1994321"/>
                </a:lnTo>
                <a:cubicBezTo>
                  <a:pt x="2043570" y="2022344"/>
                  <a:pt x="2017852" y="2049080"/>
                  <a:pt x="1990801" y="2074411"/>
                </a:cubicBezTo>
                <a:lnTo>
                  <a:pt x="1962409" y="2098344"/>
                </a:lnTo>
                <a:lnTo>
                  <a:pt x="2025101" y="2292424"/>
                </a:lnTo>
                <a:lnTo>
                  <a:pt x="1776019" y="2436231"/>
                </a:lnTo>
                <a:lnTo>
                  <a:pt x="1643806" y="2289901"/>
                </a:lnTo>
                <a:lnTo>
                  <a:pt x="1609783" y="2303617"/>
                </a:lnTo>
                <a:lnTo>
                  <a:pt x="1451683" y="2343567"/>
                </a:lnTo>
                <a:lnTo>
                  <a:pt x="1410848" y="2534078"/>
                </a:lnTo>
                <a:lnTo>
                  <a:pt x="1123232" y="2534078"/>
                </a:lnTo>
                <a:lnTo>
                  <a:pt x="1082311" y="2343169"/>
                </a:lnTo>
                <a:lnTo>
                  <a:pt x="1053603" y="2338789"/>
                </a:lnTo>
                <a:lnTo>
                  <a:pt x="890005" y="2290200"/>
                </a:lnTo>
                <a:lnTo>
                  <a:pt x="758062" y="2436231"/>
                </a:lnTo>
                <a:lnTo>
                  <a:pt x="508981" y="2292424"/>
                </a:lnTo>
                <a:lnTo>
                  <a:pt x="571342" y="2099366"/>
                </a:lnTo>
                <a:lnTo>
                  <a:pt x="449819" y="1974906"/>
                </a:lnTo>
                <a:lnTo>
                  <a:pt x="440167" y="1960976"/>
                </a:lnTo>
                <a:lnTo>
                  <a:pt x="241658" y="2025100"/>
                </a:lnTo>
                <a:lnTo>
                  <a:pt x="97849" y="1776020"/>
                </a:lnTo>
                <a:lnTo>
                  <a:pt x="260658" y="1628918"/>
                </a:lnTo>
                <a:lnTo>
                  <a:pt x="244666" y="1578581"/>
                </a:lnTo>
                <a:lnTo>
                  <a:pt x="220438" y="1458099"/>
                </a:lnTo>
                <a:lnTo>
                  <a:pt x="0" y="1410847"/>
                </a:lnTo>
                <a:lnTo>
                  <a:pt x="0" y="1123232"/>
                </a:lnTo>
                <a:lnTo>
                  <a:pt x="233627" y="1073154"/>
                </a:lnTo>
                <a:lnTo>
                  <a:pt x="244666" y="1023912"/>
                </a:lnTo>
                <a:lnTo>
                  <a:pt x="279901" y="922548"/>
                </a:lnTo>
                <a:lnTo>
                  <a:pt x="97849" y="758063"/>
                </a:lnTo>
                <a:lnTo>
                  <a:pt x="241658" y="508981"/>
                </a:lnTo>
                <a:lnTo>
                  <a:pt x="487184" y="588289"/>
                </a:lnTo>
                <a:lnTo>
                  <a:pt x="540964" y="530257"/>
                </a:lnTo>
                <a:lnTo>
                  <a:pt x="589363" y="490503"/>
                </a:lnTo>
                <a:lnTo>
                  <a:pt x="508981" y="241655"/>
                </a:lnTo>
                <a:lnTo>
                  <a:pt x="758062" y="97848"/>
                </a:lnTo>
                <a:lnTo>
                  <a:pt x="937288" y="296215"/>
                </a:lnTo>
                <a:lnTo>
                  <a:pt x="1053603" y="263703"/>
                </a:lnTo>
                <a:lnTo>
                  <a:pt x="1067151" y="261636"/>
                </a:lnTo>
                <a:close/>
              </a:path>
            </a:pathLst>
          </a:custGeom>
          <a:solidFill>
            <a:srgbClr val="00B0F0"/>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E87071"/>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11192" fontAlgn="auto">
              <a:spcBef>
                <a:spcPts val="0"/>
              </a:spcBef>
              <a:spcAft>
                <a:spcPts val="0"/>
              </a:spcAft>
              <a:defRPr/>
            </a:pPr>
            <a:endParaRPr lang="zh-CN" altLang="en-US" sz="1400" dirty="0">
              <a:solidFill>
                <a:prstClr val="white"/>
              </a:solidFill>
              <a:latin typeface="Calibri"/>
              <a:ea typeface="微软雅黑" panose="020B0503020204020204" pitchFamily="34" charset="-122"/>
            </a:endParaRPr>
          </a:p>
        </p:txBody>
      </p:sp>
      <p:sp>
        <p:nvSpPr>
          <p:cNvPr id="31" name="文本框 30"/>
          <p:cNvSpPr txBox="1"/>
          <p:nvPr/>
        </p:nvSpPr>
        <p:spPr>
          <a:xfrm>
            <a:off x="4482575" y="3001612"/>
            <a:ext cx="777818" cy="431657"/>
          </a:xfrm>
          <a:prstGeom prst="rect">
            <a:avLst/>
          </a:prstGeom>
          <a:noFill/>
        </p:spPr>
        <p:txBody>
          <a:bodyPr wrap="square" rtlCol="0">
            <a:spAutoFit/>
          </a:bodyPr>
          <a:lstStyle/>
          <a:p>
            <a:pPr algn="ctr" defTabSz="711192" fontAlgn="auto">
              <a:spcBef>
                <a:spcPts val="0"/>
              </a:spcBef>
              <a:spcAft>
                <a:spcPts val="0"/>
              </a:spcAft>
              <a:defRPr/>
            </a:pPr>
            <a:r>
              <a:rPr lang="en-US" altLang="zh-CN" sz="2178" dirty="0">
                <a:solidFill>
                  <a:prstClr val="white"/>
                </a:solidFill>
                <a:latin typeface="Impact" panose="020B0806030902050204" pitchFamily="34" charset="0"/>
                <a:ea typeface="微软雅黑" panose="020B0503020204020204" pitchFamily="34" charset="-122"/>
              </a:rPr>
              <a:t>03</a:t>
            </a:r>
            <a:endParaRPr lang="zh-CN" altLang="en-US" sz="2178" dirty="0">
              <a:solidFill>
                <a:prstClr val="white"/>
              </a:solidFill>
              <a:latin typeface="Impact" panose="020B0806030902050204" pitchFamily="34" charset="0"/>
              <a:ea typeface="微软雅黑" panose="020B0503020204020204" pitchFamily="34" charset="-122"/>
            </a:endParaRPr>
          </a:p>
        </p:txBody>
      </p:sp>
      <p:sp>
        <p:nvSpPr>
          <p:cNvPr id="32" name="任意多边形 31"/>
          <p:cNvSpPr/>
          <p:nvPr/>
        </p:nvSpPr>
        <p:spPr>
          <a:xfrm>
            <a:off x="5013944" y="2629225"/>
            <a:ext cx="1628778" cy="1628778"/>
          </a:xfrm>
          <a:custGeom>
            <a:avLst/>
            <a:gdLst>
              <a:gd name="connsiteX0" fmla="*/ 1042841 w 2094279"/>
              <a:gd name="connsiteY0" fmla="*/ 621456 h 2094279"/>
              <a:gd name="connsiteX1" fmla="*/ 617158 w 2094279"/>
              <a:gd name="connsiteY1" fmla="*/ 1047139 h 2094279"/>
              <a:gd name="connsiteX2" fmla="*/ 1042841 w 2094279"/>
              <a:gd name="connsiteY2" fmla="*/ 1472822 h 2094279"/>
              <a:gd name="connsiteX3" fmla="*/ 1468524 w 2094279"/>
              <a:gd name="connsiteY3" fmla="*/ 1047139 h 2094279"/>
              <a:gd name="connsiteX4" fmla="*/ 1042841 w 2094279"/>
              <a:gd name="connsiteY4" fmla="*/ 621456 h 2094279"/>
              <a:gd name="connsiteX5" fmla="*/ 928291 w 2094279"/>
              <a:gd name="connsiteY5" fmla="*/ 0 h 2094279"/>
              <a:gd name="connsiteX6" fmla="*/ 1165990 w 2094279"/>
              <a:gd name="connsiteY6" fmla="*/ 0 h 2094279"/>
              <a:gd name="connsiteX7" fmla="*/ 1212337 w 2094279"/>
              <a:gd name="connsiteY7" fmla="*/ 216228 h 2094279"/>
              <a:gd name="connsiteX8" fmla="*/ 1223536 w 2094279"/>
              <a:gd name="connsiteY8" fmla="*/ 217936 h 2094279"/>
              <a:gd name="connsiteX9" fmla="*/ 1318464 w 2094279"/>
              <a:gd name="connsiteY9" fmla="*/ 246132 h 2094279"/>
              <a:gd name="connsiteX10" fmla="*/ 1467784 w 2094279"/>
              <a:gd name="connsiteY10" fmla="*/ 80866 h 2094279"/>
              <a:gd name="connsiteX11" fmla="*/ 1673637 w 2094279"/>
              <a:gd name="connsiteY11" fmla="*/ 199715 h 2094279"/>
              <a:gd name="connsiteX12" fmla="*/ 1607482 w 2094279"/>
              <a:gd name="connsiteY12" fmla="*/ 404512 h 2094279"/>
              <a:gd name="connsiteX13" fmla="*/ 1619929 w 2094279"/>
              <a:gd name="connsiteY13" fmla="*/ 413588 h 2094279"/>
              <a:gd name="connsiteX14" fmla="*/ 1686118 w 2094279"/>
              <a:gd name="connsiteY14" fmla="*/ 477262 h 2094279"/>
              <a:gd name="connsiteX15" fmla="*/ 1693219 w 2094279"/>
              <a:gd name="connsiteY15" fmla="*/ 485684 h 2094279"/>
              <a:gd name="connsiteX16" fmla="*/ 1894566 w 2094279"/>
              <a:gd name="connsiteY16" fmla="*/ 420645 h 2094279"/>
              <a:gd name="connsiteX17" fmla="*/ 2013416 w 2094279"/>
              <a:gd name="connsiteY17" fmla="*/ 626498 h 2094279"/>
              <a:gd name="connsiteX18" fmla="*/ 1863405 w 2094279"/>
              <a:gd name="connsiteY18" fmla="*/ 762034 h 2094279"/>
              <a:gd name="connsiteX19" fmla="*/ 1875544 w 2094279"/>
              <a:gd name="connsiteY19" fmla="*/ 792151 h 2094279"/>
              <a:gd name="connsiteX20" fmla="*/ 1899390 w 2094279"/>
              <a:gd name="connsiteY20" fmla="*/ 886516 h 2094279"/>
              <a:gd name="connsiteX21" fmla="*/ 2094279 w 2094279"/>
              <a:gd name="connsiteY21" fmla="*/ 928291 h 2094279"/>
              <a:gd name="connsiteX22" fmla="*/ 2094279 w 2094279"/>
              <a:gd name="connsiteY22" fmla="*/ 1165989 h 2094279"/>
              <a:gd name="connsiteX23" fmla="*/ 1911738 w 2094279"/>
              <a:gd name="connsiteY23" fmla="*/ 1205117 h 2094279"/>
              <a:gd name="connsiteX24" fmla="*/ 1904613 w 2094279"/>
              <a:gd name="connsiteY24" fmla="*/ 1251805 h 2094279"/>
              <a:gd name="connsiteX25" fmla="*/ 1886180 w 2094279"/>
              <a:gd name="connsiteY25" fmla="*/ 1325380 h 2094279"/>
              <a:gd name="connsiteX26" fmla="*/ 1878958 w 2094279"/>
              <a:gd name="connsiteY26" fmla="*/ 1346300 h 2094279"/>
              <a:gd name="connsiteX27" fmla="*/ 2013416 w 2094279"/>
              <a:gd name="connsiteY27" fmla="*/ 1467785 h 2094279"/>
              <a:gd name="connsiteX28" fmla="*/ 1894566 w 2094279"/>
              <a:gd name="connsiteY28" fmla="*/ 1673636 h 2094279"/>
              <a:gd name="connsiteX29" fmla="*/ 1729332 w 2094279"/>
              <a:gd name="connsiteY29" fmla="*/ 1620262 h 2094279"/>
              <a:gd name="connsiteX30" fmla="*/ 1708961 w 2094279"/>
              <a:gd name="connsiteY30" fmla="*/ 1648199 h 2094279"/>
              <a:gd name="connsiteX31" fmla="*/ 1645290 w 2094279"/>
              <a:gd name="connsiteY31" fmla="*/ 1714389 h 2094279"/>
              <a:gd name="connsiteX32" fmla="*/ 1621825 w 2094279"/>
              <a:gd name="connsiteY32" fmla="*/ 1734168 h 2094279"/>
              <a:gd name="connsiteX33" fmla="*/ 1673637 w 2094279"/>
              <a:gd name="connsiteY33" fmla="*/ 1894565 h 2094279"/>
              <a:gd name="connsiteX34" fmla="*/ 1467784 w 2094279"/>
              <a:gd name="connsiteY34" fmla="*/ 2013414 h 2094279"/>
              <a:gd name="connsiteX35" fmla="*/ 1358517 w 2094279"/>
              <a:gd name="connsiteY35" fmla="*/ 1892480 h 2094279"/>
              <a:gd name="connsiteX36" fmla="*/ 1330399 w 2094279"/>
              <a:gd name="connsiteY36" fmla="*/ 1903815 h 2094279"/>
              <a:gd name="connsiteX37" fmla="*/ 1199738 w 2094279"/>
              <a:gd name="connsiteY37" fmla="*/ 1936832 h 2094279"/>
              <a:gd name="connsiteX38" fmla="*/ 1165990 w 2094279"/>
              <a:gd name="connsiteY38" fmla="*/ 2094279 h 2094279"/>
              <a:gd name="connsiteX39" fmla="*/ 928291 w 2094279"/>
              <a:gd name="connsiteY39" fmla="*/ 2094279 h 2094279"/>
              <a:gd name="connsiteX40" fmla="*/ 894472 w 2094279"/>
              <a:gd name="connsiteY40" fmla="*/ 1936503 h 2094279"/>
              <a:gd name="connsiteX41" fmla="*/ 870746 w 2094279"/>
              <a:gd name="connsiteY41" fmla="*/ 1932883 h 2094279"/>
              <a:gd name="connsiteX42" fmla="*/ 735541 w 2094279"/>
              <a:gd name="connsiteY42" fmla="*/ 1892727 h 2094279"/>
              <a:gd name="connsiteX43" fmla="*/ 626497 w 2094279"/>
              <a:gd name="connsiteY43" fmla="*/ 2013414 h 2094279"/>
              <a:gd name="connsiteX44" fmla="*/ 420645 w 2094279"/>
              <a:gd name="connsiteY44" fmla="*/ 1894565 h 2094279"/>
              <a:gd name="connsiteX45" fmla="*/ 472183 w 2094279"/>
              <a:gd name="connsiteY45" fmla="*/ 1735013 h 2094279"/>
              <a:gd name="connsiteX46" fmla="*/ 371751 w 2094279"/>
              <a:gd name="connsiteY46" fmla="*/ 1632153 h 2094279"/>
              <a:gd name="connsiteX47" fmla="*/ 363774 w 2094279"/>
              <a:gd name="connsiteY47" fmla="*/ 1620641 h 2094279"/>
              <a:gd name="connsiteX48" fmla="*/ 199717 w 2094279"/>
              <a:gd name="connsiteY48" fmla="*/ 1673636 h 2094279"/>
              <a:gd name="connsiteX49" fmla="*/ 80867 w 2094279"/>
              <a:gd name="connsiteY49" fmla="*/ 1467785 h 2094279"/>
              <a:gd name="connsiteX50" fmla="*/ 215420 w 2094279"/>
              <a:gd name="connsiteY50" fmla="*/ 1346213 h 2094279"/>
              <a:gd name="connsiteX51" fmla="*/ 202203 w 2094279"/>
              <a:gd name="connsiteY51" fmla="*/ 1304612 h 2094279"/>
              <a:gd name="connsiteX52" fmla="*/ 182180 w 2094279"/>
              <a:gd name="connsiteY52" fmla="*/ 1205040 h 2094279"/>
              <a:gd name="connsiteX53" fmla="*/ 0 w 2094279"/>
              <a:gd name="connsiteY53" fmla="*/ 1165989 h 2094279"/>
              <a:gd name="connsiteX54" fmla="*/ 0 w 2094279"/>
              <a:gd name="connsiteY54" fmla="*/ 928291 h 2094279"/>
              <a:gd name="connsiteX55" fmla="*/ 193080 w 2094279"/>
              <a:gd name="connsiteY55" fmla="*/ 886904 h 2094279"/>
              <a:gd name="connsiteX56" fmla="*/ 202203 w 2094279"/>
              <a:gd name="connsiteY56" fmla="*/ 846208 h 2094279"/>
              <a:gd name="connsiteX57" fmla="*/ 231323 w 2094279"/>
              <a:gd name="connsiteY57" fmla="*/ 762436 h 2094279"/>
              <a:gd name="connsiteX58" fmla="*/ 80867 w 2094279"/>
              <a:gd name="connsiteY58" fmla="*/ 626498 h 2094279"/>
              <a:gd name="connsiteX59" fmla="*/ 199717 w 2094279"/>
              <a:gd name="connsiteY59" fmla="*/ 420645 h 2094279"/>
              <a:gd name="connsiteX60" fmla="*/ 402631 w 2094279"/>
              <a:gd name="connsiteY60" fmla="*/ 486189 h 2094279"/>
              <a:gd name="connsiteX61" fmla="*/ 447078 w 2094279"/>
              <a:gd name="connsiteY61" fmla="*/ 438229 h 2094279"/>
              <a:gd name="connsiteX62" fmla="*/ 487077 w 2094279"/>
              <a:gd name="connsiteY62" fmla="*/ 405374 h 2094279"/>
              <a:gd name="connsiteX63" fmla="*/ 420645 w 2094279"/>
              <a:gd name="connsiteY63" fmla="*/ 199715 h 2094279"/>
              <a:gd name="connsiteX64" fmla="*/ 626497 w 2094279"/>
              <a:gd name="connsiteY64" fmla="*/ 80866 h 2094279"/>
              <a:gd name="connsiteX65" fmla="*/ 774618 w 2094279"/>
              <a:gd name="connsiteY65" fmla="*/ 244806 h 2094279"/>
              <a:gd name="connsiteX66" fmla="*/ 870746 w 2094279"/>
              <a:gd name="connsiteY66" fmla="*/ 217936 h 2094279"/>
              <a:gd name="connsiteX67" fmla="*/ 881943 w 2094279"/>
              <a:gd name="connsiteY67"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4279" h="2094279">
                <a:moveTo>
                  <a:pt x="1042841" y="621456"/>
                </a:moveTo>
                <a:cubicBezTo>
                  <a:pt x="807743" y="621456"/>
                  <a:pt x="617158" y="812041"/>
                  <a:pt x="617158" y="1047139"/>
                </a:cubicBezTo>
                <a:cubicBezTo>
                  <a:pt x="617158" y="1282237"/>
                  <a:pt x="807743" y="1472822"/>
                  <a:pt x="1042841" y="1472822"/>
                </a:cubicBezTo>
                <a:cubicBezTo>
                  <a:pt x="1277939" y="1472822"/>
                  <a:pt x="1468524" y="1282237"/>
                  <a:pt x="1468524" y="1047139"/>
                </a:cubicBezTo>
                <a:cubicBezTo>
                  <a:pt x="1468524" y="812041"/>
                  <a:pt x="1277939" y="621456"/>
                  <a:pt x="1042841" y="621456"/>
                </a:cubicBezTo>
                <a:close/>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0070C0"/>
          </a:solidFill>
          <a:ln w="12700">
            <a:gradFill>
              <a:gsLst>
                <a:gs pos="0">
                  <a:srgbClr val="F3F3F3"/>
                </a:gs>
                <a:gs pos="100000">
                  <a:schemeClr val="bg1">
                    <a:lumMod val="85000"/>
                  </a:schemeClr>
                </a:gs>
              </a:gsLst>
              <a:lin ang="5400000" scaled="1"/>
            </a:gradFill>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FFCF89"/>
            </a:extrusionClr>
            <a:contourClr>
              <a:schemeClr val="bg1">
                <a:lumMod val="95000"/>
              </a:schemeClr>
            </a:contourClr>
          </a:sp3d>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711192" fontAlgn="auto">
              <a:spcBef>
                <a:spcPts val="0"/>
              </a:spcBef>
              <a:spcAft>
                <a:spcPts val="0"/>
              </a:spcAft>
              <a:defRPr/>
            </a:pPr>
            <a:endParaRPr lang="zh-CN" altLang="en-US" sz="1400" dirty="0">
              <a:solidFill>
                <a:prstClr val="white"/>
              </a:solidFill>
              <a:latin typeface="Calibri"/>
              <a:ea typeface="微软雅黑" panose="020B0503020204020204" pitchFamily="34" charset="-122"/>
            </a:endParaRPr>
          </a:p>
        </p:txBody>
      </p:sp>
      <p:sp>
        <p:nvSpPr>
          <p:cNvPr id="33" name="文本框 32"/>
          <p:cNvSpPr txBox="1"/>
          <p:nvPr/>
        </p:nvSpPr>
        <p:spPr>
          <a:xfrm>
            <a:off x="4946457" y="3222371"/>
            <a:ext cx="777818" cy="431657"/>
          </a:xfrm>
          <a:prstGeom prst="rect">
            <a:avLst/>
          </a:prstGeom>
          <a:noFill/>
        </p:spPr>
        <p:txBody>
          <a:bodyPr wrap="square" rtlCol="0">
            <a:spAutoFit/>
          </a:bodyPr>
          <a:lstStyle/>
          <a:p>
            <a:pPr algn="ctr" defTabSz="711192" fontAlgn="auto">
              <a:spcBef>
                <a:spcPts val="0"/>
              </a:spcBef>
              <a:spcAft>
                <a:spcPts val="0"/>
              </a:spcAft>
              <a:defRPr/>
            </a:pPr>
            <a:r>
              <a:rPr lang="en-US" altLang="zh-CN" sz="2178" dirty="0">
                <a:solidFill>
                  <a:prstClr val="white"/>
                </a:solidFill>
                <a:latin typeface="Impact" panose="020B0806030902050204" pitchFamily="34" charset="0"/>
                <a:ea typeface="微软雅黑" panose="020B0503020204020204" pitchFamily="34" charset="-122"/>
              </a:rPr>
              <a:t>04</a:t>
            </a:r>
            <a:endParaRPr lang="zh-CN" altLang="en-US" sz="2178" dirty="0">
              <a:solidFill>
                <a:prstClr val="white"/>
              </a:solidFill>
              <a:latin typeface="Impact" panose="020B0806030902050204" pitchFamily="34" charset="0"/>
              <a:ea typeface="微软雅黑" panose="020B0503020204020204" pitchFamily="34" charset="-122"/>
            </a:endParaRPr>
          </a:p>
        </p:txBody>
      </p:sp>
      <p:grpSp>
        <p:nvGrpSpPr>
          <p:cNvPr id="34" name="组合 33"/>
          <p:cNvGrpSpPr/>
          <p:nvPr/>
        </p:nvGrpSpPr>
        <p:grpSpPr>
          <a:xfrm flipH="1" flipV="1">
            <a:off x="1625112" y="1719830"/>
            <a:ext cx="2088131" cy="259267"/>
            <a:chOff x="5272248" y="4626108"/>
            <a:chExt cx="2684915" cy="333365"/>
          </a:xfrm>
          <a:effectLst>
            <a:outerShdw blurRad="76200" dist="25400" dir="2700000" algn="tl" rotWithShape="0">
              <a:prstClr val="black">
                <a:alpha val="30000"/>
              </a:prstClr>
            </a:outerShdw>
          </a:effectLst>
        </p:grpSpPr>
        <p:sp>
          <p:nvSpPr>
            <p:cNvPr id="35" name="椭圆 34"/>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任意多边形 3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7" name="文本框 36"/>
          <p:cNvSpPr txBox="1"/>
          <p:nvPr/>
        </p:nvSpPr>
        <p:spPr>
          <a:xfrm flipH="1">
            <a:off x="1625111" y="1401643"/>
            <a:ext cx="1384718" cy="334707"/>
          </a:xfrm>
          <a:prstGeom prst="rect">
            <a:avLst/>
          </a:prstGeom>
          <a:noFill/>
        </p:spPr>
        <p:txBody>
          <a:bodyPr wrap="square" rtlCol="0">
            <a:spAutoFit/>
          </a:bodyPr>
          <a:lstStyle/>
          <a:p>
            <a:pPr defTabSz="711192" fontAlgn="auto">
              <a:spcBef>
                <a:spcPts val="0"/>
              </a:spcBef>
              <a:spcAft>
                <a:spcPts val="0"/>
              </a:spcAft>
              <a:defRPr/>
            </a:pPr>
            <a:r>
              <a:rPr lang="zh-CN" altLang="en-US" sz="1555" dirty="0">
                <a:solidFill>
                  <a:srgbClr val="0070C0"/>
                </a:solidFill>
                <a:latin typeface="微软雅黑" panose="020B0503020204020204" pitchFamily="34" charset="-122"/>
                <a:ea typeface="微软雅黑" panose="020B0503020204020204" pitchFamily="34" charset="-122"/>
              </a:rPr>
              <a:t>在此添加标题</a:t>
            </a:r>
          </a:p>
        </p:txBody>
      </p:sp>
      <p:sp>
        <p:nvSpPr>
          <p:cNvPr id="38" name="文本框 37"/>
          <p:cNvSpPr txBox="1"/>
          <p:nvPr/>
        </p:nvSpPr>
        <p:spPr>
          <a:xfrm flipH="1">
            <a:off x="1625113" y="1730182"/>
            <a:ext cx="1821383" cy="674031"/>
          </a:xfrm>
          <a:prstGeom prst="rect">
            <a:avLst/>
          </a:prstGeom>
          <a:noFill/>
        </p:spPr>
        <p:txBody>
          <a:bodyPr wrap="square" rtlCol="0">
            <a:spAutoFit/>
          </a:bodyPr>
          <a:lstStyle/>
          <a:p>
            <a:pPr algn="just" defTabSz="711192" fontAlgn="auto">
              <a:spcBef>
                <a:spcPts val="0"/>
              </a:spcBef>
              <a:spcAft>
                <a:spcPts val="0"/>
              </a:spcAft>
              <a:defRPr/>
            </a:pP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39" name="Freeform 37"/>
          <p:cNvSpPr>
            <a:spLocks noEditPoints="1"/>
          </p:cNvSpPr>
          <p:nvPr/>
        </p:nvSpPr>
        <p:spPr bwMode="auto">
          <a:xfrm>
            <a:off x="3020710" y="1377776"/>
            <a:ext cx="338774" cy="242214"/>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solidFill>
            <a:srgbClr val="0070C0">
              <a:alpha val="40000"/>
            </a:srgbClr>
          </a:solidFill>
          <a:ln>
            <a:noFill/>
          </a:ln>
          <a:extLst/>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sp>
        <p:nvSpPr>
          <p:cNvPr id="40" name="Rectangle 38"/>
          <p:cNvSpPr>
            <a:spLocks noChangeArrowheads="1"/>
          </p:cNvSpPr>
          <p:nvPr/>
        </p:nvSpPr>
        <p:spPr bwMode="auto">
          <a:xfrm>
            <a:off x="3149132" y="1623241"/>
            <a:ext cx="81929" cy="31537"/>
          </a:xfrm>
          <a:prstGeom prst="rect">
            <a:avLst/>
          </a:prstGeom>
          <a:solidFill>
            <a:schemeClr val="tx1">
              <a:lumMod val="50000"/>
              <a:lumOff val="50000"/>
              <a:alpha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sp>
        <p:nvSpPr>
          <p:cNvPr id="41" name="Rectangle 40"/>
          <p:cNvSpPr>
            <a:spLocks noChangeArrowheads="1"/>
          </p:cNvSpPr>
          <p:nvPr/>
        </p:nvSpPr>
        <p:spPr bwMode="auto">
          <a:xfrm>
            <a:off x="3109791" y="1657379"/>
            <a:ext cx="160935" cy="13006"/>
          </a:xfrm>
          <a:prstGeom prst="rect">
            <a:avLst/>
          </a:prstGeom>
          <a:solidFill>
            <a:schemeClr val="tx1">
              <a:lumMod val="50000"/>
              <a:lumOff val="50000"/>
              <a:alpha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sp>
        <p:nvSpPr>
          <p:cNvPr id="42" name="Freeform 42"/>
          <p:cNvSpPr>
            <a:spLocks/>
          </p:cNvSpPr>
          <p:nvPr/>
        </p:nvSpPr>
        <p:spPr bwMode="auto">
          <a:xfrm>
            <a:off x="3057123" y="1424270"/>
            <a:ext cx="250667" cy="130049"/>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solidFill>
            <a:srgbClr val="7030A0">
              <a:alpha val="40000"/>
            </a:srgbClr>
          </a:solidFill>
          <a:ln>
            <a:noFill/>
          </a:ln>
          <a:extLst/>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grpSp>
        <p:nvGrpSpPr>
          <p:cNvPr id="43" name="组合 42"/>
          <p:cNvGrpSpPr/>
          <p:nvPr/>
        </p:nvGrpSpPr>
        <p:grpSpPr>
          <a:xfrm flipH="1">
            <a:off x="1763300" y="3405793"/>
            <a:ext cx="3020799" cy="411429"/>
            <a:chOff x="4580237" y="4436808"/>
            <a:chExt cx="3376925" cy="529015"/>
          </a:xfrm>
          <a:effectLst>
            <a:outerShdw blurRad="76200" dist="25400" dir="2700000" algn="tl" rotWithShape="0">
              <a:prstClr val="black">
                <a:alpha val="30000"/>
              </a:prstClr>
            </a:outerShdw>
          </a:effectLst>
        </p:grpSpPr>
        <p:sp>
          <p:nvSpPr>
            <p:cNvPr id="44" name="椭圆 43"/>
            <p:cNvSpPr/>
            <p:nvPr/>
          </p:nvSpPr>
          <p:spPr>
            <a:xfrm>
              <a:off x="4580237" y="44368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任意多边形 44"/>
            <p:cNvSpPr/>
            <p:nvPr/>
          </p:nvSpPr>
          <p:spPr>
            <a:xfrm>
              <a:off x="4630577" y="4477319"/>
              <a:ext cx="3326585" cy="4885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 name="connsiteX0" fmla="*/ 325514 w 3141285"/>
                <a:gd name="connsiteY0" fmla="*/ 0 h 649982"/>
                <a:gd name="connsiteX1" fmla="*/ 0 w 3141285"/>
                <a:gd name="connsiteY1" fmla="*/ 649982 h 649982"/>
                <a:gd name="connsiteX2" fmla="*/ 3141285 w 3141285"/>
                <a:gd name="connsiteY2" fmla="*/ 638628 h 649982"/>
                <a:gd name="connsiteX0" fmla="*/ 0 w 3572787"/>
                <a:gd name="connsiteY0" fmla="*/ 0 h 1149622"/>
                <a:gd name="connsiteX1" fmla="*/ 431502 w 3572787"/>
                <a:gd name="connsiteY1" fmla="*/ 1149622 h 1149622"/>
                <a:gd name="connsiteX2" fmla="*/ 3572787 w 3572787"/>
                <a:gd name="connsiteY2" fmla="*/ 1138268 h 1149622"/>
                <a:gd name="connsiteX0" fmla="*/ 0 w 3572787"/>
                <a:gd name="connsiteY0" fmla="*/ 0 h 1164763"/>
                <a:gd name="connsiteX1" fmla="*/ 376942 w 3572787"/>
                <a:gd name="connsiteY1" fmla="*/ 1164763 h 1164763"/>
                <a:gd name="connsiteX2" fmla="*/ 3572787 w 3572787"/>
                <a:gd name="connsiteY2" fmla="*/ 1138268 h 1164763"/>
                <a:gd name="connsiteX0" fmla="*/ 0 w 3572787"/>
                <a:gd name="connsiteY0" fmla="*/ 0 h 1164763"/>
                <a:gd name="connsiteX1" fmla="*/ 561081 w 3572787"/>
                <a:gd name="connsiteY1" fmla="*/ 1164763 h 1164763"/>
                <a:gd name="connsiteX2" fmla="*/ 3572787 w 3572787"/>
                <a:gd name="connsiteY2" fmla="*/ 1138268 h 1164763"/>
              </a:gdLst>
              <a:ahLst/>
              <a:cxnLst>
                <a:cxn ang="0">
                  <a:pos x="connsiteX0" y="connsiteY0"/>
                </a:cxn>
                <a:cxn ang="0">
                  <a:pos x="connsiteX1" y="connsiteY1"/>
                </a:cxn>
                <a:cxn ang="0">
                  <a:pos x="connsiteX2" y="connsiteY2"/>
                </a:cxn>
              </a:cxnLst>
              <a:rect l="l" t="t" r="r" b="b"/>
              <a:pathLst>
                <a:path w="3572787" h="1164763">
                  <a:moveTo>
                    <a:pt x="0" y="0"/>
                  </a:moveTo>
                  <a:lnTo>
                    <a:pt x="561081" y="1164763"/>
                  </a:lnTo>
                  <a:lnTo>
                    <a:pt x="3572787" y="113826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文本框 45"/>
          <p:cNvSpPr txBox="1"/>
          <p:nvPr/>
        </p:nvSpPr>
        <p:spPr>
          <a:xfrm flipH="1">
            <a:off x="1704046" y="3527469"/>
            <a:ext cx="1384718" cy="334707"/>
          </a:xfrm>
          <a:prstGeom prst="rect">
            <a:avLst/>
          </a:prstGeom>
          <a:noFill/>
        </p:spPr>
        <p:txBody>
          <a:bodyPr wrap="square" rtlCol="0">
            <a:spAutoFit/>
          </a:bodyPr>
          <a:lstStyle/>
          <a:p>
            <a:pPr defTabSz="711192" fontAlgn="auto">
              <a:spcBef>
                <a:spcPts val="0"/>
              </a:spcBef>
              <a:spcAft>
                <a:spcPts val="0"/>
              </a:spcAft>
              <a:defRPr/>
            </a:pPr>
            <a:r>
              <a:rPr lang="zh-CN" altLang="en-US" sz="1555" dirty="0">
                <a:solidFill>
                  <a:srgbClr val="00B0F0"/>
                </a:solidFill>
                <a:latin typeface="微软雅黑" panose="020B0503020204020204" pitchFamily="34" charset="-122"/>
                <a:ea typeface="微软雅黑" panose="020B0503020204020204" pitchFamily="34" charset="-122"/>
              </a:rPr>
              <a:t>在此添加标题</a:t>
            </a:r>
          </a:p>
        </p:txBody>
      </p:sp>
      <p:sp>
        <p:nvSpPr>
          <p:cNvPr id="47" name="文本框 46"/>
          <p:cNvSpPr txBox="1"/>
          <p:nvPr/>
        </p:nvSpPr>
        <p:spPr>
          <a:xfrm flipH="1">
            <a:off x="1704047" y="3797022"/>
            <a:ext cx="1821383" cy="674031"/>
          </a:xfrm>
          <a:prstGeom prst="rect">
            <a:avLst/>
          </a:prstGeom>
          <a:noFill/>
        </p:spPr>
        <p:txBody>
          <a:bodyPr wrap="square" rtlCol="0">
            <a:spAutoFit/>
          </a:bodyPr>
          <a:lstStyle/>
          <a:p>
            <a:pPr algn="just" defTabSz="711192" fontAlgn="auto">
              <a:spcBef>
                <a:spcPts val="0"/>
              </a:spcBef>
              <a:spcAft>
                <a:spcPts val="0"/>
              </a:spcAft>
              <a:defRPr/>
            </a:pP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48" name="Freeform 53"/>
          <p:cNvSpPr>
            <a:spLocks noEditPoints="1"/>
          </p:cNvSpPr>
          <p:nvPr/>
        </p:nvSpPr>
        <p:spPr bwMode="auto">
          <a:xfrm>
            <a:off x="3066360" y="3466931"/>
            <a:ext cx="315661" cy="315661"/>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0B0F0">
              <a:alpha val="40000"/>
            </a:srgbClr>
          </a:solidFill>
          <a:ln>
            <a:noFill/>
          </a:ln>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grpSp>
        <p:nvGrpSpPr>
          <p:cNvPr id="49" name="组合 48"/>
          <p:cNvGrpSpPr/>
          <p:nvPr/>
        </p:nvGrpSpPr>
        <p:grpSpPr>
          <a:xfrm flipV="1">
            <a:off x="5773413" y="1982070"/>
            <a:ext cx="2088131" cy="259267"/>
            <a:chOff x="5272248" y="4626108"/>
            <a:chExt cx="2684915" cy="333365"/>
          </a:xfrm>
          <a:effectLst>
            <a:outerShdw blurRad="76200" dist="25400" dir="2700000" algn="tl" rotWithShape="0">
              <a:prstClr val="black">
                <a:alpha val="30000"/>
              </a:prstClr>
            </a:outerShdw>
          </a:effectLst>
        </p:grpSpPr>
        <p:sp>
          <p:nvSpPr>
            <p:cNvPr id="50" name="椭圆 49"/>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任意多边形 5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2" name="文本框 51"/>
          <p:cNvSpPr txBox="1"/>
          <p:nvPr/>
        </p:nvSpPr>
        <p:spPr>
          <a:xfrm>
            <a:off x="6476825" y="1663884"/>
            <a:ext cx="1384718" cy="334707"/>
          </a:xfrm>
          <a:prstGeom prst="rect">
            <a:avLst/>
          </a:prstGeom>
          <a:noFill/>
        </p:spPr>
        <p:txBody>
          <a:bodyPr wrap="square" rtlCol="0">
            <a:spAutoFit/>
          </a:bodyPr>
          <a:lstStyle/>
          <a:p>
            <a:pPr defTabSz="711192" fontAlgn="auto">
              <a:spcBef>
                <a:spcPts val="0"/>
              </a:spcBef>
              <a:spcAft>
                <a:spcPts val="0"/>
              </a:spcAft>
              <a:defRPr/>
            </a:pPr>
            <a:r>
              <a:rPr lang="zh-CN" altLang="en-US" sz="1555" dirty="0">
                <a:solidFill>
                  <a:srgbClr val="09AEBE"/>
                </a:solidFill>
                <a:latin typeface="微软雅黑" panose="020B0503020204020204" pitchFamily="34" charset="-122"/>
                <a:ea typeface="微软雅黑" panose="020B0503020204020204" pitchFamily="34" charset="-122"/>
              </a:rPr>
              <a:t>在此添加标题</a:t>
            </a:r>
          </a:p>
        </p:txBody>
      </p:sp>
      <p:sp>
        <p:nvSpPr>
          <p:cNvPr id="53" name="文本框 52"/>
          <p:cNvSpPr txBox="1"/>
          <p:nvPr/>
        </p:nvSpPr>
        <p:spPr>
          <a:xfrm>
            <a:off x="6040161" y="1992420"/>
            <a:ext cx="1821383" cy="674031"/>
          </a:xfrm>
          <a:prstGeom prst="rect">
            <a:avLst/>
          </a:prstGeom>
          <a:noFill/>
        </p:spPr>
        <p:txBody>
          <a:bodyPr wrap="square" rtlCol="0">
            <a:spAutoFit/>
          </a:bodyPr>
          <a:lstStyle/>
          <a:p>
            <a:pPr algn="just" defTabSz="711192" fontAlgn="auto">
              <a:spcBef>
                <a:spcPts val="0"/>
              </a:spcBef>
              <a:spcAft>
                <a:spcPts val="0"/>
              </a:spcAft>
              <a:defRPr/>
            </a:pP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6" name="Freeform 47"/>
          <p:cNvSpPr>
            <a:spLocks/>
          </p:cNvSpPr>
          <p:nvPr/>
        </p:nvSpPr>
        <p:spPr bwMode="auto">
          <a:xfrm>
            <a:off x="6153006" y="1673706"/>
            <a:ext cx="200446" cy="247199"/>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00B0F0">
              <a:alpha val="40000"/>
            </a:srgbClr>
          </a:solidFill>
          <a:ln>
            <a:noFill/>
          </a:ln>
          <a:extLst/>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sp>
        <p:nvSpPr>
          <p:cNvPr id="59" name="Freeform 48"/>
          <p:cNvSpPr>
            <a:spLocks/>
          </p:cNvSpPr>
          <p:nvPr/>
        </p:nvSpPr>
        <p:spPr bwMode="auto">
          <a:xfrm>
            <a:off x="6053588" y="1719383"/>
            <a:ext cx="127629" cy="20152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00B0F0">
              <a:alpha val="40000"/>
            </a:srgbClr>
          </a:solidFill>
          <a:ln>
            <a:noFill/>
          </a:ln>
          <a:extLst/>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sp>
        <p:nvSpPr>
          <p:cNvPr id="66" name="Freeform 49"/>
          <p:cNvSpPr>
            <a:spLocks/>
          </p:cNvSpPr>
          <p:nvPr/>
        </p:nvSpPr>
        <p:spPr bwMode="auto">
          <a:xfrm>
            <a:off x="6325506" y="1719383"/>
            <a:ext cx="127362" cy="20152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00B0F0">
              <a:alpha val="40000"/>
            </a:srgbClr>
          </a:solidFill>
          <a:ln>
            <a:noFill/>
          </a:ln>
          <a:extLst/>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grpSp>
        <p:nvGrpSpPr>
          <p:cNvPr id="70" name="组合 69"/>
          <p:cNvGrpSpPr/>
          <p:nvPr/>
        </p:nvGrpSpPr>
        <p:grpSpPr>
          <a:xfrm>
            <a:off x="6330175" y="3833804"/>
            <a:ext cx="2088131" cy="259267"/>
            <a:chOff x="5272248" y="4626108"/>
            <a:chExt cx="2684915" cy="333365"/>
          </a:xfrm>
          <a:effectLst>
            <a:outerShdw blurRad="76200" dist="25400" dir="2700000" algn="tl" rotWithShape="0">
              <a:prstClr val="black">
                <a:alpha val="30000"/>
              </a:prstClr>
            </a:outerShdw>
          </a:effectLst>
        </p:grpSpPr>
        <p:sp>
          <p:nvSpPr>
            <p:cNvPr id="71" name="椭圆 70"/>
            <p:cNvSpPr/>
            <p:nvPr/>
          </p:nvSpPr>
          <p:spPr>
            <a:xfrm>
              <a:off x="5272248" y="4626108"/>
              <a:ext cx="81021" cy="8102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任意多边形 7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711192" fontAlgn="auto">
                <a:spcBef>
                  <a:spcPts val="0"/>
                </a:spcBef>
                <a:spcAft>
                  <a:spcPts val="0"/>
                </a:spcAft>
                <a:defRPr/>
              </a:pPr>
              <a:endParaRPr lang="zh-CN" altLang="en-US" sz="140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3" name="文本框 72"/>
          <p:cNvSpPr txBox="1"/>
          <p:nvPr/>
        </p:nvSpPr>
        <p:spPr>
          <a:xfrm>
            <a:off x="7033589" y="3809694"/>
            <a:ext cx="1384718" cy="334707"/>
          </a:xfrm>
          <a:prstGeom prst="rect">
            <a:avLst/>
          </a:prstGeom>
          <a:noFill/>
        </p:spPr>
        <p:txBody>
          <a:bodyPr wrap="square" rtlCol="0">
            <a:spAutoFit/>
          </a:bodyPr>
          <a:lstStyle/>
          <a:p>
            <a:pPr defTabSz="711192" fontAlgn="auto">
              <a:spcBef>
                <a:spcPts val="0"/>
              </a:spcBef>
              <a:spcAft>
                <a:spcPts val="0"/>
              </a:spcAft>
              <a:defRPr/>
            </a:pPr>
            <a:r>
              <a:rPr lang="zh-CN" altLang="en-US" sz="1555" dirty="0">
                <a:solidFill>
                  <a:srgbClr val="0070C0"/>
                </a:solidFill>
                <a:latin typeface="微软雅黑" panose="020B0503020204020204" pitchFamily="34" charset="-122"/>
                <a:ea typeface="微软雅黑" panose="020B0503020204020204" pitchFamily="34" charset="-122"/>
              </a:rPr>
              <a:t>在此添加标题</a:t>
            </a:r>
          </a:p>
        </p:txBody>
      </p:sp>
      <p:sp>
        <p:nvSpPr>
          <p:cNvPr id="74" name="文本框 73"/>
          <p:cNvSpPr txBox="1"/>
          <p:nvPr/>
        </p:nvSpPr>
        <p:spPr>
          <a:xfrm>
            <a:off x="6596924" y="4079248"/>
            <a:ext cx="1821383" cy="674031"/>
          </a:xfrm>
          <a:prstGeom prst="rect">
            <a:avLst/>
          </a:prstGeom>
          <a:noFill/>
        </p:spPr>
        <p:txBody>
          <a:bodyPr wrap="square" rtlCol="0">
            <a:spAutoFit/>
          </a:bodyPr>
          <a:lstStyle/>
          <a:p>
            <a:pPr algn="just" defTabSz="711192" fontAlgn="auto">
              <a:spcBef>
                <a:spcPts val="0"/>
              </a:spcBef>
              <a:spcAft>
                <a:spcPts val="0"/>
              </a:spcAft>
              <a:defRPr/>
            </a:pP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内容</a:t>
            </a:r>
            <a:r>
              <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rPr>
              <a:t>这里添加文字内容</a:t>
            </a: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a:p>
            <a:pPr algn="just" defTabSz="711192" fontAlgn="auto">
              <a:spcBef>
                <a:spcPts val="0"/>
              </a:spcBef>
              <a:spcAft>
                <a:spcPts val="0"/>
              </a:spcAft>
              <a:defRPr/>
            </a:pPr>
            <a:endParaRPr lang="zh-CN" altLang="en-US" sz="933"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75" name="Freeform 57"/>
          <p:cNvSpPr>
            <a:spLocks noEditPoints="1"/>
          </p:cNvSpPr>
          <p:nvPr/>
        </p:nvSpPr>
        <p:spPr bwMode="auto">
          <a:xfrm>
            <a:off x="6723679" y="3787192"/>
            <a:ext cx="278904" cy="279441"/>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0070C0">
              <a:alpha val="40000"/>
            </a:srgbClr>
          </a:solidFill>
          <a:ln>
            <a:noFill/>
          </a:ln>
        </p:spPr>
        <p:txBody>
          <a:bodyPr vert="horz" wrap="square" lIns="71115" tIns="35558" rIns="71115" bIns="35558" numCol="1" anchor="t" anchorCtr="0" compatLnSpc="1">
            <a:prstTxWarp prst="textNoShape">
              <a:avLst/>
            </a:prstTxWarp>
          </a:bodyPr>
          <a:lstStyle/>
          <a:p>
            <a:pPr defTabSz="711192" fontAlgn="auto">
              <a:spcBef>
                <a:spcPts val="0"/>
              </a:spcBef>
              <a:spcAft>
                <a:spcPts val="0"/>
              </a:spcAft>
              <a:defRPr/>
            </a:pPr>
            <a:endParaRPr lang="zh-CN" altLang="en-US" sz="1400" dirty="0">
              <a:solidFill>
                <a:prstClr val="black"/>
              </a:solidFill>
              <a:latin typeface="Calibri"/>
              <a:ea typeface="微软雅黑" panose="020B0503020204020204" pitchFamily="34" charset="-122"/>
            </a:endParaRPr>
          </a:p>
        </p:txBody>
      </p:sp>
      <p:sp>
        <p:nvSpPr>
          <p:cNvPr id="54"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55" name="图片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57" name="文本框 56"/>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1946232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4"/>
                                        </p:tgtEl>
                                        <p:attrNameLst>
                                          <p:attrName>ppt_y</p:attrName>
                                        </p:attrNameLst>
                                      </p:cBhvr>
                                      <p:tavLst>
                                        <p:tav tm="0">
                                          <p:val>
                                            <p:strVal val="#ppt_y"/>
                                          </p:val>
                                        </p:tav>
                                        <p:tav tm="100000">
                                          <p:val>
                                            <p:strVal val="#ppt_y"/>
                                          </p:val>
                                        </p:tav>
                                      </p:tavLst>
                                    </p:anim>
                                    <p:anim calcmode="lin" valueType="num">
                                      <p:cBhvr>
                                        <p:cTn id="13"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4"/>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750"/>
                                        <p:tgtEl>
                                          <p:spTgt spid="2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down)">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down)">
                                      <p:cBhvr>
                                        <p:cTn id="30" dur="500"/>
                                        <p:tgtEl>
                                          <p:spTgt spid="34"/>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fade">
                                      <p:cBhvr>
                                        <p:cTn id="43" dur="500"/>
                                        <p:tgtEl>
                                          <p:spTgt spid="4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500"/>
                                        <p:tgtEl>
                                          <p:spTgt spid="4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fade">
                                      <p:cBhvr>
                                        <p:cTn id="49" dur="500"/>
                                        <p:tgtEl>
                                          <p:spTgt spid="42"/>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750"/>
                                        <p:tgtEl>
                                          <p:spTgt spid="38"/>
                                        </p:tgtEl>
                                      </p:cBhvr>
                                    </p:animEffect>
                                    <p:anim calcmode="lin" valueType="num">
                                      <p:cBhvr>
                                        <p:cTn id="55" dur="750" fill="hold"/>
                                        <p:tgtEl>
                                          <p:spTgt spid="38"/>
                                        </p:tgtEl>
                                        <p:attrNameLst>
                                          <p:attrName>ppt_x</p:attrName>
                                        </p:attrNameLst>
                                      </p:cBhvr>
                                      <p:tavLst>
                                        <p:tav tm="0">
                                          <p:val>
                                            <p:strVal val="#ppt_x"/>
                                          </p:val>
                                        </p:tav>
                                        <p:tav tm="100000">
                                          <p:val>
                                            <p:strVal val="#ppt_x"/>
                                          </p:val>
                                        </p:tav>
                                      </p:tavLst>
                                    </p:anim>
                                    <p:anim calcmode="lin" valueType="num">
                                      <p:cBhvr>
                                        <p:cTn id="56" dur="75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750"/>
                                        <p:tgtEl>
                                          <p:spTgt spid="24"/>
                                        </p:tgtEl>
                                      </p:cBhvr>
                                    </p:animEffect>
                                  </p:childTnLst>
                                </p:cTn>
                              </p:par>
                            </p:childTnLst>
                          </p:cTn>
                        </p:par>
                      </p:childTnLst>
                    </p:cTn>
                  </p:par>
                  <p:par>
                    <p:cTn id="62" fill="hold">
                      <p:stCondLst>
                        <p:cond delay="indefinite"/>
                      </p:stCondLst>
                      <p:childTnLst>
                        <p:par>
                          <p:cTn id="63" fill="hold">
                            <p:stCondLst>
                              <p:cond delay="0"/>
                            </p:stCondLst>
                            <p:childTnLst>
                              <p:par>
                                <p:cTn id="64" presetID="22" presetClass="entr" presetSubtype="4"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down)">
                                      <p:cBhvr>
                                        <p:cTn id="66" dur="500"/>
                                        <p:tgtEl>
                                          <p:spTgt spid="28"/>
                                        </p:tgtEl>
                                      </p:cBhvr>
                                    </p:animEffect>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nodeType="click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8" fill="hold" grpId="0" nodeType="click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wipe(left)">
                                      <p:cBhvr>
                                        <p:cTn id="76" dur="500"/>
                                        <p:tgtEl>
                                          <p:spTgt spid="52"/>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500"/>
                                        <p:tgtEl>
                                          <p:spTgt spid="5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9"/>
                                        </p:tgtEl>
                                        <p:attrNameLst>
                                          <p:attrName>style.visibility</p:attrName>
                                        </p:attrNameLst>
                                      </p:cBhvr>
                                      <p:to>
                                        <p:strVal val="visible"/>
                                      </p:to>
                                    </p:set>
                                    <p:animEffect transition="in" filter="fade">
                                      <p:cBhvr>
                                        <p:cTn id="84" dur="500"/>
                                        <p:tgtEl>
                                          <p:spTgt spid="5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childTnLst>
                    </p:cTn>
                  </p:par>
                  <p:par>
                    <p:cTn id="88" fill="hold">
                      <p:stCondLst>
                        <p:cond delay="indefinite"/>
                      </p:stCondLst>
                      <p:childTnLst>
                        <p:par>
                          <p:cTn id="89" fill="hold">
                            <p:stCondLst>
                              <p:cond delay="0"/>
                            </p:stCondLst>
                            <p:childTnLst>
                              <p:par>
                                <p:cTn id="90" presetID="42" presetClass="entr" presetSubtype="0" fill="hold" grpId="0" nodeType="clickEffect">
                                  <p:stCondLst>
                                    <p:cond delay="0"/>
                                  </p:stCondLst>
                                  <p:childTnLst>
                                    <p:set>
                                      <p:cBhvr>
                                        <p:cTn id="91" dur="1" fill="hold">
                                          <p:stCondLst>
                                            <p:cond delay="0"/>
                                          </p:stCondLst>
                                        </p:cTn>
                                        <p:tgtEl>
                                          <p:spTgt spid="53"/>
                                        </p:tgtEl>
                                        <p:attrNameLst>
                                          <p:attrName>style.visibility</p:attrName>
                                        </p:attrNameLst>
                                      </p:cBhvr>
                                      <p:to>
                                        <p:strVal val="visible"/>
                                      </p:to>
                                    </p:set>
                                    <p:animEffect transition="in" filter="fade">
                                      <p:cBhvr>
                                        <p:cTn id="92" dur="750"/>
                                        <p:tgtEl>
                                          <p:spTgt spid="53"/>
                                        </p:tgtEl>
                                      </p:cBhvr>
                                    </p:animEffect>
                                    <p:anim calcmode="lin" valueType="num">
                                      <p:cBhvr>
                                        <p:cTn id="93" dur="750" fill="hold"/>
                                        <p:tgtEl>
                                          <p:spTgt spid="53"/>
                                        </p:tgtEl>
                                        <p:attrNameLst>
                                          <p:attrName>ppt_x</p:attrName>
                                        </p:attrNameLst>
                                      </p:cBhvr>
                                      <p:tavLst>
                                        <p:tav tm="0">
                                          <p:val>
                                            <p:strVal val="#ppt_x"/>
                                          </p:val>
                                        </p:tav>
                                        <p:tav tm="100000">
                                          <p:val>
                                            <p:strVal val="#ppt_x"/>
                                          </p:val>
                                        </p:tav>
                                      </p:tavLst>
                                    </p:anim>
                                    <p:anim calcmode="lin" valueType="num">
                                      <p:cBhvr>
                                        <p:cTn id="94" dur="75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fade">
                                      <p:cBhvr>
                                        <p:cTn id="99" dur="750"/>
                                        <p:tgtEl>
                                          <p:spTgt spid="30"/>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31"/>
                                        </p:tgtEl>
                                        <p:attrNameLst>
                                          <p:attrName>style.visibility</p:attrName>
                                        </p:attrNameLst>
                                      </p:cBhvr>
                                      <p:to>
                                        <p:strVal val="visible"/>
                                      </p:to>
                                    </p:set>
                                    <p:animEffect transition="in" filter="wipe(down)">
                                      <p:cBhvr>
                                        <p:cTn id="104" dur="500"/>
                                        <p:tgtEl>
                                          <p:spTgt spid="31"/>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nodeType="clickEffect">
                                  <p:stCondLst>
                                    <p:cond delay="0"/>
                                  </p:stCondLst>
                                  <p:childTnLst>
                                    <p:set>
                                      <p:cBhvr>
                                        <p:cTn id="108" dur="1" fill="hold">
                                          <p:stCondLst>
                                            <p:cond delay="0"/>
                                          </p:stCondLst>
                                        </p:cTn>
                                        <p:tgtEl>
                                          <p:spTgt spid="43"/>
                                        </p:tgtEl>
                                        <p:attrNameLst>
                                          <p:attrName>style.visibility</p:attrName>
                                        </p:attrNameLst>
                                      </p:cBhvr>
                                      <p:to>
                                        <p:strVal val="visible"/>
                                      </p:to>
                                    </p:set>
                                    <p:animEffect transition="in" filter="wipe(down)">
                                      <p:cBhvr>
                                        <p:cTn id="109" dur="500"/>
                                        <p:tgtEl>
                                          <p:spTgt spid="43"/>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grpId="0" nodeType="click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2" fill="hold" grpId="0" nodeType="click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wipe(right)">
                                      <p:cBhvr>
                                        <p:cTn id="119" dur="500"/>
                                        <p:tgtEl>
                                          <p:spTgt spid="46"/>
                                        </p:tgtEl>
                                      </p:cBhvr>
                                    </p:animEffect>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grpId="0" nodeType="clickEffect">
                                  <p:stCondLst>
                                    <p:cond delay="0"/>
                                  </p:stCondLst>
                                  <p:childTnLst>
                                    <p:set>
                                      <p:cBhvr>
                                        <p:cTn id="123" dur="1" fill="hold">
                                          <p:stCondLst>
                                            <p:cond delay="0"/>
                                          </p:stCondLst>
                                        </p:cTn>
                                        <p:tgtEl>
                                          <p:spTgt spid="47"/>
                                        </p:tgtEl>
                                        <p:attrNameLst>
                                          <p:attrName>style.visibility</p:attrName>
                                        </p:attrNameLst>
                                      </p:cBhvr>
                                      <p:to>
                                        <p:strVal val="visible"/>
                                      </p:to>
                                    </p:set>
                                    <p:animEffect transition="in" filter="fade">
                                      <p:cBhvr>
                                        <p:cTn id="124" dur="750"/>
                                        <p:tgtEl>
                                          <p:spTgt spid="47"/>
                                        </p:tgtEl>
                                      </p:cBhvr>
                                    </p:animEffect>
                                    <p:anim calcmode="lin" valueType="num">
                                      <p:cBhvr>
                                        <p:cTn id="125" dur="750" fill="hold"/>
                                        <p:tgtEl>
                                          <p:spTgt spid="47"/>
                                        </p:tgtEl>
                                        <p:attrNameLst>
                                          <p:attrName>ppt_x</p:attrName>
                                        </p:attrNameLst>
                                      </p:cBhvr>
                                      <p:tavLst>
                                        <p:tav tm="0">
                                          <p:val>
                                            <p:strVal val="#ppt_x"/>
                                          </p:val>
                                        </p:tav>
                                        <p:tav tm="100000">
                                          <p:val>
                                            <p:strVal val="#ppt_x"/>
                                          </p:val>
                                        </p:tav>
                                      </p:tavLst>
                                    </p:anim>
                                    <p:anim calcmode="lin" valueType="num">
                                      <p:cBhvr>
                                        <p:cTn id="126" dur="75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2"/>
                                        </p:tgtEl>
                                        <p:attrNameLst>
                                          <p:attrName>style.visibility</p:attrName>
                                        </p:attrNameLst>
                                      </p:cBhvr>
                                      <p:to>
                                        <p:strVal val="visible"/>
                                      </p:to>
                                    </p:set>
                                    <p:animEffect transition="in" filter="fade">
                                      <p:cBhvr>
                                        <p:cTn id="131" dur="750"/>
                                        <p:tgtEl>
                                          <p:spTgt spid="32"/>
                                        </p:tgtEl>
                                      </p:cBhvr>
                                    </p:animEffect>
                                  </p:childTnLst>
                                </p:cTn>
                              </p:par>
                            </p:childTnLst>
                          </p:cTn>
                        </p:par>
                      </p:childTnLst>
                    </p:cTn>
                  </p:par>
                  <p:par>
                    <p:cTn id="132" fill="hold">
                      <p:stCondLst>
                        <p:cond delay="indefinite"/>
                      </p:stCondLst>
                      <p:childTnLst>
                        <p:par>
                          <p:cTn id="133" fill="hold">
                            <p:stCondLst>
                              <p:cond delay="0"/>
                            </p:stCondLst>
                            <p:childTnLst>
                              <p:par>
                                <p:cTn id="134" presetID="22" presetClass="entr" presetSubtype="4" fill="hold" grpId="0" nodeType="clickEffect">
                                  <p:stCondLst>
                                    <p:cond delay="0"/>
                                  </p:stCondLst>
                                  <p:childTnLst>
                                    <p:set>
                                      <p:cBhvr>
                                        <p:cTn id="135" dur="1" fill="hold">
                                          <p:stCondLst>
                                            <p:cond delay="0"/>
                                          </p:stCondLst>
                                        </p:cTn>
                                        <p:tgtEl>
                                          <p:spTgt spid="33"/>
                                        </p:tgtEl>
                                        <p:attrNameLst>
                                          <p:attrName>style.visibility</p:attrName>
                                        </p:attrNameLst>
                                      </p:cBhvr>
                                      <p:to>
                                        <p:strVal val="visible"/>
                                      </p:to>
                                    </p:set>
                                    <p:animEffect transition="in" filter="wipe(down)">
                                      <p:cBhvr>
                                        <p:cTn id="136" dur="500"/>
                                        <p:tgtEl>
                                          <p:spTgt spid="33"/>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4" fill="hold" nodeType="clickEffect">
                                  <p:stCondLst>
                                    <p:cond delay="0"/>
                                  </p:stCondLst>
                                  <p:childTnLst>
                                    <p:set>
                                      <p:cBhvr>
                                        <p:cTn id="140" dur="1" fill="hold">
                                          <p:stCondLst>
                                            <p:cond delay="0"/>
                                          </p:stCondLst>
                                        </p:cTn>
                                        <p:tgtEl>
                                          <p:spTgt spid="70"/>
                                        </p:tgtEl>
                                        <p:attrNameLst>
                                          <p:attrName>style.visibility</p:attrName>
                                        </p:attrNameLst>
                                      </p:cBhvr>
                                      <p:to>
                                        <p:strVal val="visible"/>
                                      </p:to>
                                    </p:set>
                                    <p:animEffect transition="in" filter="wipe(down)">
                                      <p:cBhvr>
                                        <p:cTn id="141" dur="500"/>
                                        <p:tgtEl>
                                          <p:spTgt spid="70"/>
                                        </p:tgtEl>
                                      </p:cBhvr>
                                    </p:animEffect>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75"/>
                                        </p:tgtEl>
                                        <p:attrNameLst>
                                          <p:attrName>style.visibility</p:attrName>
                                        </p:attrNameLst>
                                      </p:cBhvr>
                                      <p:to>
                                        <p:strVal val="visible"/>
                                      </p:to>
                                    </p:set>
                                    <p:animEffect transition="in" filter="fade">
                                      <p:cBhvr>
                                        <p:cTn id="146" dur="500"/>
                                        <p:tgtEl>
                                          <p:spTgt spid="75"/>
                                        </p:tgtEl>
                                      </p:cBhvr>
                                    </p:animEffect>
                                  </p:childTnLst>
                                </p:cTn>
                              </p:par>
                            </p:childTnLst>
                          </p:cTn>
                        </p:par>
                      </p:childTnLst>
                    </p:cTn>
                  </p:par>
                  <p:par>
                    <p:cTn id="147" fill="hold">
                      <p:stCondLst>
                        <p:cond delay="indefinite"/>
                      </p:stCondLst>
                      <p:childTnLst>
                        <p:par>
                          <p:cTn id="148" fill="hold">
                            <p:stCondLst>
                              <p:cond delay="0"/>
                            </p:stCondLst>
                            <p:childTnLst>
                              <p:par>
                                <p:cTn id="149" presetID="22" presetClass="entr" presetSubtype="8" fill="hold" grpId="0" nodeType="clickEffect">
                                  <p:stCondLst>
                                    <p:cond delay="0"/>
                                  </p:stCondLst>
                                  <p:childTnLst>
                                    <p:set>
                                      <p:cBhvr>
                                        <p:cTn id="150" dur="1" fill="hold">
                                          <p:stCondLst>
                                            <p:cond delay="0"/>
                                          </p:stCondLst>
                                        </p:cTn>
                                        <p:tgtEl>
                                          <p:spTgt spid="73"/>
                                        </p:tgtEl>
                                        <p:attrNameLst>
                                          <p:attrName>style.visibility</p:attrName>
                                        </p:attrNameLst>
                                      </p:cBhvr>
                                      <p:to>
                                        <p:strVal val="visible"/>
                                      </p:to>
                                    </p:set>
                                    <p:animEffect transition="in" filter="wipe(left)">
                                      <p:cBhvr>
                                        <p:cTn id="151" dur="500"/>
                                        <p:tgtEl>
                                          <p:spTgt spid="73"/>
                                        </p:tgtEl>
                                      </p:cBhvr>
                                    </p:animEffect>
                                  </p:childTnLst>
                                </p:cTn>
                              </p:par>
                            </p:childTnLst>
                          </p:cTn>
                        </p:par>
                      </p:childTnLst>
                    </p:cTn>
                  </p:par>
                  <p:par>
                    <p:cTn id="152" fill="hold">
                      <p:stCondLst>
                        <p:cond delay="indefinite"/>
                      </p:stCondLst>
                      <p:childTnLst>
                        <p:par>
                          <p:cTn id="153" fill="hold">
                            <p:stCondLst>
                              <p:cond delay="0"/>
                            </p:stCondLst>
                            <p:childTnLst>
                              <p:par>
                                <p:cTn id="154" presetID="42" presetClass="entr" presetSubtype="0" fill="hold" grpId="0" nodeType="clickEffect">
                                  <p:stCondLst>
                                    <p:cond delay="0"/>
                                  </p:stCondLst>
                                  <p:childTnLst>
                                    <p:set>
                                      <p:cBhvr>
                                        <p:cTn id="155" dur="1" fill="hold">
                                          <p:stCondLst>
                                            <p:cond delay="0"/>
                                          </p:stCondLst>
                                        </p:cTn>
                                        <p:tgtEl>
                                          <p:spTgt spid="74"/>
                                        </p:tgtEl>
                                        <p:attrNameLst>
                                          <p:attrName>style.visibility</p:attrName>
                                        </p:attrNameLst>
                                      </p:cBhvr>
                                      <p:to>
                                        <p:strVal val="visible"/>
                                      </p:to>
                                    </p:set>
                                    <p:animEffect transition="in" filter="fade">
                                      <p:cBhvr>
                                        <p:cTn id="156" dur="750"/>
                                        <p:tgtEl>
                                          <p:spTgt spid="74"/>
                                        </p:tgtEl>
                                      </p:cBhvr>
                                    </p:animEffect>
                                    <p:anim calcmode="lin" valueType="num">
                                      <p:cBhvr>
                                        <p:cTn id="157" dur="750" fill="hold"/>
                                        <p:tgtEl>
                                          <p:spTgt spid="74"/>
                                        </p:tgtEl>
                                        <p:attrNameLst>
                                          <p:attrName>ppt_x</p:attrName>
                                        </p:attrNameLst>
                                      </p:cBhvr>
                                      <p:tavLst>
                                        <p:tav tm="0">
                                          <p:val>
                                            <p:strVal val="#ppt_x"/>
                                          </p:val>
                                        </p:tav>
                                        <p:tav tm="100000">
                                          <p:val>
                                            <p:strVal val="#ppt_x"/>
                                          </p:val>
                                        </p:tav>
                                      </p:tavLst>
                                    </p:anim>
                                    <p:anim calcmode="lin" valueType="num">
                                      <p:cBhvr>
                                        <p:cTn id="158" dur="75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159" fill="hold">
                      <p:stCondLst>
                        <p:cond delay="indefinite"/>
                      </p:stCondLst>
                      <p:childTnLst>
                        <p:par>
                          <p:cTn id="160" fill="hold">
                            <p:stCondLst>
                              <p:cond delay="0"/>
                            </p:stCondLst>
                            <p:childTnLst>
                              <p:par>
                                <p:cTn id="161" presetID="10" presetClass="entr" presetSubtype="0" fill="hold" grpId="0" nodeType="clickEffect">
                                  <p:stCondLst>
                                    <p:cond delay="0"/>
                                  </p:stCondLst>
                                  <p:childTnLst>
                                    <p:set>
                                      <p:cBhvr>
                                        <p:cTn id="162" dur="1" fill="hold">
                                          <p:stCondLst>
                                            <p:cond delay="0"/>
                                          </p:stCondLst>
                                        </p:cTn>
                                        <p:tgtEl>
                                          <p:spTgt spid="22"/>
                                        </p:tgtEl>
                                        <p:attrNameLst>
                                          <p:attrName>style.visibility</p:attrName>
                                        </p:attrNameLst>
                                      </p:cBhvr>
                                      <p:to>
                                        <p:strVal val="visible"/>
                                      </p:to>
                                    </p:set>
                                    <p:animEffect transition="in" filter="fade">
                                      <p:cBhvr>
                                        <p:cTn id="163" dur="500"/>
                                        <p:tgtEl>
                                          <p:spTgt spid="22"/>
                                        </p:tgtEl>
                                      </p:cBhvr>
                                    </p:animEffect>
                                  </p:childTnLst>
                                </p:cTn>
                              </p:par>
                            </p:childTnLst>
                          </p:cTn>
                        </p:par>
                      </p:childTnLst>
                    </p:cTn>
                  </p:par>
                  <p:par>
                    <p:cTn id="164" fill="hold">
                      <p:stCondLst>
                        <p:cond delay="indefinite"/>
                      </p:stCondLst>
                      <p:childTnLst>
                        <p:par>
                          <p:cTn id="165" fill="hold">
                            <p:stCondLst>
                              <p:cond delay="0"/>
                            </p:stCondLst>
                            <p:childTnLst>
                              <p:par>
                                <p:cTn id="166" presetID="22" presetClass="entr" presetSubtype="4" fill="hold" grpId="0" nodeType="clickEffect">
                                  <p:stCondLst>
                                    <p:cond delay="0"/>
                                  </p:stCondLst>
                                  <p:childTnLst>
                                    <p:set>
                                      <p:cBhvr>
                                        <p:cTn id="167" dur="1" fill="hold">
                                          <p:stCondLst>
                                            <p:cond delay="0"/>
                                          </p:stCondLst>
                                        </p:cTn>
                                        <p:tgtEl>
                                          <p:spTgt spid="57"/>
                                        </p:tgtEl>
                                        <p:attrNameLst>
                                          <p:attrName>style.visibility</p:attrName>
                                        </p:attrNameLst>
                                      </p:cBhvr>
                                      <p:to>
                                        <p:strVal val="visible"/>
                                      </p:to>
                                    </p:set>
                                    <p:animEffect transition="in" filter="wipe(down)">
                                      <p:cBhvr>
                                        <p:cTn id="168"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7" grpId="0"/>
      <p:bldP spid="28" grpId="0"/>
      <p:bldP spid="30" grpId="0" animBg="1"/>
      <p:bldP spid="31" grpId="0"/>
      <p:bldP spid="32" grpId="0" animBg="1"/>
      <p:bldP spid="33" grpId="0"/>
      <p:bldP spid="37" grpId="0"/>
      <p:bldP spid="38" grpId="0"/>
      <p:bldP spid="39" grpId="0" animBg="1"/>
      <p:bldP spid="40" grpId="0" animBg="1"/>
      <p:bldP spid="41" grpId="0" animBg="1"/>
      <p:bldP spid="42" grpId="0" animBg="1"/>
      <p:bldP spid="46" grpId="0"/>
      <p:bldP spid="47" grpId="0"/>
      <p:bldP spid="48" grpId="0" animBg="1"/>
      <p:bldP spid="52" grpId="0"/>
      <p:bldP spid="53" grpId="0"/>
      <p:bldP spid="56" grpId="0" animBg="1"/>
      <p:bldP spid="59" grpId="0" animBg="1"/>
      <p:bldP spid="66" grpId="0" animBg="1"/>
      <p:bldP spid="73" grpId="0"/>
      <p:bldP spid="74" grpId="0"/>
      <p:bldP spid="75" grpId="0" animBg="1"/>
      <p:bldP spid="54" grpId="0" bldLvl="0" autoUpdateAnimBg="0"/>
      <p:bldP spid="5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51"/>
          <p:cNvGrpSpPr>
            <a:grpSpLocks/>
          </p:cNvGrpSpPr>
          <p:nvPr/>
        </p:nvGrpSpPr>
        <p:grpSpPr bwMode="auto">
          <a:xfrm>
            <a:off x="5484161" y="851903"/>
            <a:ext cx="2872207" cy="1903308"/>
            <a:chOff x="5553800" y="924344"/>
            <a:chExt cx="2907525" cy="1927850"/>
          </a:xfrm>
        </p:grpSpPr>
        <p:sp>
          <p:nvSpPr>
            <p:cNvPr id="53" name="圆角矩形标注 52"/>
            <p:cNvSpPr/>
            <p:nvPr/>
          </p:nvSpPr>
          <p:spPr>
            <a:xfrm flipH="1">
              <a:off x="5553800" y="924344"/>
              <a:ext cx="2907525" cy="1927850"/>
            </a:xfrm>
            <a:prstGeom prst="wedgeRoundRectCallout">
              <a:avLst>
                <a:gd name="adj1" fmla="val -1475"/>
                <a:gd name="adj2" fmla="val 68169"/>
                <a:gd name="adj3" fmla="val 16667"/>
              </a:avLst>
            </a:prstGeom>
            <a:solidFill>
              <a:srgbClr val="0070C0"/>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54" name="圆角矩形标注 53"/>
            <p:cNvSpPr/>
            <p:nvPr/>
          </p:nvSpPr>
          <p:spPr>
            <a:xfrm flipH="1">
              <a:off x="5725204" y="971984"/>
              <a:ext cx="2736121" cy="1815101"/>
            </a:xfrm>
            <a:prstGeom prst="wedgeRoundRectCallout">
              <a:avLst>
                <a:gd name="adj1" fmla="val -1475"/>
                <a:gd name="adj2" fmla="val 681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grpSp>
      <p:grpSp>
        <p:nvGrpSpPr>
          <p:cNvPr id="3" name="组合 54"/>
          <p:cNvGrpSpPr>
            <a:grpSpLocks/>
          </p:cNvGrpSpPr>
          <p:nvPr/>
        </p:nvGrpSpPr>
        <p:grpSpPr bwMode="auto">
          <a:xfrm>
            <a:off x="1559963" y="1215633"/>
            <a:ext cx="2574326" cy="1757503"/>
            <a:chOff x="1580089" y="1293093"/>
            <a:chExt cx="2605556" cy="1779954"/>
          </a:xfrm>
        </p:grpSpPr>
        <p:sp>
          <p:nvSpPr>
            <p:cNvPr id="56" name="圆角矩形标注 55"/>
            <p:cNvSpPr/>
            <p:nvPr/>
          </p:nvSpPr>
          <p:spPr>
            <a:xfrm>
              <a:off x="1592784" y="1293093"/>
              <a:ext cx="2592861" cy="1779954"/>
            </a:xfrm>
            <a:prstGeom prst="wedgeRoundRectCallout">
              <a:avLst>
                <a:gd name="adj1" fmla="val -15494"/>
                <a:gd name="adj2" fmla="val 64875"/>
                <a:gd name="adj3" fmla="val 16667"/>
              </a:avLst>
            </a:prstGeom>
            <a:solidFill>
              <a:srgbClr val="0070C0"/>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57" name="圆角矩形标注 56"/>
            <p:cNvSpPr/>
            <p:nvPr/>
          </p:nvSpPr>
          <p:spPr>
            <a:xfrm>
              <a:off x="1580089" y="1332789"/>
              <a:ext cx="2440527" cy="1675156"/>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grpSp>
      <p:grpSp>
        <p:nvGrpSpPr>
          <p:cNvPr id="4" name="组合 57"/>
          <p:cNvGrpSpPr>
            <a:grpSpLocks/>
          </p:cNvGrpSpPr>
          <p:nvPr/>
        </p:nvGrpSpPr>
        <p:grpSpPr bwMode="auto">
          <a:xfrm>
            <a:off x="3565176" y="3103264"/>
            <a:ext cx="2586868" cy="1754367"/>
            <a:chOff x="3609583" y="3228600"/>
            <a:chExt cx="2272417" cy="1559969"/>
          </a:xfrm>
        </p:grpSpPr>
        <p:sp>
          <p:nvSpPr>
            <p:cNvPr id="59" name="圆角矩形标注 58"/>
            <p:cNvSpPr/>
            <p:nvPr/>
          </p:nvSpPr>
          <p:spPr>
            <a:xfrm>
              <a:off x="3609583" y="3228600"/>
              <a:ext cx="2272417" cy="1559969"/>
            </a:xfrm>
            <a:prstGeom prst="wedgeRoundRectCallout">
              <a:avLst>
                <a:gd name="adj1" fmla="val -15494"/>
                <a:gd name="adj2" fmla="val 64875"/>
                <a:gd name="adj3" fmla="val 16667"/>
              </a:avLst>
            </a:prstGeom>
            <a:solidFill>
              <a:schemeClr val="accent4"/>
            </a:solidFill>
            <a:ln w="12700" cap="flat" cmpd="sng" algn="ctr">
              <a:noFill/>
              <a:prstDash val="solid"/>
            </a:ln>
            <a:effectLst>
              <a:outerShdw blurRad="393700" dist="38100" dir="5400000" algn="t" rotWithShape="0">
                <a:schemeClr val="tx1">
                  <a:alpha val="37000"/>
                </a:schemeClr>
              </a:outerShdw>
            </a:effectLst>
          </p:spPr>
          <p:txBody>
            <a:bodyPr anchor="ctr"/>
            <a:lstStyle/>
            <a:p>
              <a:pPr algn="ctr" defTabSz="955842" fontAlgn="auto">
                <a:spcBef>
                  <a:spcPts val="0"/>
                </a:spcBef>
                <a:spcAft>
                  <a:spcPts val="0"/>
                </a:spcAft>
                <a:defRPr/>
              </a:pPr>
              <a:endParaRPr lang="zh-CN" altLang="en-US" sz="1876" kern="0">
                <a:solidFill>
                  <a:schemeClr val="accent3"/>
                </a:solidFill>
                <a:latin typeface="Calibri"/>
                <a:ea typeface="+mn-ea"/>
              </a:endParaRPr>
            </a:p>
          </p:txBody>
        </p:sp>
        <p:sp>
          <p:nvSpPr>
            <p:cNvPr id="60" name="圆角矩形标注 59"/>
            <p:cNvSpPr/>
            <p:nvPr/>
          </p:nvSpPr>
          <p:spPr>
            <a:xfrm>
              <a:off x="3609583" y="3275999"/>
              <a:ext cx="2138827" cy="1467960"/>
            </a:xfrm>
            <a:prstGeom prst="wedgeRoundRectCallout">
              <a:avLst>
                <a:gd name="adj1" fmla="val -14449"/>
                <a:gd name="adj2" fmla="val 64669"/>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grpSp>
      <p:grpSp>
        <p:nvGrpSpPr>
          <p:cNvPr id="5" name="组合 60"/>
          <p:cNvGrpSpPr/>
          <p:nvPr/>
        </p:nvGrpSpPr>
        <p:grpSpPr>
          <a:xfrm>
            <a:off x="6308680" y="3174234"/>
            <a:ext cx="1106192" cy="900453"/>
            <a:chOff x="6387953" y="3276402"/>
            <a:chExt cx="1120093" cy="911768"/>
          </a:xfrm>
          <a:effectLst>
            <a:outerShdw blurRad="50800" dist="38100" dir="2700000" algn="tl" rotWithShape="0">
              <a:prstClr val="black">
                <a:alpha val="40000"/>
              </a:prstClr>
            </a:outerShdw>
          </a:effectLst>
        </p:grpSpPr>
        <p:sp>
          <p:nvSpPr>
            <p:cNvPr id="62" name="圆角矩形标注 61"/>
            <p:cNvSpPr/>
            <p:nvPr/>
          </p:nvSpPr>
          <p:spPr>
            <a:xfrm flipH="1">
              <a:off x="6387953" y="3276402"/>
              <a:ext cx="1120093" cy="911768"/>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sp>
          <p:nvSpPr>
            <p:cNvPr id="63" name="Freeform 8"/>
            <p:cNvSpPr>
              <a:spLocks noEditPoints="1"/>
            </p:cNvSpPr>
            <p:nvPr/>
          </p:nvSpPr>
          <p:spPr bwMode="auto">
            <a:xfrm>
              <a:off x="6685649" y="3482271"/>
              <a:ext cx="524699" cy="500029"/>
            </a:xfrm>
            <a:custGeom>
              <a:avLst/>
              <a:gdLst>
                <a:gd name="T0" fmla="*/ 170977 w 1145"/>
                <a:gd name="T1" fmla="*/ 701008 h 1092"/>
                <a:gd name="T2" fmla="*/ 268350 w 1145"/>
                <a:gd name="T3" fmla="*/ 701008 h 1092"/>
                <a:gd name="T4" fmla="*/ 287518 w 1145"/>
                <a:gd name="T5" fmla="*/ 682621 h 1092"/>
                <a:gd name="T6" fmla="*/ 287518 w 1145"/>
                <a:gd name="T7" fmla="*/ 517137 h 1092"/>
                <a:gd name="T8" fmla="*/ 268350 w 1145"/>
                <a:gd name="T9" fmla="*/ 498750 h 1092"/>
                <a:gd name="T10" fmla="*/ 170977 w 1145"/>
                <a:gd name="T11" fmla="*/ 498750 h 1092"/>
                <a:gd name="T12" fmla="*/ 151809 w 1145"/>
                <a:gd name="T13" fmla="*/ 517137 h 1092"/>
                <a:gd name="T14" fmla="*/ 151809 w 1145"/>
                <a:gd name="T15" fmla="*/ 682621 h 1092"/>
                <a:gd name="T16" fmla="*/ 170977 w 1145"/>
                <a:gd name="T17" fmla="*/ 701008 h 1092"/>
                <a:gd name="T18" fmla="*/ 834951 w 1145"/>
                <a:gd name="T19" fmla="*/ 751573 h 1092"/>
                <a:gd name="T20" fmla="*/ 85105 w 1145"/>
                <a:gd name="T21" fmla="*/ 751573 h 1092"/>
                <a:gd name="T22" fmla="*/ 85105 w 1145"/>
                <a:gd name="T23" fmla="*/ 42137 h 1092"/>
                <a:gd name="T24" fmla="*/ 42169 w 1145"/>
                <a:gd name="T25" fmla="*/ 0 h 1092"/>
                <a:gd name="T26" fmla="*/ 0 w 1145"/>
                <a:gd name="T27" fmla="*/ 42137 h 1092"/>
                <a:gd name="T28" fmla="*/ 0 w 1145"/>
                <a:gd name="T29" fmla="*/ 794476 h 1092"/>
                <a:gd name="T30" fmla="*/ 42169 w 1145"/>
                <a:gd name="T31" fmla="*/ 836613 h 1092"/>
                <a:gd name="T32" fmla="*/ 834951 w 1145"/>
                <a:gd name="T33" fmla="*/ 836613 h 1092"/>
                <a:gd name="T34" fmla="*/ 877887 w 1145"/>
                <a:gd name="T35" fmla="*/ 794476 h 1092"/>
                <a:gd name="T36" fmla="*/ 834951 w 1145"/>
                <a:gd name="T37" fmla="*/ 751573 h 1092"/>
                <a:gd name="T38" fmla="*/ 403291 w 1145"/>
                <a:gd name="T39" fmla="*/ 701008 h 1092"/>
                <a:gd name="T40" fmla="*/ 501431 w 1145"/>
                <a:gd name="T41" fmla="*/ 701008 h 1092"/>
                <a:gd name="T42" fmla="*/ 519832 w 1145"/>
                <a:gd name="T43" fmla="*/ 682621 h 1092"/>
                <a:gd name="T44" fmla="*/ 519832 w 1145"/>
                <a:gd name="T45" fmla="*/ 298024 h 1092"/>
                <a:gd name="T46" fmla="*/ 501431 w 1145"/>
                <a:gd name="T47" fmla="*/ 278871 h 1092"/>
                <a:gd name="T48" fmla="*/ 403291 w 1145"/>
                <a:gd name="T49" fmla="*/ 278871 h 1092"/>
                <a:gd name="T50" fmla="*/ 384890 w 1145"/>
                <a:gd name="T51" fmla="*/ 298024 h 1092"/>
                <a:gd name="T52" fmla="*/ 384890 w 1145"/>
                <a:gd name="T53" fmla="*/ 682621 h 1092"/>
                <a:gd name="T54" fmla="*/ 403291 w 1145"/>
                <a:gd name="T55" fmla="*/ 701008 h 1092"/>
                <a:gd name="T56" fmla="*/ 636372 w 1145"/>
                <a:gd name="T57" fmla="*/ 701008 h 1092"/>
                <a:gd name="T58" fmla="*/ 733745 w 1145"/>
                <a:gd name="T59" fmla="*/ 701008 h 1092"/>
                <a:gd name="T60" fmla="*/ 752146 w 1145"/>
                <a:gd name="T61" fmla="*/ 682621 h 1092"/>
                <a:gd name="T62" fmla="*/ 752146 w 1145"/>
                <a:gd name="T63" fmla="*/ 95000 h 1092"/>
                <a:gd name="T64" fmla="*/ 733745 w 1145"/>
                <a:gd name="T65" fmla="*/ 75847 h 1092"/>
                <a:gd name="T66" fmla="*/ 636372 w 1145"/>
                <a:gd name="T67" fmla="*/ 75847 h 1092"/>
                <a:gd name="T68" fmla="*/ 617204 w 1145"/>
                <a:gd name="T69" fmla="*/ 95000 h 1092"/>
                <a:gd name="T70" fmla="*/ 617204 w 1145"/>
                <a:gd name="T71" fmla="*/ 682621 h 1092"/>
                <a:gd name="T72" fmla="*/ 636372 w 1145"/>
                <a:gd name="T73" fmla="*/ 701008 h 10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145" h="1092">
                  <a:moveTo>
                    <a:pt x="223" y="915"/>
                  </a:moveTo>
                  <a:lnTo>
                    <a:pt x="350" y="915"/>
                  </a:lnTo>
                  <a:cubicBezTo>
                    <a:pt x="364" y="915"/>
                    <a:pt x="375" y="904"/>
                    <a:pt x="375" y="891"/>
                  </a:cubicBezTo>
                  <a:lnTo>
                    <a:pt x="375" y="675"/>
                  </a:lnTo>
                  <a:cubicBezTo>
                    <a:pt x="375" y="662"/>
                    <a:pt x="364" y="651"/>
                    <a:pt x="350" y="651"/>
                  </a:cubicBezTo>
                  <a:lnTo>
                    <a:pt x="223" y="651"/>
                  </a:lnTo>
                  <a:cubicBezTo>
                    <a:pt x="209" y="651"/>
                    <a:pt x="198" y="662"/>
                    <a:pt x="198" y="675"/>
                  </a:cubicBezTo>
                  <a:lnTo>
                    <a:pt x="198" y="891"/>
                  </a:lnTo>
                  <a:cubicBezTo>
                    <a:pt x="198" y="904"/>
                    <a:pt x="209" y="915"/>
                    <a:pt x="223" y="915"/>
                  </a:cubicBezTo>
                  <a:close/>
                  <a:moveTo>
                    <a:pt x="1089" y="981"/>
                  </a:moveTo>
                  <a:lnTo>
                    <a:pt x="111" y="981"/>
                  </a:lnTo>
                  <a:lnTo>
                    <a:pt x="111" y="55"/>
                  </a:lnTo>
                  <a:cubicBezTo>
                    <a:pt x="111" y="25"/>
                    <a:pt x="86" y="0"/>
                    <a:pt x="55" y="0"/>
                  </a:cubicBezTo>
                  <a:cubicBezTo>
                    <a:pt x="25" y="0"/>
                    <a:pt x="0" y="25"/>
                    <a:pt x="0" y="55"/>
                  </a:cubicBezTo>
                  <a:lnTo>
                    <a:pt x="0" y="1037"/>
                  </a:lnTo>
                  <a:cubicBezTo>
                    <a:pt x="0" y="1067"/>
                    <a:pt x="25" y="1092"/>
                    <a:pt x="55" y="1092"/>
                  </a:cubicBezTo>
                  <a:lnTo>
                    <a:pt x="1089" y="1092"/>
                  </a:lnTo>
                  <a:cubicBezTo>
                    <a:pt x="1120" y="1092"/>
                    <a:pt x="1145" y="1067"/>
                    <a:pt x="1145" y="1037"/>
                  </a:cubicBezTo>
                  <a:cubicBezTo>
                    <a:pt x="1145" y="1006"/>
                    <a:pt x="1120" y="981"/>
                    <a:pt x="1089" y="981"/>
                  </a:cubicBezTo>
                  <a:close/>
                  <a:moveTo>
                    <a:pt x="526" y="915"/>
                  </a:moveTo>
                  <a:lnTo>
                    <a:pt x="654" y="915"/>
                  </a:lnTo>
                  <a:cubicBezTo>
                    <a:pt x="667" y="915"/>
                    <a:pt x="678" y="904"/>
                    <a:pt x="678" y="891"/>
                  </a:cubicBezTo>
                  <a:lnTo>
                    <a:pt x="678" y="389"/>
                  </a:lnTo>
                  <a:cubicBezTo>
                    <a:pt x="678" y="375"/>
                    <a:pt x="667" y="364"/>
                    <a:pt x="654" y="364"/>
                  </a:cubicBezTo>
                  <a:lnTo>
                    <a:pt x="526" y="364"/>
                  </a:lnTo>
                  <a:cubicBezTo>
                    <a:pt x="513" y="364"/>
                    <a:pt x="502" y="375"/>
                    <a:pt x="502" y="389"/>
                  </a:cubicBezTo>
                  <a:lnTo>
                    <a:pt x="502" y="891"/>
                  </a:lnTo>
                  <a:cubicBezTo>
                    <a:pt x="502" y="904"/>
                    <a:pt x="513" y="915"/>
                    <a:pt x="526" y="915"/>
                  </a:cubicBezTo>
                  <a:close/>
                  <a:moveTo>
                    <a:pt x="830" y="915"/>
                  </a:moveTo>
                  <a:lnTo>
                    <a:pt x="957" y="915"/>
                  </a:lnTo>
                  <a:cubicBezTo>
                    <a:pt x="970" y="915"/>
                    <a:pt x="981" y="904"/>
                    <a:pt x="981" y="891"/>
                  </a:cubicBezTo>
                  <a:lnTo>
                    <a:pt x="981" y="124"/>
                  </a:lnTo>
                  <a:cubicBezTo>
                    <a:pt x="981" y="110"/>
                    <a:pt x="970" y="99"/>
                    <a:pt x="957" y="99"/>
                  </a:cubicBezTo>
                  <a:lnTo>
                    <a:pt x="830" y="99"/>
                  </a:lnTo>
                  <a:cubicBezTo>
                    <a:pt x="816" y="99"/>
                    <a:pt x="805" y="110"/>
                    <a:pt x="805" y="124"/>
                  </a:cubicBezTo>
                  <a:lnTo>
                    <a:pt x="805" y="891"/>
                  </a:lnTo>
                  <a:cubicBezTo>
                    <a:pt x="805" y="904"/>
                    <a:pt x="816" y="915"/>
                    <a:pt x="830" y="915"/>
                  </a:cubicBezTo>
                  <a:close/>
                </a:path>
              </a:pathLst>
            </a:custGeom>
            <a:solidFill>
              <a:srgbClr val="0070C0"/>
            </a:solidFill>
            <a:ln>
              <a:noFill/>
            </a:ln>
          </p:spPr>
          <p:txBody>
            <a:bodyPr/>
            <a:lstStyle/>
            <a:p>
              <a:pPr defTabSz="955842" fontAlgn="auto">
                <a:spcBef>
                  <a:spcPts val="0"/>
                </a:spcBef>
                <a:spcAft>
                  <a:spcPts val="0"/>
                </a:spcAft>
                <a:defRPr/>
              </a:pPr>
              <a:endParaRPr lang="zh-CN" altLang="en-US" sz="1876">
                <a:solidFill>
                  <a:schemeClr val="accent4"/>
                </a:solidFill>
                <a:latin typeface="+mn-lt"/>
                <a:ea typeface="+mn-ea"/>
              </a:endParaRPr>
            </a:p>
          </p:txBody>
        </p:sp>
      </p:grpSp>
      <p:grpSp>
        <p:nvGrpSpPr>
          <p:cNvPr id="6" name="组合 63"/>
          <p:cNvGrpSpPr/>
          <p:nvPr/>
        </p:nvGrpSpPr>
        <p:grpSpPr>
          <a:xfrm>
            <a:off x="4378684" y="1686988"/>
            <a:ext cx="963964" cy="784677"/>
            <a:chOff x="4433706" y="1770468"/>
            <a:chExt cx="976077" cy="794537"/>
          </a:xfrm>
          <a:effectLst>
            <a:outerShdw blurRad="50800" dist="38100" dir="2700000" algn="tl" rotWithShape="0">
              <a:prstClr val="black">
                <a:alpha val="40000"/>
              </a:prstClr>
            </a:outerShdw>
          </a:effectLst>
        </p:grpSpPr>
        <p:sp>
          <p:nvSpPr>
            <p:cNvPr id="65" name="圆角矩形标注 64"/>
            <p:cNvSpPr/>
            <p:nvPr/>
          </p:nvSpPr>
          <p:spPr>
            <a:xfrm flipH="1">
              <a:off x="4433706" y="1770468"/>
              <a:ext cx="976077"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grpSp>
          <p:nvGrpSpPr>
            <p:cNvPr id="7" name="组合 65"/>
            <p:cNvGrpSpPr/>
            <p:nvPr/>
          </p:nvGrpSpPr>
          <p:grpSpPr>
            <a:xfrm>
              <a:off x="4572893" y="1866135"/>
              <a:ext cx="612285" cy="618178"/>
              <a:chOff x="10560864" y="2750058"/>
              <a:chExt cx="612285" cy="618178"/>
            </a:xfrm>
            <a:solidFill>
              <a:schemeClr val="accent1"/>
            </a:solidFill>
          </p:grpSpPr>
          <p:grpSp>
            <p:nvGrpSpPr>
              <p:cNvPr id="8" name="组合 66"/>
              <p:cNvGrpSpPr/>
              <p:nvPr/>
            </p:nvGrpSpPr>
            <p:grpSpPr>
              <a:xfrm>
                <a:off x="10560884" y="2750058"/>
                <a:ext cx="612265" cy="618178"/>
                <a:chOff x="4367213" y="536575"/>
                <a:chExt cx="657225" cy="663575"/>
              </a:xfrm>
              <a:grpFill/>
            </p:grpSpPr>
            <p:sp>
              <p:nvSpPr>
                <p:cNvPr id="72" name="Freeform 81"/>
                <p:cNvSpPr>
                  <a:spLocks/>
                </p:cNvSpPr>
                <p:nvPr/>
              </p:nvSpPr>
              <p:spPr bwMode="auto">
                <a:xfrm>
                  <a:off x="4827588" y="536575"/>
                  <a:ext cx="196850" cy="663575"/>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grp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73" name="Freeform 82"/>
                <p:cNvSpPr>
                  <a:spLocks/>
                </p:cNvSpPr>
                <p:nvPr/>
              </p:nvSpPr>
              <p:spPr bwMode="auto">
                <a:xfrm>
                  <a:off x="4872038" y="682625"/>
                  <a:ext cx="111125" cy="374650"/>
                </a:xfrm>
                <a:custGeom>
                  <a:avLst/>
                  <a:gdLst>
                    <a:gd name="T0" fmla="*/ 12 w 70"/>
                    <a:gd name="T1" fmla="*/ 160 h 236"/>
                    <a:gd name="T2" fmla="*/ 0 w 70"/>
                    <a:gd name="T3" fmla="*/ 174 h 236"/>
                    <a:gd name="T4" fmla="*/ 14 w 70"/>
                    <a:gd name="T5" fmla="*/ 220 h 236"/>
                    <a:gd name="T6" fmla="*/ 22 w 70"/>
                    <a:gd name="T7" fmla="*/ 232 h 236"/>
                    <a:gd name="T8" fmla="*/ 32 w 70"/>
                    <a:gd name="T9" fmla="*/ 236 h 236"/>
                    <a:gd name="T10" fmla="*/ 40 w 70"/>
                    <a:gd name="T11" fmla="*/ 234 h 236"/>
                    <a:gd name="T12" fmla="*/ 52 w 70"/>
                    <a:gd name="T13" fmla="*/ 216 h 236"/>
                    <a:gd name="T14" fmla="*/ 62 w 70"/>
                    <a:gd name="T15" fmla="*/ 184 h 236"/>
                    <a:gd name="T16" fmla="*/ 68 w 70"/>
                    <a:gd name="T17" fmla="*/ 142 h 236"/>
                    <a:gd name="T18" fmla="*/ 70 w 70"/>
                    <a:gd name="T19" fmla="*/ 118 h 236"/>
                    <a:gd name="T20" fmla="*/ 66 w 70"/>
                    <a:gd name="T21" fmla="*/ 72 h 236"/>
                    <a:gd name="T22" fmla="*/ 58 w 70"/>
                    <a:gd name="T23" fmla="*/ 34 h 236"/>
                    <a:gd name="T24" fmla="*/ 46 w 70"/>
                    <a:gd name="T25" fmla="*/ 8 h 236"/>
                    <a:gd name="T26" fmla="*/ 32 w 70"/>
                    <a:gd name="T27" fmla="*/ 0 h 236"/>
                    <a:gd name="T28" fmla="*/ 28 w 70"/>
                    <a:gd name="T29" fmla="*/ 0 h 236"/>
                    <a:gd name="T30" fmla="*/ 18 w 70"/>
                    <a:gd name="T31" fmla="*/ 10 h 236"/>
                    <a:gd name="T32" fmla="*/ 6 w 70"/>
                    <a:gd name="T33" fmla="*/ 36 h 236"/>
                    <a:gd name="T34" fmla="*/ 0 w 70"/>
                    <a:gd name="T35" fmla="*/ 62 h 236"/>
                    <a:gd name="T36" fmla="*/ 12 w 70"/>
                    <a:gd name="T37" fmla="*/ 76 h 236"/>
                    <a:gd name="T38" fmla="*/ 20 w 70"/>
                    <a:gd name="T39" fmla="*/ 48 h 236"/>
                    <a:gd name="T40" fmla="*/ 30 w 70"/>
                    <a:gd name="T41" fmla="*/ 38 h 236"/>
                    <a:gd name="T42" fmla="*/ 32 w 70"/>
                    <a:gd name="T43" fmla="*/ 38 h 236"/>
                    <a:gd name="T44" fmla="*/ 42 w 70"/>
                    <a:gd name="T45" fmla="*/ 44 h 236"/>
                    <a:gd name="T46" fmla="*/ 50 w 70"/>
                    <a:gd name="T47" fmla="*/ 62 h 236"/>
                    <a:gd name="T48" fmla="*/ 58 w 70"/>
                    <a:gd name="T49" fmla="*/ 118 h 236"/>
                    <a:gd name="T50" fmla="*/ 56 w 70"/>
                    <a:gd name="T51" fmla="*/ 148 h 236"/>
                    <a:gd name="T52" fmla="*/ 46 w 70"/>
                    <a:gd name="T53" fmla="*/ 184 h 236"/>
                    <a:gd name="T54" fmla="*/ 38 w 70"/>
                    <a:gd name="T55" fmla="*/ 196 h 236"/>
                    <a:gd name="T56" fmla="*/ 32 w 70"/>
                    <a:gd name="T57" fmla="*/ 198 h 236"/>
                    <a:gd name="T58" fmla="*/ 26 w 70"/>
                    <a:gd name="T59" fmla="*/ 196 h 236"/>
                    <a:gd name="T60" fmla="*/ 16 w 70"/>
                    <a:gd name="T61" fmla="*/ 176 h 236"/>
                    <a:gd name="T62" fmla="*/ 12 w 70"/>
                    <a:gd name="T63" fmla="*/ 16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236">
                      <a:moveTo>
                        <a:pt x="12" y="160"/>
                      </a:moveTo>
                      <a:lnTo>
                        <a:pt x="12" y="160"/>
                      </a:lnTo>
                      <a:lnTo>
                        <a:pt x="0" y="174"/>
                      </a:lnTo>
                      <a:lnTo>
                        <a:pt x="0" y="174"/>
                      </a:lnTo>
                      <a:lnTo>
                        <a:pt x="6" y="200"/>
                      </a:lnTo>
                      <a:lnTo>
                        <a:pt x="14" y="220"/>
                      </a:lnTo>
                      <a:lnTo>
                        <a:pt x="18" y="226"/>
                      </a:lnTo>
                      <a:lnTo>
                        <a:pt x="22" y="232"/>
                      </a:lnTo>
                      <a:lnTo>
                        <a:pt x="28" y="236"/>
                      </a:lnTo>
                      <a:lnTo>
                        <a:pt x="32" y="236"/>
                      </a:lnTo>
                      <a:lnTo>
                        <a:pt x="32" y="236"/>
                      </a:lnTo>
                      <a:lnTo>
                        <a:pt x="40" y="234"/>
                      </a:lnTo>
                      <a:lnTo>
                        <a:pt x="46" y="228"/>
                      </a:lnTo>
                      <a:lnTo>
                        <a:pt x="52" y="216"/>
                      </a:lnTo>
                      <a:lnTo>
                        <a:pt x="58" y="202"/>
                      </a:lnTo>
                      <a:lnTo>
                        <a:pt x="62" y="184"/>
                      </a:lnTo>
                      <a:lnTo>
                        <a:pt x="66" y="164"/>
                      </a:lnTo>
                      <a:lnTo>
                        <a:pt x="68" y="142"/>
                      </a:lnTo>
                      <a:lnTo>
                        <a:pt x="70" y="118"/>
                      </a:lnTo>
                      <a:lnTo>
                        <a:pt x="70" y="118"/>
                      </a:lnTo>
                      <a:lnTo>
                        <a:pt x="68" y="94"/>
                      </a:lnTo>
                      <a:lnTo>
                        <a:pt x="66" y="72"/>
                      </a:lnTo>
                      <a:lnTo>
                        <a:pt x="62" y="52"/>
                      </a:lnTo>
                      <a:lnTo>
                        <a:pt x="58" y="34"/>
                      </a:lnTo>
                      <a:lnTo>
                        <a:pt x="52" y="20"/>
                      </a:lnTo>
                      <a:lnTo>
                        <a:pt x="46" y="8"/>
                      </a:lnTo>
                      <a:lnTo>
                        <a:pt x="40" y="2"/>
                      </a:lnTo>
                      <a:lnTo>
                        <a:pt x="32" y="0"/>
                      </a:lnTo>
                      <a:lnTo>
                        <a:pt x="32" y="0"/>
                      </a:lnTo>
                      <a:lnTo>
                        <a:pt x="28" y="0"/>
                      </a:lnTo>
                      <a:lnTo>
                        <a:pt x="22" y="4"/>
                      </a:lnTo>
                      <a:lnTo>
                        <a:pt x="18" y="10"/>
                      </a:lnTo>
                      <a:lnTo>
                        <a:pt x="14" y="16"/>
                      </a:lnTo>
                      <a:lnTo>
                        <a:pt x="6" y="36"/>
                      </a:lnTo>
                      <a:lnTo>
                        <a:pt x="0" y="62"/>
                      </a:lnTo>
                      <a:lnTo>
                        <a:pt x="0" y="62"/>
                      </a:lnTo>
                      <a:lnTo>
                        <a:pt x="12" y="76"/>
                      </a:lnTo>
                      <a:lnTo>
                        <a:pt x="12" y="76"/>
                      </a:lnTo>
                      <a:lnTo>
                        <a:pt x="16" y="60"/>
                      </a:lnTo>
                      <a:lnTo>
                        <a:pt x="20" y="48"/>
                      </a:lnTo>
                      <a:lnTo>
                        <a:pt x="26" y="40"/>
                      </a:lnTo>
                      <a:lnTo>
                        <a:pt x="30" y="38"/>
                      </a:lnTo>
                      <a:lnTo>
                        <a:pt x="32" y="38"/>
                      </a:lnTo>
                      <a:lnTo>
                        <a:pt x="32" y="38"/>
                      </a:lnTo>
                      <a:lnTo>
                        <a:pt x="38" y="40"/>
                      </a:lnTo>
                      <a:lnTo>
                        <a:pt x="42" y="44"/>
                      </a:lnTo>
                      <a:lnTo>
                        <a:pt x="46" y="52"/>
                      </a:lnTo>
                      <a:lnTo>
                        <a:pt x="50" y="62"/>
                      </a:lnTo>
                      <a:lnTo>
                        <a:pt x="56" y="86"/>
                      </a:lnTo>
                      <a:lnTo>
                        <a:pt x="58" y="118"/>
                      </a:lnTo>
                      <a:lnTo>
                        <a:pt x="58" y="118"/>
                      </a:lnTo>
                      <a:lnTo>
                        <a:pt x="56" y="148"/>
                      </a:lnTo>
                      <a:lnTo>
                        <a:pt x="50" y="174"/>
                      </a:lnTo>
                      <a:lnTo>
                        <a:pt x="46" y="184"/>
                      </a:lnTo>
                      <a:lnTo>
                        <a:pt x="42" y="192"/>
                      </a:lnTo>
                      <a:lnTo>
                        <a:pt x="38" y="196"/>
                      </a:lnTo>
                      <a:lnTo>
                        <a:pt x="32" y="198"/>
                      </a:lnTo>
                      <a:lnTo>
                        <a:pt x="32" y="198"/>
                      </a:lnTo>
                      <a:lnTo>
                        <a:pt x="30" y="198"/>
                      </a:lnTo>
                      <a:lnTo>
                        <a:pt x="26" y="196"/>
                      </a:lnTo>
                      <a:lnTo>
                        <a:pt x="20" y="188"/>
                      </a:lnTo>
                      <a:lnTo>
                        <a:pt x="16" y="176"/>
                      </a:lnTo>
                      <a:lnTo>
                        <a:pt x="12" y="160"/>
                      </a:lnTo>
                      <a:lnTo>
                        <a:pt x="12" y="160"/>
                      </a:lnTo>
                      <a:close/>
                    </a:path>
                  </a:pathLst>
                </a:custGeom>
                <a:solidFill>
                  <a:srgbClr val="00B0F0"/>
                </a:solid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74" name="Freeform 83"/>
                <p:cNvSpPr>
                  <a:spLocks/>
                </p:cNvSpPr>
                <p:nvPr/>
              </p:nvSpPr>
              <p:spPr bwMode="auto">
                <a:xfrm>
                  <a:off x="4906963" y="803275"/>
                  <a:ext cx="38100" cy="133350"/>
                </a:xfrm>
                <a:custGeom>
                  <a:avLst/>
                  <a:gdLst>
                    <a:gd name="T0" fmla="*/ 10 w 24"/>
                    <a:gd name="T1" fmla="*/ 0 h 84"/>
                    <a:gd name="T2" fmla="*/ 10 w 24"/>
                    <a:gd name="T3" fmla="*/ 0 h 84"/>
                    <a:gd name="T4" fmla="*/ 8 w 24"/>
                    <a:gd name="T5" fmla="*/ 2 h 84"/>
                    <a:gd name="T6" fmla="*/ 4 w 24"/>
                    <a:gd name="T7" fmla="*/ 6 h 84"/>
                    <a:gd name="T8" fmla="*/ 0 w 24"/>
                    <a:gd name="T9" fmla="*/ 18 h 84"/>
                    <a:gd name="T10" fmla="*/ 0 w 24"/>
                    <a:gd name="T11" fmla="*/ 18 h 84"/>
                    <a:gd name="T12" fmla="*/ 4 w 24"/>
                    <a:gd name="T13" fmla="*/ 30 h 84"/>
                    <a:gd name="T14" fmla="*/ 6 w 24"/>
                    <a:gd name="T15" fmla="*/ 42 h 84"/>
                    <a:gd name="T16" fmla="*/ 6 w 24"/>
                    <a:gd name="T17" fmla="*/ 42 h 84"/>
                    <a:gd name="T18" fmla="*/ 4 w 24"/>
                    <a:gd name="T19" fmla="*/ 54 h 84"/>
                    <a:gd name="T20" fmla="*/ 0 w 24"/>
                    <a:gd name="T21" fmla="*/ 66 h 84"/>
                    <a:gd name="T22" fmla="*/ 0 w 24"/>
                    <a:gd name="T23" fmla="*/ 66 h 84"/>
                    <a:gd name="T24" fmla="*/ 4 w 24"/>
                    <a:gd name="T25" fmla="*/ 78 h 84"/>
                    <a:gd name="T26" fmla="*/ 8 w 24"/>
                    <a:gd name="T27" fmla="*/ 82 h 84"/>
                    <a:gd name="T28" fmla="*/ 10 w 24"/>
                    <a:gd name="T29" fmla="*/ 84 h 84"/>
                    <a:gd name="T30" fmla="*/ 10 w 24"/>
                    <a:gd name="T31" fmla="*/ 84 h 84"/>
                    <a:gd name="T32" fmla="*/ 12 w 24"/>
                    <a:gd name="T33" fmla="*/ 82 h 84"/>
                    <a:gd name="T34" fmla="*/ 16 w 24"/>
                    <a:gd name="T35" fmla="*/ 80 h 84"/>
                    <a:gd name="T36" fmla="*/ 20 w 24"/>
                    <a:gd name="T37" fmla="*/ 72 h 84"/>
                    <a:gd name="T38" fmla="*/ 22 w 24"/>
                    <a:gd name="T39" fmla="*/ 58 h 84"/>
                    <a:gd name="T40" fmla="*/ 24 w 24"/>
                    <a:gd name="T41" fmla="*/ 42 h 84"/>
                    <a:gd name="T42" fmla="*/ 24 w 24"/>
                    <a:gd name="T43" fmla="*/ 42 h 84"/>
                    <a:gd name="T44" fmla="*/ 22 w 24"/>
                    <a:gd name="T45" fmla="*/ 26 h 84"/>
                    <a:gd name="T46" fmla="*/ 20 w 24"/>
                    <a:gd name="T47" fmla="*/ 12 h 84"/>
                    <a:gd name="T48" fmla="*/ 16 w 24"/>
                    <a:gd name="T49" fmla="*/ 4 h 84"/>
                    <a:gd name="T50" fmla="*/ 12 w 24"/>
                    <a:gd name="T51" fmla="*/ 2 h 84"/>
                    <a:gd name="T52" fmla="*/ 10 w 24"/>
                    <a:gd name="T53" fmla="*/ 0 h 84"/>
                    <a:gd name="T54" fmla="*/ 10 w 24"/>
                    <a:gd name="T55"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84">
                      <a:moveTo>
                        <a:pt x="10" y="0"/>
                      </a:moveTo>
                      <a:lnTo>
                        <a:pt x="10" y="0"/>
                      </a:lnTo>
                      <a:lnTo>
                        <a:pt x="8" y="2"/>
                      </a:lnTo>
                      <a:lnTo>
                        <a:pt x="4" y="6"/>
                      </a:lnTo>
                      <a:lnTo>
                        <a:pt x="0" y="18"/>
                      </a:lnTo>
                      <a:lnTo>
                        <a:pt x="0" y="18"/>
                      </a:lnTo>
                      <a:lnTo>
                        <a:pt x="4" y="30"/>
                      </a:lnTo>
                      <a:lnTo>
                        <a:pt x="6" y="42"/>
                      </a:lnTo>
                      <a:lnTo>
                        <a:pt x="6" y="42"/>
                      </a:lnTo>
                      <a:lnTo>
                        <a:pt x="4" y="54"/>
                      </a:lnTo>
                      <a:lnTo>
                        <a:pt x="0" y="66"/>
                      </a:lnTo>
                      <a:lnTo>
                        <a:pt x="0" y="66"/>
                      </a:lnTo>
                      <a:lnTo>
                        <a:pt x="4" y="78"/>
                      </a:lnTo>
                      <a:lnTo>
                        <a:pt x="8" y="82"/>
                      </a:lnTo>
                      <a:lnTo>
                        <a:pt x="10" y="84"/>
                      </a:lnTo>
                      <a:lnTo>
                        <a:pt x="10" y="84"/>
                      </a:lnTo>
                      <a:lnTo>
                        <a:pt x="12" y="82"/>
                      </a:lnTo>
                      <a:lnTo>
                        <a:pt x="16" y="80"/>
                      </a:lnTo>
                      <a:lnTo>
                        <a:pt x="20" y="72"/>
                      </a:lnTo>
                      <a:lnTo>
                        <a:pt x="22" y="58"/>
                      </a:lnTo>
                      <a:lnTo>
                        <a:pt x="24" y="42"/>
                      </a:lnTo>
                      <a:lnTo>
                        <a:pt x="24" y="42"/>
                      </a:lnTo>
                      <a:lnTo>
                        <a:pt x="22" y="26"/>
                      </a:lnTo>
                      <a:lnTo>
                        <a:pt x="20" y="12"/>
                      </a:lnTo>
                      <a:lnTo>
                        <a:pt x="16" y="4"/>
                      </a:lnTo>
                      <a:lnTo>
                        <a:pt x="12" y="2"/>
                      </a:lnTo>
                      <a:lnTo>
                        <a:pt x="10" y="0"/>
                      </a:lnTo>
                      <a:lnTo>
                        <a:pt x="10" y="0"/>
                      </a:lnTo>
                      <a:close/>
                    </a:path>
                  </a:pathLst>
                </a:custGeom>
                <a:solidFill>
                  <a:srgbClr val="00B0F0"/>
                </a:solid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75" name="Freeform 84"/>
                <p:cNvSpPr>
                  <a:spLocks/>
                </p:cNvSpPr>
                <p:nvPr/>
              </p:nvSpPr>
              <p:spPr bwMode="auto">
                <a:xfrm>
                  <a:off x="4367213" y="777875"/>
                  <a:ext cx="533400" cy="187325"/>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grp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76" name="Freeform 85"/>
                <p:cNvSpPr>
                  <a:spLocks/>
                </p:cNvSpPr>
                <p:nvPr/>
              </p:nvSpPr>
              <p:spPr bwMode="auto">
                <a:xfrm>
                  <a:off x="4595813" y="920750"/>
                  <a:ext cx="285750" cy="184150"/>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grp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77" name="Freeform 86"/>
                <p:cNvSpPr>
                  <a:spLocks/>
                </p:cNvSpPr>
                <p:nvPr/>
              </p:nvSpPr>
              <p:spPr bwMode="auto">
                <a:xfrm>
                  <a:off x="4592638" y="641350"/>
                  <a:ext cx="285750" cy="184150"/>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grpFill/>
                <a:ln>
                  <a:noFill/>
                </a:ln>
                <a:extLst/>
              </p:spPr>
              <p:txBody>
                <a:bodyPr/>
                <a:lstStyle/>
                <a:p>
                  <a:pPr defTabSz="955842" fontAlgn="auto">
                    <a:spcBef>
                      <a:spcPts val="0"/>
                    </a:spcBef>
                    <a:spcAft>
                      <a:spcPts val="0"/>
                    </a:spcAft>
                    <a:defRPr/>
                  </a:pPr>
                  <a:endParaRPr lang="zh-CN" altLang="en-US" sz="1876">
                    <a:latin typeface="+mn-lt"/>
                    <a:ea typeface="+mn-ea"/>
                  </a:endParaRPr>
                </a:p>
              </p:txBody>
            </p:sp>
          </p:grpSp>
          <p:sp>
            <p:nvSpPr>
              <p:cNvPr id="68" name="Freeform 81"/>
              <p:cNvSpPr>
                <a:spLocks/>
              </p:cNvSpPr>
              <p:nvPr/>
            </p:nvSpPr>
            <p:spPr bwMode="auto">
              <a:xfrm>
                <a:off x="10989743" y="2750058"/>
                <a:ext cx="183383" cy="618177"/>
              </a:xfrm>
              <a:custGeom>
                <a:avLst/>
                <a:gdLst>
                  <a:gd name="T0" fmla="*/ 0 w 124"/>
                  <a:gd name="T1" fmla="*/ 132 h 418"/>
                  <a:gd name="T2" fmla="*/ 16 w 124"/>
                  <a:gd name="T3" fmla="*/ 144 h 418"/>
                  <a:gd name="T4" fmla="*/ 28 w 124"/>
                  <a:gd name="T5" fmla="*/ 92 h 418"/>
                  <a:gd name="T6" fmla="*/ 40 w 124"/>
                  <a:gd name="T7" fmla="*/ 68 h 418"/>
                  <a:gd name="T8" fmla="*/ 54 w 124"/>
                  <a:gd name="T9" fmla="*/ 54 h 418"/>
                  <a:gd name="T10" fmla="*/ 60 w 124"/>
                  <a:gd name="T11" fmla="*/ 52 h 418"/>
                  <a:gd name="T12" fmla="*/ 70 w 124"/>
                  <a:gd name="T13" fmla="*/ 56 h 418"/>
                  <a:gd name="T14" fmla="*/ 88 w 124"/>
                  <a:gd name="T15" fmla="*/ 80 h 418"/>
                  <a:gd name="T16" fmla="*/ 100 w 124"/>
                  <a:gd name="T17" fmla="*/ 122 h 418"/>
                  <a:gd name="T18" fmla="*/ 108 w 124"/>
                  <a:gd name="T19" fmla="*/ 178 h 418"/>
                  <a:gd name="T20" fmla="*/ 108 w 124"/>
                  <a:gd name="T21" fmla="*/ 210 h 418"/>
                  <a:gd name="T22" fmla="*/ 106 w 124"/>
                  <a:gd name="T23" fmla="*/ 272 h 418"/>
                  <a:gd name="T24" fmla="*/ 94 w 124"/>
                  <a:gd name="T25" fmla="*/ 322 h 418"/>
                  <a:gd name="T26" fmla="*/ 80 w 124"/>
                  <a:gd name="T27" fmla="*/ 354 h 418"/>
                  <a:gd name="T28" fmla="*/ 66 w 124"/>
                  <a:gd name="T29" fmla="*/ 366 h 418"/>
                  <a:gd name="T30" fmla="*/ 60 w 124"/>
                  <a:gd name="T31" fmla="*/ 368 h 418"/>
                  <a:gd name="T32" fmla="*/ 46 w 124"/>
                  <a:gd name="T33" fmla="*/ 360 h 418"/>
                  <a:gd name="T34" fmla="*/ 34 w 124"/>
                  <a:gd name="T35" fmla="*/ 342 h 418"/>
                  <a:gd name="T36" fmla="*/ 24 w 124"/>
                  <a:gd name="T37" fmla="*/ 312 h 418"/>
                  <a:gd name="T38" fmla="*/ 16 w 124"/>
                  <a:gd name="T39" fmla="*/ 276 h 418"/>
                  <a:gd name="T40" fmla="*/ 0 w 124"/>
                  <a:gd name="T41" fmla="*/ 288 h 418"/>
                  <a:gd name="T42" fmla="*/ 10 w 124"/>
                  <a:gd name="T43" fmla="*/ 340 h 418"/>
                  <a:gd name="T44" fmla="*/ 24 w 124"/>
                  <a:gd name="T45" fmla="*/ 382 h 418"/>
                  <a:gd name="T46" fmla="*/ 40 w 124"/>
                  <a:gd name="T47" fmla="*/ 410 h 418"/>
                  <a:gd name="T48" fmla="*/ 56 w 124"/>
                  <a:gd name="T49" fmla="*/ 418 h 418"/>
                  <a:gd name="T50" fmla="*/ 60 w 124"/>
                  <a:gd name="T51" fmla="*/ 418 h 418"/>
                  <a:gd name="T52" fmla="*/ 74 w 124"/>
                  <a:gd name="T53" fmla="*/ 414 h 418"/>
                  <a:gd name="T54" fmla="*/ 86 w 124"/>
                  <a:gd name="T55" fmla="*/ 402 h 418"/>
                  <a:gd name="T56" fmla="*/ 106 w 124"/>
                  <a:gd name="T57" fmla="*/ 358 h 418"/>
                  <a:gd name="T58" fmla="*/ 120 w 124"/>
                  <a:gd name="T59" fmla="*/ 292 h 418"/>
                  <a:gd name="T60" fmla="*/ 124 w 124"/>
                  <a:gd name="T61" fmla="*/ 210 h 418"/>
                  <a:gd name="T62" fmla="*/ 124 w 124"/>
                  <a:gd name="T63" fmla="*/ 168 h 418"/>
                  <a:gd name="T64" fmla="*/ 114 w 124"/>
                  <a:gd name="T65" fmla="*/ 94 h 418"/>
                  <a:gd name="T66" fmla="*/ 96 w 124"/>
                  <a:gd name="T67" fmla="*/ 36 h 418"/>
                  <a:gd name="T68" fmla="*/ 80 w 124"/>
                  <a:gd name="T69" fmla="*/ 10 h 418"/>
                  <a:gd name="T70" fmla="*/ 66 w 124"/>
                  <a:gd name="T71" fmla="*/ 2 h 418"/>
                  <a:gd name="T72" fmla="*/ 60 w 124"/>
                  <a:gd name="T73" fmla="*/ 0 h 418"/>
                  <a:gd name="T74" fmla="*/ 50 w 124"/>
                  <a:gd name="T75" fmla="*/ 4 h 418"/>
                  <a:gd name="T76" fmla="*/ 32 w 124"/>
                  <a:gd name="T77" fmla="*/ 22 h 418"/>
                  <a:gd name="T78" fmla="*/ 16 w 124"/>
                  <a:gd name="T79" fmla="*/ 56 h 418"/>
                  <a:gd name="T80" fmla="*/ 4 w 124"/>
                  <a:gd name="T81" fmla="*/ 104 h 418"/>
                  <a:gd name="T82" fmla="*/ 0 w 124"/>
                  <a:gd name="T83" fmla="*/ 13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4" h="418">
                    <a:moveTo>
                      <a:pt x="0" y="132"/>
                    </a:moveTo>
                    <a:lnTo>
                      <a:pt x="0" y="132"/>
                    </a:lnTo>
                    <a:lnTo>
                      <a:pt x="16" y="144"/>
                    </a:lnTo>
                    <a:lnTo>
                      <a:pt x="16" y="144"/>
                    </a:lnTo>
                    <a:lnTo>
                      <a:pt x="24" y="106"/>
                    </a:lnTo>
                    <a:lnTo>
                      <a:pt x="28" y="92"/>
                    </a:lnTo>
                    <a:lnTo>
                      <a:pt x="34" y="78"/>
                    </a:lnTo>
                    <a:lnTo>
                      <a:pt x="40" y="68"/>
                    </a:lnTo>
                    <a:lnTo>
                      <a:pt x="46" y="60"/>
                    </a:lnTo>
                    <a:lnTo>
                      <a:pt x="54" y="54"/>
                    </a:lnTo>
                    <a:lnTo>
                      <a:pt x="60" y="52"/>
                    </a:lnTo>
                    <a:lnTo>
                      <a:pt x="60" y="52"/>
                    </a:lnTo>
                    <a:lnTo>
                      <a:pt x="66" y="54"/>
                    </a:lnTo>
                    <a:lnTo>
                      <a:pt x="70" y="56"/>
                    </a:lnTo>
                    <a:lnTo>
                      <a:pt x="80" y="64"/>
                    </a:lnTo>
                    <a:lnTo>
                      <a:pt x="88" y="80"/>
                    </a:lnTo>
                    <a:lnTo>
                      <a:pt x="94" y="98"/>
                    </a:lnTo>
                    <a:lnTo>
                      <a:pt x="100" y="122"/>
                    </a:lnTo>
                    <a:lnTo>
                      <a:pt x="106" y="148"/>
                    </a:lnTo>
                    <a:lnTo>
                      <a:pt x="108" y="178"/>
                    </a:lnTo>
                    <a:lnTo>
                      <a:pt x="108" y="210"/>
                    </a:lnTo>
                    <a:lnTo>
                      <a:pt x="108" y="210"/>
                    </a:lnTo>
                    <a:lnTo>
                      <a:pt x="108" y="242"/>
                    </a:lnTo>
                    <a:lnTo>
                      <a:pt x="106" y="272"/>
                    </a:lnTo>
                    <a:lnTo>
                      <a:pt x="100" y="298"/>
                    </a:lnTo>
                    <a:lnTo>
                      <a:pt x="94" y="322"/>
                    </a:lnTo>
                    <a:lnTo>
                      <a:pt x="88" y="340"/>
                    </a:lnTo>
                    <a:lnTo>
                      <a:pt x="80" y="354"/>
                    </a:lnTo>
                    <a:lnTo>
                      <a:pt x="70" y="364"/>
                    </a:lnTo>
                    <a:lnTo>
                      <a:pt x="66" y="366"/>
                    </a:lnTo>
                    <a:lnTo>
                      <a:pt x="60" y="368"/>
                    </a:lnTo>
                    <a:lnTo>
                      <a:pt x="60" y="368"/>
                    </a:lnTo>
                    <a:lnTo>
                      <a:pt x="54" y="366"/>
                    </a:lnTo>
                    <a:lnTo>
                      <a:pt x="46" y="360"/>
                    </a:lnTo>
                    <a:lnTo>
                      <a:pt x="40" y="352"/>
                    </a:lnTo>
                    <a:lnTo>
                      <a:pt x="34" y="342"/>
                    </a:lnTo>
                    <a:lnTo>
                      <a:pt x="28" y="328"/>
                    </a:lnTo>
                    <a:lnTo>
                      <a:pt x="24" y="312"/>
                    </a:lnTo>
                    <a:lnTo>
                      <a:pt x="16" y="276"/>
                    </a:lnTo>
                    <a:lnTo>
                      <a:pt x="16" y="276"/>
                    </a:lnTo>
                    <a:lnTo>
                      <a:pt x="0" y="288"/>
                    </a:lnTo>
                    <a:lnTo>
                      <a:pt x="0" y="288"/>
                    </a:lnTo>
                    <a:lnTo>
                      <a:pt x="4" y="316"/>
                    </a:lnTo>
                    <a:lnTo>
                      <a:pt x="10" y="340"/>
                    </a:lnTo>
                    <a:lnTo>
                      <a:pt x="16" y="364"/>
                    </a:lnTo>
                    <a:lnTo>
                      <a:pt x="24" y="382"/>
                    </a:lnTo>
                    <a:lnTo>
                      <a:pt x="32" y="398"/>
                    </a:lnTo>
                    <a:lnTo>
                      <a:pt x="40" y="410"/>
                    </a:lnTo>
                    <a:lnTo>
                      <a:pt x="50" y="416"/>
                    </a:lnTo>
                    <a:lnTo>
                      <a:pt x="56" y="418"/>
                    </a:lnTo>
                    <a:lnTo>
                      <a:pt x="60" y="418"/>
                    </a:lnTo>
                    <a:lnTo>
                      <a:pt x="60" y="418"/>
                    </a:lnTo>
                    <a:lnTo>
                      <a:pt x="66" y="418"/>
                    </a:lnTo>
                    <a:lnTo>
                      <a:pt x="74" y="414"/>
                    </a:lnTo>
                    <a:lnTo>
                      <a:pt x="80" y="410"/>
                    </a:lnTo>
                    <a:lnTo>
                      <a:pt x="86" y="402"/>
                    </a:lnTo>
                    <a:lnTo>
                      <a:pt x="96" y="384"/>
                    </a:lnTo>
                    <a:lnTo>
                      <a:pt x="106" y="358"/>
                    </a:lnTo>
                    <a:lnTo>
                      <a:pt x="114" y="326"/>
                    </a:lnTo>
                    <a:lnTo>
                      <a:pt x="120" y="292"/>
                    </a:lnTo>
                    <a:lnTo>
                      <a:pt x="124" y="252"/>
                    </a:lnTo>
                    <a:lnTo>
                      <a:pt x="124" y="210"/>
                    </a:lnTo>
                    <a:lnTo>
                      <a:pt x="124" y="210"/>
                    </a:lnTo>
                    <a:lnTo>
                      <a:pt x="124" y="168"/>
                    </a:lnTo>
                    <a:lnTo>
                      <a:pt x="120" y="128"/>
                    </a:lnTo>
                    <a:lnTo>
                      <a:pt x="114" y="94"/>
                    </a:lnTo>
                    <a:lnTo>
                      <a:pt x="106" y="62"/>
                    </a:lnTo>
                    <a:lnTo>
                      <a:pt x="96" y="36"/>
                    </a:lnTo>
                    <a:lnTo>
                      <a:pt x="86" y="18"/>
                    </a:lnTo>
                    <a:lnTo>
                      <a:pt x="80" y="10"/>
                    </a:lnTo>
                    <a:lnTo>
                      <a:pt x="74" y="6"/>
                    </a:lnTo>
                    <a:lnTo>
                      <a:pt x="66" y="2"/>
                    </a:lnTo>
                    <a:lnTo>
                      <a:pt x="60" y="0"/>
                    </a:lnTo>
                    <a:lnTo>
                      <a:pt x="60" y="0"/>
                    </a:lnTo>
                    <a:lnTo>
                      <a:pt x="56" y="2"/>
                    </a:lnTo>
                    <a:lnTo>
                      <a:pt x="50" y="4"/>
                    </a:lnTo>
                    <a:lnTo>
                      <a:pt x="40" y="10"/>
                    </a:lnTo>
                    <a:lnTo>
                      <a:pt x="32" y="22"/>
                    </a:lnTo>
                    <a:lnTo>
                      <a:pt x="24" y="38"/>
                    </a:lnTo>
                    <a:lnTo>
                      <a:pt x="16" y="56"/>
                    </a:lnTo>
                    <a:lnTo>
                      <a:pt x="10" y="80"/>
                    </a:lnTo>
                    <a:lnTo>
                      <a:pt x="4" y="104"/>
                    </a:lnTo>
                    <a:lnTo>
                      <a:pt x="0" y="132"/>
                    </a:lnTo>
                    <a:lnTo>
                      <a:pt x="0" y="132"/>
                    </a:lnTo>
                    <a:close/>
                  </a:path>
                </a:pathLst>
              </a:custGeom>
              <a:solidFill>
                <a:srgbClr val="00B0F0"/>
              </a:solid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69" name="Freeform 84"/>
              <p:cNvSpPr>
                <a:spLocks/>
              </p:cNvSpPr>
              <p:nvPr/>
            </p:nvSpPr>
            <p:spPr bwMode="auto">
              <a:xfrm>
                <a:off x="10560864" y="2974850"/>
                <a:ext cx="496908" cy="174509"/>
              </a:xfrm>
              <a:custGeom>
                <a:avLst/>
                <a:gdLst>
                  <a:gd name="T0" fmla="*/ 80 w 336"/>
                  <a:gd name="T1" fmla="*/ 82 h 118"/>
                  <a:gd name="T2" fmla="*/ 252 w 336"/>
                  <a:gd name="T3" fmla="*/ 80 h 118"/>
                  <a:gd name="T4" fmla="*/ 252 w 336"/>
                  <a:gd name="T5" fmla="*/ 96 h 118"/>
                  <a:gd name="T6" fmla="*/ 336 w 336"/>
                  <a:gd name="T7" fmla="*/ 60 h 118"/>
                  <a:gd name="T8" fmla="*/ 252 w 336"/>
                  <a:gd name="T9" fmla="*/ 24 h 118"/>
                  <a:gd name="T10" fmla="*/ 252 w 336"/>
                  <a:gd name="T11" fmla="*/ 40 h 118"/>
                  <a:gd name="T12" fmla="*/ 80 w 336"/>
                  <a:gd name="T13" fmla="*/ 38 h 118"/>
                  <a:gd name="T14" fmla="*/ 70 w 336"/>
                  <a:gd name="T15" fmla="*/ 8 h 118"/>
                  <a:gd name="T16" fmla="*/ 0 w 336"/>
                  <a:gd name="T17" fmla="*/ 0 h 118"/>
                  <a:gd name="T18" fmla="*/ 14 w 336"/>
                  <a:gd name="T19" fmla="*/ 56 h 118"/>
                  <a:gd name="T20" fmla="*/ 238 w 336"/>
                  <a:gd name="T21" fmla="*/ 56 h 118"/>
                  <a:gd name="T22" fmla="*/ 238 w 336"/>
                  <a:gd name="T23" fmla="*/ 62 h 118"/>
                  <a:gd name="T24" fmla="*/ 16 w 336"/>
                  <a:gd name="T25" fmla="*/ 62 h 118"/>
                  <a:gd name="T26" fmla="*/ 0 w 336"/>
                  <a:gd name="T27" fmla="*/ 118 h 118"/>
                  <a:gd name="T28" fmla="*/ 70 w 336"/>
                  <a:gd name="T29" fmla="*/ 112 h 118"/>
                  <a:gd name="T30" fmla="*/ 80 w 336"/>
                  <a:gd name="T31" fmla="*/ 8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6" h="118">
                    <a:moveTo>
                      <a:pt x="80" y="82"/>
                    </a:moveTo>
                    <a:lnTo>
                      <a:pt x="252" y="80"/>
                    </a:lnTo>
                    <a:lnTo>
                      <a:pt x="252" y="96"/>
                    </a:lnTo>
                    <a:lnTo>
                      <a:pt x="336" y="60"/>
                    </a:lnTo>
                    <a:lnTo>
                      <a:pt x="252" y="24"/>
                    </a:lnTo>
                    <a:lnTo>
                      <a:pt x="252" y="40"/>
                    </a:lnTo>
                    <a:lnTo>
                      <a:pt x="80" y="38"/>
                    </a:lnTo>
                    <a:lnTo>
                      <a:pt x="70" y="8"/>
                    </a:lnTo>
                    <a:lnTo>
                      <a:pt x="0" y="0"/>
                    </a:lnTo>
                    <a:lnTo>
                      <a:pt x="14" y="56"/>
                    </a:lnTo>
                    <a:lnTo>
                      <a:pt x="238" y="56"/>
                    </a:lnTo>
                    <a:lnTo>
                      <a:pt x="238" y="62"/>
                    </a:lnTo>
                    <a:lnTo>
                      <a:pt x="16" y="62"/>
                    </a:lnTo>
                    <a:lnTo>
                      <a:pt x="0" y="118"/>
                    </a:lnTo>
                    <a:lnTo>
                      <a:pt x="70" y="112"/>
                    </a:lnTo>
                    <a:lnTo>
                      <a:pt x="80" y="82"/>
                    </a:lnTo>
                    <a:close/>
                  </a:path>
                </a:pathLst>
              </a:custGeom>
              <a:solidFill>
                <a:srgbClr val="00B0F0"/>
              </a:solid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70" name="Freeform 85"/>
              <p:cNvSpPr>
                <a:spLocks/>
              </p:cNvSpPr>
              <p:nvPr/>
            </p:nvSpPr>
            <p:spPr bwMode="auto">
              <a:xfrm>
                <a:off x="10773825" y="3107950"/>
                <a:ext cx="266201" cy="171552"/>
              </a:xfrm>
              <a:custGeom>
                <a:avLst/>
                <a:gdLst>
                  <a:gd name="T0" fmla="*/ 56 w 180"/>
                  <a:gd name="T1" fmla="*/ 82 h 116"/>
                  <a:gd name="T2" fmla="*/ 142 w 180"/>
                  <a:gd name="T3" fmla="*/ 30 h 116"/>
                  <a:gd name="T4" fmla="*/ 144 w 180"/>
                  <a:gd name="T5" fmla="*/ 34 h 116"/>
                  <a:gd name="T6" fmla="*/ 180 w 180"/>
                  <a:gd name="T7" fmla="*/ 0 h 116"/>
                  <a:gd name="T8" fmla="*/ 132 w 180"/>
                  <a:gd name="T9" fmla="*/ 12 h 116"/>
                  <a:gd name="T10" fmla="*/ 134 w 180"/>
                  <a:gd name="T11" fmla="*/ 18 h 116"/>
                  <a:gd name="T12" fmla="*/ 46 w 180"/>
                  <a:gd name="T13" fmla="*/ 66 h 116"/>
                  <a:gd name="T14" fmla="*/ 36 w 180"/>
                  <a:gd name="T15" fmla="*/ 60 h 116"/>
                  <a:gd name="T16" fmla="*/ 0 w 180"/>
                  <a:gd name="T17" fmla="*/ 80 h 116"/>
                  <a:gd name="T18" fmla="*/ 18 w 180"/>
                  <a:gd name="T19" fmla="*/ 92 h 116"/>
                  <a:gd name="T20" fmla="*/ 130 w 180"/>
                  <a:gd name="T21" fmla="*/ 28 h 116"/>
                  <a:gd name="T22" fmla="*/ 130 w 180"/>
                  <a:gd name="T23" fmla="*/ 28 h 116"/>
                  <a:gd name="T24" fmla="*/ 18 w 180"/>
                  <a:gd name="T25" fmla="*/ 94 h 116"/>
                  <a:gd name="T26" fmla="*/ 20 w 180"/>
                  <a:gd name="T27" fmla="*/ 116 h 116"/>
                  <a:gd name="T28" fmla="*/ 56 w 180"/>
                  <a:gd name="T29" fmla="*/ 92 h 116"/>
                  <a:gd name="T30" fmla="*/ 56 w 180"/>
                  <a:gd name="T31"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56" y="82"/>
                    </a:moveTo>
                    <a:lnTo>
                      <a:pt x="142" y="30"/>
                    </a:lnTo>
                    <a:lnTo>
                      <a:pt x="144" y="34"/>
                    </a:lnTo>
                    <a:lnTo>
                      <a:pt x="180" y="0"/>
                    </a:lnTo>
                    <a:lnTo>
                      <a:pt x="132" y="12"/>
                    </a:lnTo>
                    <a:lnTo>
                      <a:pt x="134" y="18"/>
                    </a:lnTo>
                    <a:lnTo>
                      <a:pt x="46" y="66"/>
                    </a:lnTo>
                    <a:lnTo>
                      <a:pt x="36" y="60"/>
                    </a:lnTo>
                    <a:lnTo>
                      <a:pt x="0" y="80"/>
                    </a:lnTo>
                    <a:lnTo>
                      <a:pt x="18" y="92"/>
                    </a:lnTo>
                    <a:lnTo>
                      <a:pt x="130" y="28"/>
                    </a:lnTo>
                    <a:lnTo>
                      <a:pt x="130" y="28"/>
                    </a:lnTo>
                    <a:lnTo>
                      <a:pt x="18" y="94"/>
                    </a:lnTo>
                    <a:lnTo>
                      <a:pt x="20" y="116"/>
                    </a:lnTo>
                    <a:lnTo>
                      <a:pt x="56" y="92"/>
                    </a:lnTo>
                    <a:lnTo>
                      <a:pt x="56" y="82"/>
                    </a:lnTo>
                    <a:close/>
                  </a:path>
                </a:pathLst>
              </a:custGeom>
              <a:solidFill>
                <a:srgbClr val="00B0F0"/>
              </a:solidFill>
              <a:ln>
                <a:noFill/>
              </a:ln>
              <a:extLst/>
            </p:spPr>
            <p:txBody>
              <a:bodyPr/>
              <a:lstStyle/>
              <a:p>
                <a:pPr defTabSz="955842" fontAlgn="auto">
                  <a:spcBef>
                    <a:spcPts val="0"/>
                  </a:spcBef>
                  <a:spcAft>
                    <a:spcPts val="0"/>
                  </a:spcAft>
                  <a:defRPr/>
                </a:pPr>
                <a:endParaRPr lang="zh-CN" altLang="en-US" sz="1876">
                  <a:latin typeface="+mn-lt"/>
                  <a:ea typeface="+mn-ea"/>
                </a:endParaRPr>
              </a:p>
            </p:txBody>
          </p:sp>
          <p:sp>
            <p:nvSpPr>
              <p:cNvPr id="71" name="Freeform 86"/>
              <p:cNvSpPr>
                <a:spLocks/>
              </p:cNvSpPr>
              <p:nvPr/>
            </p:nvSpPr>
            <p:spPr bwMode="auto">
              <a:xfrm>
                <a:off x="10770867" y="2847665"/>
                <a:ext cx="266201" cy="171552"/>
              </a:xfrm>
              <a:custGeom>
                <a:avLst/>
                <a:gdLst>
                  <a:gd name="T0" fmla="*/ 134 w 180"/>
                  <a:gd name="T1" fmla="*/ 98 h 116"/>
                  <a:gd name="T2" fmla="*/ 132 w 180"/>
                  <a:gd name="T3" fmla="*/ 102 h 116"/>
                  <a:gd name="T4" fmla="*/ 180 w 180"/>
                  <a:gd name="T5" fmla="*/ 116 h 116"/>
                  <a:gd name="T6" fmla="*/ 144 w 180"/>
                  <a:gd name="T7" fmla="*/ 80 h 116"/>
                  <a:gd name="T8" fmla="*/ 142 w 180"/>
                  <a:gd name="T9" fmla="*/ 86 h 116"/>
                  <a:gd name="T10" fmla="*/ 54 w 180"/>
                  <a:gd name="T11" fmla="*/ 34 h 116"/>
                  <a:gd name="T12" fmla="*/ 56 w 180"/>
                  <a:gd name="T13" fmla="*/ 22 h 116"/>
                  <a:gd name="T14" fmla="*/ 20 w 180"/>
                  <a:gd name="T15" fmla="*/ 0 h 116"/>
                  <a:gd name="T16" fmla="*/ 18 w 180"/>
                  <a:gd name="T17" fmla="*/ 22 h 116"/>
                  <a:gd name="T18" fmla="*/ 130 w 180"/>
                  <a:gd name="T19" fmla="*/ 86 h 116"/>
                  <a:gd name="T20" fmla="*/ 130 w 180"/>
                  <a:gd name="T21" fmla="*/ 88 h 116"/>
                  <a:gd name="T22" fmla="*/ 18 w 180"/>
                  <a:gd name="T23" fmla="*/ 22 h 116"/>
                  <a:gd name="T24" fmla="*/ 0 w 180"/>
                  <a:gd name="T25" fmla="*/ 36 h 116"/>
                  <a:gd name="T26" fmla="*/ 36 w 180"/>
                  <a:gd name="T27" fmla="*/ 54 h 116"/>
                  <a:gd name="T28" fmla="*/ 46 w 180"/>
                  <a:gd name="T29" fmla="*/ 48 h 116"/>
                  <a:gd name="T30" fmla="*/ 134 w 180"/>
                  <a:gd name="T31" fmla="*/ 98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0" h="116">
                    <a:moveTo>
                      <a:pt x="134" y="98"/>
                    </a:moveTo>
                    <a:lnTo>
                      <a:pt x="132" y="102"/>
                    </a:lnTo>
                    <a:lnTo>
                      <a:pt x="180" y="116"/>
                    </a:lnTo>
                    <a:lnTo>
                      <a:pt x="144" y="80"/>
                    </a:lnTo>
                    <a:lnTo>
                      <a:pt x="142" y="86"/>
                    </a:lnTo>
                    <a:lnTo>
                      <a:pt x="54" y="34"/>
                    </a:lnTo>
                    <a:lnTo>
                      <a:pt x="56" y="22"/>
                    </a:lnTo>
                    <a:lnTo>
                      <a:pt x="20" y="0"/>
                    </a:lnTo>
                    <a:lnTo>
                      <a:pt x="18" y="22"/>
                    </a:lnTo>
                    <a:lnTo>
                      <a:pt x="130" y="86"/>
                    </a:lnTo>
                    <a:lnTo>
                      <a:pt x="130" y="88"/>
                    </a:lnTo>
                    <a:lnTo>
                      <a:pt x="18" y="22"/>
                    </a:lnTo>
                    <a:lnTo>
                      <a:pt x="0" y="36"/>
                    </a:lnTo>
                    <a:lnTo>
                      <a:pt x="36" y="54"/>
                    </a:lnTo>
                    <a:lnTo>
                      <a:pt x="46" y="48"/>
                    </a:lnTo>
                    <a:lnTo>
                      <a:pt x="134" y="98"/>
                    </a:lnTo>
                    <a:close/>
                  </a:path>
                </a:pathLst>
              </a:custGeom>
              <a:solidFill>
                <a:srgbClr val="00B0F0"/>
              </a:solidFill>
              <a:ln>
                <a:noFill/>
              </a:ln>
              <a:extLst/>
            </p:spPr>
            <p:txBody>
              <a:bodyPr/>
              <a:lstStyle/>
              <a:p>
                <a:pPr defTabSz="955842" fontAlgn="auto">
                  <a:spcBef>
                    <a:spcPts val="0"/>
                  </a:spcBef>
                  <a:spcAft>
                    <a:spcPts val="0"/>
                  </a:spcAft>
                  <a:defRPr/>
                </a:pPr>
                <a:endParaRPr lang="zh-CN" altLang="en-US" sz="1876">
                  <a:latin typeface="+mn-lt"/>
                  <a:ea typeface="+mn-ea"/>
                </a:endParaRPr>
              </a:p>
            </p:txBody>
          </p:sp>
        </p:grpSp>
      </p:grpSp>
      <p:grpSp>
        <p:nvGrpSpPr>
          <p:cNvPr id="9" name="组合 77"/>
          <p:cNvGrpSpPr/>
          <p:nvPr/>
        </p:nvGrpSpPr>
        <p:grpSpPr>
          <a:xfrm>
            <a:off x="1786927" y="3506837"/>
            <a:ext cx="1137832" cy="784677"/>
            <a:chOff x="1809381" y="3613185"/>
            <a:chExt cx="1152130" cy="794537"/>
          </a:xfrm>
          <a:effectLst>
            <a:outerShdw blurRad="50800" dist="38100" dir="2700000" algn="tl" rotWithShape="0">
              <a:prstClr val="black">
                <a:alpha val="40000"/>
              </a:prstClr>
            </a:outerShdw>
          </a:effectLst>
        </p:grpSpPr>
        <p:sp>
          <p:nvSpPr>
            <p:cNvPr id="79" name="圆角矩形标注 78"/>
            <p:cNvSpPr/>
            <p:nvPr/>
          </p:nvSpPr>
          <p:spPr>
            <a:xfrm flipH="1">
              <a:off x="1809381" y="3613185"/>
              <a:ext cx="1152130" cy="794537"/>
            </a:xfrm>
            <a:prstGeom prst="wedgeRoundRectCallout">
              <a:avLst>
                <a:gd name="adj1" fmla="val -20118"/>
                <a:gd name="adj2" fmla="val 71633"/>
                <a:gd name="adj3" fmla="val 16667"/>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p:spPr>
          <p:txBody>
            <a:bodyPr anchor="ctr"/>
            <a:lstStyle/>
            <a:p>
              <a:pPr algn="ctr" defTabSz="955842" fontAlgn="auto">
                <a:spcBef>
                  <a:spcPts val="0"/>
                </a:spcBef>
                <a:spcAft>
                  <a:spcPts val="0"/>
                </a:spcAft>
                <a:defRPr/>
              </a:pPr>
              <a:endParaRPr lang="zh-CN" altLang="en-US" sz="1876" kern="0">
                <a:solidFill>
                  <a:schemeClr val="accent5">
                    <a:lumMod val="50000"/>
                  </a:schemeClr>
                </a:solidFill>
                <a:latin typeface="Calibri"/>
                <a:ea typeface="+mn-ea"/>
              </a:endParaRPr>
            </a:p>
          </p:txBody>
        </p:sp>
        <p:grpSp>
          <p:nvGrpSpPr>
            <p:cNvPr id="10" name="组合 79"/>
            <p:cNvGrpSpPr/>
            <p:nvPr/>
          </p:nvGrpSpPr>
          <p:grpSpPr>
            <a:xfrm>
              <a:off x="2089159" y="3793756"/>
              <a:ext cx="592574" cy="490757"/>
              <a:chOff x="981075" y="3348038"/>
              <a:chExt cx="461963" cy="382587"/>
            </a:xfrm>
            <a:solidFill>
              <a:schemeClr val="accent2"/>
            </a:solidFill>
          </p:grpSpPr>
          <p:sp>
            <p:nvSpPr>
              <p:cNvPr id="81" name="Freeform 9"/>
              <p:cNvSpPr>
                <a:spLocks/>
              </p:cNvSpPr>
              <p:nvPr/>
            </p:nvSpPr>
            <p:spPr bwMode="auto">
              <a:xfrm>
                <a:off x="1141413" y="3348038"/>
                <a:ext cx="301625" cy="323850"/>
              </a:xfrm>
              <a:custGeom>
                <a:avLst/>
                <a:gdLst>
                  <a:gd name="T0" fmla="*/ 678 w 698"/>
                  <a:gd name="T1" fmla="*/ 363 h 748"/>
                  <a:gd name="T2" fmla="*/ 329 w 698"/>
                  <a:gd name="T3" fmla="*/ 15 h 748"/>
                  <a:gd name="T4" fmla="*/ 0 w 698"/>
                  <a:gd name="T5" fmla="*/ 109 h 748"/>
                  <a:gd name="T6" fmla="*/ 53 w 698"/>
                  <a:gd name="T7" fmla="*/ 107 h 748"/>
                  <a:gd name="T8" fmla="*/ 338 w 698"/>
                  <a:gd name="T9" fmla="*/ 194 h 748"/>
                  <a:gd name="T10" fmla="*/ 483 w 698"/>
                  <a:gd name="T11" fmla="*/ 429 h 748"/>
                  <a:gd name="T12" fmla="*/ 416 w 698"/>
                  <a:gd name="T13" fmla="*/ 666 h 748"/>
                  <a:gd name="T14" fmla="*/ 601 w 698"/>
                  <a:gd name="T15" fmla="*/ 708 h 748"/>
                  <a:gd name="T16" fmla="*/ 527 w 698"/>
                  <a:gd name="T17" fmla="*/ 574 h 748"/>
                  <a:gd name="T18" fmla="*/ 678 w 698"/>
                  <a:gd name="T19" fmla="*/ 363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8" h="748">
                    <a:moveTo>
                      <a:pt x="678" y="363"/>
                    </a:moveTo>
                    <a:cubicBezTo>
                      <a:pt x="698" y="194"/>
                      <a:pt x="542" y="38"/>
                      <a:pt x="329" y="15"/>
                    </a:cubicBezTo>
                    <a:cubicBezTo>
                      <a:pt x="200" y="0"/>
                      <a:pt x="79" y="39"/>
                      <a:pt x="0" y="109"/>
                    </a:cubicBezTo>
                    <a:cubicBezTo>
                      <a:pt x="18" y="108"/>
                      <a:pt x="35" y="107"/>
                      <a:pt x="53" y="107"/>
                    </a:cubicBezTo>
                    <a:cubicBezTo>
                      <a:pt x="158" y="107"/>
                      <a:pt x="259" y="138"/>
                      <a:pt x="338" y="194"/>
                    </a:cubicBezTo>
                    <a:cubicBezTo>
                      <a:pt x="420" y="253"/>
                      <a:pt x="472" y="337"/>
                      <a:pt x="483" y="429"/>
                    </a:cubicBezTo>
                    <a:cubicBezTo>
                      <a:pt x="492" y="511"/>
                      <a:pt x="468" y="595"/>
                      <a:pt x="416" y="666"/>
                    </a:cubicBezTo>
                    <a:cubicBezTo>
                      <a:pt x="524" y="748"/>
                      <a:pt x="624" y="726"/>
                      <a:pt x="601" y="708"/>
                    </a:cubicBezTo>
                    <a:cubicBezTo>
                      <a:pt x="536" y="659"/>
                      <a:pt x="523" y="612"/>
                      <a:pt x="527" y="574"/>
                    </a:cubicBezTo>
                    <a:cubicBezTo>
                      <a:pt x="610" y="527"/>
                      <a:pt x="667" y="452"/>
                      <a:pt x="678" y="363"/>
                    </a:cubicBezTo>
                    <a:close/>
                  </a:path>
                </a:pathLst>
              </a:custGeom>
              <a:solidFill>
                <a:srgbClr val="0070C0"/>
              </a:solidFill>
              <a:ln>
                <a:noFill/>
              </a:ln>
              <a:extLst/>
            </p:spPr>
            <p:txBody>
              <a:bodyPr/>
              <a:lstStyle/>
              <a:p>
                <a:pPr defTabSz="955842" fontAlgn="auto">
                  <a:spcBef>
                    <a:spcPts val="0"/>
                  </a:spcBef>
                  <a:spcAft>
                    <a:spcPts val="0"/>
                  </a:spcAft>
                  <a:defRPr/>
                </a:pPr>
                <a:endParaRPr lang="zh-CN" altLang="en-US" sz="1876">
                  <a:solidFill>
                    <a:schemeClr val="accent3"/>
                  </a:solidFill>
                  <a:latin typeface="+mn-lt"/>
                  <a:ea typeface="+mn-ea"/>
                </a:endParaRPr>
              </a:p>
            </p:txBody>
          </p:sp>
          <p:sp>
            <p:nvSpPr>
              <p:cNvPr id="82" name="Freeform 10"/>
              <p:cNvSpPr>
                <a:spLocks/>
              </p:cNvSpPr>
              <p:nvPr/>
            </p:nvSpPr>
            <p:spPr bwMode="auto">
              <a:xfrm>
                <a:off x="981075" y="3422650"/>
                <a:ext cx="349250" cy="307975"/>
              </a:xfrm>
              <a:custGeom>
                <a:avLst/>
                <a:gdLst>
                  <a:gd name="T0" fmla="*/ 788 w 807"/>
                  <a:gd name="T1" fmla="*/ 266 h 713"/>
                  <a:gd name="T2" fmla="*/ 422 w 807"/>
                  <a:gd name="T3" fmla="*/ 0 h 713"/>
                  <a:gd name="T4" fmla="*/ 368 w 807"/>
                  <a:gd name="T5" fmla="*/ 3 h 713"/>
                  <a:gd name="T6" fmla="*/ 19 w 807"/>
                  <a:gd name="T7" fmla="*/ 351 h 713"/>
                  <a:gd name="T8" fmla="*/ 171 w 807"/>
                  <a:gd name="T9" fmla="*/ 563 h 713"/>
                  <a:gd name="T10" fmla="*/ 96 w 807"/>
                  <a:gd name="T11" fmla="*/ 697 h 713"/>
                  <a:gd name="T12" fmla="*/ 128 w 807"/>
                  <a:gd name="T13" fmla="*/ 713 h 713"/>
                  <a:gd name="T14" fmla="*/ 328 w 807"/>
                  <a:gd name="T15" fmla="*/ 614 h 713"/>
                  <a:gd name="T16" fmla="*/ 385 w 807"/>
                  <a:gd name="T17" fmla="*/ 617 h 713"/>
                  <a:gd name="T18" fmla="*/ 439 w 807"/>
                  <a:gd name="T19" fmla="*/ 614 h 713"/>
                  <a:gd name="T20" fmla="*/ 788 w 807"/>
                  <a:gd name="T21" fmla="*/ 266 h 7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7" h="713">
                    <a:moveTo>
                      <a:pt x="788" y="266"/>
                    </a:moveTo>
                    <a:cubicBezTo>
                      <a:pt x="770" y="111"/>
                      <a:pt x="611" y="0"/>
                      <a:pt x="422" y="0"/>
                    </a:cubicBezTo>
                    <a:cubicBezTo>
                      <a:pt x="404" y="0"/>
                      <a:pt x="386" y="1"/>
                      <a:pt x="368" y="3"/>
                    </a:cubicBezTo>
                    <a:cubicBezTo>
                      <a:pt x="156" y="27"/>
                      <a:pt x="0" y="183"/>
                      <a:pt x="19" y="351"/>
                    </a:cubicBezTo>
                    <a:cubicBezTo>
                      <a:pt x="30" y="441"/>
                      <a:pt x="87" y="516"/>
                      <a:pt x="171" y="563"/>
                    </a:cubicBezTo>
                    <a:cubicBezTo>
                      <a:pt x="175" y="600"/>
                      <a:pt x="161" y="648"/>
                      <a:pt x="96" y="697"/>
                    </a:cubicBezTo>
                    <a:cubicBezTo>
                      <a:pt x="86" y="704"/>
                      <a:pt x="100" y="713"/>
                      <a:pt x="128" y="713"/>
                    </a:cubicBezTo>
                    <a:cubicBezTo>
                      <a:pt x="173" y="713"/>
                      <a:pt x="252" y="692"/>
                      <a:pt x="328" y="614"/>
                    </a:cubicBezTo>
                    <a:cubicBezTo>
                      <a:pt x="347" y="616"/>
                      <a:pt x="366" y="617"/>
                      <a:pt x="385" y="617"/>
                    </a:cubicBezTo>
                    <a:cubicBezTo>
                      <a:pt x="403" y="617"/>
                      <a:pt x="421" y="616"/>
                      <a:pt x="439" y="614"/>
                    </a:cubicBezTo>
                    <a:cubicBezTo>
                      <a:pt x="651" y="590"/>
                      <a:pt x="807" y="434"/>
                      <a:pt x="788" y="266"/>
                    </a:cubicBezTo>
                    <a:close/>
                  </a:path>
                </a:pathLst>
              </a:custGeom>
              <a:solidFill>
                <a:srgbClr val="0070C0"/>
              </a:solidFill>
              <a:ln>
                <a:noFill/>
              </a:ln>
              <a:extLst/>
            </p:spPr>
            <p:txBody>
              <a:bodyPr/>
              <a:lstStyle/>
              <a:p>
                <a:pPr defTabSz="955842" fontAlgn="auto">
                  <a:spcBef>
                    <a:spcPts val="0"/>
                  </a:spcBef>
                  <a:spcAft>
                    <a:spcPts val="0"/>
                  </a:spcAft>
                  <a:defRPr/>
                </a:pPr>
                <a:endParaRPr lang="zh-CN" altLang="en-US" sz="1876">
                  <a:solidFill>
                    <a:schemeClr val="accent3"/>
                  </a:solidFill>
                  <a:latin typeface="+mn-lt"/>
                  <a:ea typeface="+mn-ea"/>
                </a:endParaRPr>
              </a:p>
            </p:txBody>
          </p:sp>
        </p:grpSp>
      </p:grpSp>
      <p:sp>
        <p:nvSpPr>
          <p:cNvPr id="83" name="Title 3"/>
          <p:cNvSpPr txBox="1">
            <a:spLocks/>
          </p:cNvSpPr>
          <p:nvPr/>
        </p:nvSpPr>
        <p:spPr>
          <a:xfrm>
            <a:off x="1667015" y="1295094"/>
            <a:ext cx="786812" cy="314623"/>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555" b="1" dirty="0">
                <a:solidFill>
                  <a:srgbClr val="0070C0"/>
                </a:solidFill>
                <a:effectLst>
                  <a:innerShdw blurRad="63500" dist="50800" dir="13500000">
                    <a:prstClr val="black">
                      <a:alpha val="50000"/>
                    </a:prstClr>
                  </a:innerShdw>
                </a:effectLst>
                <a:latin typeface="微软雅黑" pitchFamily="34" charset="-122"/>
              </a:rPr>
              <a:t>01</a:t>
            </a:r>
            <a:endParaRPr lang="en-US" sz="3555" b="1" dirty="0">
              <a:solidFill>
                <a:srgbClr val="0070C0"/>
              </a:solidFill>
              <a:effectLst>
                <a:innerShdw blurRad="63500" dist="50800" dir="13500000">
                  <a:prstClr val="black">
                    <a:alpha val="50000"/>
                  </a:prstClr>
                </a:innerShdw>
              </a:effectLst>
              <a:latin typeface="微软雅黑" pitchFamily="34" charset="-122"/>
            </a:endParaRPr>
          </a:p>
        </p:txBody>
      </p:sp>
      <p:sp>
        <p:nvSpPr>
          <p:cNvPr id="84" name="TextBox 83"/>
          <p:cNvSpPr txBox="1"/>
          <p:nvPr/>
        </p:nvSpPr>
        <p:spPr>
          <a:xfrm>
            <a:off x="1671274" y="1885084"/>
            <a:ext cx="2630766" cy="872573"/>
          </a:xfrm>
          <a:prstGeom prst="rect">
            <a:avLst/>
          </a:prstGeom>
          <a:noFill/>
        </p:spPr>
        <p:txBody>
          <a:bodyPr lIns="71656" tIns="35827" rIns="71656" bIns="35827">
            <a:spAutoFit/>
          </a:bodyPr>
          <a:lstStyle/>
          <a:p>
            <a:pPr defTabSz="955842" fontAlgn="auto">
              <a:lnSpc>
                <a:spcPct val="130000"/>
              </a:lnSpc>
              <a:spcBef>
                <a:spcPts val="0"/>
              </a:spcBef>
              <a:spcAft>
                <a:spcPts val="0"/>
              </a:spcAft>
              <a:defRPr/>
            </a:pPr>
            <a:r>
              <a:rPr lang="zh-CN" altLang="en-US" sz="1580" b="1" dirty="0">
                <a:solidFill>
                  <a:srgbClr val="0070C0"/>
                </a:solidFill>
                <a:latin typeface="微软雅黑" pitchFamily="34" charset="-122"/>
                <a:ea typeface="+mn-ea"/>
              </a:rPr>
              <a:t>单击此处填加标题</a:t>
            </a:r>
            <a:endParaRPr lang="en-US" altLang="zh-CN" sz="1580" b="1" dirty="0">
              <a:solidFill>
                <a:srgbClr val="0070C0"/>
              </a:solidFill>
              <a:latin typeface="微软雅黑" pitchFamily="34" charset="-122"/>
              <a:ea typeface="+mn-ea"/>
            </a:endParaRPr>
          </a:p>
          <a:p>
            <a:pPr defTabSz="955842" fontAlgn="auto">
              <a:lnSpc>
                <a:spcPct val="130000"/>
              </a:lnSpc>
              <a:spcBef>
                <a:spcPts val="0"/>
              </a:spcBef>
              <a:spcAft>
                <a:spcPts val="0"/>
              </a:spcAft>
              <a:defRPr/>
            </a:pPr>
            <a:r>
              <a:rPr lang="zh-CN" altLang="en-US" sz="1185" dirty="0">
                <a:solidFill>
                  <a:schemeClr val="accent6"/>
                </a:solidFill>
                <a:latin typeface="+mn-ea"/>
                <a:ea typeface="+mn-ea"/>
              </a:rPr>
              <a:t>请输入您的文字请输入您的文字</a:t>
            </a:r>
            <a:endParaRPr lang="en-US" altLang="zh-CN" sz="1185" dirty="0">
              <a:solidFill>
                <a:schemeClr val="accent6"/>
              </a:solidFill>
              <a:latin typeface="+mn-ea"/>
              <a:ea typeface="+mn-ea"/>
            </a:endParaRPr>
          </a:p>
          <a:p>
            <a:pPr defTabSz="955842" fontAlgn="auto">
              <a:lnSpc>
                <a:spcPct val="130000"/>
              </a:lnSpc>
              <a:spcBef>
                <a:spcPts val="0"/>
              </a:spcBef>
              <a:spcAft>
                <a:spcPts val="0"/>
              </a:spcAft>
              <a:defRPr/>
            </a:pPr>
            <a:r>
              <a:rPr lang="zh-CN" altLang="en-US" sz="1185" dirty="0">
                <a:solidFill>
                  <a:schemeClr val="accent6"/>
                </a:solidFill>
                <a:latin typeface="+mn-ea"/>
                <a:ea typeface="+mn-ea"/>
              </a:rPr>
              <a:t>请输入您的文字请输入您的文字</a:t>
            </a:r>
          </a:p>
        </p:txBody>
      </p:sp>
      <p:sp>
        <p:nvSpPr>
          <p:cNvPr id="85" name="Title 3"/>
          <p:cNvSpPr txBox="1">
            <a:spLocks/>
          </p:cNvSpPr>
          <p:nvPr/>
        </p:nvSpPr>
        <p:spPr>
          <a:xfrm>
            <a:off x="5862763" y="969688"/>
            <a:ext cx="786812" cy="314623"/>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555" b="1" dirty="0">
                <a:solidFill>
                  <a:srgbClr val="0070C0"/>
                </a:solidFill>
                <a:effectLst>
                  <a:innerShdw blurRad="63500" dist="50800" dir="13500000">
                    <a:prstClr val="black">
                      <a:alpha val="50000"/>
                    </a:prstClr>
                  </a:innerShdw>
                </a:effectLst>
                <a:latin typeface="微软雅黑" pitchFamily="34" charset="-122"/>
              </a:rPr>
              <a:t>02</a:t>
            </a:r>
            <a:endParaRPr lang="en-US" sz="3555" b="1" dirty="0">
              <a:solidFill>
                <a:srgbClr val="0070C0"/>
              </a:solidFill>
              <a:effectLst>
                <a:innerShdw blurRad="63500" dist="50800" dir="13500000">
                  <a:prstClr val="black">
                    <a:alpha val="50000"/>
                  </a:prstClr>
                </a:innerShdw>
              </a:effectLst>
              <a:latin typeface="微软雅黑" pitchFamily="34" charset="-122"/>
            </a:endParaRPr>
          </a:p>
        </p:txBody>
      </p:sp>
      <p:sp>
        <p:nvSpPr>
          <p:cNvPr id="86" name="TextBox 85"/>
          <p:cNvSpPr txBox="1"/>
          <p:nvPr/>
        </p:nvSpPr>
        <p:spPr>
          <a:xfrm>
            <a:off x="5866706" y="1558981"/>
            <a:ext cx="2632335" cy="872573"/>
          </a:xfrm>
          <a:prstGeom prst="rect">
            <a:avLst/>
          </a:prstGeom>
          <a:noFill/>
        </p:spPr>
        <p:txBody>
          <a:bodyPr lIns="71656" tIns="35827" rIns="71656" bIns="35827">
            <a:spAutoFit/>
          </a:bodyPr>
          <a:lstStyle/>
          <a:p>
            <a:pPr defTabSz="955842" fontAlgn="auto">
              <a:lnSpc>
                <a:spcPct val="130000"/>
              </a:lnSpc>
              <a:spcBef>
                <a:spcPts val="0"/>
              </a:spcBef>
              <a:spcAft>
                <a:spcPts val="0"/>
              </a:spcAft>
              <a:defRPr/>
            </a:pPr>
            <a:r>
              <a:rPr lang="zh-CN" altLang="en-US" sz="1580" b="1" dirty="0">
                <a:solidFill>
                  <a:srgbClr val="0070C0"/>
                </a:solidFill>
                <a:latin typeface="微软雅黑" pitchFamily="34" charset="-122"/>
                <a:ea typeface="+mn-ea"/>
              </a:rPr>
              <a:t>单击此处填加标题</a:t>
            </a:r>
            <a:endParaRPr lang="en-US" altLang="zh-CN" sz="1580" b="1" dirty="0">
              <a:solidFill>
                <a:srgbClr val="0070C0"/>
              </a:solidFill>
              <a:latin typeface="微软雅黑" pitchFamily="34" charset="-122"/>
              <a:ea typeface="+mn-ea"/>
            </a:endParaRPr>
          </a:p>
          <a:p>
            <a:pPr defTabSz="955842" fontAlgn="auto">
              <a:lnSpc>
                <a:spcPct val="130000"/>
              </a:lnSpc>
              <a:spcBef>
                <a:spcPts val="0"/>
              </a:spcBef>
              <a:spcAft>
                <a:spcPts val="0"/>
              </a:spcAft>
              <a:defRPr/>
            </a:pPr>
            <a:r>
              <a:rPr lang="zh-CN" altLang="en-US" sz="1185" dirty="0">
                <a:solidFill>
                  <a:schemeClr val="accent6"/>
                </a:solidFill>
                <a:latin typeface="+mn-ea"/>
                <a:ea typeface="+mn-ea"/>
              </a:rPr>
              <a:t>请输入您的文字请输入您的文字</a:t>
            </a:r>
            <a:endParaRPr lang="en-US" altLang="zh-CN" sz="1185" dirty="0">
              <a:solidFill>
                <a:schemeClr val="accent6"/>
              </a:solidFill>
              <a:latin typeface="+mn-ea"/>
              <a:ea typeface="+mn-ea"/>
            </a:endParaRPr>
          </a:p>
          <a:p>
            <a:pPr defTabSz="955842" fontAlgn="auto">
              <a:lnSpc>
                <a:spcPct val="130000"/>
              </a:lnSpc>
              <a:spcBef>
                <a:spcPts val="0"/>
              </a:spcBef>
              <a:spcAft>
                <a:spcPts val="0"/>
              </a:spcAft>
              <a:defRPr/>
            </a:pPr>
            <a:r>
              <a:rPr lang="zh-CN" altLang="en-US" sz="1185" dirty="0">
                <a:solidFill>
                  <a:schemeClr val="accent6"/>
                </a:solidFill>
                <a:latin typeface="+mn-ea"/>
                <a:ea typeface="+mn-ea"/>
              </a:rPr>
              <a:t>请输入您的文字请输入您的文字</a:t>
            </a:r>
          </a:p>
        </p:txBody>
      </p:sp>
      <p:sp>
        <p:nvSpPr>
          <p:cNvPr id="87" name="Title 3"/>
          <p:cNvSpPr txBox="1">
            <a:spLocks/>
          </p:cNvSpPr>
          <p:nvPr/>
        </p:nvSpPr>
        <p:spPr>
          <a:xfrm>
            <a:off x="3662773" y="3215182"/>
            <a:ext cx="786812" cy="314623"/>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555" b="1" dirty="0">
                <a:solidFill>
                  <a:schemeClr val="accent4"/>
                </a:solidFill>
                <a:effectLst>
                  <a:innerShdw blurRad="63500" dist="50800" dir="13500000">
                    <a:prstClr val="black">
                      <a:alpha val="50000"/>
                    </a:prstClr>
                  </a:innerShdw>
                </a:effectLst>
                <a:latin typeface="微软雅黑" pitchFamily="34" charset="-122"/>
              </a:rPr>
              <a:t>03</a:t>
            </a:r>
            <a:endParaRPr lang="en-US" sz="3555" b="1" dirty="0">
              <a:solidFill>
                <a:schemeClr val="accent4"/>
              </a:solidFill>
              <a:effectLst>
                <a:innerShdw blurRad="63500" dist="50800" dir="13500000">
                  <a:prstClr val="black">
                    <a:alpha val="50000"/>
                  </a:prstClr>
                </a:innerShdw>
              </a:effectLst>
              <a:latin typeface="微软雅黑" pitchFamily="34" charset="-122"/>
            </a:endParaRPr>
          </a:p>
        </p:txBody>
      </p:sp>
      <p:sp>
        <p:nvSpPr>
          <p:cNvPr id="88" name="TextBox 87"/>
          <p:cNvSpPr txBox="1"/>
          <p:nvPr/>
        </p:nvSpPr>
        <p:spPr>
          <a:xfrm>
            <a:off x="3662380" y="3805637"/>
            <a:ext cx="2632335" cy="872573"/>
          </a:xfrm>
          <a:prstGeom prst="rect">
            <a:avLst/>
          </a:prstGeom>
          <a:noFill/>
        </p:spPr>
        <p:txBody>
          <a:bodyPr lIns="71656" tIns="35827" rIns="71656" bIns="35827">
            <a:spAutoFit/>
          </a:bodyPr>
          <a:lstStyle/>
          <a:p>
            <a:pPr defTabSz="955842" fontAlgn="auto">
              <a:lnSpc>
                <a:spcPct val="130000"/>
              </a:lnSpc>
              <a:spcBef>
                <a:spcPts val="0"/>
              </a:spcBef>
              <a:spcAft>
                <a:spcPts val="0"/>
              </a:spcAft>
              <a:defRPr/>
            </a:pPr>
            <a:r>
              <a:rPr lang="zh-CN" altLang="en-US" sz="1580" b="1" dirty="0">
                <a:solidFill>
                  <a:schemeClr val="accent4"/>
                </a:solidFill>
                <a:latin typeface="微软雅黑" pitchFamily="34" charset="-122"/>
                <a:ea typeface="+mn-ea"/>
              </a:rPr>
              <a:t>单击此处填加标题</a:t>
            </a:r>
            <a:endParaRPr lang="en-US" altLang="zh-CN" sz="1580" b="1" dirty="0">
              <a:solidFill>
                <a:schemeClr val="accent4"/>
              </a:solidFill>
              <a:latin typeface="微软雅黑" pitchFamily="34" charset="-122"/>
              <a:ea typeface="+mn-ea"/>
            </a:endParaRPr>
          </a:p>
          <a:p>
            <a:pPr defTabSz="955842" fontAlgn="auto">
              <a:lnSpc>
                <a:spcPct val="130000"/>
              </a:lnSpc>
              <a:spcBef>
                <a:spcPts val="0"/>
              </a:spcBef>
              <a:spcAft>
                <a:spcPts val="0"/>
              </a:spcAft>
              <a:defRPr/>
            </a:pPr>
            <a:r>
              <a:rPr lang="zh-CN" altLang="en-US" sz="1185" dirty="0">
                <a:solidFill>
                  <a:schemeClr val="accent6"/>
                </a:solidFill>
                <a:latin typeface="+mn-ea"/>
                <a:ea typeface="+mn-ea"/>
              </a:rPr>
              <a:t>请输入您的文字请输入您的文字</a:t>
            </a:r>
            <a:endParaRPr lang="en-US" altLang="zh-CN" sz="1185" dirty="0">
              <a:solidFill>
                <a:schemeClr val="accent6"/>
              </a:solidFill>
              <a:latin typeface="+mn-ea"/>
              <a:ea typeface="+mn-ea"/>
            </a:endParaRPr>
          </a:p>
          <a:p>
            <a:pPr defTabSz="955842" fontAlgn="auto">
              <a:lnSpc>
                <a:spcPct val="130000"/>
              </a:lnSpc>
              <a:spcBef>
                <a:spcPts val="0"/>
              </a:spcBef>
              <a:spcAft>
                <a:spcPts val="0"/>
              </a:spcAft>
              <a:defRPr/>
            </a:pPr>
            <a:r>
              <a:rPr lang="zh-CN" altLang="en-US" sz="1185" dirty="0">
                <a:solidFill>
                  <a:schemeClr val="accent6"/>
                </a:solidFill>
                <a:latin typeface="+mn-ea"/>
                <a:ea typeface="+mn-ea"/>
              </a:rPr>
              <a:t>请输入您的文字请输入您的文字</a:t>
            </a:r>
          </a:p>
        </p:txBody>
      </p:sp>
      <p:sp>
        <p:nvSpPr>
          <p:cNvPr id="42"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43" name="图片 4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44" name="文本框 43"/>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2"/>
                                        </p:tgtEl>
                                        <p:attrNameLst>
                                          <p:attrName>style.visibility</p:attrName>
                                        </p:attrNameLst>
                                      </p:cBhvr>
                                      <p:to>
                                        <p:strVal val="visible"/>
                                      </p:to>
                                    </p:set>
                                    <p:anim calcmode="lin" valueType="num">
                                      <p:cBhvr>
                                        <p:cTn id="11"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2"/>
                                        </p:tgtEl>
                                        <p:attrNameLst>
                                          <p:attrName>ppt_y</p:attrName>
                                        </p:attrNameLst>
                                      </p:cBhvr>
                                      <p:tavLst>
                                        <p:tav tm="0">
                                          <p:val>
                                            <p:strVal val="#ppt_y"/>
                                          </p:val>
                                        </p:tav>
                                        <p:tav tm="100000">
                                          <p:val>
                                            <p:strVal val="#ppt_y"/>
                                          </p:val>
                                        </p:tav>
                                      </p:tavLst>
                                    </p:anim>
                                    <p:anim calcmode="lin" valueType="num">
                                      <p:cBhvr>
                                        <p:cTn id="13"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2"/>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2"/>
                                        </p:tgtEl>
                                      </p:cBhvr>
                                    </p:animEffect>
                                  </p:childTnLst>
                                </p:cTn>
                              </p:par>
                            </p:childTnLst>
                          </p:cTn>
                        </p:par>
                        <p:par>
                          <p:cTn id="16" fill="hold">
                            <p:stCondLst>
                              <p:cond delay="1450"/>
                            </p:stCondLst>
                            <p:childTnLst>
                              <p:par>
                                <p:cTn id="17" presetID="53"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100" fill="hold"/>
                                        <p:tgtEl>
                                          <p:spTgt spid="3"/>
                                        </p:tgtEl>
                                        <p:attrNameLst>
                                          <p:attrName>ppt_w</p:attrName>
                                        </p:attrNameLst>
                                      </p:cBhvr>
                                      <p:tavLst>
                                        <p:tav tm="0">
                                          <p:val>
                                            <p:fltVal val="0"/>
                                          </p:val>
                                        </p:tav>
                                        <p:tav tm="100000">
                                          <p:val>
                                            <p:strVal val="#ppt_w"/>
                                          </p:val>
                                        </p:tav>
                                      </p:tavLst>
                                    </p:anim>
                                    <p:anim calcmode="lin" valueType="num">
                                      <p:cBhvr>
                                        <p:cTn id="20" dur="100" fill="hold"/>
                                        <p:tgtEl>
                                          <p:spTgt spid="3"/>
                                        </p:tgtEl>
                                        <p:attrNameLst>
                                          <p:attrName>ppt_h</p:attrName>
                                        </p:attrNameLst>
                                      </p:cBhvr>
                                      <p:tavLst>
                                        <p:tav tm="0">
                                          <p:val>
                                            <p:fltVal val="0"/>
                                          </p:val>
                                        </p:tav>
                                        <p:tav tm="100000">
                                          <p:val>
                                            <p:strVal val="#ppt_h"/>
                                          </p:val>
                                        </p:tav>
                                      </p:tavLst>
                                    </p:anim>
                                    <p:animEffect transition="in" filter="fade">
                                      <p:cBhvr>
                                        <p:cTn id="21" dur="100"/>
                                        <p:tgtEl>
                                          <p:spTgt spid="3"/>
                                        </p:tgtEl>
                                      </p:cBhvr>
                                    </p:animEffect>
                                  </p:childTnLst>
                                </p:cTn>
                              </p:par>
                              <p:par>
                                <p:cTn id="22" presetID="6" presetClass="emph" presetSubtype="0" fill="hold" nodeType="withEffect">
                                  <p:stCondLst>
                                    <p:cond delay="100"/>
                                  </p:stCondLst>
                                  <p:childTnLst>
                                    <p:animScale>
                                      <p:cBhvr>
                                        <p:cTn id="23" dur="100" fill="hold"/>
                                        <p:tgtEl>
                                          <p:spTgt spid="3"/>
                                        </p:tgtEl>
                                      </p:cBhvr>
                                      <p:by x="110000" y="110000"/>
                                    </p:animScale>
                                  </p:childTnLst>
                                </p:cTn>
                              </p:par>
                              <p:par>
                                <p:cTn id="24" presetID="6" presetClass="emph" presetSubtype="0" fill="hold" nodeType="withEffect">
                                  <p:stCondLst>
                                    <p:cond delay="200"/>
                                  </p:stCondLst>
                                  <p:childTnLst>
                                    <p:animScale>
                                      <p:cBhvr>
                                        <p:cTn id="25" dur="200" fill="hold"/>
                                        <p:tgtEl>
                                          <p:spTgt spid="3"/>
                                        </p:tgtEl>
                                      </p:cBhvr>
                                      <p:by x="90000" y="90000"/>
                                    </p:animScale>
                                  </p:childTnLst>
                                </p:cTn>
                              </p:par>
                              <p:par>
                                <p:cTn id="26" presetID="6" presetClass="emph" presetSubtype="0" fill="hold" nodeType="withEffect">
                                  <p:stCondLst>
                                    <p:cond delay="400"/>
                                  </p:stCondLst>
                                  <p:childTnLst>
                                    <p:animScale>
                                      <p:cBhvr>
                                        <p:cTn id="27" dur="100" fill="hold"/>
                                        <p:tgtEl>
                                          <p:spTgt spid="3"/>
                                        </p:tgtEl>
                                      </p:cBhvr>
                                      <p:by x="105000" y="105000"/>
                                    </p:animScale>
                                  </p:childTnLst>
                                </p:cTn>
                              </p:par>
                              <p:par>
                                <p:cTn id="28" presetID="6" presetClass="emph" presetSubtype="0" fill="hold" nodeType="withEffect">
                                  <p:stCondLst>
                                    <p:cond delay="500"/>
                                  </p:stCondLst>
                                  <p:childTnLst>
                                    <p:animScale>
                                      <p:cBhvr>
                                        <p:cTn id="29" dur="200" fill="hold"/>
                                        <p:tgtEl>
                                          <p:spTgt spid="3"/>
                                        </p:tgtEl>
                                      </p:cBhvr>
                                      <p:by x="95000" y="95000"/>
                                    </p:animScale>
                                  </p:childTnLst>
                                </p:cTn>
                              </p:par>
                            </p:childTnLst>
                          </p:cTn>
                        </p:par>
                        <p:par>
                          <p:cTn id="30" fill="hold" nodeType="afterGroup">
                            <p:stCondLst>
                              <p:cond delay="2150"/>
                            </p:stCondLst>
                            <p:childTnLst>
                              <p:par>
                                <p:cTn id="31" presetID="53" presetClass="entr" presetSubtype="16"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 fill="hold"/>
                                        <p:tgtEl>
                                          <p:spTgt spid="2"/>
                                        </p:tgtEl>
                                        <p:attrNameLst>
                                          <p:attrName>ppt_w</p:attrName>
                                        </p:attrNameLst>
                                      </p:cBhvr>
                                      <p:tavLst>
                                        <p:tav tm="0">
                                          <p:val>
                                            <p:fltVal val="0"/>
                                          </p:val>
                                        </p:tav>
                                        <p:tav tm="100000">
                                          <p:val>
                                            <p:strVal val="#ppt_w"/>
                                          </p:val>
                                        </p:tav>
                                      </p:tavLst>
                                    </p:anim>
                                    <p:anim calcmode="lin" valueType="num">
                                      <p:cBhvr>
                                        <p:cTn id="34" dur="100" fill="hold"/>
                                        <p:tgtEl>
                                          <p:spTgt spid="2"/>
                                        </p:tgtEl>
                                        <p:attrNameLst>
                                          <p:attrName>ppt_h</p:attrName>
                                        </p:attrNameLst>
                                      </p:cBhvr>
                                      <p:tavLst>
                                        <p:tav tm="0">
                                          <p:val>
                                            <p:fltVal val="0"/>
                                          </p:val>
                                        </p:tav>
                                        <p:tav tm="100000">
                                          <p:val>
                                            <p:strVal val="#ppt_h"/>
                                          </p:val>
                                        </p:tav>
                                      </p:tavLst>
                                    </p:anim>
                                    <p:animEffect transition="in" filter="fade">
                                      <p:cBhvr>
                                        <p:cTn id="35" dur="100"/>
                                        <p:tgtEl>
                                          <p:spTgt spid="2"/>
                                        </p:tgtEl>
                                      </p:cBhvr>
                                    </p:animEffect>
                                  </p:childTnLst>
                                </p:cTn>
                              </p:par>
                              <p:par>
                                <p:cTn id="36" presetID="6" presetClass="emph" presetSubtype="0" fill="hold" nodeType="withEffect">
                                  <p:stCondLst>
                                    <p:cond delay="100"/>
                                  </p:stCondLst>
                                  <p:childTnLst>
                                    <p:animScale>
                                      <p:cBhvr>
                                        <p:cTn id="37" dur="100" fill="hold"/>
                                        <p:tgtEl>
                                          <p:spTgt spid="2"/>
                                        </p:tgtEl>
                                      </p:cBhvr>
                                      <p:by x="110000" y="110000"/>
                                    </p:animScale>
                                  </p:childTnLst>
                                </p:cTn>
                              </p:par>
                              <p:par>
                                <p:cTn id="38" presetID="6" presetClass="emph" presetSubtype="0" fill="hold" nodeType="withEffect">
                                  <p:stCondLst>
                                    <p:cond delay="200"/>
                                  </p:stCondLst>
                                  <p:childTnLst>
                                    <p:animScale>
                                      <p:cBhvr>
                                        <p:cTn id="39" dur="200" fill="hold"/>
                                        <p:tgtEl>
                                          <p:spTgt spid="2"/>
                                        </p:tgtEl>
                                      </p:cBhvr>
                                      <p:by x="90000" y="90000"/>
                                    </p:animScale>
                                  </p:childTnLst>
                                </p:cTn>
                              </p:par>
                              <p:par>
                                <p:cTn id="40" presetID="6" presetClass="emph" presetSubtype="0" fill="hold" nodeType="withEffect">
                                  <p:stCondLst>
                                    <p:cond delay="400"/>
                                  </p:stCondLst>
                                  <p:childTnLst>
                                    <p:animScale>
                                      <p:cBhvr>
                                        <p:cTn id="41" dur="100" fill="hold"/>
                                        <p:tgtEl>
                                          <p:spTgt spid="2"/>
                                        </p:tgtEl>
                                      </p:cBhvr>
                                      <p:by x="105000" y="105000"/>
                                    </p:animScale>
                                  </p:childTnLst>
                                </p:cTn>
                              </p:par>
                              <p:par>
                                <p:cTn id="42" presetID="6" presetClass="emph" presetSubtype="0" fill="hold" nodeType="withEffect">
                                  <p:stCondLst>
                                    <p:cond delay="500"/>
                                  </p:stCondLst>
                                  <p:childTnLst>
                                    <p:animScale>
                                      <p:cBhvr>
                                        <p:cTn id="43" dur="200" fill="hold"/>
                                        <p:tgtEl>
                                          <p:spTgt spid="2"/>
                                        </p:tgtEl>
                                      </p:cBhvr>
                                      <p:by x="95000" y="95000"/>
                                    </p:animScale>
                                  </p:childTnLst>
                                </p:cTn>
                              </p:par>
                            </p:childTnLst>
                          </p:cTn>
                        </p:par>
                        <p:par>
                          <p:cTn id="44" fill="hold" nodeType="afterGroup">
                            <p:stCondLst>
                              <p:cond delay="2850"/>
                            </p:stCondLst>
                            <p:childTnLst>
                              <p:par>
                                <p:cTn id="45" presetID="53" presetClass="entr" presetSubtype="16" fill="hold"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100" fill="hold"/>
                                        <p:tgtEl>
                                          <p:spTgt spid="4"/>
                                        </p:tgtEl>
                                        <p:attrNameLst>
                                          <p:attrName>ppt_w</p:attrName>
                                        </p:attrNameLst>
                                      </p:cBhvr>
                                      <p:tavLst>
                                        <p:tav tm="0">
                                          <p:val>
                                            <p:fltVal val="0"/>
                                          </p:val>
                                        </p:tav>
                                        <p:tav tm="100000">
                                          <p:val>
                                            <p:strVal val="#ppt_w"/>
                                          </p:val>
                                        </p:tav>
                                      </p:tavLst>
                                    </p:anim>
                                    <p:anim calcmode="lin" valueType="num">
                                      <p:cBhvr>
                                        <p:cTn id="48" dur="100" fill="hold"/>
                                        <p:tgtEl>
                                          <p:spTgt spid="4"/>
                                        </p:tgtEl>
                                        <p:attrNameLst>
                                          <p:attrName>ppt_h</p:attrName>
                                        </p:attrNameLst>
                                      </p:cBhvr>
                                      <p:tavLst>
                                        <p:tav tm="0">
                                          <p:val>
                                            <p:fltVal val="0"/>
                                          </p:val>
                                        </p:tav>
                                        <p:tav tm="100000">
                                          <p:val>
                                            <p:strVal val="#ppt_h"/>
                                          </p:val>
                                        </p:tav>
                                      </p:tavLst>
                                    </p:anim>
                                    <p:animEffect transition="in" filter="fade">
                                      <p:cBhvr>
                                        <p:cTn id="49" dur="100"/>
                                        <p:tgtEl>
                                          <p:spTgt spid="4"/>
                                        </p:tgtEl>
                                      </p:cBhvr>
                                    </p:animEffect>
                                  </p:childTnLst>
                                </p:cTn>
                              </p:par>
                              <p:par>
                                <p:cTn id="50" presetID="6" presetClass="emph" presetSubtype="0" fill="hold" nodeType="withEffect">
                                  <p:stCondLst>
                                    <p:cond delay="100"/>
                                  </p:stCondLst>
                                  <p:childTnLst>
                                    <p:animScale>
                                      <p:cBhvr>
                                        <p:cTn id="51" dur="100" fill="hold"/>
                                        <p:tgtEl>
                                          <p:spTgt spid="4"/>
                                        </p:tgtEl>
                                      </p:cBhvr>
                                      <p:by x="110000" y="110000"/>
                                    </p:animScale>
                                  </p:childTnLst>
                                </p:cTn>
                              </p:par>
                              <p:par>
                                <p:cTn id="52" presetID="6" presetClass="emph" presetSubtype="0" fill="hold" nodeType="withEffect">
                                  <p:stCondLst>
                                    <p:cond delay="200"/>
                                  </p:stCondLst>
                                  <p:childTnLst>
                                    <p:animScale>
                                      <p:cBhvr>
                                        <p:cTn id="53" dur="200" fill="hold"/>
                                        <p:tgtEl>
                                          <p:spTgt spid="4"/>
                                        </p:tgtEl>
                                      </p:cBhvr>
                                      <p:by x="90000" y="90000"/>
                                    </p:animScale>
                                  </p:childTnLst>
                                </p:cTn>
                              </p:par>
                              <p:par>
                                <p:cTn id="54" presetID="6" presetClass="emph" presetSubtype="0" fill="hold" nodeType="withEffect">
                                  <p:stCondLst>
                                    <p:cond delay="400"/>
                                  </p:stCondLst>
                                  <p:childTnLst>
                                    <p:animScale>
                                      <p:cBhvr>
                                        <p:cTn id="55" dur="100" fill="hold"/>
                                        <p:tgtEl>
                                          <p:spTgt spid="4"/>
                                        </p:tgtEl>
                                      </p:cBhvr>
                                      <p:by x="105000" y="105000"/>
                                    </p:animScale>
                                  </p:childTnLst>
                                </p:cTn>
                              </p:par>
                              <p:par>
                                <p:cTn id="56" presetID="6" presetClass="emph" presetSubtype="0" fill="hold" nodeType="withEffect">
                                  <p:stCondLst>
                                    <p:cond delay="500"/>
                                  </p:stCondLst>
                                  <p:childTnLst>
                                    <p:animScale>
                                      <p:cBhvr>
                                        <p:cTn id="57" dur="200" fill="hold"/>
                                        <p:tgtEl>
                                          <p:spTgt spid="4"/>
                                        </p:tgtEl>
                                      </p:cBhvr>
                                      <p:by x="95000" y="95000"/>
                                    </p:animScale>
                                  </p:childTnLst>
                                </p:cTn>
                              </p:par>
                            </p:childTnLst>
                          </p:cTn>
                        </p:par>
                        <p:par>
                          <p:cTn id="58" fill="hold" nodeType="afterGroup">
                            <p:stCondLst>
                              <p:cond delay="3550"/>
                            </p:stCondLst>
                            <p:childTnLst>
                              <p:par>
                                <p:cTn id="59" presetID="53" presetClass="entr" presetSubtype="16" fill="hold" nodeType="after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100" fill="hold"/>
                                        <p:tgtEl>
                                          <p:spTgt spid="6"/>
                                        </p:tgtEl>
                                        <p:attrNameLst>
                                          <p:attrName>ppt_w</p:attrName>
                                        </p:attrNameLst>
                                      </p:cBhvr>
                                      <p:tavLst>
                                        <p:tav tm="0">
                                          <p:val>
                                            <p:fltVal val="0"/>
                                          </p:val>
                                        </p:tav>
                                        <p:tav tm="100000">
                                          <p:val>
                                            <p:strVal val="#ppt_w"/>
                                          </p:val>
                                        </p:tav>
                                      </p:tavLst>
                                    </p:anim>
                                    <p:anim calcmode="lin" valueType="num">
                                      <p:cBhvr>
                                        <p:cTn id="62" dur="100" fill="hold"/>
                                        <p:tgtEl>
                                          <p:spTgt spid="6"/>
                                        </p:tgtEl>
                                        <p:attrNameLst>
                                          <p:attrName>ppt_h</p:attrName>
                                        </p:attrNameLst>
                                      </p:cBhvr>
                                      <p:tavLst>
                                        <p:tav tm="0">
                                          <p:val>
                                            <p:fltVal val="0"/>
                                          </p:val>
                                        </p:tav>
                                        <p:tav tm="100000">
                                          <p:val>
                                            <p:strVal val="#ppt_h"/>
                                          </p:val>
                                        </p:tav>
                                      </p:tavLst>
                                    </p:anim>
                                    <p:animEffect transition="in" filter="fade">
                                      <p:cBhvr>
                                        <p:cTn id="63" dur="100"/>
                                        <p:tgtEl>
                                          <p:spTgt spid="6"/>
                                        </p:tgtEl>
                                      </p:cBhvr>
                                    </p:animEffect>
                                  </p:childTnLst>
                                </p:cTn>
                              </p:par>
                              <p:par>
                                <p:cTn id="64" presetID="6" presetClass="emph" presetSubtype="0" fill="hold" nodeType="withEffect">
                                  <p:stCondLst>
                                    <p:cond delay="100"/>
                                  </p:stCondLst>
                                  <p:childTnLst>
                                    <p:animScale>
                                      <p:cBhvr>
                                        <p:cTn id="65" dur="100" fill="hold"/>
                                        <p:tgtEl>
                                          <p:spTgt spid="6"/>
                                        </p:tgtEl>
                                      </p:cBhvr>
                                      <p:by x="110000" y="110000"/>
                                    </p:animScale>
                                  </p:childTnLst>
                                </p:cTn>
                              </p:par>
                              <p:par>
                                <p:cTn id="66" presetID="6" presetClass="emph" presetSubtype="0" fill="hold" nodeType="withEffect">
                                  <p:stCondLst>
                                    <p:cond delay="200"/>
                                  </p:stCondLst>
                                  <p:childTnLst>
                                    <p:animScale>
                                      <p:cBhvr>
                                        <p:cTn id="67" dur="200" fill="hold"/>
                                        <p:tgtEl>
                                          <p:spTgt spid="6"/>
                                        </p:tgtEl>
                                      </p:cBhvr>
                                      <p:by x="90000" y="90000"/>
                                    </p:animScale>
                                  </p:childTnLst>
                                </p:cTn>
                              </p:par>
                              <p:par>
                                <p:cTn id="68" presetID="6" presetClass="emph" presetSubtype="0" fill="hold" nodeType="withEffect">
                                  <p:stCondLst>
                                    <p:cond delay="400"/>
                                  </p:stCondLst>
                                  <p:childTnLst>
                                    <p:animScale>
                                      <p:cBhvr>
                                        <p:cTn id="69" dur="100" fill="hold"/>
                                        <p:tgtEl>
                                          <p:spTgt spid="6"/>
                                        </p:tgtEl>
                                      </p:cBhvr>
                                      <p:by x="105000" y="105000"/>
                                    </p:animScale>
                                  </p:childTnLst>
                                </p:cTn>
                              </p:par>
                              <p:par>
                                <p:cTn id="70" presetID="6" presetClass="emph" presetSubtype="0" fill="hold" nodeType="withEffect">
                                  <p:stCondLst>
                                    <p:cond delay="500"/>
                                  </p:stCondLst>
                                  <p:childTnLst>
                                    <p:animScale>
                                      <p:cBhvr>
                                        <p:cTn id="71" dur="200" fill="hold"/>
                                        <p:tgtEl>
                                          <p:spTgt spid="6"/>
                                        </p:tgtEl>
                                      </p:cBhvr>
                                      <p:by x="95000" y="95000"/>
                                    </p:animScale>
                                  </p:childTnLst>
                                </p:cTn>
                              </p:par>
                            </p:childTnLst>
                          </p:cTn>
                        </p:par>
                        <p:par>
                          <p:cTn id="72" fill="hold" nodeType="afterGroup">
                            <p:stCondLst>
                              <p:cond delay="4250"/>
                            </p:stCondLst>
                            <p:childTnLst>
                              <p:par>
                                <p:cTn id="73" presetID="53" presetClass="entr" presetSubtype="16" fill="hold"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p:cTn id="75" dur="100" fill="hold"/>
                                        <p:tgtEl>
                                          <p:spTgt spid="9"/>
                                        </p:tgtEl>
                                        <p:attrNameLst>
                                          <p:attrName>ppt_w</p:attrName>
                                        </p:attrNameLst>
                                      </p:cBhvr>
                                      <p:tavLst>
                                        <p:tav tm="0">
                                          <p:val>
                                            <p:fltVal val="0"/>
                                          </p:val>
                                        </p:tav>
                                        <p:tav tm="100000">
                                          <p:val>
                                            <p:strVal val="#ppt_w"/>
                                          </p:val>
                                        </p:tav>
                                      </p:tavLst>
                                    </p:anim>
                                    <p:anim calcmode="lin" valueType="num">
                                      <p:cBhvr>
                                        <p:cTn id="76" dur="100" fill="hold"/>
                                        <p:tgtEl>
                                          <p:spTgt spid="9"/>
                                        </p:tgtEl>
                                        <p:attrNameLst>
                                          <p:attrName>ppt_h</p:attrName>
                                        </p:attrNameLst>
                                      </p:cBhvr>
                                      <p:tavLst>
                                        <p:tav tm="0">
                                          <p:val>
                                            <p:fltVal val="0"/>
                                          </p:val>
                                        </p:tav>
                                        <p:tav tm="100000">
                                          <p:val>
                                            <p:strVal val="#ppt_h"/>
                                          </p:val>
                                        </p:tav>
                                      </p:tavLst>
                                    </p:anim>
                                    <p:animEffect transition="in" filter="fade">
                                      <p:cBhvr>
                                        <p:cTn id="77" dur="100"/>
                                        <p:tgtEl>
                                          <p:spTgt spid="9"/>
                                        </p:tgtEl>
                                      </p:cBhvr>
                                    </p:animEffect>
                                  </p:childTnLst>
                                </p:cTn>
                              </p:par>
                              <p:par>
                                <p:cTn id="78" presetID="6" presetClass="emph" presetSubtype="0" fill="hold" nodeType="withEffect">
                                  <p:stCondLst>
                                    <p:cond delay="100"/>
                                  </p:stCondLst>
                                  <p:childTnLst>
                                    <p:animScale>
                                      <p:cBhvr>
                                        <p:cTn id="79" dur="100" fill="hold"/>
                                        <p:tgtEl>
                                          <p:spTgt spid="9"/>
                                        </p:tgtEl>
                                      </p:cBhvr>
                                      <p:by x="110000" y="110000"/>
                                    </p:animScale>
                                  </p:childTnLst>
                                </p:cTn>
                              </p:par>
                              <p:par>
                                <p:cTn id="80" presetID="6" presetClass="emph" presetSubtype="0" fill="hold" nodeType="withEffect">
                                  <p:stCondLst>
                                    <p:cond delay="200"/>
                                  </p:stCondLst>
                                  <p:childTnLst>
                                    <p:animScale>
                                      <p:cBhvr>
                                        <p:cTn id="81" dur="200" fill="hold"/>
                                        <p:tgtEl>
                                          <p:spTgt spid="9"/>
                                        </p:tgtEl>
                                      </p:cBhvr>
                                      <p:by x="90000" y="90000"/>
                                    </p:animScale>
                                  </p:childTnLst>
                                </p:cTn>
                              </p:par>
                              <p:par>
                                <p:cTn id="82" presetID="6" presetClass="emph" presetSubtype="0" fill="hold" nodeType="withEffect">
                                  <p:stCondLst>
                                    <p:cond delay="400"/>
                                  </p:stCondLst>
                                  <p:childTnLst>
                                    <p:animScale>
                                      <p:cBhvr>
                                        <p:cTn id="83" dur="100" fill="hold"/>
                                        <p:tgtEl>
                                          <p:spTgt spid="9"/>
                                        </p:tgtEl>
                                      </p:cBhvr>
                                      <p:by x="105000" y="105000"/>
                                    </p:animScale>
                                  </p:childTnLst>
                                </p:cTn>
                              </p:par>
                              <p:par>
                                <p:cTn id="84" presetID="6" presetClass="emph" presetSubtype="0" fill="hold" nodeType="withEffect">
                                  <p:stCondLst>
                                    <p:cond delay="500"/>
                                  </p:stCondLst>
                                  <p:childTnLst>
                                    <p:animScale>
                                      <p:cBhvr>
                                        <p:cTn id="85" dur="200" fill="hold"/>
                                        <p:tgtEl>
                                          <p:spTgt spid="9"/>
                                        </p:tgtEl>
                                      </p:cBhvr>
                                      <p:by x="95000" y="95000"/>
                                    </p:animScale>
                                  </p:childTnLst>
                                </p:cTn>
                              </p:par>
                            </p:childTnLst>
                          </p:cTn>
                        </p:par>
                        <p:par>
                          <p:cTn id="86" fill="hold" nodeType="afterGroup">
                            <p:stCondLst>
                              <p:cond delay="4950"/>
                            </p:stCondLst>
                            <p:childTnLst>
                              <p:par>
                                <p:cTn id="87" presetID="53" presetClass="entr" presetSubtype="16" fill="hold" nodeType="afterEffect">
                                  <p:stCondLst>
                                    <p:cond delay="0"/>
                                  </p:stCondLst>
                                  <p:childTnLst>
                                    <p:set>
                                      <p:cBhvr>
                                        <p:cTn id="88" dur="1" fill="hold">
                                          <p:stCondLst>
                                            <p:cond delay="0"/>
                                          </p:stCondLst>
                                        </p:cTn>
                                        <p:tgtEl>
                                          <p:spTgt spid="5"/>
                                        </p:tgtEl>
                                        <p:attrNameLst>
                                          <p:attrName>style.visibility</p:attrName>
                                        </p:attrNameLst>
                                      </p:cBhvr>
                                      <p:to>
                                        <p:strVal val="visible"/>
                                      </p:to>
                                    </p:set>
                                    <p:anim calcmode="lin" valueType="num">
                                      <p:cBhvr>
                                        <p:cTn id="89" dur="100" fill="hold"/>
                                        <p:tgtEl>
                                          <p:spTgt spid="5"/>
                                        </p:tgtEl>
                                        <p:attrNameLst>
                                          <p:attrName>ppt_w</p:attrName>
                                        </p:attrNameLst>
                                      </p:cBhvr>
                                      <p:tavLst>
                                        <p:tav tm="0">
                                          <p:val>
                                            <p:fltVal val="0"/>
                                          </p:val>
                                        </p:tav>
                                        <p:tav tm="100000">
                                          <p:val>
                                            <p:strVal val="#ppt_w"/>
                                          </p:val>
                                        </p:tav>
                                      </p:tavLst>
                                    </p:anim>
                                    <p:anim calcmode="lin" valueType="num">
                                      <p:cBhvr>
                                        <p:cTn id="90" dur="100" fill="hold"/>
                                        <p:tgtEl>
                                          <p:spTgt spid="5"/>
                                        </p:tgtEl>
                                        <p:attrNameLst>
                                          <p:attrName>ppt_h</p:attrName>
                                        </p:attrNameLst>
                                      </p:cBhvr>
                                      <p:tavLst>
                                        <p:tav tm="0">
                                          <p:val>
                                            <p:fltVal val="0"/>
                                          </p:val>
                                        </p:tav>
                                        <p:tav tm="100000">
                                          <p:val>
                                            <p:strVal val="#ppt_h"/>
                                          </p:val>
                                        </p:tav>
                                      </p:tavLst>
                                    </p:anim>
                                    <p:animEffect transition="in" filter="fade">
                                      <p:cBhvr>
                                        <p:cTn id="91" dur="100"/>
                                        <p:tgtEl>
                                          <p:spTgt spid="5"/>
                                        </p:tgtEl>
                                      </p:cBhvr>
                                    </p:animEffect>
                                  </p:childTnLst>
                                </p:cTn>
                              </p:par>
                              <p:par>
                                <p:cTn id="92" presetID="6" presetClass="emph" presetSubtype="0" fill="hold" nodeType="withEffect">
                                  <p:stCondLst>
                                    <p:cond delay="100"/>
                                  </p:stCondLst>
                                  <p:childTnLst>
                                    <p:animScale>
                                      <p:cBhvr>
                                        <p:cTn id="93" dur="100" fill="hold"/>
                                        <p:tgtEl>
                                          <p:spTgt spid="5"/>
                                        </p:tgtEl>
                                      </p:cBhvr>
                                      <p:by x="110000" y="110000"/>
                                    </p:animScale>
                                  </p:childTnLst>
                                </p:cTn>
                              </p:par>
                              <p:par>
                                <p:cTn id="94" presetID="6" presetClass="emph" presetSubtype="0" fill="hold" nodeType="withEffect">
                                  <p:stCondLst>
                                    <p:cond delay="200"/>
                                  </p:stCondLst>
                                  <p:childTnLst>
                                    <p:animScale>
                                      <p:cBhvr>
                                        <p:cTn id="95" dur="200" fill="hold"/>
                                        <p:tgtEl>
                                          <p:spTgt spid="5"/>
                                        </p:tgtEl>
                                      </p:cBhvr>
                                      <p:by x="90000" y="90000"/>
                                    </p:animScale>
                                  </p:childTnLst>
                                </p:cTn>
                              </p:par>
                              <p:par>
                                <p:cTn id="96" presetID="6" presetClass="emph" presetSubtype="0" fill="hold" nodeType="withEffect">
                                  <p:stCondLst>
                                    <p:cond delay="400"/>
                                  </p:stCondLst>
                                  <p:childTnLst>
                                    <p:animScale>
                                      <p:cBhvr>
                                        <p:cTn id="97" dur="100" fill="hold"/>
                                        <p:tgtEl>
                                          <p:spTgt spid="5"/>
                                        </p:tgtEl>
                                      </p:cBhvr>
                                      <p:by x="105000" y="105000"/>
                                    </p:animScale>
                                  </p:childTnLst>
                                </p:cTn>
                              </p:par>
                              <p:par>
                                <p:cTn id="98" presetID="6" presetClass="emph" presetSubtype="0" fill="hold" nodeType="withEffect">
                                  <p:stCondLst>
                                    <p:cond delay="500"/>
                                  </p:stCondLst>
                                  <p:childTnLst>
                                    <p:animScale>
                                      <p:cBhvr>
                                        <p:cTn id="99" dur="200" fill="hold"/>
                                        <p:tgtEl>
                                          <p:spTgt spid="5"/>
                                        </p:tgtEl>
                                      </p:cBhvr>
                                      <p:by x="95000" y="95000"/>
                                    </p:animScale>
                                  </p:childTnLst>
                                </p:cTn>
                              </p:par>
                            </p:childTnLst>
                          </p:cTn>
                        </p:par>
                      </p:childTnLst>
                    </p:cTn>
                  </p:par>
                  <p:par>
                    <p:cTn id="100" fill="hold" nodeType="clickPar">
                      <p:stCondLst>
                        <p:cond delay="indefinite"/>
                      </p:stCondLst>
                      <p:childTnLst>
                        <p:par>
                          <p:cTn id="101" fill="hold" nodeType="withGroup">
                            <p:stCondLst>
                              <p:cond delay="0"/>
                            </p:stCondLst>
                            <p:childTnLst>
                              <p:par>
                                <p:cTn id="102" presetID="22" presetClass="entr" presetSubtype="8" fill="hold" nodeType="clickEffect">
                                  <p:stCondLst>
                                    <p:cond delay="0"/>
                                  </p:stCondLst>
                                  <p:childTnLst>
                                    <p:set>
                                      <p:cBhvr>
                                        <p:cTn id="103" dur="1" fill="hold">
                                          <p:stCondLst>
                                            <p:cond delay="0"/>
                                          </p:stCondLst>
                                        </p:cTn>
                                        <p:tgtEl>
                                          <p:spTgt spid="83"/>
                                        </p:tgtEl>
                                        <p:attrNameLst>
                                          <p:attrName>style.visibility</p:attrName>
                                        </p:attrNameLst>
                                      </p:cBhvr>
                                      <p:to>
                                        <p:strVal val="visible"/>
                                      </p:to>
                                    </p:set>
                                    <p:animEffect transition="in" filter="wipe(left)">
                                      <p:cBhvr>
                                        <p:cTn id="104" dur="500"/>
                                        <p:tgtEl>
                                          <p:spTgt spid="83"/>
                                        </p:tgtEl>
                                      </p:cBhvr>
                                    </p:animEffect>
                                  </p:childTnLst>
                                </p:cTn>
                              </p:par>
                            </p:childTnLst>
                          </p:cTn>
                        </p:par>
                      </p:childTnLst>
                    </p:cTn>
                  </p:par>
                  <p:par>
                    <p:cTn id="105" fill="hold" nodeType="clickPar">
                      <p:stCondLst>
                        <p:cond delay="indefinite"/>
                      </p:stCondLst>
                      <p:childTnLst>
                        <p:par>
                          <p:cTn id="106" fill="hold" nodeType="withGroup">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84"/>
                                        </p:tgtEl>
                                        <p:attrNameLst>
                                          <p:attrName>style.visibility</p:attrName>
                                        </p:attrNameLst>
                                      </p:cBhvr>
                                      <p:to>
                                        <p:strVal val="visible"/>
                                      </p:to>
                                    </p:set>
                                    <p:animEffect transition="in" filter="wipe(left)">
                                      <p:cBhvr>
                                        <p:cTn id="109" dur="500"/>
                                        <p:tgtEl>
                                          <p:spTgt spid="84"/>
                                        </p:tgtEl>
                                      </p:cBhvr>
                                    </p:animEffect>
                                  </p:childTnLst>
                                </p:cTn>
                              </p:par>
                            </p:childTnLst>
                          </p:cTn>
                        </p:par>
                      </p:childTnLst>
                    </p:cTn>
                  </p:par>
                  <p:par>
                    <p:cTn id="110" fill="hold" nodeType="clickPar">
                      <p:stCondLst>
                        <p:cond delay="indefinite"/>
                      </p:stCondLst>
                      <p:childTnLst>
                        <p:par>
                          <p:cTn id="111" fill="hold" nodeType="withGroup">
                            <p:stCondLst>
                              <p:cond delay="0"/>
                            </p:stCondLst>
                            <p:childTnLst>
                              <p:par>
                                <p:cTn id="112" presetID="22" presetClass="entr" presetSubtype="8" fill="hold" nodeType="clickEffect">
                                  <p:stCondLst>
                                    <p:cond delay="0"/>
                                  </p:stCondLst>
                                  <p:childTnLst>
                                    <p:set>
                                      <p:cBhvr>
                                        <p:cTn id="113" dur="1" fill="hold">
                                          <p:stCondLst>
                                            <p:cond delay="0"/>
                                          </p:stCondLst>
                                        </p:cTn>
                                        <p:tgtEl>
                                          <p:spTgt spid="85"/>
                                        </p:tgtEl>
                                        <p:attrNameLst>
                                          <p:attrName>style.visibility</p:attrName>
                                        </p:attrNameLst>
                                      </p:cBhvr>
                                      <p:to>
                                        <p:strVal val="visible"/>
                                      </p:to>
                                    </p:set>
                                    <p:animEffect transition="in" filter="wipe(left)">
                                      <p:cBhvr>
                                        <p:cTn id="114" dur="500"/>
                                        <p:tgtEl>
                                          <p:spTgt spid="85"/>
                                        </p:tgtEl>
                                      </p:cBhvr>
                                    </p:animEffect>
                                  </p:childTnLst>
                                </p:cTn>
                              </p:par>
                            </p:childTnLst>
                          </p:cTn>
                        </p:par>
                      </p:childTnLst>
                    </p:cTn>
                  </p:par>
                  <p:par>
                    <p:cTn id="115" fill="hold" nodeType="clickPar">
                      <p:stCondLst>
                        <p:cond delay="indefinite"/>
                      </p:stCondLst>
                      <p:childTnLst>
                        <p:par>
                          <p:cTn id="116" fill="hold" nodeType="withGroup">
                            <p:stCondLst>
                              <p:cond delay="0"/>
                            </p:stCondLst>
                            <p:childTnLst>
                              <p:par>
                                <p:cTn id="117" presetID="22" presetClass="entr" presetSubtype="8" fill="hold" grpId="0" nodeType="clickEffect">
                                  <p:stCondLst>
                                    <p:cond delay="0"/>
                                  </p:stCondLst>
                                  <p:childTnLst>
                                    <p:set>
                                      <p:cBhvr>
                                        <p:cTn id="118" dur="1" fill="hold">
                                          <p:stCondLst>
                                            <p:cond delay="0"/>
                                          </p:stCondLst>
                                        </p:cTn>
                                        <p:tgtEl>
                                          <p:spTgt spid="86"/>
                                        </p:tgtEl>
                                        <p:attrNameLst>
                                          <p:attrName>style.visibility</p:attrName>
                                        </p:attrNameLst>
                                      </p:cBhvr>
                                      <p:to>
                                        <p:strVal val="visible"/>
                                      </p:to>
                                    </p:set>
                                    <p:animEffect transition="in" filter="wipe(left)">
                                      <p:cBhvr>
                                        <p:cTn id="119" dur="500"/>
                                        <p:tgtEl>
                                          <p:spTgt spid="86"/>
                                        </p:tgtEl>
                                      </p:cBhvr>
                                    </p:animEffect>
                                  </p:childTnLst>
                                </p:cTn>
                              </p:par>
                            </p:childTnLst>
                          </p:cTn>
                        </p:par>
                      </p:childTnLst>
                    </p:cTn>
                  </p:par>
                  <p:par>
                    <p:cTn id="120" fill="hold" nodeType="clickPar">
                      <p:stCondLst>
                        <p:cond delay="indefinite"/>
                      </p:stCondLst>
                      <p:childTnLst>
                        <p:par>
                          <p:cTn id="121" fill="hold" nodeType="withGroup">
                            <p:stCondLst>
                              <p:cond delay="0"/>
                            </p:stCondLst>
                            <p:childTnLst>
                              <p:par>
                                <p:cTn id="122" presetID="22" presetClass="entr" presetSubtype="8" fill="hold" nodeType="click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childTnLst>
                    </p:cTn>
                  </p:par>
                  <p:par>
                    <p:cTn id="125" fill="hold" nodeType="clickPar">
                      <p:stCondLst>
                        <p:cond delay="indefinite"/>
                      </p:stCondLst>
                      <p:childTnLst>
                        <p:par>
                          <p:cTn id="126" fill="hold" nodeType="withGroup">
                            <p:stCondLst>
                              <p:cond delay="0"/>
                            </p:stCondLst>
                            <p:childTnLst>
                              <p:par>
                                <p:cTn id="127" presetID="22" presetClass="entr" presetSubtype="8" fill="hold" grpId="0" nodeType="clickEffect">
                                  <p:stCondLst>
                                    <p:cond delay="0"/>
                                  </p:stCondLst>
                                  <p:childTnLst>
                                    <p:set>
                                      <p:cBhvr>
                                        <p:cTn id="128" dur="1" fill="hold">
                                          <p:stCondLst>
                                            <p:cond delay="0"/>
                                          </p:stCondLst>
                                        </p:cTn>
                                        <p:tgtEl>
                                          <p:spTgt spid="88"/>
                                        </p:tgtEl>
                                        <p:attrNameLst>
                                          <p:attrName>style.visibility</p:attrName>
                                        </p:attrNameLst>
                                      </p:cBhvr>
                                      <p:to>
                                        <p:strVal val="visible"/>
                                      </p:to>
                                    </p:set>
                                    <p:animEffect transition="in" filter="wipe(left)">
                                      <p:cBhvr>
                                        <p:cTn id="129" dur="500"/>
                                        <p:tgtEl>
                                          <p:spTgt spid="88"/>
                                        </p:tgtEl>
                                      </p:cBhvr>
                                    </p:animEffect>
                                  </p:childTnLst>
                                </p:cTn>
                              </p:par>
                            </p:childTnLst>
                          </p:cTn>
                        </p:par>
                      </p:childTnLst>
                    </p:cTn>
                  </p:par>
                  <p:par>
                    <p:cTn id="130" fill="hold">
                      <p:stCondLst>
                        <p:cond delay="indefinite"/>
                      </p:stCondLst>
                      <p:childTnLst>
                        <p:par>
                          <p:cTn id="131" fill="hold">
                            <p:stCondLst>
                              <p:cond delay="0"/>
                            </p:stCondLst>
                            <p:childTnLst>
                              <p:par>
                                <p:cTn id="132" presetID="22" presetClass="entr" presetSubtype="4" fill="hold" grpId="0" nodeType="clickEffect">
                                  <p:stCondLst>
                                    <p:cond delay="0"/>
                                  </p:stCondLst>
                                  <p:childTnLst>
                                    <p:set>
                                      <p:cBhvr>
                                        <p:cTn id="133" dur="1" fill="hold">
                                          <p:stCondLst>
                                            <p:cond delay="0"/>
                                          </p:stCondLst>
                                        </p:cTn>
                                        <p:tgtEl>
                                          <p:spTgt spid="44"/>
                                        </p:tgtEl>
                                        <p:attrNameLst>
                                          <p:attrName>style.visibility</p:attrName>
                                        </p:attrNameLst>
                                      </p:cBhvr>
                                      <p:to>
                                        <p:strVal val="visible"/>
                                      </p:to>
                                    </p:set>
                                    <p:animEffect transition="in" filter="wipe(down)">
                                      <p:cBhvr>
                                        <p:cTn id="13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6" grpId="0"/>
      <p:bldP spid="88" grpId="0"/>
      <p:bldP spid="42" grpId="0" bldLvl="0" autoUpdateAnimBg="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21"/>
          <p:cNvSpPr/>
          <p:nvPr/>
        </p:nvSpPr>
        <p:spPr bwMode="auto">
          <a:xfrm rot="16200000" flipH="1">
            <a:off x="4762932" y="1823634"/>
            <a:ext cx="2249828" cy="230185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71115" tIns="35558" rIns="71115" bIns="35558" numCol="1" anchor="ctr" anchorCtr="0" compatLnSpc="1">
            <a:prstTxWarp prst="textNoShape">
              <a:avLst/>
            </a:prstTxWarp>
          </a:bodyPr>
          <a:lstStyle/>
          <a:p>
            <a:pPr algn="r"/>
            <a:endParaRPr lang="zh-CN" altLang="en-US" sz="1244">
              <a:solidFill>
                <a:schemeClr val="bg1"/>
              </a:solidFill>
              <a:latin typeface="微软雅黑" pitchFamily="34" charset="-122"/>
              <a:ea typeface="微软雅黑" pitchFamily="34" charset="-122"/>
            </a:endParaRPr>
          </a:p>
        </p:txBody>
      </p:sp>
      <p:sp>
        <p:nvSpPr>
          <p:cNvPr id="9" name="等腰三角形 21"/>
          <p:cNvSpPr/>
          <p:nvPr/>
        </p:nvSpPr>
        <p:spPr bwMode="auto">
          <a:xfrm rot="5400000">
            <a:off x="2534019" y="1823634"/>
            <a:ext cx="2249828" cy="2301858"/>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a:noFill/>
          </a:ln>
          <a:effectLst>
            <a:innerShdw blurRad="165100" dist="63500" dir="13500000">
              <a:prstClr val="black">
                <a:alpha val="30000"/>
              </a:prstClr>
            </a:innerShdw>
          </a:effectLst>
        </p:spPr>
        <p:txBody>
          <a:bodyPr vert="horz" wrap="square" lIns="71115" tIns="35558" rIns="71115" bIns="35558" numCol="1" anchor="ctr" anchorCtr="0" compatLnSpc="1">
            <a:prstTxWarp prst="textNoShape">
              <a:avLst/>
            </a:prstTxWarp>
          </a:bodyPr>
          <a:lstStyle/>
          <a:p>
            <a:pPr algn="r"/>
            <a:endParaRPr lang="zh-CN" altLang="en-US" sz="1244">
              <a:solidFill>
                <a:schemeClr val="bg1"/>
              </a:solidFill>
              <a:latin typeface="微软雅黑" pitchFamily="34" charset="-122"/>
              <a:ea typeface="微软雅黑" pitchFamily="34" charset="-122"/>
            </a:endParaRPr>
          </a:p>
        </p:txBody>
      </p:sp>
      <p:sp>
        <p:nvSpPr>
          <p:cNvPr id="10" name="椭圆 9"/>
          <p:cNvSpPr/>
          <p:nvPr/>
        </p:nvSpPr>
        <p:spPr bwMode="auto">
          <a:xfrm>
            <a:off x="2509425" y="1661982"/>
            <a:ext cx="2837575" cy="2837206"/>
          </a:xfrm>
          <a:prstGeom prst="ellipse">
            <a:avLst/>
          </a:prstGeom>
          <a:noFill/>
          <a:ln w="12700" cap="flat" cmpd="sng" algn="ctr">
            <a:solidFill>
              <a:schemeClr val="bg1">
                <a:lumMod val="75000"/>
              </a:schemeClr>
            </a:solidFill>
            <a:prstDash val="dash"/>
          </a:ln>
          <a:effectLst/>
        </p:spPr>
        <p:txBody>
          <a:bodyPr lIns="71115" tIns="35558" rIns="71115" bIns="35558" anchor="ctr"/>
          <a:lstStyle/>
          <a:p>
            <a:pPr algn="ctr">
              <a:defRPr/>
            </a:pPr>
            <a:endParaRPr lang="zh-CN" altLang="en-US" sz="1868" kern="0" dirty="0">
              <a:solidFill>
                <a:sysClr val="window" lastClr="FFFFFF"/>
              </a:solidFill>
              <a:latin typeface="Calibri"/>
              <a:ea typeface="微软雅黑" pitchFamily="34" charset="-122"/>
            </a:endParaRPr>
          </a:p>
        </p:txBody>
      </p:sp>
      <p:sp>
        <p:nvSpPr>
          <p:cNvPr id="11" name="椭圆 10"/>
          <p:cNvSpPr/>
          <p:nvPr/>
        </p:nvSpPr>
        <p:spPr bwMode="auto">
          <a:xfrm>
            <a:off x="4207279" y="1661982"/>
            <a:ext cx="2838811" cy="2837206"/>
          </a:xfrm>
          <a:prstGeom prst="ellipse">
            <a:avLst/>
          </a:prstGeom>
          <a:noFill/>
          <a:ln w="12700" cap="flat" cmpd="sng" algn="ctr">
            <a:solidFill>
              <a:schemeClr val="bg1">
                <a:lumMod val="75000"/>
              </a:schemeClr>
            </a:solidFill>
            <a:prstDash val="dash"/>
          </a:ln>
          <a:effectLst/>
        </p:spPr>
        <p:txBody>
          <a:bodyPr lIns="71115" tIns="35558" rIns="71115" bIns="35558" anchor="ctr"/>
          <a:lstStyle/>
          <a:p>
            <a:pPr algn="ctr">
              <a:defRPr/>
            </a:pPr>
            <a:endParaRPr lang="zh-CN" altLang="en-US" sz="1868" kern="0" dirty="0">
              <a:solidFill>
                <a:sysClr val="window" lastClr="FFFFFF"/>
              </a:solidFill>
              <a:latin typeface="Calibri"/>
              <a:ea typeface="微软雅黑" pitchFamily="34" charset="-122"/>
            </a:endParaRPr>
          </a:p>
        </p:txBody>
      </p:sp>
      <p:cxnSp>
        <p:nvCxnSpPr>
          <p:cNvPr id="12" name="直接连接符 11"/>
          <p:cNvCxnSpPr>
            <a:cxnSpLocks noChangeShapeType="1"/>
          </p:cNvCxnSpPr>
          <p:nvPr/>
        </p:nvCxnSpPr>
        <p:spPr bwMode="auto">
          <a:xfrm>
            <a:off x="3288588" y="2291845"/>
            <a:ext cx="444529" cy="208654"/>
          </a:xfrm>
          <a:prstGeom prst="line">
            <a:avLst/>
          </a:prstGeom>
          <a:noFill/>
          <a:ln w="19050" algn="ctr">
            <a:solidFill>
              <a:srgbClr val="00B0F0"/>
            </a:solidFill>
            <a:round/>
            <a:headEnd type="none" w="med" len="med"/>
            <a:tailEnd type="triangle" w="med" len="med"/>
          </a:ln>
        </p:spPr>
      </p:cxnSp>
      <p:cxnSp>
        <p:nvCxnSpPr>
          <p:cNvPr id="13" name="直接连接符 12"/>
          <p:cNvCxnSpPr>
            <a:cxnSpLocks noChangeShapeType="1"/>
          </p:cNvCxnSpPr>
          <p:nvPr/>
        </p:nvCxnSpPr>
        <p:spPr bwMode="auto">
          <a:xfrm>
            <a:off x="3051505" y="2932623"/>
            <a:ext cx="459347" cy="0"/>
          </a:xfrm>
          <a:prstGeom prst="line">
            <a:avLst/>
          </a:prstGeom>
          <a:noFill/>
          <a:ln w="19050" algn="ctr">
            <a:solidFill>
              <a:srgbClr val="00B0F0"/>
            </a:solidFill>
            <a:round/>
            <a:headEnd type="none" w="med" len="med"/>
            <a:tailEnd type="triangle" w="med" len="med"/>
          </a:ln>
        </p:spPr>
      </p:cxnSp>
      <p:cxnSp>
        <p:nvCxnSpPr>
          <p:cNvPr id="14" name="直接连接符 13"/>
          <p:cNvCxnSpPr>
            <a:cxnSpLocks noChangeShapeType="1"/>
          </p:cNvCxnSpPr>
          <p:nvPr/>
        </p:nvCxnSpPr>
        <p:spPr bwMode="auto">
          <a:xfrm flipV="1">
            <a:off x="3288587" y="3347463"/>
            <a:ext cx="459347" cy="243226"/>
          </a:xfrm>
          <a:prstGeom prst="line">
            <a:avLst/>
          </a:prstGeom>
          <a:noFill/>
          <a:ln w="19050" algn="ctr">
            <a:solidFill>
              <a:srgbClr val="00B0F0"/>
            </a:solidFill>
            <a:round/>
            <a:headEnd type="none" w="med" len="med"/>
            <a:tailEnd type="triangle" w="med" len="med"/>
          </a:ln>
        </p:spPr>
      </p:cxnSp>
      <p:cxnSp>
        <p:nvCxnSpPr>
          <p:cNvPr id="15" name="直接连接符 14"/>
          <p:cNvCxnSpPr>
            <a:cxnSpLocks noChangeShapeType="1"/>
          </p:cNvCxnSpPr>
          <p:nvPr/>
        </p:nvCxnSpPr>
        <p:spPr bwMode="auto">
          <a:xfrm flipH="1" flipV="1">
            <a:off x="5880437" y="3337586"/>
            <a:ext cx="459347" cy="243226"/>
          </a:xfrm>
          <a:prstGeom prst="line">
            <a:avLst/>
          </a:prstGeom>
          <a:noFill/>
          <a:ln w="19050" algn="ctr">
            <a:solidFill>
              <a:srgbClr val="00B0F0"/>
            </a:solidFill>
            <a:round/>
            <a:headEnd type="none" w="med" len="med"/>
            <a:tailEnd type="triangle" w="med" len="med"/>
          </a:ln>
        </p:spPr>
      </p:cxnSp>
      <p:cxnSp>
        <p:nvCxnSpPr>
          <p:cNvPr id="16" name="直接连接符 15"/>
          <p:cNvCxnSpPr>
            <a:cxnSpLocks noChangeShapeType="1"/>
          </p:cNvCxnSpPr>
          <p:nvPr/>
        </p:nvCxnSpPr>
        <p:spPr bwMode="auto">
          <a:xfrm flipH="1">
            <a:off x="6110112" y="2930154"/>
            <a:ext cx="459347" cy="0"/>
          </a:xfrm>
          <a:prstGeom prst="line">
            <a:avLst/>
          </a:prstGeom>
          <a:noFill/>
          <a:ln w="19050" algn="ctr">
            <a:solidFill>
              <a:srgbClr val="00B0F0"/>
            </a:solidFill>
            <a:round/>
            <a:headEnd type="none" w="med" len="med"/>
            <a:tailEnd type="triangle" w="med" len="med"/>
          </a:ln>
        </p:spPr>
      </p:cxnSp>
      <p:cxnSp>
        <p:nvCxnSpPr>
          <p:cNvPr id="17" name="直接连接符 16"/>
          <p:cNvCxnSpPr>
            <a:cxnSpLocks noChangeShapeType="1"/>
          </p:cNvCxnSpPr>
          <p:nvPr/>
        </p:nvCxnSpPr>
        <p:spPr bwMode="auto">
          <a:xfrm flipH="1">
            <a:off x="5895255" y="2291845"/>
            <a:ext cx="444529" cy="208654"/>
          </a:xfrm>
          <a:prstGeom prst="line">
            <a:avLst/>
          </a:prstGeom>
          <a:noFill/>
          <a:ln w="19050" algn="ctr">
            <a:solidFill>
              <a:srgbClr val="00B0F0"/>
            </a:solidFill>
            <a:round/>
            <a:headEnd type="none" w="med" len="med"/>
            <a:tailEnd type="triangle" w="med" len="med"/>
          </a:ln>
        </p:spPr>
      </p:cxnSp>
      <p:sp>
        <p:nvSpPr>
          <p:cNvPr id="18" name="Oval 19"/>
          <p:cNvSpPr>
            <a:spLocks noChangeArrowheads="1"/>
          </p:cNvSpPr>
          <p:nvPr/>
        </p:nvSpPr>
        <p:spPr bwMode="auto">
          <a:xfrm>
            <a:off x="2523008" y="1636910"/>
            <a:ext cx="771752" cy="771650"/>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141" dirty="0">
                <a:solidFill>
                  <a:schemeClr val="tx1">
                    <a:lumMod val="65000"/>
                    <a:lumOff val="35000"/>
                  </a:schemeClr>
                </a:solidFill>
                <a:latin typeface="微软雅黑" pitchFamily="34" charset="-122"/>
                <a:ea typeface="微软雅黑" pitchFamily="34" charset="-122"/>
              </a:rPr>
              <a:t>添加文本</a:t>
            </a:r>
          </a:p>
        </p:txBody>
      </p:sp>
      <p:sp>
        <p:nvSpPr>
          <p:cNvPr id="19" name="Oval 19"/>
          <p:cNvSpPr>
            <a:spLocks noChangeArrowheads="1"/>
          </p:cNvSpPr>
          <p:nvPr/>
        </p:nvSpPr>
        <p:spPr bwMode="auto">
          <a:xfrm>
            <a:off x="6265079" y="1636289"/>
            <a:ext cx="771751" cy="772886"/>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141" dirty="0">
                <a:solidFill>
                  <a:schemeClr val="tx1">
                    <a:lumMod val="65000"/>
                    <a:lumOff val="35000"/>
                  </a:schemeClr>
                </a:solidFill>
                <a:latin typeface="微软雅黑" pitchFamily="34" charset="-122"/>
                <a:ea typeface="微软雅黑" pitchFamily="34" charset="-122"/>
              </a:rPr>
              <a:t>添加文本</a:t>
            </a:r>
          </a:p>
        </p:txBody>
      </p:sp>
      <p:sp>
        <p:nvSpPr>
          <p:cNvPr id="20" name="Oval 19"/>
          <p:cNvSpPr>
            <a:spLocks noChangeArrowheads="1"/>
          </p:cNvSpPr>
          <p:nvPr/>
        </p:nvSpPr>
        <p:spPr bwMode="auto">
          <a:xfrm>
            <a:off x="6650954" y="2559763"/>
            <a:ext cx="772986" cy="772886"/>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141" dirty="0">
                <a:solidFill>
                  <a:schemeClr val="tx1">
                    <a:lumMod val="65000"/>
                    <a:lumOff val="35000"/>
                  </a:schemeClr>
                </a:solidFill>
                <a:latin typeface="微软雅黑" pitchFamily="34" charset="-122"/>
                <a:ea typeface="微软雅黑" pitchFamily="34" charset="-122"/>
              </a:rPr>
              <a:t>添加文本</a:t>
            </a:r>
          </a:p>
        </p:txBody>
      </p:sp>
      <p:sp>
        <p:nvSpPr>
          <p:cNvPr id="21" name="Oval 19"/>
          <p:cNvSpPr>
            <a:spLocks noChangeArrowheads="1"/>
          </p:cNvSpPr>
          <p:nvPr/>
        </p:nvSpPr>
        <p:spPr bwMode="auto">
          <a:xfrm>
            <a:off x="6338547" y="3458582"/>
            <a:ext cx="772986" cy="772886"/>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141" dirty="0">
                <a:solidFill>
                  <a:schemeClr val="tx1">
                    <a:lumMod val="65000"/>
                    <a:lumOff val="35000"/>
                  </a:schemeClr>
                </a:solidFill>
                <a:latin typeface="微软雅黑" pitchFamily="34" charset="-122"/>
                <a:ea typeface="微软雅黑" pitchFamily="34" charset="-122"/>
              </a:rPr>
              <a:t>添加文本</a:t>
            </a:r>
          </a:p>
        </p:txBody>
      </p:sp>
      <p:sp>
        <p:nvSpPr>
          <p:cNvPr id="22" name="Oval 19"/>
          <p:cNvSpPr>
            <a:spLocks noChangeArrowheads="1"/>
          </p:cNvSpPr>
          <p:nvPr/>
        </p:nvSpPr>
        <p:spPr bwMode="auto">
          <a:xfrm>
            <a:off x="2177263" y="2559763"/>
            <a:ext cx="772986" cy="772886"/>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141" dirty="0">
                <a:solidFill>
                  <a:schemeClr val="tx1">
                    <a:lumMod val="65000"/>
                    <a:lumOff val="35000"/>
                  </a:schemeClr>
                </a:solidFill>
                <a:latin typeface="微软雅黑" pitchFamily="34" charset="-122"/>
                <a:ea typeface="微软雅黑" pitchFamily="34" charset="-122"/>
              </a:rPr>
              <a:t>添加文本</a:t>
            </a:r>
          </a:p>
        </p:txBody>
      </p:sp>
      <p:sp>
        <p:nvSpPr>
          <p:cNvPr id="23" name="Oval 19"/>
          <p:cNvSpPr>
            <a:spLocks noChangeArrowheads="1"/>
          </p:cNvSpPr>
          <p:nvPr/>
        </p:nvSpPr>
        <p:spPr bwMode="auto">
          <a:xfrm>
            <a:off x="2493374" y="3458582"/>
            <a:ext cx="772986" cy="772886"/>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141" dirty="0">
                <a:solidFill>
                  <a:schemeClr val="tx1">
                    <a:lumMod val="65000"/>
                    <a:lumOff val="35000"/>
                  </a:schemeClr>
                </a:solidFill>
                <a:latin typeface="微软雅黑" pitchFamily="34" charset="-122"/>
                <a:ea typeface="微软雅黑" pitchFamily="34" charset="-122"/>
              </a:rPr>
              <a:t>添加文本</a:t>
            </a:r>
          </a:p>
        </p:txBody>
      </p:sp>
      <p:sp>
        <p:nvSpPr>
          <p:cNvPr id="24" name="TextBox 52"/>
          <p:cNvSpPr txBox="1"/>
          <p:nvPr/>
        </p:nvSpPr>
        <p:spPr>
          <a:xfrm>
            <a:off x="834205" y="1689292"/>
            <a:ext cx="1668756" cy="575987"/>
          </a:xfrm>
          <a:prstGeom prst="rect">
            <a:avLst/>
          </a:prstGeom>
          <a:noFill/>
        </p:spPr>
        <p:txBody>
          <a:bodyPr wrap="square" lIns="71115" tIns="35558" rIns="71115" bIns="35558" rtlCol="0">
            <a:spAutoFit/>
          </a:bodyPr>
          <a:lstStyle/>
          <a:p>
            <a:pPr>
              <a:lnSpc>
                <a:spcPct val="130000"/>
              </a:lnSpc>
            </a:pPr>
            <a:r>
              <a:rPr lang="zh-CN" altLang="en-US" sz="83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5" name="TextBox 53"/>
          <p:cNvSpPr txBox="1"/>
          <p:nvPr/>
        </p:nvSpPr>
        <p:spPr>
          <a:xfrm>
            <a:off x="7095771" y="1689292"/>
            <a:ext cx="1668756" cy="575987"/>
          </a:xfrm>
          <a:prstGeom prst="rect">
            <a:avLst/>
          </a:prstGeom>
          <a:noFill/>
        </p:spPr>
        <p:txBody>
          <a:bodyPr wrap="square" lIns="71115" tIns="35558" rIns="71115" bIns="35558" rtlCol="0">
            <a:spAutoFit/>
          </a:bodyPr>
          <a:lstStyle/>
          <a:p>
            <a:pPr>
              <a:lnSpc>
                <a:spcPct val="130000"/>
              </a:lnSpc>
            </a:pPr>
            <a:r>
              <a:rPr lang="zh-CN" altLang="en-US" sz="83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6" name="TextBox 54"/>
          <p:cNvSpPr txBox="1"/>
          <p:nvPr/>
        </p:nvSpPr>
        <p:spPr>
          <a:xfrm>
            <a:off x="498147" y="2627494"/>
            <a:ext cx="1668756" cy="575987"/>
          </a:xfrm>
          <a:prstGeom prst="rect">
            <a:avLst/>
          </a:prstGeom>
          <a:noFill/>
        </p:spPr>
        <p:txBody>
          <a:bodyPr wrap="square" lIns="71115" tIns="35558" rIns="71115" bIns="35558" rtlCol="0">
            <a:spAutoFit/>
          </a:bodyPr>
          <a:lstStyle/>
          <a:p>
            <a:pPr>
              <a:lnSpc>
                <a:spcPct val="130000"/>
              </a:lnSpc>
            </a:pPr>
            <a:r>
              <a:rPr lang="zh-CN" altLang="en-US" sz="83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7" name="TextBox 55"/>
          <p:cNvSpPr txBox="1"/>
          <p:nvPr/>
        </p:nvSpPr>
        <p:spPr>
          <a:xfrm>
            <a:off x="7459334" y="2645856"/>
            <a:ext cx="1668756" cy="575987"/>
          </a:xfrm>
          <a:prstGeom prst="rect">
            <a:avLst/>
          </a:prstGeom>
          <a:noFill/>
        </p:spPr>
        <p:txBody>
          <a:bodyPr wrap="square" lIns="71115" tIns="35558" rIns="71115" bIns="35558" rtlCol="0">
            <a:spAutoFit/>
          </a:bodyPr>
          <a:lstStyle/>
          <a:p>
            <a:pPr>
              <a:lnSpc>
                <a:spcPct val="130000"/>
              </a:lnSpc>
            </a:pPr>
            <a:r>
              <a:rPr lang="zh-CN" altLang="en-US" sz="83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8" name="TextBox 56"/>
          <p:cNvSpPr txBox="1"/>
          <p:nvPr/>
        </p:nvSpPr>
        <p:spPr>
          <a:xfrm>
            <a:off x="7163320" y="3563196"/>
            <a:ext cx="1668756" cy="575987"/>
          </a:xfrm>
          <a:prstGeom prst="rect">
            <a:avLst/>
          </a:prstGeom>
          <a:noFill/>
        </p:spPr>
        <p:txBody>
          <a:bodyPr wrap="square" lIns="71115" tIns="35558" rIns="71115" bIns="35558" rtlCol="0">
            <a:spAutoFit/>
          </a:bodyPr>
          <a:lstStyle/>
          <a:p>
            <a:pPr>
              <a:lnSpc>
                <a:spcPct val="130000"/>
              </a:lnSpc>
            </a:pPr>
            <a:r>
              <a:rPr lang="zh-CN" altLang="en-US" sz="83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9" name="TextBox 57"/>
          <p:cNvSpPr txBox="1"/>
          <p:nvPr/>
        </p:nvSpPr>
        <p:spPr>
          <a:xfrm>
            <a:off x="779700" y="3558257"/>
            <a:ext cx="1668756" cy="575987"/>
          </a:xfrm>
          <a:prstGeom prst="rect">
            <a:avLst/>
          </a:prstGeom>
          <a:noFill/>
        </p:spPr>
        <p:txBody>
          <a:bodyPr wrap="square" lIns="71115" tIns="35558" rIns="71115" bIns="35558" rtlCol="0">
            <a:spAutoFit/>
          </a:bodyPr>
          <a:lstStyle/>
          <a:p>
            <a:pPr>
              <a:lnSpc>
                <a:spcPct val="130000"/>
              </a:lnSpc>
            </a:pPr>
            <a:r>
              <a:rPr lang="zh-CN" altLang="en-US" sz="83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p>
        </p:txBody>
      </p:sp>
      <p:grpSp>
        <p:nvGrpSpPr>
          <p:cNvPr id="30" name="组合 29"/>
          <p:cNvGrpSpPr/>
          <p:nvPr/>
        </p:nvGrpSpPr>
        <p:grpSpPr>
          <a:xfrm>
            <a:off x="3987321" y="2140851"/>
            <a:ext cx="1583344" cy="1583548"/>
            <a:chOff x="5049626" y="2709612"/>
            <a:chExt cx="2035596" cy="2036122"/>
          </a:xfrm>
        </p:grpSpPr>
        <p:sp>
          <p:nvSpPr>
            <p:cNvPr id="31" name="椭圆 30"/>
            <p:cNvSpPr/>
            <p:nvPr/>
          </p:nvSpPr>
          <p:spPr>
            <a:xfrm>
              <a:off x="5049626" y="2709612"/>
              <a:ext cx="2035596" cy="2036122"/>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1555" dirty="0">
                  <a:solidFill>
                    <a:schemeClr val="tx1">
                      <a:lumMod val="75000"/>
                      <a:lumOff val="25000"/>
                    </a:schemeClr>
                  </a:solidFill>
                  <a:latin typeface="微软雅黑" pitchFamily="34" charset="-122"/>
                  <a:ea typeface="微软雅黑" pitchFamily="34" charset="-122"/>
                </a:rPr>
                <a:t>添加标题</a:t>
              </a:r>
            </a:p>
          </p:txBody>
        </p:sp>
        <p:sp>
          <p:nvSpPr>
            <p:cNvPr id="32" name="同心圆 31"/>
            <p:cNvSpPr/>
            <p:nvPr/>
          </p:nvSpPr>
          <p:spPr>
            <a:xfrm>
              <a:off x="5175546" y="2835796"/>
              <a:ext cx="1783756" cy="1783754"/>
            </a:xfrm>
            <a:prstGeom prst="donut">
              <a:avLst>
                <a:gd name="adj" fmla="val 900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endParaRPr>
            </a:p>
          </p:txBody>
        </p:sp>
      </p:grpSp>
      <p:sp>
        <p:nvSpPr>
          <p:cNvPr id="33" name="文本框 32"/>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34"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5" name="图片 3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8255484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4"/>
                                        </p:tgtEl>
                                        <p:attrNameLst>
                                          <p:attrName>style.visibility</p:attrName>
                                        </p:attrNameLst>
                                      </p:cBhvr>
                                      <p:to>
                                        <p:strVal val="visible"/>
                                      </p:to>
                                    </p:set>
                                    <p:anim calcmode="lin" valueType="num">
                                      <p:cBhvr>
                                        <p:cTn id="11"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4"/>
                                        </p:tgtEl>
                                        <p:attrNameLst>
                                          <p:attrName>ppt_y</p:attrName>
                                        </p:attrNameLst>
                                      </p:cBhvr>
                                      <p:tavLst>
                                        <p:tav tm="0">
                                          <p:val>
                                            <p:strVal val="#ppt_y"/>
                                          </p:val>
                                        </p:tav>
                                        <p:tav tm="100000">
                                          <p:val>
                                            <p:strVal val="#ppt_y"/>
                                          </p:val>
                                        </p:tav>
                                      </p:tavLst>
                                    </p:anim>
                                    <p:anim calcmode="lin" valueType="num">
                                      <p:cBhvr>
                                        <p:cTn id="13"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4"/>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4"/>
                                        </p:tgtEl>
                                      </p:cBhvr>
                                    </p:animEffect>
                                  </p:childTnLst>
                                </p:cTn>
                              </p:par>
                            </p:childTnLst>
                          </p:cTn>
                        </p:par>
                        <p:par>
                          <p:cTn id="16" fill="hold">
                            <p:stCondLst>
                              <p:cond delay="1450"/>
                            </p:stCondLst>
                            <p:childTnLst>
                              <p:par>
                                <p:cTn id="17" presetID="53" presetClass="entr" presetSubtype="16" fill="hold"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childTnLst>
                          </p:cTn>
                        </p:par>
                        <p:par>
                          <p:cTn id="22" fill="hold">
                            <p:stCondLst>
                              <p:cond delay="1950"/>
                            </p:stCondLst>
                            <p:childTnLst>
                              <p:par>
                                <p:cTn id="23" presetID="22" presetClass="entr" presetSubtype="8"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childTnLst>
                          </p:cTn>
                        </p:par>
                        <p:par>
                          <p:cTn id="29" fill="hold">
                            <p:stCondLst>
                              <p:cond delay="2450"/>
                            </p:stCondLst>
                            <p:childTnLst>
                              <p:par>
                                <p:cTn id="30" presetID="22" presetClass="entr" presetSubtype="2"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right)">
                                      <p:cBhvr>
                                        <p:cTn id="32" dur="500"/>
                                        <p:tgtEl>
                                          <p:spTgt spid="8"/>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2950"/>
                            </p:stCondLst>
                            <p:childTnLst>
                              <p:par>
                                <p:cTn id="37" presetID="52"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Scale>
                                      <p:cBhvr>
                                        <p:cTn id="3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8"/>
                                        </p:tgtEl>
                                        <p:attrNameLst>
                                          <p:attrName>ppt_x</p:attrName>
                                          <p:attrName>ppt_y</p:attrName>
                                        </p:attrNameLst>
                                      </p:cBhvr>
                                    </p:animMotion>
                                    <p:animEffect transition="in" filter="fade">
                                      <p:cBhvr>
                                        <p:cTn id="41" dur="1000"/>
                                        <p:tgtEl>
                                          <p:spTgt spid="18"/>
                                        </p:tgtEl>
                                      </p:cBhvr>
                                    </p:animEffect>
                                  </p:childTnLst>
                                </p:cTn>
                              </p:par>
                              <p:par>
                                <p:cTn id="42" presetID="52" presetClass="entr" presetSubtype="0" fill="hold" grpId="0" nodeType="withEffect">
                                  <p:stCondLst>
                                    <p:cond delay="200"/>
                                  </p:stCondLst>
                                  <p:childTnLst>
                                    <p:set>
                                      <p:cBhvr>
                                        <p:cTn id="43" dur="1" fill="hold">
                                          <p:stCondLst>
                                            <p:cond delay="0"/>
                                          </p:stCondLst>
                                        </p:cTn>
                                        <p:tgtEl>
                                          <p:spTgt spid="19"/>
                                        </p:tgtEl>
                                        <p:attrNameLst>
                                          <p:attrName>style.visibility</p:attrName>
                                        </p:attrNameLst>
                                      </p:cBhvr>
                                      <p:to>
                                        <p:strVal val="visible"/>
                                      </p:to>
                                    </p:set>
                                    <p:animScale>
                                      <p:cBhvr>
                                        <p:cTn id="4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9"/>
                                        </p:tgtEl>
                                        <p:attrNameLst>
                                          <p:attrName>ppt_x</p:attrName>
                                          <p:attrName>ppt_y</p:attrName>
                                        </p:attrNameLst>
                                      </p:cBhvr>
                                    </p:animMotion>
                                    <p:animEffect transition="in" filter="fade">
                                      <p:cBhvr>
                                        <p:cTn id="46" dur="1000"/>
                                        <p:tgtEl>
                                          <p:spTgt spid="19"/>
                                        </p:tgtEl>
                                      </p:cBhvr>
                                    </p:animEffect>
                                  </p:childTnLst>
                                </p:cTn>
                              </p:par>
                              <p:par>
                                <p:cTn id="47" presetID="52" presetClass="entr" presetSubtype="0" fill="hold" grpId="0" nodeType="withEffect">
                                  <p:stCondLst>
                                    <p:cond delay="400"/>
                                  </p:stCondLst>
                                  <p:childTnLst>
                                    <p:set>
                                      <p:cBhvr>
                                        <p:cTn id="48" dur="1" fill="hold">
                                          <p:stCondLst>
                                            <p:cond delay="0"/>
                                          </p:stCondLst>
                                        </p:cTn>
                                        <p:tgtEl>
                                          <p:spTgt spid="22"/>
                                        </p:tgtEl>
                                        <p:attrNameLst>
                                          <p:attrName>style.visibility</p:attrName>
                                        </p:attrNameLst>
                                      </p:cBhvr>
                                      <p:to>
                                        <p:strVal val="visible"/>
                                      </p:to>
                                    </p:set>
                                    <p:animScale>
                                      <p:cBhvr>
                                        <p:cTn id="49"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1000" decel="50000" fill="hold">
                                          <p:stCondLst>
                                            <p:cond delay="0"/>
                                          </p:stCondLst>
                                        </p:cTn>
                                        <p:tgtEl>
                                          <p:spTgt spid="22"/>
                                        </p:tgtEl>
                                        <p:attrNameLst>
                                          <p:attrName>ppt_x</p:attrName>
                                          <p:attrName>ppt_y</p:attrName>
                                        </p:attrNameLst>
                                      </p:cBhvr>
                                    </p:animMotion>
                                    <p:animEffect transition="in" filter="fade">
                                      <p:cBhvr>
                                        <p:cTn id="51" dur="1000"/>
                                        <p:tgtEl>
                                          <p:spTgt spid="22"/>
                                        </p:tgtEl>
                                      </p:cBhvr>
                                    </p:animEffect>
                                  </p:childTnLst>
                                </p:cTn>
                              </p:par>
                              <p:par>
                                <p:cTn id="52" presetID="52" presetClass="entr" presetSubtype="0" fill="hold" grpId="0" nodeType="withEffect">
                                  <p:stCondLst>
                                    <p:cond delay="600"/>
                                  </p:stCondLst>
                                  <p:childTnLst>
                                    <p:set>
                                      <p:cBhvr>
                                        <p:cTn id="53" dur="1" fill="hold">
                                          <p:stCondLst>
                                            <p:cond delay="0"/>
                                          </p:stCondLst>
                                        </p:cTn>
                                        <p:tgtEl>
                                          <p:spTgt spid="20"/>
                                        </p:tgtEl>
                                        <p:attrNameLst>
                                          <p:attrName>style.visibility</p:attrName>
                                        </p:attrNameLst>
                                      </p:cBhvr>
                                      <p:to>
                                        <p:strVal val="visible"/>
                                      </p:to>
                                    </p:set>
                                    <p:animScale>
                                      <p:cBhvr>
                                        <p:cTn id="54"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1000" decel="50000" fill="hold">
                                          <p:stCondLst>
                                            <p:cond delay="0"/>
                                          </p:stCondLst>
                                        </p:cTn>
                                        <p:tgtEl>
                                          <p:spTgt spid="20"/>
                                        </p:tgtEl>
                                        <p:attrNameLst>
                                          <p:attrName>ppt_x</p:attrName>
                                          <p:attrName>ppt_y</p:attrName>
                                        </p:attrNameLst>
                                      </p:cBhvr>
                                    </p:animMotion>
                                    <p:animEffect transition="in" filter="fade">
                                      <p:cBhvr>
                                        <p:cTn id="56" dur="1000"/>
                                        <p:tgtEl>
                                          <p:spTgt spid="20"/>
                                        </p:tgtEl>
                                      </p:cBhvr>
                                    </p:animEffect>
                                  </p:childTnLst>
                                </p:cTn>
                              </p:par>
                              <p:par>
                                <p:cTn id="57" presetID="52" presetClass="entr" presetSubtype="0" fill="hold" grpId="0" nodeType="withEffect">
                                  <p:stCondLst>
                                    <p:cond delay="800"/>
                                  </p:stCondLst>
                                  <p:childTnLst>
                                    <p:set>
                                      <p:cBhvr>
                                        <p:cTn id="58" dur="1" fill="hold">
                                          <p:stCondLst>
                                            <p:cond delay="0"/>
                                          </p:stCondLst>
                                        </p:cTn>
                                        <p:tgtEl>
                                          <p:spTgt spid="23"/>
                                        </p:tgtEl>
                                        <p:attrNameLst>
                                          <p:attrName>style.visibility</p:attrName>
                                        </p:attrNameLst>
                                      </p:cBhvr>
                                      <p:to>
                                        <p:strVal val="visible"/>
                                      </p:to>
                                    </p:set>
                                    <p:animScale>
                                      <p:cBhvr>
                                        <p:cTn id="59"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23"/>
                                        </p:tgtEl>
                                        <p:attrNameLst>
                                          <p:attrName>ppt_x</p:attrName>
                                          <p:attrName>ppt_y</p:attrName>
                                        </p:attrNameLst>
                                      </p:cBhvr>
                                    </p:animMotion>
                                    <p:animEffect transition="in" filter="fade">
                                      <p:cBhvr>
                                        <p:cTn id="61" dur="1000"/>
                                        <p:tgtEl>
                                          <p:spTgt spid="23"/>
                                        </p:tgtEl>
                                      </p:cBhvr>
                                    </p:animEffect>
                                  </p:childTnLst>
                                </p:cTn>
                              </p:par>
                              <p:par>
                                <p:cTn id="62" presetID="52" presetClass="entr" presetSubtype="0" fill="hold" grpId="0" nodeType="withEffect">
                                  <p:stCondLst>
                                    <p:cond delay="1000"/>
                                  </p:stCondLst>
                                  <p:childTnLst>
                                    <p:set>
                                      <p:cBhvr>
                                        <p:cTn id="63" dur="1" fill="hold">
                                          <p:stCondLst>
                                            <p:cond delay="0"/>
                                          </p:stCondLst>
                                        </p:cTn>
                                        <p:tgtEl>
                                          <p:spTgt spid="21"/>
                                        </p:tgtEl>
                                        <p:attrNameLst>
                                          <p:attrName>style.visibility</p:attrName>
                                        </p:attrNameLst>
                                      </p:cBhvr>
                                      <p:to>
                                        <p:strVal val="visible"/>
                                      </p:to>
                                    </p:set>
                                    <p:animScale>
                                      <p:cBhvr>
                                        <p:cTn id="64"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21"/>
                                        </p:tgtEl>
                                        <p:attrNameLst>
                                          <p:attrName>ppt_x</p:attrName>
                                          <p:attrName>ppt_y</p:attrName>
                                        </p:attrNameLst>
                                      </p:cBhvr>
                                    </p:animMotion>
                                    <p:animEffect transition="in" filter="fade">
                                      <p:cBhvr>
                                        <p:cTn id="66" dur="1000"/>
                                        <p:tgtEl>
                                          <p:spTgt spid="21"/>
                                        </p:tgtEl>
                                      </p:cBhvr>
                                    </p:animEffect>
                                  </p:childTnLst>
                                </p:cTn>
                              </p:par>
                            </p:childTnLst>
                          </p:cTn>
                        </p:par>
                        <p:par>
                          <p:cTn id="67" fill="hold">
                            <p:stCondLst>
                              <p:cond delay="4950"/>
                            </p:stCondLst>
                            <p:childTnLst>
                              <p:par>
                                <p:cTn id="68" presetID="12" presetClass="entr" presetSubtype="8" fill="hold" nodeType="after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p:tgtEl>
                                          <p:spTgt spid="12"/>
                                        </p:tgtEl>
                                        <p:attrNameLst>
                                          <p:attrName>ppt_x</p:attrName>
                                        </p:attrNameLst>
                                      </p:cBhvr>
                                      <p:tavLst>
                                        <p:tav tm="0">
                                          <p:val>
                                            <p:strVal val="#ppt_x-#ppt_w*1.125000"/>
                                          </p:val>
                                        </p:tav>
                                        <p:tav tm="100000">
                                          <p:val>
                                            <p:strVal val="#ppt_x"/>
                                          </p:val>
                                        </p:tav>
                                      </p:tavLst>
                                    </p:anim>
                                    <p:animEffect transition="in" filter="wipe(right)">
                                      <p:cBhvr>
                                        <p:cTn id="71" dur="500"/>
                                        <p:tgtEl>
                                          <p:spTgt spid="12"/>
                                        </p:tgtEl>
                                      </p:cBhvr>
                                    </p:animEffect>
                                  </p:childTnLst>
                                </p:cTn>
                              </p:par>
                              <p:par>
                                <p:cTn id="72" presetID="12" presetClass="entr" presetSubtype="8" fill="hold" nodeType="withEffect">
                                  <p:stCondLst>
                                    <p:cond delay="0"/>
                                  </p:stCondLst>
                                  <p:childTnLst>
                                    <p:set>
                                      <p:cBhvr>
                                        <p:cTn id="73" dur="1" fill="hold">
                                          <p:stCondLst>
                                            <p:cond delay="0"/>
                                          </p:stCondLst>
                                        </p:cTn>
                                        <p:tgtEl>
                                          <p:spTgt spid="13"/>
                                        </p:tgtEl>
                                        <p:attrNameLst>
                                          <p:attrName>style.visibility</p:attrName>
                                        </p:attrNameLst>
                                      </p:cBhvr>
                                      <p:to>
                                        <p:strVal val="visible"/>
                                      </p:to>
                                    </p:set>
                                    <p:anim calcmode="lin" valueType="num">
                                      <p:cBhvr additive="base">
                                        <p:cTn id="74" dur="500"/>
                                        <p:tgtEl>
                                          <p:spTgt spid="13"/>
                                        </p:tgtEl>
                                        <p:attrNameLst>
                                          <p:attrName>ppt_x</p:attrName>
                                        </p:attrNameLst>
                                      </p:cBhvr>
                                      <p:tavLst>
                                        <p:tav tm="0">
                                          <p:val>
                                            <p:strVal val="#ppt_x-#ppt_w*1.125000"/>
                                          </p:val>
                                        </p:tav>
                                        <p:tav tm="100000">
                                          <p:val>
                                            <p:strVal val="#ppt_x"/>
                                          </p:val>
                                        </p:tav>
                                      </p:tavLst>
                                    </p:anim>
                                    <p:animEffect transition="in" filter="wipe(right)">
                                      <p:cBhvr>
                                        <p:cTn id="75" dur="500"/>
                                        <p:tgtEl>
                                          <p:spTgt spid="13"/>
                                        </p:tgtEl>
                                      </p:cBhvr>
                                    </p:animEffect>
                                  </p:childTnLst>
                                </p:cTn>
                              </p:par>
                              <p:par>
                                <p:cTn id="76" presetID="12" presetClass="entr" presetSubtype="8" fill="hold" nodeType="withEffect">
                                  <p:stCondLst>
                                    <p:cond delay="0"/>
                                  </p:stCondLst>
                                  <p:childTnLst>
                                    <p:set>
                                      <p:cBhvr>
                                        <p:cTn id="77" dur="1" fill="hold">
                                          <p:stCondLst>
                                            <p:cond delay="0"/>
                                          </p:stCondLst>
                                        </p:cTn>
                                        <p:tgtEl>
                                          <p:spTgt spid="14"/>
                                        </p:tgtEl>
                                        <p:attrNameLst>
                                          <p:attrName>style.visibility</p:attrName>
                                        </p:attrNameLst>
                                      </p:cBhvr>
                                      <p:to>
                                        <p:strVal val="visible"/>
                                      </p:to>
                                    </p:set>
                                    <p:anim calcmode="lin" valueType="num">
                                      <p:cBhvr additive="base">
                                        <p:cTn id="78" dur="500"/>
                                        <p:tgtEl>
                                          <p:spTgt spid="14"/>
                                        </p:tgtEl>
                                        <p:attrNameLst>
                                          <p:attrName>ppt_x</p:attrName>
                                        </p:attrNameLst>
                                      </p:cBhvr>
                                      <p:tavLst>
                                        <p:tav tm="0">
                                          <p:val>
                                            <p:strVal val="#ppt_x-#ppt_w*1.125000"/>
                                          </p:val>
                                        </p:tav>
                                        <p:tav tm="100000">
                                          <p:val>
                                            <p:strVal val="#ppt_x"/>
                                          </p:val>
                                        </p:tav>
                                      </p:tavLst>
                                    </p:anim>
                                    <p:animEffect transition="in" filter="wipe(right)">
                                      <p:cBhvr>
                                        <p:cTn id="79" dur="500"/>
                                        <p:tgtEl>
                                          <p:spTgt spid="14"/>
                                        </p:tgtEl>
                                      </p:cBhvr>
                                    </p:animEffect>
                                  </p:childTnLst>
                                </p:cTn>
                              </p:par>
                              <p:par>
                                <p:cTn id="80" presetID="12" presetClass="entr" presetSubtype="2" fill="hold" nodeType="with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500"/>
                                        <p:tgtEl>
                                          <p:spTgt spid="17"/>
                                        </p:tgtEl>
                                        <p:attrNameLst>
                                          <p:attrName>ppt_x</p:attrName>
                                        </p:attrNameLst>
                                      </p:cBhvr>
                                      <p:tavLst>
                                        <p:tav tm="0">
                                          <p:val>
                                            <p:strVal val="#ppt_x+#ppt_w*1.125000"/>
                                          </p:val>
                                        </p:tav>
                                        <p:tav tm="100000">
                                          <p:val>
                                            <p:strVal val="#ppt_x"/>
                                          </p:val>
                                        </p:tav>
                                      </p:tavLst>
                                    </p:anim>
                                    <p:animEffect transition="in" filter="wipe(left)">
                                      <p:cBhvr>
                                        <p:cTn id="83" dur="500"/>
                                        <p:tgtEl>
                                          <p:spTgt spid="17"/>
                                        </p:tgtEl>
                                      </p:cBhvr>
                                    </p:animEffect>
                                  </p:childTnLst>
                                </p:cTn>
                              </p:par>
                              <p:par>
                                <p:cTn id="84" presetID="12" presetClass="entr" presetSubtype="2" fill="hold"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p:tgtEl>
                                          <p:spTgt spid="16"/>
                                        </p:tgtEl>
                                        <p:attrNameLst>
                                          <p:attrName>ppt_x</p:attrName>
                                        </p:attrNameLst>
                                      </p:cBhvr>
                                      <p:tavLst>
                                        <p:tav tm="0">
                                          <p:val>
                                            <p:strVal val="#ppt_x+#ppt_w*1.125000"/>
                                          </p:val>
                                        </p:tav>
                                        <p:tav tm="100000">
                                          <p:val>
                                            <p:strVal val="#ppt_x"/>
                                          </p:val>
                                        </p:tav>
                                      </p:tavLst>
                                    </p:anim>
                                    <p:animEffect transition="in" filter="wipe(left)">
                                      <p:cBhvr>
                                        <p:cTn id="87" dur="500"/>
                                        <p:tgtEl>
                                          <p:spTgt spid="16"/>
                                        </p:tgtEl>
                                      </p:cBhvr>
                                    </p:animEffect>
                                  </p:childTnLst>
                                </p:cTn>
                              </p:par>
                              <p:par>
                                <p:cTn id="88" presetID="12" presetClass="entr" presetSubtype="2" fill="hold" nodeType="withEffect">
                                  <p:stCondLst>
                                    <p:cond delay="0"/>
                                  </p:stCondLst>
                                  <p:childTnLst>
                                    <p:set>
                                      <p:cBhvr>
                                        <p:cTn id="89" dur="1" fill="hold">
                                          <p:stCondLst>
                                            <p:cond delay="0"/>
                                          </p:stCondLst>
                                        </p:cTn>
                                        <p:tgtEl>
                                          <p:spTgt spid="15"/>
                                        </p:tgtEl>
                                        <p:attrNameLst>
                                          <p:attrName>style.visibility</p:attrName>
                                        </p:attrNameLst>
                                      </p:cBhvr>
                                      <p:to>
                                        <p:strVal val="visible"/>
                                      </p:to>
                                    </p:set>
                                    <p:anim calcmode="lin" valueType="num">
                                      <p:cBhvr additive="base">
                                        <p:cTn id="90" dur="500"/>
                                        <p:tgtEl>
                                          <p:spTgt spid="15"/>
                                        </p:tgtEl>
                                        <p:attrNameLst>
                                          <p:attrName>ppt_x</p:attrName>
                                        </p:attrNameLst>
                                      </p:cBhvr>
                                      <p:tavLst>
                                        <p:tav tm="0">
                                          <p:val>
                                            <p:strVal val="#ppt_x+#ppt_w*1.125000"/>
                                          </p:val>
                                        </p:tav>
                                        <p:tav tm="100000">
                                          <p:val>
                                            <p:strVal val="#ppt_x"/>
                                          </p:val>
                                        </p:tav>
                                      </p:tavLst>
                                    </p:anim>
                                    <p:animEffect transition="in" filter="wipe(left)">
                                      <p:cBhvr>
                                        <p:cTn id="91" dur="500"/>
                                        <p:tgtEl>
                                          <p:spTgt spid="15"/>
                                        </p:tgtEl>
                                      </p:cBhvr>
                                    </p:animEffect>
                                  </p:childTnLst>
                                </p:cTn>
                              </p:par>
                            </p:childTnLst>
                          </p:cTn>
                        </p:par>
                        <p:par>
                          <p:cTn id="92" fill="hold">
                            <p:stCondLst>
                              <p:cond delay="5450"/>
                            </p:stCondLst>
                            <p:childTnLst>
                              <p:par>
                                <p:cTn id="93" presetID="22" presetClass="entr" presetSubtype="2"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right)">
                                      <p:cBhvr>
                                        <p:cTn id="95" dur="500"/>
                                        <p:tgtEl>
                                          <p:spTgt spid="2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left)">
                                      <p:cBhvr>
                                        <p:cTn id="98" dur="500"/>
                                        <p:tgtEl>
                                          <p:spTgt spid="25"/>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Effect transition="in" filter="wipe(right)">
                                      <p:cBhvr>
                                        <p:cTn id="101" dur="500"/>
                                        <p:tgtEl>
                                          <p:spTgt spid="26"/>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27"/>
                                        </p:tgtEl>
                                        <p:attrNameLst>
                                          <p:attrName>style.visibility</p:attrName>
                                        </p:attrNameLst>
                                      </p:cBhvr>
                                      <p:to>
                                        <p:strVal val="visible"/>
                                      </p:to>
                                    </p:set>
                                    <p:animEffect transition="in" filter="wipe(left)">
                                      <p:cBhvr>
                                        <p:cTn id="104" dur="500"/>
                                        <p:tgtEl>
                                          <p:spTgt spid="27"/>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28"/>
                                        </p:tgtEl>
                                        <p:attrNameLst>
                                          <p:attrName>style.visibility</p:attrName>
                                        </p:attrNameLst>
                                      </p:cBhvr>
                                      <p:to>
                                        <p:strVal val="visible"/>
                                      </p:to>
                                    </p:set>
                                    <p:animEffect transition="in" filter="wipe(left)">
                                      <p:cBhvr>
                                        <p:cTn id="107" dur="500"/>
                                        <p:tgtEl>
                                          <p:spTgt spid="28"/>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29"/>
                                        </p:tgtEl>
                                        <p:attrNameLst>
                                          <p:attrName>style.visibility</p:attrName>
                                        </p:attrNameLst>
                                      </p:cBhvr>
                                      <p:to>
                                        <p:strVal val="visible"/>
                                      </p:to>
                                    </p:set>
                                    <p:animEffect transition="in" filter="wipe(right)">
                                      <p:cBhvr>
                                        <p:cTn id="110" dur="500"/>
                                        <p:tgtEl>
                                          <p:spTgt spid="29"/>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4" fill="hold" grpId="0" nodeType="clickEffect">
                                  <p:stCondLst>
                                    <p:cond delay="0"/>
                                  </p:stCondLst>
                                  <p:childTnLst>
                                    <p:set>
                                      <p:cBhvr>
                                        <p:cTn id="114" dur="1" fill="hold">
                                          <p:stCondLst>
                                            <p:cond delay="0"/>
                                          </p:stCondLst>
                                        </p:cTn>
                                        <p:tgtEl>
                                          <p:spTgt spid="33"/>
                                        </p:tgtEl>
                                        <p:attrNameLst>
                                          <p:attrName>style.visibility</p:attrName>
                                        </p:attrNameLst>
                                      </p:cBhvr>
                                      <p:to>
                                        <p:strVal val="visible"/>
                                      </p:to>
                                    </p:set>
                                    <p:animEffect transition="in" filter="wipe(down)">
                                      <p:cBhvr>
                                        <p:cTn id="11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3" grpId="0"/>
      <p:bldP spid="34"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07"/>
            <a:ext cx="9601200" cy="20267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nvGrpSpPr>
          <p:cNvPr id="26" name="组合 25"/>
          <p:cNvGrpSpPr/>
          <p:nvPr/>
        </p:nvGrpSpPr>
        <p:grpSpPr>
          <a:xfrm>
            <a:off x="3733885" y="1064743"/>
            <a:ext cx="1920088" cy="1920088"/>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9" name="文本框 28"/>
            <p:cNvSpPr txBox="1"/>
            <p:nvPr/>
          </p:nvSpPr>
          <p:spPr>
            <a:xfrm>
              <a:off x="2875527" y="1760812"/>
              <a:ext cx="400584" cy="610413"/>
            </a:xfrm>
            <a:prstGeom prst="rect">
              <a:avLst/>
            </a:prstGeom>
            <a:noFill/>
          </p:spPr>
          <p:txBody>
            <a:bodyPr wrap="none" rtlCol="0">
              <a:spAutoFit/>
            </a:bodyPr>
            <a:lstStyle/>
            <a:p>
              <a:r>
                <a:rPr lang="en-US" altLang="zh-CN" sz="4740" dirty="0">
                  <a:solidFill>
                    <a:schemeClr val="bg1"/>
                  </a:solidFill>
                  <a:latin typeface="+mj-ea"/>
                  <a:ea typeface="+mj-ea"/>
                </a:rPr>
                <a:t>4</a:t>
              </a:r>
              <a:endParaRPr lang="zh-CN" altLang="en-US" sz="4740" dirty="0">
                <a:solidFill>
                  <a:schemeClr val="bg1"/>
                </a:solidFill>
                <a:latin typeface="+mj-ea"/>
                <a:ea typeface="+mj-ea"/>
              </a:endParaRPr>
            </a:p>
          </p:txBody>
        </p:sp>
      </p:grpSp>
      <p:grpSp>
        <p:nvGrpSpPr>
          <p:cNvPr id="30" name="组合 29"/>
          <p:cNvGrpSpPr/>
          <p:nvPr/>
        </p:nvGrpSpPr>
        <p:grpSpPr>
          <a:xfrm>
            <a:off x="2772539" y="2984833"/>
            <a:ext cx="3883554" cy="646331"/>
            <a:chOff x="4987766" y="306351"/>
            <a:chExt cx="3932355" cy="654453"/>
          </a:xfrm>
        </p:grpSpPr>
        <p:sp>
          <p:nvSpPr>
            <p:cNvPr id="31" name="TextBox 85"/>
            <p:cNvSpPr txBox="1"/>
            <p:nvPr/>
          </p:nvSpPr>
          <p:spPr>
            <a:xfrm>
              <a:off x="5465675" y="306351"/>
              <a:ext cx="3454446" cy="654453"/>
            </a:xfrm>
            <a:prstGeom prst="rect">
              <a:avLst/>
            </a:prstGeom>
            <a:noFill/>
          </p:spPr>
          <p:txBody>
            <a:bodyPr wrap="square">
              <a:spAutoFit/>
            </a:bodyPr>
            <a:lstStyle/>
            <a:p>
              <a:pPr defTabSz="955842" fontAlgn="auto">
                <a:spcBef>
                  <a:spcPts val="0"/>
                </a:spcBef>
                <a:spcAft>
                  <a:spcPts val="0"/>
                </a:spcAft>
                <a:defRPr/>
              </a:pPr>
              <a:r>
                <a:rPr lang="zh-CN" altLang="en-US" sz="3555" dirty="0">
                  <a:solidFill>
                    <a:srgbClr val="0070C0"/>
                  </a:solidFill>
                  <a:latin typeface="微软雅黑" pitchFamily="34" charset="-122"/>
                  <a:ea typeface="微软雅黑" panose="020B0503020204020204" pitchFamily="34" charset="-122"/>
                </a:rPr>
                <a:t>明年工作计划</a:t>
              </a:r>
              <a:endParaRPr lang="en-US" altLang="zh-CN" sz="3555" dirty="0">
                <a:solidFill>
                  <a:srgbClr val="0070C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sp>
        <p:nvSpPr>
          <p:cNvPr id="10" name="文本框 9"/>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903090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down)">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ChangeArrowheads="1"/>
          </p:cNvSpPr>
          <p:nvPr/>
        </p:nvSpPr>
        <p:spPr bwMode="auto">
          <a:xfrm>
            <a:off x="59578" y="4144023"/>
            <a:ext cx="7429146" cy="661420"/>
          </a:xfrm>
          <a:prstGeom prst="rect">
            <a:avLst/>
          </a:prstGeom>
          <a:solidFill>
            <a:schemeClr val="bg1">
              <a:lumMod val="85000"/>
            </a:schemeClr>
          </a:solidFill>
          <a:ln w="9525">
            <a:solidFill>
              <a:srgbClr val="EAEAEA"/>
            </a:solidFill>
            <a:miter lim="800000"/>
            <a:headEnd/>
            <a:tailEnd/>
          </a:ln>
          <a:extLst/>
        </p:spPr>
        <p:txBody>
          <a:bodyPr wrap="none" lIns="69580" tIns="34789" rIns="69580" bIns="34789" anchor="ctr"/>
          <a:lstStyle/>
          <a:p>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7" name="Line 43"/>
          <p:cNvSpPr>
            <a:spLocks noChangeShapeType="1"/>
          </p:cNvSpPr>
          <p:nvPr/>
        </p:nvSpPr>
        <p:spPr bwMode="auto">
          <a:xfrm rot="5400000">
            <a:off x="3464577" y="1724726"/>
            <a:ext cx="0" cy="5723966"/>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9580" tIns="34789" rIns="69580" bIns="34789"/>
          <a:lstStyle/>
          <a:p>
            <a:pPr>
              <a:defRPr/>
            </a:pPr>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8" name="Rectangle 6"/>
          <p:cNvSpPr>
            <a:spLocks noChangeArrowheads="1"/>
          </p:cNvSpPr>
          <p:nvPr/>
        </p:nvSpPr>
        <p:spPr bwMode="auto">
          <a:xfrm>
            <a:off x="2937158" y="2712172"/>
            <a:ext cx="4551566" cy="657171"/>
          </a:xfrm>
          <a:prstGeom prst="rect">
            <a:avLst/>
          </a:prstGeom>
          <a:solidFill>
            <a:schemeClr val="bg1">
              <a:lumMod val="85000"/>
            </a:schemeClr>
          </a:solidFill>
          <a:ln w="9525">
            <a:solidFill>
              <a:srgbClr val="EAEAEA"/>
            </a:solidFill>
            <a:miter lim="800000"/>
            <a:headEnd/>
            <a:tailEnd/>
          </a:ln>
          <a:extLst/>
        </p:spPr>
        <p:txBody>
          <a:bodyPr wrap="none" lIns="69580" tIns="34789" rIns="69580" bIns="34789" anchor="ctr"/>
          <a:lstStyle/>
          <a:p>
            <a:pPr>
              <a:defRPr/>
            </a:pPr>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9" name="Line 43"/>
          <p:cNvSpPr>
            <a:spLocks noChangeShapeType="1"/>
          </p:cNvSpPr>
          <p:nvPr/>
        </p:nvSpPr>
        <p:spPr bwMode="auto">
          <a:xfrm rot="16200000" flipH="1">
            <a:off x="5135353" y="1820909"/>
            <a:ext cx="0" cy="262014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9580" tIns="34789" rIns="69580" bIns="34789"/>
          <a:lstStyle/>
          <a:p>
            <a:pPr>
              <a:defRPr/>
            </a:pPr>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10" name="Rectangle 5"/>
          <p:cNvSpPr>
            <a:spLocks noChangeArrowheads="1"/>
          </p:cNvSpPr>
          <p:nvPr/>
        </p:nvSpPr>
        <p:spPr bwMode="auto">
          <a:xfrm rot="5400000">
            <a:off x="6258628" y="3602697"/>
            <a:ext cx="1808600" cy="654348"/>
          </a:xfrm>
          <a:prstGeom prst="rect">
            <a:avLst/>
          </a:prstGeom>
          <a:solidFill>
            <a:schemeClr val="bg1">
              <a:lumMod val="85000"/>
            </a:schemeClr>
          </a:solidFill>
          <a:ln w="9525">
            <a:solidFill>
              <a:srgbClr val="EAEAEA"/>
            </a:solidFill>
            <a:miter lim="800000"/>
            <a:headEnd/>
            <a:tailEnd/>
          </a:ln>
          <a:extLst/>
        </p:spPr>
        <p:txBody>
          <a:bodyPr wrap="none" lIns="69580" tIns="34789" rIns="69580" bIns="34789" anchor="ctr"/>
          <a:lstStyle/>
          <a:p>
            <a:pPr>
              <a:defRPr/>
            </a:pPr>
            <a:endParaRPr lang="zh-CN" altLang="en-US" sz="1868" kern="0" dirty="0">
              <a:solidFill>
                <a:srgbClr val="03A9F3"/>
              </a:solidFill>
              <a:ea typeface="微软雅黑" panose="020B0503020204020204" pitchFamily="34" charset="-122"/>
              <a:sym typeface="Arial" panose="020B0604020202020204" pitchFamily="34" charset="0"/>
            </a:endParaRPr>
          </a:p>
        </p:txBody>
      </p:sp>
      <p:sp>
        <p:nvSpPr>
          <p:cNvPr id="11" name="Line 44"/>
          <p:cNvSpPr>
            <a:spLocks noChangeShapeType="1"/>
          </p:cNvSpPr>
          <p:nvPr/>
        </p:nvSpPr>
        <p:spPr bwMode="auto">
          <a:xfrm>
            <a:off x="7176669" y="3588859"/>
            <a:ext cx="0" cy="313399"/>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9580" tIns="34789" rIns="69580" bIns="34789"/>
          <a:lstStyle/>
          <a:p>
            <a:pPr>
              <a:defRPr/>
            </a:pPr>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12" name="Rectangle 7"/>
          <p:cNvSpPr>
            <a:spLocks noChangeArrowheads="1"/>
          </p:cNvSpPr>
          <p:nvPr/>
        </p:nvSpPr>
        <p:spPr bwMode="auto">
          <a:xfrm>
            <a:off x="3311070" y="1334325"/>
            <a:ext cx="4177654" cy="661420"/>
          </a:xfrm>
          <a:prstGeom prst="rect">
            <a:avLst/>
          </a:prstGeom>
          <a:solidFill>
            <a:schemeClr val="bg1">
              <a:lumMod val="85000"/>
            </a:schemeClr>
          </a:solidFill>
          <a:ln w="9525">
            <a:solidFill>
              <a:srgbClr val="EAEAEA"/>
            </a:solidFill>
            <a:miter lim="800000"/>
            <a:headEnd/>
            <a:tailEnd/>
          </a:ln>
          <a:extLst/>
        </p:spPr>
        <p:txBody>
          <a:bodyPr wrap="none" lIns="69580" tIns="34789" rIns="69580" bIns="34789" anchor="ctr"/>
          <a:lstStyle/>
          <a:p>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13" name="Line 43"/>
          <p:cNvSpPr>
            <a:spLocks noChangeShapeType="1"/>
          </p:cNvSpPr>
          <p:nvPr/>
        </p:nvSpPr>
        <p:spPr bwMode="auto">
          <a:xfrm rot="5400000">
            <a:off x="5016488" y="421171"/>
            <a:ext cx="0" cy="262014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9580" tIns="34789" rIns="69580" bIns="34789"/>
          <a:lstStyle/>
          <a:p>
            <a:pPr>
              <a:defRPr/>
            </a:pPr>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14" name="Rectangle 8"/>
          <p:cNvSpPr>
            <a:spLocks noChangeArrowheads="1"/>
          </p:cNvSpPr>
          <p:nvPr/>
        </p:nvSpPr>
        <p:spPr bwMode="auto">
          <a:xfrm rot="5400000">
            <a:off x="1996634" y="2024656"/>
            <a:ext cx="2035019" cy="654348"/>
          </a:xfrm>
          <a:prstGeom prst="rect">
            <a:avLst/>
          </a:prstGeom>
          <a:solidFill>
            <a:schemeClr val="bg1">
              <a:lumMod val="85000"/>
            </a:schemeClr>
          </a:solidFill>
          <a:ln w="9525">
            <a:solidFill>
              <a:srgbClr val="EAEAEA"/>
            </a:solidFill>
            <a:miter lim="800000"/>
            <a:headEnd/>
            <a:tailEnd/>
          </a:ln>
          <a:extLst/>
        </p:spPr>
        <p:txBody>
          <a:bodyPr wrap="none" lIns="69580" tIns="34789" rIns="69580" bIns="34789" anchor="ctr"/>
          <a:lstStyle/>
          <a:p>
            <a:pPr>
              <a:defRPr/>
            </a:pPr>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15" name="Line 42"/>
          <p:cNvSpPr>
            <a:spLocks noChangeShapeType="1"/>
          </p:cNvSpPr>
          <p:nvPr/>
        </p:nvSpPr>
        <p:spPr bwMode="auto">
          <a:xfrm>
            <a:off x="2999017" y="2171633"/>
            <a:ext cx="0" cy="352633"/>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69580" tIns="34789" rIns="69580" bIns="34789"/>
          <a:lstStyle/>
          <a:p>
            <a:pPr>
              <a:defRPr/>
            </a:pPr>
            <a:endParaRPr lang="zh-CN" altLang="en-US" sz="1868" kern="0" dirty="0">
              <a:solidFill>
                <a:sysClr val="windowText" lastClr="000000"/>
              </a:solidFill>
              <a:ea typeface="微软雅黑" panose="020B0503020204020204" pitchFamily="34" charset="-122"/>
              <a:sym typeface="Arial" panose="020B0604020202020204" pitchFamily="34" charset="0"/>
            </a:endParaRPr>
          </a:p>
        </p:txBody>
      </p:sp>
      <p:sp>
        <p:nvSpPr>
          <p:cNvPr id="16" name="矩形 15"/>
          <p:cNvSpPr/>
          <p:nvPr/>
        </p:nvSpPr>
        <p:spPr>
          <a:xfrm>
            <a:off x="3726356" y="1348240"/>
            <a:ext cx="2761589" cy="361106"/>
          </a:xfrm>
          <a:prstGeom prst="rect">
            <a:avLst/>
          </a:prstGeom>
        </p:spPr>
        <p:txBody>
          <a:bodyPr wrap="square" lIns="69580" tIns="34789" rIns="69580" bIns="34789" anchor="ctr">
            <a:spAutoFit/>
          </a:bodyPr>
          <a:lstStyle/>
          <a:p>
            <a:pPr algn="ctr">
              <a:lnSpc>
                <a:spcPct val="150000"/>
              </a:lnSpc>
            </a:pPr>
            <a:r>
              <a:rPr lang="zh-CN" altLang="en-US" sz="1244" dirty="0">
                <a:solidFill>
                  <a:schemeClr val="tx1">
                    <a:lumMod val="75000"/>
                    <a:lumOff val="25000"/>
                  </a:schemeClr>
                </a:solidFill>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44" dirty="0">
              <a:solidFill>
                <a:schemeClr val="tx1">
                  <a:lumMod val="75000"/>
                  <a:lumOff val="25000"/>
                </a:schemeClr>
              </a:solidFill>
              <a:ea typeface="微软雅黑" pitchFamily="34" charset="-122"/>
              <a:sym typeface="Arial" panose="020B0604020202020204" pitchFamily="34" charset="0"/>
            </a:endParaRPr>
          </a:p>
        </p:txBody>
      </p:sp>
      <p:sp>
        <p:nvSpPr>
          <p:cNvPr id="17" name="矩形 16"/>
          <p:cNvSpPr/>
          <p:nvPr/>
        </p:nvSpPr>
        <p:spPr>
          <a:xfrm>
            <a:off x="3726356" y="2747981"/>
            <a:ext cx="2761589" cy="361106"/>
          </a:xfrm>
          <a:prstGeom prst="rect">
            <a:avLst/>
          </a:prstGeom>
        </p:spPr>
        <p:txBody>
          <a:bodyPr wrap="square" lIns="69580" tIns="34789" rIns="69580" bIns="34789" anchor="ctr">
            <a:spAutoFit/>
          </a:bodyPr>
          <a:lstStyle/>
          <a:p>
            <a:pPr algn="ctr">
              <a:lnSpc>
                <a:spcPct val="150000"/>
              </a:lnSpc>
            </a:pPr>
            <a:r>
              <a:rPr lang="zh-CN" altLang="en-US" sz="1244" dirty="0">
                <a:solidFill>
                  <a:schemeClr val="tx1">
                    <a:lumMod val="75000"/>
                    <a:lumOff val="25000"/>
                  </a:schemeClr>
                </a:solidFill>
                <a:ea typeface="微软雅黑" panose="020B0503020204020204" pitchFamily="34" charset="-122"/>
                <a:cs typeface="华文黑体" pitchFamily="2" charset="-122"/>
                <a:sym typeface="Arial" panose="020B0604020202020204" pitchFamily="34" charset="0"/>
              </a:rPr>
              <a:t>点击添加文本点击添加文本点击添加</a:t>
            </a:r>
            <a:endParaRPr lang="zh-CN" altLang="en-US" sz="1244" dirty="0">
              <a:solidFill>
                <a:schemeClr val="tx1">
                  <a:lumMod val="75000"/>
                  <a:lumOff val="25000"/>
                </a:schemeClr>
              </a:solidFill>
              <a:ea typeface="微软雅黑" pitchFamily="34" charset="-122"/>
              <a:sym typeface="Arial" panose="020B0604020202020204" pitchFamily="34" charset="0"/>
            </a:endParaRPr>
          </a:p>
        </p:txBody>
      </p:sp>
      <p:sp>
        <p:nvSpPr>
          <p:cNvPr id="18" name="矩形 17"/>
          <p:cNvSpPr/>
          <p:nvPr/>
        </p:nvSpPr>
        <p:spPr>
          <a:xfrm>
            <a:off x="964764" y="4203713"/>
            <a:ext cx="5361799" cy="361106"/>
          </a:xfrm>
          <a:prstGeom prst="rect">
            <a:avLst/>
          </a:prstGeom>
        </p:spPr>
        <p:txBody>
          <a:bodyPr wrap="square" lIns="69580" tIns="34789" rIns="69580" bIns="34789" anchor="ctr">
            <a:spAutoFit/>
          </a:bodyPr>
          <a:lstStyle/>
          <a:p>
            <a:pPr algn="ctr">
              <a:lnSpc>
                <a:spcPct val="150000"/>
              </a:lnSpc>
            </a:pPr>
            <a:r>
              <a:rPr lang="zh-CN" altLang="en-US" sz="1244" dirty="0">
                <a:solidFill>
                  <a:schemeClr val="tx1">
                    <a:lumMod val="75000"/>
                    <a:lumOff val="25000"/>
                  </a:schemeClr>
                </a:solidFill>
                <a:ea typeface="微软雅黑" panose="020B0503020204020204" pitchFamily="34" charset="-122"/>
                <a:cs typeface="华文黑体" pitchFamily="2" charset="-122"/>
                <a:sym typeface="Arial" panose="020B0604020202020204" pitchFamily="34" charset="0"/>
              </a:rPr>
              <a:t>点击添加文本点击添加文本点击添加文本点击添加文本</a:t>
            </a:r>
            <a:endParaRPr lang="zh-CN" altLang="en-US" sz="1244" dirty="0">
              <a:solidFill>
                <a:schemeClr val="tx1">
                  <a:lumMod val="75000"/>
                  <a:lumOff val="25000"/>
                </a:schemeClr>
              </a:solidFill>
              <a:ea typeface="微软雅黑" pitchFamily="34" charset="-122"/>
              <a:sym typeface="Arial" panose="020B0604020202020204" pitchFamily="34" charset="0"/>
            </a:endParaRPr>
          </a:p>
        </p:txBody>
      </p:sp>
      <p:grpSp>
        <p:nvGrpSpPr>
          <p:cNvPr id="19" name="组合 18"/>
          <p:cNvGrpSpPr/>
          <p:nvPr/>
        </p:nvGrpSpPr>
        <p:grpSpPr>
          <a:xfrm>
            <a:off x="6633958" y="1115352"/>
            <a:ext cx="1069097" cy="1056278"/>
            <a:chOff x="6339994" y="1043271"/>
            <a:chExt cx="1030982" cy="1018620"/>
          </a:xfrm>
        </p:grpSpPr>
        <p:sp>
          <p:nvSpPr>
            <p:cNvPr id="20" name="Oval 38"/>
            <p:cNvSpPr>
              <a:spLocks noChangeArrowheads="1"/>
            </p:cNvSpPr>
            <p:nvPr/>
          </p:nvSpPr>
          <p:spPr bwMode="auto">
            <a:xfrm>
              <a:off x="6339994" y="1043271"/>
              <a:ext cx="1030982" cy="1018620"/>
            </a:xfrm>
            <a:prstGeom prst="ellipse">
              <a:avLst/>
            </a:prstGeom>
            <a:solidFill>
              <a:srgbClr val="0070C0"/>
            </a:solidFill>
            <a:ln w="19050">
              <a:noFill/>
              <a:round/>
              <a:headEnd/>
              <a:tailEnd/>
            </a:ln>
          </p:spPr>
          <p:txBody>
            <a:bodyPr wrap="none" lIns="69580" tIns="34789" rIns="69580" bIns="34789" anchor="ctr"/>
            <a:lstStyle/>
            <a:p>
              <a:pPr algn="ctr">
                <a:defRPr/>
              </a:pPr>
              <a:r>
                <a:rPr lang="zh-CN" altLang="en-US" sz="1555" kern="0" dirty="0">
                  <a:solidFill>
                    <a:srgbClr val="03A9F3"/>
                  </a:solidFill>
                  <a:ea typeface="微软雅黑" panose="020B0503020204020204" pitchFamily="34" charset="-122"/>
                  <a:sym typeface="Arial" panose="020B0604020202020204" pitchFamily="34" charset="0"/>
                </a:rPr>
                <a:t>起点</a:t>
              </a:r>
            </a:p>
          </p:txBody>
        </p:sp>
        <p:grpSp>
          <p:nvGrpSpPr>
            <p:cNvPr id="21" name="组合 20"/>
            <p:cNvGrpSpPr/>
            <p:nvPr/>
          </p:nvGrpSpPr>
          <p:grpSpPr>
            <a:xfrm>
              <a:off x="6395029" y="1090038"/>
              <a:ext cx="936152" cy="936152"/>
              <a:chOff x="304800" y="673100"/>
              <a:chExt cx="4000500" cy="4000500"/>
            </a:xfrm>
            <a:effectLst>
              <a:outerShdw blurRad="317500" dist="1905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椭圆 2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2" name="TextBox 1"/>
            <p:cNvSpPr txBox="1"/>
            <p:nvPr/>
          </p:nvSpPr>
          <p:spPr>
            <a:xfrm>
              <a:off x="6549987" y="1367914"/>
              <a:ext cx="644930" cy="369644"/>
            </a:xfrm>
            <a:prstGeom prst="rect">
              <a:avLst/>
            </a:prstGeom>
            <a:noFill/>
          </p:spPr>
          <p:txBody>
            <a:bodyPr wrap="none" rtlCol="0">
              <a:spAutoFit/>
            </a:bodyPr>
            <a:lstStyle/>
            <a:p>
              <a:r>
                <a:rPr lang="zh-CN" altLang="en-US" sz="1868" dirty="0">
                  <a:solidFill>
                    <a:srgbClr val="0070C0"/>
                  </a:solidFill>
                  <a:ea typeface="微软雅黑" panose="020B0503020204020204" pitchFamily="34" charset="-122"/>
                  <a:sym typeface="Arial" panose="020B0604020202020204" pitchFamily="34" charset="0"/>
                </a:rPr>
                <a:t>起点</a:t>
              </a:r>
            </a:p>
          </p:txBody>
        </p:sp>
      </p:grpSp>
      <p:grpSp>
        <p:nvGrpSpPr>
          <p:cNvPr id="25" name="组合 24"/>
          <p:cNvGrpSpPr/>
          <p:nvPr/>
        </p:nvGrpSpPr>
        <p:grpSpPr>
          <a:xfrm>
            <a:off x="2479592" y="1115352"/>
            <a:ext cx="1069097" cy="1056278"/>
            <a:chOff x="2333737" y="1043271"/>
            <a:chExt cx="1030982" cy="1018620"/>
          </a:xfrm>
        </p:grpSpPr>
        <p:sp>
          <p:nvSpPr>
            <p:cNvPr id="26" name="Oval 38"/>
            <p:cNvSpPr>
              <a:spLocks noChangeArrowheads="1"/>
            </p:cNvSpPr>
            <p:nvPr/>
          </p:nvSpPr>
          <p:spPr bwMode="auto">
            <a:xfrm>
              <a:off x="2333737" y="1043271"/>
              <a:ext cx="1030982" cy="1018620"/>
            </a:xfrm>
            <a:prstGeom prst="ellipse">
              <a:avLst/>
            </a:prstGeom>
            <a:solidFill>
              <a:srgbClr val="00B0F0"/>
            </a:solidFill>
            <a:ln w="19050">
              <a:noFill/>
              <a:round/>
              <a:headEnd/>
              <a:tailEnd/>
            </a:ln>
          </p:spPr>
          <p:txBody>
            <a:bodyPr wrap="none" lIns="69580" tIns="34789" rIns="69580" bIns="34789" anchor="ctr"/>
            <a:lstStyle/>
            <a:p>
              <a:pPr algn="ctr">
                <a:defRPr/>
              </a:pPr>
              <a:endParaRPr lang="zh-CN" altLang="en-US" sz="1555" kern="0" dirty="0">
                <a:solidFill>
                  <a:srgbClr val="03A9F3"/>
                </a:solidFill>
                <a:ea typeface="微软雅黑" panose="020B0503020204020204" pitchFamily="34" charset="-122"/>
                <a:sym typeface="Arial" panose="020B0604020202020204" pitchFamily="34" charset="0"/>
              </a:endParaRPr>
            </a:p>
          </p:txBody>
        </p:sp>
        <p:grpSp>
          <p:nvGrpSpPr>
            <p:cNvPr id="27" name="组合 26"/>
            <p:cNvGrpSpPr/>
            <p:nvPr/>
          </p:nvGrpSpPr>
          <p:grpSpPr>
            <a:xfrm>
              <a:off x="2385661" y="1090038"/>
              <a:ext cx="936152" cy="936152"/>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8" name="TextBox 38"/>
            <p:cNvSpPr txBox="1"/>
            <p:nvPr/>
          </p:nvSpPr>
          <p:spPr>
            <a:xfrm>
              <a:off x="2556219" y="1265726"/>
              <a:ext cx="592371" cy="587672"/>
            </a:xfrm>
            <a:prstGeom prst="rect">
              <a:avLst/>
            </a:prstGeom>
            <a:noFill/>
          </p:spPr>
          <p:txBody>
            <a:bodyPr wrap="none" rtlCol="0">
              <a:spAutoFit/>
            </a:bodyPr>
            <a:lstStyle/>
            <a:p>
              <a:r>
                <a:rPr lang="zh-CN" altLang="en-US" sz="1659" dirty="0">
                  <a:solidFill>
                    <a:srgbClr val="00B0F0"/>
                  </a:solidFill>
                  <a:ea typeface="微软雅黑" panose="020B0503020204020204" pitchFamily="34" charset="-122"/>
                  <a:sym typeface="Arial" panose="020B0604020202020204" pitchFamily="34" charset="0"/>
                </a:rPr>
                <a:t>第一</a:t>
              </a:r>
              <a:endParaRPr lang="en-US" altLang="zh-CN" sz="1659" dirty="0">
                <a:solidFill>
                  <a:srgbClr val="00B0F0"/>
                </a:solidFill>
                <a:ea typeface="微软雅黑" panose="020B0503020204020204" pitchFamily="34" charset="-122"/>
                <a:sym typeface="Arial" panose="020B0604020202020204" pitchFamily="34" charset="0"/>
              </a:endParaRPr>
            </a:p>
            <a:p>
              <a:r>
                <a:rPr lang="zh-CN" altLang="en-US" sz="1659" dirty="0">
                  <a:solidFill>
                    <a:srgbClr val="00B0F0"/>
                  </a:solidFill>
                  <a:ea typeface="微软雅黑" panose="020B0503020204020204" pitchFamily="34" charset="-122"/>
                  <a:sym typeface="Arial" panose="020B0604020202020204" pitchFamily="34" charset="0"/>
                </a:rPr>
                <a:t>季度</a:t>
              </a:r>
              <a:endParaRPr lang="zh-CN" altLang="en-US" sz="2489" dirty="0">
                <a:solidFill>
                  <a:srgbClr val="00B0F0"/>
                </a:solidFill>
                <a:ea typeface="微软雅黑" panose="020B0503020204020204" pitchFamily="34" charset="-122"/>
                <a:sym typeface="Arial" panose="020B0604020202020204" pitchFamily="34" charset="0"/>
              </a:endParaRPr>
            </a:p>
          </p:txBody>
        </p:sp>
      </p:grpSp>
      <p:grpSp>
        <p:nvGrpSpPr>
          <p:cNvPr id="31" name="组合 30"/>
          <p:cNvGrpSpPr/>
          <p:nvPr/>
        </p:nvGrpSpPr>
        <p:grpSpPr>
          <a:xfrm>
            <a:off x="2479592" y="2497430"/>
            <a:ext cx="1069097" cy="1056278"/>
            <a:chOff x="2333737" y="2376076"/>
            <a:chExt cx="1030982" cy="1018620"/>
          </a:xfrm>
        </p:grpSpPr>
        <p:sp>
          <p:nvSpPr>
            <p:cNvPr id="32" name="Oval 38"/>
            <p:cNvSpPr>
              <a:spLocks noChangeArrowheads="1"/>
            </p:cNvSpPr>
            <p:nvPr/>
          </p:nvSpPr>
          <p:spPr bwMode="auto">
            <a:xfrm>
              <a:off x="2333737" y="2376076"/>
              <a:ext cx="1030982" cy="1018620"/>
            </a:xfrm>
            <a:prstGeom prst="ellipse">
              <a:avLst/>
            </a:prstGeom>
            <a:solidFill>
              <a:srgbClr val="0070C0"/>
            </a:solidFill>
            <a:ln w="19050">
              <a:noFill/>
              <a:round/>
              <a:headEnd/>
              <a:tailEnd/>
            </a:ln>
          </p:spPr>
          <p:txBody>
            <a:bodyPr wrap="none" lIns="69580" tIns="34789" rIns="69580" bIns="34789" anchor="ctr"/>
            <a:lstStyle/>
            <a:p>
              <a:pPr algn="ctr">
                <a:defRPr/>
              </a:pPr>
              <a:endParaRPr lang="zh-CN" altLang="en-US" sz="1555" kern="0" dirty="0">
                <a:solidFill>
                  <a:srgbClr val="03A9F3"/>
                </a:solidFill>
                <a:ea typeface="微软雅黑" panose="020B0503020204020204" pitchFamily="34" charset="-122"/>
                <a:sym typeface="Arial" panose="020B0604020202020204" pitchFamily="34" charset="0"/>
              </a:endParaRPr>
            </a:p>
          </p:txBody>
        </p:sp>
        <p:grpSp>
          <p:nvGrpSpPr>
            <p:cNvPr id="33" name="组合 32"/>
            <p:cNvGrpSpPr/>
            <p:nvPr/>
          </p:nvGrpSpPr>
          <p:grpSpPr>
            <a:xfrm>
              <a:off x="2385661" y="2414616"/>
              <a:ext cx="936152" cy="936152"/>
              <a:chOff x="304800" y="673100"/>
              <a:chExt cx="4000500" cy="4000500"/>
            </a:xfrm>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42"/>
            <p:cNvSpPr txBox="1"/>
            <p:nvPr/>
          </p:nvSpPr>
          <p:spPr>
            <a:xfrm>
              <a:off x="2556219" y="2590304"/>
              <a:ext cx="592371" cy="587672"/>
            </a:xfrm>
            <a:prstGeom prst="rect">
              <a:avLst/>
            </a:prstGeom>
            <a:noFill/>
          </p:spPr>
          <p:txBody>
            <a:bodyPr wrap="none" rtlCol="0">
              <a:spAutoFit/>
            </a:bodyPr>
            <a:lstStyle/>
            <a:p>
              <a:r>
                <a:rPr lang="zh-CN" altLang="en-US" sz="1659" dirty="0">
                  <a:solidFill>
                    <a:srgbClr val="0070C0"/>
                  </a:solidFill>
                  <a:ea typeface="微软雅黑" panose="020B0503020204020204" pitchFamily="34" charset="-122"/>
                  <a:sym typeface="Arial" panose="020B0604020202020204" pitchFamily="34" charset="0"/>
                </a:rPr>
                <a:t>第二</a:t>
              </a:r>
              <a:endParaRPr lang="en-US" altLang="zh-CN" sz="1659" dirty="0">
                <a:solidFill>
                  <a:srgbClr val="0070C0"/>
                </a:solidFill>
                <a:ea typeface="微软雅黑" panose="020B0503020204020204" pitchFamily="34" charset="-122"/>
                <a:sym typeface="Arial" panose="020B0604020202020204" pitchFamily="34" charset="0"/>
              </a:endParaRPr>
            </a:p>
            <a:p>
              <a:r>
                <a:rPr lang="zh-CN" altLang="en-US" sz="1659" dirty="0">
                  <a:solidFill>
                    <a:srgbClr val="0070C0"/>
                  </a:solidFill>
                  <a:ea typeface="微软雅黑" panose="020B0503020204020204" pitchFamily="34" charset="-122"/>
                  <a:sym typeface="Arial" panose="020B0604020202020204" pitchFamily="34" charset="0"/>
                </a:rPr>
                <a:t>季度</a:t>
              </a:r>
              <a:endParaRPr lang="zh-CN" altLang="en-US" sz="2489" dirty="0">
                <a:solidFill>
                  <a:srgbClr val="0070C0"/>
                </a:solidFill>
                <a:ea typeface="微软雅黑" panose="020B0503020204020204" pitchFamily="34" charset="-122"/>
                <a:sym typeface="Arial" panose="020B0604020202020204" pitchFamily="34" charset="0"/>
              </a:endParaRPr>
            </a:p>
          </p:txBody>
        </p:sp>
      </p:grpSp>
      <p:grpSp>
        <p:nvGrpSpPr>
          <p:cNvPr id="37" name="组合 36"/>
          <p:cNvGrpSpPr/>
          <p:nvPr/>
        </p:nvGrpSpPr>
        <p:grpSpPr>
          <a:xfrm>
            <a:off x="6642124" y="2497430"/>
            <a:ext cx="1069097" cy="1056278"/>
            <a:chOff x="6347869" y="2376076"/>
            <a:chExt cx="1030982" cy="1018620"/>
          </a:xfrm>
        </p:grpSpPr>
        <p:sp>
          <p:nvSpPr>
            <p:cNvPr id="38" name="Oval 38"/>
            <p:cNvSpPr>
              <a:spLocks noChangeArrowheads="1"/>
            </p:cNvSpPr>
            <p:nvPr/>
          </p:nvSpPr>
          <p:spPr bwMode="auto">
            <a:xfrm>
              <a:off x="6347869" y="2376076"/>
              <a:ext cx="1030982" cy="1018620"/>
            </a:xfrm>
            <a:prstGeom prst="ellipse">
              <a:avLst/>
            </a:prstGeom>
            <a:solidFill>
              <a:srgbClr val="00B0F0"/>
            </a:solidFill>
            <a:ln w="19050">
              <a:noFill/>
              <a:round/>
              <a:headEnd/>
              <a:tailEnd/>
            </a:ln>
          </p:spPr>
          <p:txBody>
            <a:bodyPr wrap="none" lIns="69580" tIns="34789" rIns="69580" bIns="34789" anchor="ctr"/>
            <a:lstStyle/>
            <a:p>
              <a:pPr algn="ctr">
                <a:defRPr/>
              </a:pPr>
              <a:endParaRPr lang="zh-CN" altLang="en-US" sz="1555" kern="0" dirty="0">
                <a:solidFill>
                  <a:srgbClr val="03A9F3"/>
                </a:solidFill>
                <a:ea typeface="微软雅黑" panose="020B0503020204020204" pitchFamily="34" charset="-122"/>
                <a:sym typeface="Arial" panose="020B0604020202020204" pitchFamily="34" charset="0"/>
              </a:endParaRPr>
            </a:p>
          </p:txBody>
        </p:sp>
        <p:grpSp>
          <p:nvGrpSpPr>
            <p:cNvPr id="39" name="组合 38"/>
            <p:cNvGrpSpPr/>
            <p:nvPr/>
          </p:nvGrpSpPr>
          <p:grpSpPr>
            <a:xfrm>
              <a:off x="6405077" y="2414616"/>
              <a:ext cx="936152" cy="936152"/>
              <a:chOff x="304800" y="673100"/>
              <a:chExt cx="4000500" cy="4000500"/>
            </a:xfrm>
            <a:effectLst>
              <a:outerShdw blurRad="317500" dist="1905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椭圆 4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TextBox 43"/>
            <p:cNvSpPr txBox="1"/>
            <p:nvPr/>
          </p:nvSpPr>
          <p:spPr>
            <a:xfrm>
              <a:off x="6601283" y="2590304"/>
              <a:ext cx="592371" cy="587672"/>
            </a:xfrm>
            <a:prstGeom prst="rect">
              <a:avLst/>
            </a:prstGeom>
            <a:noFill/>
          </p:spPr>
          <p:txBody>
            <a:bodyPr wrap="none" rtlCol="0">
              <a:spAutoFit/>
            </a:bodyPr>
            <a:lstStyle/>
            <a:p>
              <a:r>
                <a:rPr lang="zh-CN" altLang="en-US" sz="1659" dirty="0">
                  <a:solidFill>
                    <a:srgbClr val="00B0F0"/>
                  </a:solidFill>
                  <a:ea typeface="微软雅黑" panose="020B0503020204020204" pitchFamily="34" charset="-122"/>
                  <a:sym typeface="Arial" panose="020B0604020202020204" pitchFamily="34" charset="0"/>
                </a:rPr>
                <a:t>第三</a:t>
              </a:r>
              <a:endParaRPr lang="en-US" altLang="zh-CN" sz="1659" dirty="0">
                <a:solidFill>
                  <a:srgbClr val="00B0F0"/>
                </a:solidFill>
                <a:ea typeface="微软雅黑" panose="020B0503020204020204" pitchFamily="34" charset="-122"/>
                <a:sym typeface="Arial" panose="020B0604020202020204" pitchFamily="34" charset="0"/>
              </a:endParaRPr>
            </a:p>
            <a:p>
              <a:r>
                <a:rPr lang="zh-CN" altLang="en-US" sz="1659" dirty="0">
                  <a:solidFill>
                    <a:srgbClr val="00B0F0"/>
                  </a:solidFill>
                  <a:ea typeface="微软雅黑" panose="020B0503020204020204" pitchFamily="34" charset="-122"/>
                  <a:sym typeface="Arial" panose="020B0604020202020204" pitchFamily="34" charset="0"/>
                </a:rPr>
                <a:t>季度</a:t>
              </a:r>
              <a:endParaRPr lang="zh-CN" altLang="en-US" sz="2489" dirty="0">
                <a:solidFill>
                  <a:srgbClr val="00B0F0"/>
                </a:solidFill>
                <a:ea typeface="微软雅黑" panose="020B0503020204020204" pitchFamily="34" charset="-122"/>
                <a:sym typeface="Arial" panose="020B0604020202020204" pitchFamily="34" charset="0"/>
              </a:endParaRPr>
            </a:p>
          </p:txBody>
        </p:sp>
      </p:grpSp>
      <p:grpSp>
        <p:nvGrpSpPr>
          <p:cNvPr id="43" name="组合 42"/>
          <p:cNvGrpSpPr/>
          <p:nvPr/>
        </p:nvGrpSpPr>
        <p:grpSpPr>
          <a:xfrm>
            <a:off x="6642124" y="3939633"/>
            <a:ext cx="1069097" cy="1056278"/>
            <a:chOff x="6347869" y="3766864"/>
            <a:chExt cx="1030982" cy="1018620"/>
          </a:xfrm>
        </p:grpSpPr>
        <p:sp>
          <p:nvSpPr>
            <p:cNvPr id="44" name="Oval 38"/>
            <p:cNvSpPr>
              <a:spLocks noChangeArrowheads="1"/>
            </p:cNvSpPr>
            <p:nvPr/>
          </p:nvSpPr>
          <p:spPr bwMode="auto">
            <a:xfrm>
              <a:off x="6347869" y="3766864"/>
              <a:ext cx="1030982" cy="1018620"/>
            </a:xfrm>
            <a:prstGeom prst="ellipse">
              <a:avLst/>
            </a:prstGeom>
            <a:solidFill>
              <a:srgbClr val="0070C0"/>
            </a:solidFill>
            <a:ln w="19050">
              <a:noFill/>
              <a:round/>
              <a:headEnd/>
              <a:tailEnd/>
            </a:ln>
          </p:spPr>
          <p:txBody>
            <a:bodyPr wrap="none" lIns="69580" tIns="34789" rIns="69580" bIns="34789" anchor="ctr"/>
            <a:lstStyle/>
            <a:p>
              <a:pPr algn="ctr">
                <a:defRPr/>
              </a:pPr>
              <a:endParaRPr lang="zh-CN" altLang="en-US" sz="1555" kern="0" dirty="0">
                <a:solidFill>
                  <a:srgbClr val="03A9F3"/>
                </a:solidFill>
                <a:ea typeface="微软雅黑" panose="020B0503020204020204" pitchFamily="34" charset="-122"/>
                <a:sym typeface="Arial" panose="020B0604020202020204" pitchFamily="34" charset="0"/>
              </a:endParaRPr>
            </a:p>
          </p:txBody>
        </p:sp>
        <p:grpSp>
          <p:nvGrpSpPr>
            <p:cNvPr id="45" name="组合 44"/>
            <p:cNvGrpSpPr/>
            <p:nvPr/>
          </p:nvGrpSpPr>
          <p:grpSpPr>
            <a:xfrm>
              <a:off x="6405077" y="3808098"/>
              <a:ext cx="936152" cy="936152"/>
              <a:chOff x="304800" y="673100"/>
              <a:chExt cx="4000500" cy="4000500"/>
            </a:xfrm>
            <a:effectLst>
              <a:outerShdw blurRad="317500" dist="1905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TextBox 44"/>
            <p:cNvSpPr txBox="1"/>
            <p:nvPr/>
          </p:nvSpPr>
          <p:spPr>
            <a:xfrm>
              <a:off x="6601283" y="3971564"/>
              <a:ext cx="592371" cy="587672"/>
            </a:xfrm>
            <a:prstGeom prst="rect">
              <a:avLst/>
            </a:prstGeom>
            <a:noFill/>
          </p:spPr>
          <p:txBody>
            <a:bodyPr wrap="none" rtlCol="0">
              <a:spAutoFit/>
            </a:bodyPr>
            <a:lstStyle/>
            <a:p>
              <a:r>
                <a:rPr lang="zh-CN" altLang="en-US" sz="1659" dirty="0">
                  <a:solidFill>
                    <a:srgbClr val="0070C0"/>
                  </a:solidFill>
                  <a:ea typeface="微软雅黑" panose="020B0503020204020204" pitchFamily="34" charset="-122"/>
                  <a:sym typeface="Arial" panose="020B0604020202020204" pitchFamily="34" charset="0"/>
                </a:rPr>
                <a:t>第四</a:t>
              </a:r>
              <a:endParaRPr lang="en-US" altLang="zh-CN" sz="1659" dirty="0">
                <a:solidFill>
                  <a:srgbClr val="0070C0"/>
                </a:solidFill>
                <a:ea typeface="微软雅黑" panose="020B0503020204020204" pitchFamily="34" charset="-122"/>
                <a:sym typeface="Arial" panose="020B0604020202020204" pitchFamily="34" charset="0"/>
              </a:endParaRPr>
            </a:p>
            <a:p>
              <a:r>
                <a:rPr lang="zh-CN" altLang="en-US" sz="1659" dirty="0">
                  <a:solidFill>
                    <a:srgbClr val="0070C0"/>
                  </a:solidFill>
                  <a:ea typeface="微软雅黑" panose="020B0503020204020204" pitchFamily="34" charset="-122"/>
                  <a:sym typeface="Arial" panose="020B0604020202020204" pitchFamily="34" charset="0"/>
                </a:rPr>
                <a:t>季度</a:t>
              </a:r>
              <a:endParaRPr lang="zh-CN" altLang="en-US" sz="2489" dirty="0">
                <a:solidFill>
                  <a:srgbClr val="0070C0"/>
                </a:solidFill>
                <a:ea typeface="微软雅黑" panose="020B0503020204020204" pitchFamily="34" charset="-122"/>
                <a:sym typeface="Arial" panose="020B0604020202020204" pitchFamily="34" charset="0"/>
              </a:endParaRPr>
            </a:p>
          </p:txBody>
        </p:sp>
      </p:grpSp>
      <p:sp>
        <p:nvSpPr>
          <p:cNvPr id="49" name="文本框 48"/>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50"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51" name="图片 5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3747284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0"/>
                                        </p:tgtEl>
                                        <p:attrNameLst>
                                          <p:attrName>style.visibility</p:attrName>
                                        </p:attrNameLst>
                                      </p:cBhvr>
                                      <p:to>
                                        <p:strVal val="visible"/>
                                      </p:to>
                                    </p:set>
                                    <p:anim calcmode="lin" valueType="num">
                                      <p:cBhvr>
                                        <p:cTn id="11"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0"/>
                                        </p:tgtEl>
                                        <p:attrNameLst>
                                          <p:attrName>ppt_y</p:attrName>
                                        </p:attrNameLst>
                                      </p:cBhvr>
                                      <p:tavLst>
                                        <p:tav tm="0">
                                          <p:val>
                                            <p:strVal val="#ppt_y"/>
                                          </p:val>
                                        </p:tav>
                                        <p:tav tm="100000">
                                          <p:val>
                                            <p:strVal val="#ppt_y"/>
                                          </p:val>
                                        </p:tav>
                                      </p:tavLst>
                                    </p:anim>
                                    <p:anim calcmode="lin" valueType="num">
                                      <p:cBhvr>
                                        <p:cTn id="13"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0"/>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0"/>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ppt_x"/>
                                          </p:val>
                                        </p:tav>
                                        <p:tav tm="100000">
                                          <p:val>
                                            <p:strVal val="#ppt_x"/>
                                          </p:val>
                                        </p:tav>
                                      </p:tavLst>
                                    </p:anim>
                                    <p:anim calcmode="lin" valueType="num">
                                      <p:cBhvr additive="base">
                                        <p:cTn id="21" dur="500" fill="hold"/>
                                        <p:tgtEl>
                                          <p:spTgt spid="19"/>
                                        </p:tgtEl>
                                        <p:attrNameLst>
                                          <p:attrName>ppt_y</p:attrName>
                                        </p:attrNameLst>
                                      </p:cBhvr>
                                      <p:tavLst>
                                        <p:tav tm="0">
                                          <p:val>
                                            <p:strVal val="0-#ppt_h/2"/>
                                          </p:val>
                                        </p:tav>
                                        <p:tav tm="100000">
                                          <p:val>
                                            <p:strVal val="#ppt_y"/>
                                          </p:val>
                                        </p:tav>
                                      </p:tavLst>
                                    </p:anim>
                                  </p:childTnLst>
                                </p:cTn>
                              </p:par>
                            </p:childTnLst>
                          </p:cTn>
                        </p:par>
                        <p:par>
                          <p:cTn id="22" fill="hold">
                            <p:stCondLst>
                              <p:cond delay="500"/>
                            </p:stCondLst>
                            <p:childTnLst>
                              <p:par>
                                <p:cTn id="23" presetID="22" presetClass="entr" presetSubtype="2"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right)">
                                      <p:cBhvr>
                                        <p:cTn id="25" dur="500"/>
                                        <p:tgtEl>
                                          <p:spTgt spid="12"/>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childTnLst>
                          </p:cTn>
                        </p:par>
                        <p:par>
                          <p:cTn id="29" fill="hold">
                            <p:stCondLst>
                              <p:cond delay="100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1550"/>
                            </p:stCondLst>
                            <p:childTnLst>
                              <p:par>
                                <p:cTn id="39" presetID="2" presetClass="entr" presetSubtype="1" fill="hold" nodeType="after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ppt_x"/>
                                          </p:val>
                                        </p:tav>
                                        <p:tav tm="100000">
                                          <p:val>
                                            <p:strVal val="#ppt_x"/>
                                          </p:val>
                                        </p:tav>
                                      </p:tavLst>
                                    </p:anim>
                                    <p:anim calcmode="lin" valueType="num">
                                      <p:cBhvr additive="base">
                                        <p:cTn id="42" dur="500" fill="hold"/>
                                        <p:tgtEl>
                                          <p:spTgt spid="25"/>
                                        </p:tgtEl>
                                        <p:attrNameLst>
                                          <p:attrName>ppt_y</p:attrName>
                                        </p:attrNameLst>
                                      </p:cBhvr>
                                      <p:tavLst>
                                        <p:tav tm="0">
                                          <p:val>
                                            <p:strVal val="0-#ppt_h/2"/>
                                          </p:val>
                                        </p:tav>
                                        <p:tav tm="100000">
                                          <p:val>
                                            <p:strVal val="#ppt_y"/>
                                          </p:val>
                                        </p:tav>
                                      </p:tavLst>
                                    </p:anim>
                                  </p:childTnLst>
                                </p:cTn>
                              </p:par>
                            </p:childTnLst>
                          </p:cTn>
                        </p:par>
                        <p:par>
                          <p:cTn id="43" fill="hold">
                            <p:stCondLst>
                              <p:cond delay="2050"/>
                            </p:stCondLst>
                            <p:childTnLst>
                              <p:par>
                                <p:cTn id="44" presetID="22" presetClass="entr" presetSubtype="1"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up)">
                                      <p:cBhvr>
                                        <p:cTn id="46" dur="500"/>
                                        <p:tgtEl>
                                          <p:spTgt spid="15"/>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up)">
                                      <p:cBhvr>
                                        <p:cTn id="49" dur="500"/>
                                        <p:tgtEl>
                                          <p:spTgt spid="14"/>
                                        </p:tgtEl>
                                      </p:cBhvr>
                                    </p:animEffect>
                                  </p:childTnLst>
                                </p:cTn>
                              </p:par>
                            </p:childTnLst>
                          </p:cTn>
                        </p:par>
                        <p:par>
                          <p:cTn id="50" fill="hold">
                            <p:stCondLst>
                              <p:cond delay="2550"/>
                            </p:stCondLst>
                            <p:childTnLst>
                              <p:par>
                                <p:cTn id="51" presetID="2" presetClass="entr" presetSubtype="1" fill="hold" nodeType="afterEffect">
                                  <p:stCondLst>
                                    <p:cond delay="0"/>
                                  </p:stCondLst>
                                  <p:childTnLst>
                                    <p:set>
                                      <p:cBhvr>
                                        <p:cTn id="52" dur="1" fill="hold">
                                          <p:stCondLst>
                                            <p:cond delay="0"/>
                                          </p:stCondLst>
                                        </p:cTn>
                                        <p:tgtEl>
                                          <p:spTgt spid="31"/>
                                        </p:tgtEl>
                                        <p:attrNameLst>
                                          <p:attrName>style.visibility</p:attrName>
                                        </p:attrNameLst>
                                      </p:cBhvr>
                                      <p:to>
                                        <p:strVal val="visible"/>
                                      </p:to>
                                    </p:set>
                                    <p:anim calcmode="lin" valueType="num">
                                      <p:cBhvr additive="base">
                                        <p:cTn id="53" dur="500" fill="hold"/>
                                        <p:tgtEl>
                                          <p:spTgt spid="31"/>
                                        </p:tgtEl>
                                        <p:attrNameLst>
                                          <p:attrName>ppt_x</p:attrName>
                                        </p:attrNameLst>
                                      </p:cBhvr>
                                      <p:tavLst>
                                        <p:tav tm="0">
                                          <p:val>
                                            <p:strVal val="#ppt_x"/>
                                          </p:val>
                                        </p:tav>
                                        <p:tav tm="100000">
                                          <p:val>
                                            <p:strVal val="#ppt_x"/>
                                          </p:val>
                                        </p:tav>
                                      </p:tavLst>
                                    </p:anim>
                                    <p:anim calcmode="lin" valueType="num">
                                      <p:cBhvr additive="base">
                                        <p:cTn id="54" dur="500" fill="hold"/>
                                        <p:tgtEl>
                                          <p:spTgt spid="31"/>
                                        </p:tgtEl>
                                        <p:attrNameLst>
                                          <p:attrName>ppt_y</p:attrName>
                                        </p:attrNameLst>
                                      </p:cBhvr>
                                      <p:tavLst>
                                        <p:tav tm="0">
                                          <p:val>
                                            <p:strVal val="0-#ppt_h/2"/>
                                          </p:val>
                                        </p:tav>
                                        <p:tav tm="100000">
                                          <p:val>
                                            <p:strVal val="#ppt_y"/>
                                          </p:val>
                                        </p:tav>
                                      </p:tavLst>
                                    </p:anim>
                                  </p:childTnLst>
                                </p:cTn>
                              </p:par>
                            </p:childTnLst>
                          </p:cTn>
                        </p:par>
                        <p:par>
                          <p:cTn id="55" fill="hold">
                            <p:stCondLst>
                              <p:cond delay="3050"/>
                            </p:stCondLst>
                            <p:childTnLst>
                              <p:par>
                                <p:cTn id="56" presetID="22" presetClass="entr" presetSubtype="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par>
                          <p:cTn id="62" fill="hold">
                            <p:stCondLst>
                              <p:cond delay="355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7"/>
                                        </p:tgtEl>
                                        <p:attrNameLst>
                                          <p:attrName>style.visibility</p:attrName>
                                        </p:attrNameLst>
                                      </p:cBhvr>
                                      <p:to>
                                        <p:strVal val="visible"/>
                                      </p:to>
                                    </p:set>
                                    <p:animEffect transition="in" filter="wipe(left)">
                                      <p:cBhvr>
                                        <p:cTn id="65" dur="100"/>
                                        <p:tgtEl>
                                          <p:spTgt spid="17"/>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7"/>
                                        </p:tgtEl>
                                      </p:cBhvr>
                                      <p:to x="80000" y="100000"/>
                                    </p:animScale>
                                    <p:anim by="(#ppt_w*0.10)" calcmode="lin" valueType="num">
                                      <p:cBhvr>
                                        <p:cTn id="68" dur="50" autoRev="1" fill="hold">
                                          <p:stCondLst>
                                            <p:cond delay="0"/>
                                          </p:stCondLst>
                                        </p:cTn>
                                        <p:tgtEl>
                                          <p:spTgt spid="17"/>
                                        </p:tgtEl>
                                        <p:attrNameLst>
                                          <p:attrName>ppt_x</p:attrName>
                                        </p:attrNameLst>
                                      </p:cBhvr>
                                    </p:anim>
                                    <p:anim by="(-#ppt_w*0.10)" calcmode="lin" valueType="num">
                                      <p:cBhvr>
                                        <p:cTn id="69" dur="50" autoRev="1" fill="hold">
                                          <p:stCondLst>
                                            <p:cond delay="0"/>
                                          </p:stCondLst>
                                        </p:cTn>
                                        <p:tgtEl>
                                          <p:spTgt spid="17"/>
                                        </p:tgtEl>
                                        <p:attrNameLst>
                                          <p:attrName>ppt_y</p:attrName>
                                        </p:attrNameLst>
                                      </p:cBhvr>
                                    </p:anim>
                                    <p:animRot by="-480000">
                                      <p:cBhvr>
                                        <p:cTn id="70" dur="50" autoRev="1" fill="hold">
                                          <p:stCondLst>
                                            <p:cond delay="0"/>
                                          </p:stCondLst>
                                        </p:cTn>
                                        <p:tgtEl>
                                          <p:spTgt spid="17"/>
                                        </p:tgtEl>
                                        <p:attrNameLst>
                                          <p:attrName>r</p:attrName>
                                        </p:attrNameLst>
                                      </p:cBhvr>
                                    </p:animRot>
                                  </p:childTnLst>
                                </p:cTn>
                              </p:par>
                            </p:childTnLst>
                          </p:cTn>
                        </p:par>
                        <p:par>
                          <p:cTn id="71" fill="hold">
                            <p:stCondLst>
                              <p:cond delay="4100"/>
                            </p:stCondLst>
                            <p:childTnLst>
                              <p:par>
                                <p:cTn id="72" presetID="2" presetClass="entr" presetSubtype="1" fill="hold" nodeType="afterEffect">
                                  <p:stCondLst>
                                    <p:cond delay="0"/>
                                  </p:stCondLst>
                                  <p:childTnLst>
                                    <p:set>
                                      <p:cBhvr>
                                        <p:cTn id="73" dur="1" fill="hold">
                                          <p:stCondLst>
                                            <p:cond delay="0"/>
                                          </p:stCondLst>
                                        </p:cTn>
                                        <p:tgtEl>
                                          <p:spTgt spid="37"/>
                                        </p:tgtEl>
                                        <p:attrNameLst>
                                          <p:attrName>style.visibility</p:attrName>
                                        </p:attrNameLst>
                                      </p:cBhvr>
                                      <p:to>
                                        <p:strVal val="visible"/>
                                      </p:to>
                                    </p:set>
                                    <p:anim calcmode="lin" valueType="num">
                                      <p:cBhvr additive="base">
                                        <p:cTn id="74" dur="500" fill="hold"/>
                                        <p:tgtEl>
                                          <p:spTgt spid="37"/>
                                        </p:tgtEl>
                                        <p:attrNameLst>
                                          <p:attrName>ppt_x</p:attrName>
                                        </p:attrNameLst>
                                      </p:cBhvr>
                                      <p:tavLst>
                                        <p:tav tm="0">
                                          <p:val>
                                            <p:strVal val="#ppt_x"/>
                                          </p:val>
                                        </p:tav>
                                        <p:tav tm="100000">
                                          <p:val>
                                            <p:strVal val="#ppt_x"/>
                                          </p:val>
                                        </p:tav>
                                      </p:tavLst>
                                    </p:anim>
                                    <p:anim calcmode="lin" valueType="num">
                                      <p:cBhvr additive="base">
                                        <p:cTn id="75" dur="500" fill="hold"/>
                                        <p:tgtEl>
                                          <p:spTgt spid="37"/>
                                        </p:tgtEl>
                                        <p:attrNameLst>
                                          <p:attrName>ppt_y</p:attrName>
                                        </p:attrNameLst>
                                      </p:cBhvr>
                                      <p:tavLst>
                                        <p:tav tm="0">
                                          <p:val>
                                            <p:strVal val="0-#ppt_h/2"/>
                                          </p:val>
                                        </p:tav>
                                        <p:tav tm="100000">
                                          <p:val>
                                            <p:strVal val="#ppt_y"/>
                                          </p:val>
                                        </p:tav>
                                      </p:tavLst>
                                    </p:anim>
                                  </p:childTnLst>
                                </p:cTn>
                              </p:par>
                            </p:childTnLst>
                          </p:cTn>
                        </p:par>
                        <p:par>
                          <p:cTn id="76" fill="hold">
                            <p:stCondLst>
                              <p:cond delay="4600"/>
                            </p:stCondLst>
                            <p:childTnLst>
                              <p:par>
                                <p:cTn id="77" presetID="22" presetClass="entr" presetSubtype="1"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up)">
                                      <p:cBhvr>
                                        <p:cTn id="79" dur="500"/>
                                        <p:tgtEl>
                                          <p:spTgt spid="11"/>
                                        </p:tgtEl>
                                      </p:cBhvr>
                                    </p:animEffect>
                                  </p:childTnLst>
                                </p:cTn>
                              </p:par>
                              <p:par>
                                <p:cTn id="80" presetID="22" presetClass="entr" presetSubtype="1" fill="hold" grpId="0" nodeType="with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wipe(up)">
                                      <p:cBhvr>
                                        <p:cTn id="82" dur="500"/>
                                        <p:tgtEl>
                                          <p:spTgt spid="10"/>
                                        </p:tgtEl>
                                      </p:cBhvr>
                                    </p:animEffect>
                                  </p:childTnLst>
                                </p:cTn>
                              </p:par>
                            </p:childTnLst>
                          </p:cTn>
                        </p:par>
                        <p:par>
                          <p:cTn id="83" fill="hold">
                            <p:stCondLst>
                              <p:cond delay="5100"/>
                            </p:stCondLst>
                            <p:childTnLst>
                              <p:par>
                                <p:cTn id="84" presetID="2" presetClass="entr" presetSubtype="1" fill="hold" nodeType="after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500" fill="hold"/>
                                        <p:tgtEl>
                                          <p:spTgt spid="43"/>
                                        </p:tgtEl>
                                        <p:attrNameLst>
                                          <p:attrName>ppt_x</p:attrName>
                                        </p:attrNameLst>
                                      </p:cBhvr>
                                      <p:tavLst>
                                        <p:tav tm="0">
                                          <p:val>
                                            <p:strVal val="#ppt_x"/>
                                          </p:val>
                                        </p:tav>
                                        <p:tav tm="100000">
                                          <p:val>
                                            <p:strVal val="#ppt_x"/>
                                          </p:val>
                                        </p:tav>
                                      </p:tavLst>
                                    </p:anim>
                                    <p:anim calcmode="lin" valueType="num">
                                      <p:cBhvr additive="base">
                                        <p:cTn id="87" dur="500" fill="hold"/>
                                        <p:tgtEl>
                                          <p:spTgt spid="43"/>
                                        </p:tgtEl>
                                        <p:attrNameLst>
                                          <p:attrName>ppt_y</p:attrName>
                                        </p:attrNameLst>
                                      </p:cBhvr>
                                      <p:tavLst>
                                        <p:tav tm="0">
                                          <p:val>
                                            <p:strVal val="0-#ppt_h/2"/>
                                          </p:val>
                                        </p:tav>
                                        <p:tav tm="100000">
                                          <p:val>
                                            <p:strVal val="#ppt_y"/>
                                          </p:val>
                                        </p:tav>
                                      </p:tavLst>
                                    </p:anim>
                                  </p:childTnLst>
                                </p:cTn>
                              </p:par>
                            </p:childTnLst>
                          </p:cTn>
                        </p:par>
                        <p:par>
                          <p:cTn id="88" fill="hold">
                            <p:stCondLst>
                              <p:cond delay="5600"/>
                            </p:stCondLst>
                            <p:childTnLst>
                              <p:par>
                                <p:cTn id="89" presetID="22" presetClass="entr" presetSubtype="2" fill="hold" grpId="0" nodeType="afterEffect">
                                  <p:stCondLst>
                                    <p:cond delay="0"/>
                                  </p:stCondLst>
                                  <p:childTnLst>
                                    <p:set>
                                      <p:cBhvr>
                                        <p:cTn id="90" dur="1" fill="hold">
                                          <p:stCondLst>
                                            <p:cond delay="0"/>
                                          </p:stCondLst>
                                        </p:cTn>
                                        <p:tgtEl>
                                          <p:spTgt spid="6"/>
                                        </p:tgtEl>
                                        <p:attrNameLst>
                                          <p:attrName>style.visibility</p:attrName>
                                        </p:attrNameLst>
                                      </p:cBhvr>
                                      <p:to>
                                        <p:strVal val="visible"/>
                                      </p:to>
                                    </p:set>
                                    <p:animEffect transition="in" filter="wipe(right)">
                                      <p:cBhvr>
                                        <p:cTn id="91" dur="500"/>
                                        <p:tgtEl>
                                          <p:spTgt spid="6"/>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7"/>
                                        </p:tgtEl>
                                        <p:attrNameLst>
                                          <p:attrName>style.visibility</p:attrName>
                                        </p:attrNameLst>
                                      </p:cBhvr>
                                      <p:to>
                                        <p:strVal val="visible"/>
                                      </p:to>
                                    </p:set>
                                    <p:animEffect transition="in" filter="wipe(right)">
                                      <p:cBhvr>
                                        <p:cTn id="94" dur="500"/>
                                        <p:tgtEl>
                                          <p:spTgt spid="7"/>
                                        </p:tgtEl>
                                      </p:cBhvr>
                                    </p:animEffect>
                                  </p:childTnLst>
                                </p:cTn>
                              </p:par>
                            </p:childTnLst>
                          </p:cTn>
                        </p:par>
                        <p:par>
                          <p:cTn id="95" fill="hold">
                            <p:stCondLst>
                              <p:cond delay="6100"/>
                            </p:stCondLst>
                            <p:childTnLst>
                              <p:par>
                                <p:cTn id="96" presetID="22" presetClass="entr" presetSubtype="8" fill="hold" grpId="0" nodeType="afterEffect">
                                  <p:stCondLst>
                                    <p:cond delay="0"/>
                                  </p:stCondLst>
                                  <p:iterate type="lt">
                                    <p:tmPct val="30000"/>
                                  </p:iterate>
                                  <p:childTnLst>
                                    <p:set>
                                      <p:cBhvr>
                                        <p:cTn id="97" dur="1" fill="hold">
                                          <p:stCondLst>
                                            <p:cond delay="0"/>
                                          </p:stCondLst>
                                        </p:cTn>
                                        <p:tgtEl>
                                          <p:spTgt spid="18"/>
                                        </p:tgtEl>
                                        <p:attrNameLst>
                                          <p:attrName>style.visibility</p:attrName>
                                        </p:attrNameLst>
                                      </p:cBhvr>
                                      <p:to>
                                        <p:strVal val="visible"/>
                                      </p:to>
                                    </p:set>
                                    <p:animEffect transition="in" filter="wipe(left)">
                                      <p:cBhvr>
                                        <p:cTn id="98" dur="100"/>
                                        <p:tgtEl>
                                          <p:spTgt spid="18"/>
                                        </p:tgtEl>
                                      </p:cBhvr>
                                    </p:animEffect>
                                  </p:childTnLst>
                                </p:cTn>
                              </p:par>
                              <p:par>
                                <p:cTn id="99" presetID="36" presetClass="emph" presetSubtype="0" fill="hold" grpId="1" nodeType="withEffect">
                                  <p:stCondLst>
                                    <p:cond delay="0"/>
                                  </p:stCondLst>
                                  <p:iterate type="lt">
                                    <p:tmPct val="30000"/>
                                  </p:iterate>
                                  <p:childTnLst>
                                    <p:animScale>
                                      <p:cBhvr>
                                        <p:cTn id="100" dur="50" autoRev="1" fill="hold">
                                          <p:stCondLst>
                                            <p:cond delay="0"/>
                                          </p:stCondLst>
                                        </p:cTn>
                                        <p:tgtEl>
                                          <p:spTgt spid="18"/>
                                        </p:tgtEl>
                                      </p:cBhvr>
                                      <p:to x="80000" y="100000"/>
                                    </p:animScale>
                                    <p:anim by="(#ppt_w*0.10)" calcmode="lin" valueType="num">
                                      <p:cBhvr>
                                        <p:cTn id="101" dur="50" autoRev="1" fill="hold">
                                          <p:stCondLst>
                                            <p:cond delay="0"/>
                                          </p:stCondLst>
                                        </p:cTn>
                                        <p:tgtEl>
                                          <p:spTgt spid="18"/>
                                        </p:tgtEl>
                                        <p:attrNameLst>
                                          <p:attrName>ppt_x</p:attrName>
                                        </p:attrNameLst>
                                      </p:cBhvr>
                                    </p:anim>
                                    <p:anim by="(-#ppt_w*0.10)" calcmode="lin" valueType="num">
                                      <p:cBhvr>
                                        <p:cTn id="102" dur="50" autoRev="1" fill="hold">
                                          <p:stCondLst>
                                            <p:cond delay="0"/>
                                          </p:stCondLst>
                                        </p:cTn>
                                        <p:tgtEl>
                                          <p:spTgt spid="18"/>
                                        </p:tgtEl>
                                        <p:attrNameLst>
                                          <p:attrName>ppt_y</p:attrName>
                                        </p:attrNameLst>
                                      </p:cBhvr>
                                    </p:anim>
                                    <p:animRot by="-480000">
                                      <p:cBhvr>
                                        <p:cTn id="103" dur="50" autoRev="1" fill="hold">
                                          <p:stCondLst>
                                            <p:cond delay="0"/>
                                          </p:stCondLst>
                                        </p:cTn>
                                        <p:tgtEl>
                                          <p:spTgt spid="18"/>
                                        </p:tgtEl>
                                        <p:attrNameLst>
                                          <p:attrName>r</p:attrName>
                                        </p:attrNameLst>
                                      </p:cBhvr>
                                    </p:animRot>
                                  </p:childTnLst>
                                </p:cTn>
                              </p:par>
                            </p:childTnLst>
                          </p:cTn>
                        </p:par>
                      </p:childTnLst>
                    </p:cTn>
                  </p:par>
                  <p:par>
                    <p:cTn id="104" fill="hold">
                      <p:stCondLst>
                        <p:cond delay="indefinite"/>
                      </p:stCondLst>
                      <p:childTnLst>
                        <p:par>
                          <p:cTn id="105" fill="hold">
                            <p:stCondLst>
                              <p:cond delay="0"/>
                            </p:stCondLst>
                            <p:childTnLst>
                              <p:par>
                                <p:cTn id="106" presetID="22" presetClass="entr" presetSubtype="4" fill="hold" grpId="0" nodeType="click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wipe(down)">
                                      <p:cBhvr>
                                        <p:cTn id="108"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6" grpId="1"/>
      <p:bldP spid="17" grpId="0"/>
      <p:bldP spid="17" grpId="1"/>
      <p:bldP spid="18" grpId="0"/>
      <p:bldP spid="18" grpId="1"/>
      <p:bldP spid="49" grpId="0"/>
      <p:bldP spid="50"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5"/>
          <p:cNvGrpSpPr>
            <a:grpSpLocks/>
          </p:cNvGrpSpPr>
          <p:nvPr/>
        </p:nvGrpSpPr>
        <p:grpSpPr bwMode="auto">
          <a:xfrm>
            <a:off x="4258927" y="892807"/>
            <a:ext cx="2679369" cy="2560216"/>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p>
            </p:txBody>
          </p:sp>
          <p:grpSp>
            <p:nvGrpSpPr>
              <p:cNvPr id="4"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solidFill>
                      <a:schemeClr val="tx1"/>
                    </a:solidFill>
                  </a:endParaRPr>
                </a:p>
              </p:txBody>
            </p:sp>
          </p:grpSp>
        </p:grpSp>
        <p:sp>
          <p:nvSpPr>
            <p:cNvPr id="31761" name="矩形 27"/>
            <p:cNvSpPr>
              <a:spLocks noChangeArrowheads="1"/>
            </p:cNvSpPr>
            <p:nvPr/>
          </p:nvSpPr>
          <p:spPr bwMode="auto">
            <a:xfrm>
              <a:off x="3792217" y="1695707"/>
              <a:ext cx="2713480" cy="1308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3555" b="1">
                  <a:solidFill>
                    <a:srgbClr val="F8F8F8"/>
                  </a:solidFill>
                  <a:latin typeface="微软雅黑" pitchFamily="34" charset="-122"/>
                  <a:ea typeface="微软雅黑" pitchFamily="34" charset="-122"/>
                </a:rPr>
                <a:t>① </a:t>
              </a:r>
              <a:endParaRPr lang="en-US" altLang="zh-CN" sz="3555" b="1">
                <a:solidFill>
                  <a:srgbClr val="F8F8F8"/>
                </a:solidFill>
                <a:latin typeface="微软雅黑" pitchFamily="34" charset="-122"/>
                <a:ea typeface="微软雅黑" pitchFamily="34" charset="-122"/>
              </a:endParaRPr>
            </a:p>
            <a:p>
              <a:pPr algn="ctr">
                <a:lnSpc>
                  <a:spcPct val="130000"/>
                </a:lnSpc>
              </a:pPr>
              <a:r>
                <a:rPr lang="zh-CN" altLang="en-US" sz="2370" b="1">
                  <a:solidFill>
                    <a:srgbClr val="F8F8F8"/>
                  </a:solidFill>
                  <a:latin typeface="微软雅黑" pitchFamily="34" charset="-122"/>
                  <a:ea typeface="微软雅黑" pitchFamily="34" charset="-122"/>
                </a:rPr>
                <a:t>您的标题</a:t>
              </a:r>
              <a:endParaRPr lang="zh-CN" altLang="en-US" sz="2370" b="1">
                <a:solidFill>
                  <a:srgbClr val="F8F8F8"/>
                </a:solidFill>
                <a:ea typeface="微软雅黑" pitchFamily="34" charset="-122"/>
              </a:endParaRPr>
            </a:p>
          </p:txBody>
        </p:sp>
      </p:grpSp>
      <p:grpSp>
        <p:nvGrpSpPr>
          <p:cNvPr id="5" name="组合 32"/>
          <p:cNvGrpSpPr>
            <a:grpSpLocks/>
          </p:cNvGrpSpPr>
          <p:nvPr/>
        </p:nvGrpSpPr>
        <p:grpSpPr bwMode="auto">
          <a:xfrm>
            <a:off x="3086214" y="2698912"/>
            <a:ext cx="2155724" cy="2060088"/>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solidFill>
                    <a:schemeClr val="accent4"/>
                  </a:solidFill>
                </a:endParaRPr>
              </a:p>
            </p:txBody>
          </p:sp>
          <p:grpSp>
            <p:nvGrpSpPr>
              <p:cNvPr id="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solidFill>
                      <a:schemeClr val="tx1"/>
                    </a:solidFill>
                  </a:endParaRPr>
                </a:p>
              </p:txBody>
            </p:sp>
          </p:grpSp>
        </p:grpSp>
        <p:sp>
          <p:nvSpPr>
            <p:cNvPr id="31757" name="矩形 34"/>
            <p:cNvSpPr>
              <a:spLocks noChangeArrowheads="1"/>
            </p:cNvSpPr>
            <p:nvPr/>
          </p:nvSpPr>
          <p:spPr bwMode="auto">
            <a:xfrm>
              <a:off x="3792217" y="1695707"/>
              <a:ext cx="2713479" cy="127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765" b="1">
                  <a:solidFill>
                    <a:srgbClr val="F8F8F8"/>
                  </a:solidFill>
                  <a:latin typeface="微软雅黑" pitchFamily="34" charset="-122"/>
                  <a:ea typeface="微软雅黑" pitchFamily="34" charset="-122"/>
                </a:rPr>
                <a:t>② </a:t>
              </a:r>
              <a:endParaRPr lang="en-US" altLang="zh-CN" sz="2765" b="1">
                <a:solidFill>
                  <a:srgbClr val="F8F8F8"/>
                </a:solidFill>
                <a:latin typeface="微软雅黑" pitchFamily="34" charset="-122"/>
                <a:ea typeface="微软雅黑" pitchFamily="34" charset="-122"/>
              </a:endParaRPr>
            </a:p>
            <a:p>
              <a:pPr algn="ctr">
                <a:lnSpc>
                  <a:spcPct val="130000"/>
                </a:lnSpc>
              </a:pPr>
              <a:r>
                <a:rPr lang="zh-CN" altLang="en-US" sz="1778" b="1">
                  <a:solidFill>
                    <a:srgbClr val="F8F8F8"/>
                  </a:solidFill>
                  <a:latin typeface="微软雅黑" pitchFamily="34" charset="-122"/>
                  <a:ea typeface="微软雅黑" pitchFamily="34" charset="-122"/>
                </a:rPr>
                <a:t>您的标题</a:t>
              </a:r>
              <a:endParaRPr lang="zh-CN" altLang="en-US" sz="1778" b="1">
                <a:solidFill>
                  <a:srgbClr val="F8F8F8"/>
                </a:solidFill>
                <a:ea typeface="微软雅黑" pitchFamily="34" charset="-122"/>
              </a:endParaRPr>
            </a:p>
          </p:txBody>
        </p:sp>
      </p:grpSp>
      <p:grpSp>
        <p:nvGrpSpPr>
          <p:cNvPr id="8" name="组合 39"/>
          <p:cNvGrpSpPr>
            <a:grpSpLocks/>
          </p:cNvGrpSpPr>
          <p:nvPr/>
        </p:nvGrpSpPr>
        <p:grpSpPr bwMode="auto">
          <a:xfrm>
            <a:off x="2818120" y="1330223"/>
            <a:ext cx="1781019" cy="1699494"/>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p>
            </p:txBody>
          </p:sp>
          <p:grpSp>
            <p:nvGrpSpPr>
              <p:cNvPr id="10"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55842" fontAlgn="auto">
                    <a:spcBef>
                      <a:spcPts val="0"/>
                    </a:spcBef>
                    <a:spcAft>
                      <a:spcPts val="0"/>
                    </a:spcAft>
                    <a:defRPr/>
                  </a:pPr>
                  <a:endParaRPr lang="zh-CN" altLang="en-US" sz="1876">
                    <a:solidFill>
                      <a:schemeClr val="tx1"/>
                    </a:solidFill>
                  </a:endParaRPr>
                </a:p>
              </p:txBody>
            </p:sp>
          </p:grpSp>
        </p:grpSp>
        <p:sp>
          <p:nvSpPr>
            <p:cNvPr id="31753" name="矩形 63"/>
            <p:cNvSpPr>
              <a:spLocks noChangeArrowheads="1"/>
            </p:cNvSpPr>
            <p:nvPr/>
          </p:nvSpPr>
          <p:spPr bwMode="auto">
            <a:xfrm>
              <a:off x="3792217" y="1512118"/>
              <a:ext cx="2713479" cy="1544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sz="2765" b="1" dirty="0">
                  <a:solidFill>
                    <a:srgbClr val="F8F8F8"/>
                  </a:solidFill>
                  <a:latin typeface="微软雅黑" pitchFamily="34" charset="-122"/>
                  <a:ea typeface="微软雅黑" pitchFamily="34" charset="-122"/>
                </a:rPr>
                <a:t>③ </a:t>
              </a:r>
              <a:endParaRPr lang="en-US" altLang="zh-CN" sz="2765" b="1" dirty="0">
                <a:solidFill>
                  <a:srgbClr val="F8F8F8"/>
                </a:solidFill>
                <a:latin typeface="微软雅黑" pitchFamily="34" charset="-122"/>
                <a:ea typeface="微软雅黑" pitchFamily="34" charset="-122"/>
              </a:endParaRPr>
            </a:p>
            <a:p>
              <a:pPr algn="ctr">
                <a:lnSpc>
                  <a:spcPct val="130000"/>
                </a:lnSpc>
              </a:pPr>
              <a:r>
                <a:rPr lang="zh-CN" altLang="en-US" sz="1778" b="1" dirty="0">
                  <a:solidFill>
                    <a:srgbClr val="F8F8F8"/>
                  </a:solidFill>
                  <a:latin typeface="微软雅黑" pitchFamily="34" charset="-122"/>
                  <a:ea typeface="微软雅黑" pitchFamily="34" charset="-122"/>
                </a:rPr>
                <a:t>您的标题</a:t>
              </a:r>
              <a:endParaRPr lang="zh-CN" altLang="en-US" sz="1778" b="1" dirty="0">
                <a:solidFill>
                  <a:srgbClr val="F8F8F8"/>
                </a:solidFill>
                <a:ea typeface="微软雅黑" pitchFamily="34" charset="-122"/>
              </a:endParaRPr>
            </a:p>
          </p:txBody>
        </p:sp>
      </p:grpSp>
      <p:sp>
        <p:nvSpPr>
          <p:cNvPr id="69" name="矩形 68"/>
          <p:cNvSpPr/>
          <p:nvPr/>
        </p:nvSpPr>
        <p:spPr>
          <a:xfrm>
            <a:off x="5249777" y="4022133"/>
            <a:ext cx="3323733" cy="1212640"/>
          </a:xfrm>
          <a:prstGeom prst="rect">
            <a:avLst/>
          </a:prstGeom>
        </p:spPr>
        <p:txBody>
          <a:bodyPr>
            <a:spAutoFit/>
          </a:bodyPr>
          <a:lstStyle/>
          <a:p>
            <a:pPr defTabSz="955842" fontAlgn="auto">
              <a:lnSpc>
                <a:spcPct val="130000"/>
              </a:lnSpc>
              <a:spcBef>
                <a:spcPts val="0"/>
              </a:spcBef>
              <a:spcAft>
                <a:spcPts val="0"/>
              </a:spcAft>
              <a:defRPr/>
            </a:pPr>
            <a:r>
              <a:rPr lang="zh-CN" altLang="en-US" sz="1778" dirty="0">
                <a:solidFill>
                  <a:schemeClr val="accent4"/>
                </a:solidFill>
                <a:latin typeface="微软雅黑" pitchFamily="34" charset="-122"/>
                <a:ea typeface="微软雅黑" pitchFamily="34" charset="-122"/>
              </a:rPr>
              <a:t>单击填加标题</a:t>
            </a:r>
            <a:endParaRPr lang="en-US" altLang="zh-CN" sz="1778" dirty="0">
              <a:solidFill>
                <a:schemeClr val="accent4"/>
              </a:solidFill>
              <a:latin typeface="微软雅黑" pitchFamily="34" charset="-122"/>
              <a:ea typeface="微软雅黑" pitchFamily="34" charset="-122"/>
            </a:endParaRPr>
          </a:p>
          <a:p>
            <a:pPr defTabSz="955842" fontAlgn="auto">
              <a:lnSpc>
                <a:spcPct val="130000"/>
              </a:lnSpc>
              <a:spcBef>
                <a:spcPts val="0"/>
              </a:spcBef>
              <a:spcAft>
                <a:spcPts val="0"/>
              </a:spcAft>
              <a:defRPr/>
            </a:pPr>
            <a:r>
              <a:rPr lang="zh-CN" altLang="en-US" sz="1185"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55842" fontAlgn="auto">
              <a:lnSpc>
                <a:spcPct val="130000"/>
              </a:lnSpc>
              <a:spcBef>
                <a:spcPts val="0"/>
              </a:spcBef>
              <a:spcAft>
                <a:spcPts val="0"/>
              </a:spcAft>
              <a:defRPr/>
            </a:pPr>
            <a:endParaRPr lang="zh-CN" altLang="en-US" sz="1383" dirty="0">
              <a:solidFill>
                <a:schemeClr val="tx1">
                  <a:lumMod val="85000"/>
                  <a:lumOff val="15000"/>
                </a:schemeClr>
              </a:solidFill>
              <a:latin typeface="微软雅黑" pitchFamily="34" charset="-122"/>
              <a:ea typeface="微软雅黑" pitchFamily="34" charset="-122"/>
            </a:endParaRPr>
          </a:p>
        </p:txBody>
      </p:sp>
      <p:sp>
        <p:nvSpPr>
          <p:cNvPr id="70" name="矩形 69"/>
          <p:cNvSpPr/>
          <p:nvPr/>
        </p:nvSpPr>
        <p:spPr>
          <a:xfrm>
            <a:off x="6938297" y="1576369"/>
            <a:ext cx="2417546" cy="1452705"/>
          </a:xfrm>
          <a:prstGeom prst="rect">
            <a:avLst/>
          </a:prstGeom>
        </p:spPr>
        <p:txBody>
          <a:bodyPr>
            <a:spAutoFit/>
          </a:bodyPr>
          <a:lstStyle/>
          <a:p>
            <a:pPr defTabSz="955842" fontAlgn="auto">
              <a:lnSpc>
                <a:spcPct val="130000"/>
              </a:lnSpc>
              <a:spcBef>
                <a:spcPts val="0"/>
              </a:spcBef>
              <a:spcAft>
                <a:spcPts val="0"/>
              </a:spcAft>
              <a:defRPr/>
            </a:pPr>
            <a:r>
              <a:rPr lang="zh-CN" altLang="en-US" sz="1778" dirty="0">
                <a:solidFill>
                  <a:srgbClr val="0070C0"/>
                </a:solidFill>
                <a:latin typeface="微软雅黑" pitchFamily="34" charset="-122"/>
                <a:ea typeface="微软雅黑" pitchFamily="34" charset="-122"/>
              </a:rPr>
              <a:t>单击填加标题</a:t>
            </a:r>
            <a:endParaRPr lang="en-US" altLang="zh-CN" sz="1778" dirty="0">
              <a:solidFill>
                <a:srgbClr val="0070C0"/>
              </a:solidFill>
              <a:latin typeface="微软雅黑" pitchFamily="34" charset="-122"/>
              <a:ea typeface="微软雅黑" pitchFamily="34" charset="-122"/>
            </a:endParaRPr>
          </a:p>
          <a:p>
            <a:pPr defTabSz="955842" fontAlgn="auto">
              <a:lnSpc>
                <a:spcPct val="130000"/>
              </a:lnSpc>
              <a:spcBef>
                <a:spcPts val="0"/>
              </a:spcBef>
              <a:spcAft>
                <a:spcPts val="0"/>
              </a:spcAft>
              <a:defRPr/>
            </a:pPr>
            <a:r>
              <a:rPr lang="zh-CN" altLang="en-US" sz="1185"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55842" fontAlgn="auto">
              <a:lnSpc>
                <a:spcPct val="130000"/>
              </a:lnSpc>
              <a:spcBef>
                <a:spcPts val="0"/>
              </a:spcBef>
              <a:spcAft>
                <a:spcPts val="0"/>
              </a:spcAft>
              <a:defRPr/>
            </a:pPr>
            <a:endParaRPr lang="zh-CN" altLang="en-US" sz="1383" dirty="0">
              <a:solidFill>
                <a:schemeClr val="tx1">
                  <a:lumMod val="85000"/>
                  <a:lumOff val="15000"/>
                </a:schemeClr>
              </a:solidFill>
              <a:latin typeface="微软雅黑" pitchFamily="34" charset="-122"/>
              <a:ea typeface="微软雅黑" pitchFamily="34" charset="-122"/>
            </a:endParaRPr>
          </a:p>
        </p:txBody>
      </p:sp>
      <p:sp>
        <p:nvSpPr>
          <p:cNvPr id="71" name="矩形 70"/>
          <p:cNvSpPr/>
          <p:nvPr/>
        </p:nvSpPr>
        <p:spPr>
          <a:xfrm>
            <a:off x="536974" y="2374378"/>
            <a:ext cx="2419114" cy="1452705"/>
          </a:xfrm>
          <a:prstGeom prst="rect">
            <a:avLst/>
          </a:prstGeom>
        </p:spPr>
        <p:txBody>
          <a:bodyPr>
            <a:spAutoFit/>
          </a:bodyPr>
          <a:lstStyle/>
          <a:p>
            <a:pPr defTabSz="955842" fontAlgn="auto">
              <a:lnSpc>
                <a:spcPct val="130000"/>
              </a:lnSpc>
              <a:spcBef>
                <a:spcPts val="0"/>
              </a:spcBef>
              <a:spcAft>
                <a:spcPts val="0"/>
              </a:spcAft>
              <a:defRPr/>
            </a:pPr>
            <a:r>
              <a:rPr lang="zh-CN" altLang="en-US" sz="1778" dirty="0">
                <a:solidFill>
                  <a:srgbClr val="0070C0"/>
                </a:solidFill>
                <a:latin typeface="微软雅黑" pitchFamily="34" charset="-122"/>
                <a:ea typeface="微软雅黑" pitchFamily="34" charset="-122"/>
              </a:rPr>
              <a:t>单击填加标题</a:t>
            </a:r>
            <a:endParaRPr lang="en-US" altLang="zh-CN" sz="1778" dirty="0">
              <a:solidFill>
                <a:srgbClr val="0070C0"/>
              </a:solidFill>
              <a:latin typeface="微软雅黑" pitchFamily="34" charset="-122"/>
              <a:ea typeface="微软雅黑" pitchFamily="34" charset="-122"/>
            </a:endParaRPr>
          </a:p>
          <a:p>
            <a:pPr defTabSz="955842" fontAlgn="auto">
              <a:lnSpc>
                <a:spcPct val="130000"/>
              </a:lnSpc>
              <a:spcBef>
                <a:spcPts val="0"/>
              </a:spcBef>
              <a:spcAft>
                <a:spcPts val="0"/>
              </a:spcAft>
              <a:defRPr/>
            </a:pPr>
            <a:r>
              <a:rPr lang="zh-CN" altLang="en-US" sz="1185"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55842" fontAlgn="auto">
              <a:lnSpc>
                <a:spcPct val="130000"/>
              </a:lnSpc>
              <a:spcBef>
                <a:spcPts val="0"/>
              </a:spcBef>
              <a:spcAft>
                <a:spcPts val="0"/>
              </a:spcAft>
              <a:defRPr/>
            </a:pPr>
            <a:endParaRPr lang="zh-CN" altLang="en-US" sz="1383" dirty="0">
              <a:solidFill>
                <a:schemeClr val="tx1">
                  <a:lumMod val="85000"/>
                  <a:lumOff val="15000"/>
                </a:schemeClr>
              </a:solidFill>
              <a:latin typeface="微软雅黑" pitchFamily="34" charset="-122"/>
              <a:ea typeface="微软雅黑" pitchFamily="34" charset="-122"/>
            </a:endParaRPr>
          </a:p>
        </p:txBody>
      </p:sp>
      <p:sp>
        <p:nvSpPr>
          <p:cNvPr id="30"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40" name="文本框 39"/>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0"/>
                                        </p:tgtEl>
                                        <p:attrNameLst>
                                          <p:attrName>ppt_y</p:attrName>
                                        </p:attrNameLst>
                                      </p:cBhvr>
                                      <p:tavLst>
                                        <p:tav tm="0">
                                          <p:val>
                                            <p:strVal val="#ppt_y"/>
                                          </p:val>
                                        </p:tav>
                                        <p:tav tm="100000">
                                          <p:val>
                                            <p:strVal val="#ppt_y"/>
                                          </p:val>
                                        </p:tav>
                                      </p:tavLst>
                                    </p:anim>
                                    <p:anim calcmode="lin" valueType="num">
                                      <p:cBhvr>
                                        <p:cTn id="13"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0"/>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0"/>
                                        </p:tgtEl>
                                      </p:cBhvr>
                                    </p:animEffect>
                                  </p:childTnLst>
                                </p:cTn>
                              </p:par>
                            </p:childTnLst>
                          </p:cTn>
                        </p:par>
                        <p:par>
                          <p:cTn id="16" fill="hold">
                            <p:stCondLst>
                              <p:cond delay="1450"/>
                            </p:stCondLst>
                            <p:childTnLst>
                              <p:par>
                                <p:cTn id="17" presetID="23" presetClass="entr" presetSubtype="3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strVal val="(6*min(max(#ppt_w*#ppt_h,.3),1)-7.4)/-.7*#ppt_w"/>
                                          </p:val>
                                        </p:tav>
                                        <p:tav tm="100000">
                                          <p:val>
                                            <p:strVal val="#ppt_w"/>
                                          </p:val>
                                        </p:tav>
                                      </p:tavLst>
                                    </p:anim>
                                    <p:anim calcmode="lin" valueType="num">
                                      <p:cBhvr>
                                        <p:cTn id="20" dur="500" fill="hold"/>
                                        <p:tgtEl>
                                          <p:spTgt spid="2"/>
                                        </p:tgtEl>
                                        <p:attrNameLst>
                                          <p:attrName>ppt_h</p:attrName>
                                        </p:attrNameLst>
                                      </p:cBhvr>
                                      <p:tavLst>
                                        <p:tav tm="0">
                                          <p:val>
                                            <p:strVal val="(6*min(max(#ppt_w*#ppt_h,.3),1)-7.4)/-.7*#ppt_h"/>
                                          </p:val>
                                        </p:tav>
                                        <p:tav tm="100000">
                                          <p:val>
                                            <p:strVal val="#ppt_h"/>
                                          </p:val>
                                        </p:tav>
                                      </p:tavLst>
                                    </p:anim>
                                    <p:anim calcmode="lin" valueType="num">
                                      <p:cBhvr>
                                        <p:cTn id="21" dur="500" fill="hold"/>
                                        <p:tgtEl>
                                          <p:spTgt spid="2"/>
                                        </p:tgtEl>
                                        <p:attrNameLst>
                                          <p:attrName>ppt_x</p:attrName>
                                        </p:attrNameLst>
                                      </p:cBhvr>
                                      <p:tavLst>
                                        <p:tav tm="0">
                                          <p:val>
                                            <p:fltVal val="0.5"/>
                                          </p:val>
                                        </p:tav>
                                        <p:tav tm="100000">
                                          <p:val>
                                            <p:strVal val="#ppt_x"/>
                                          </p:val>
                                        </p:tav>
                                      </p:tavLst>
                                    </p:anim>
                                    <p:anim calcmode="lin" valueType="num">
                                      <p:cBhvr>
                                        <p:cTn id="22" dur="500" fill="hold"/>
                                        <p:tgtEl>
                                          <p:spTgt spid="2"/>
                                        </p:tgtEl>
                                        <p:attrNameLst>
                                          <p:attrName>ppt_y</p:attrName>
                                        </p:attrNameLst>
                                      </p:cBhvr>
                                      <p:tavLst>
                                        <p:tav tm="0">
                                          <p:val>
                                            <p:strVal val="1+(6*min(max(#ppt_w*#ppt_h,.3),1)-7.4)/-.7*#ppt_h/2"/>
                                          </p:val>
                                        </p:tav>
                                        <p:tav tm="100000">
                                          <p:val>
                                            <p:strVal val="#ppt_y"/>
                                          </p:val>
                                        </p:tav>
                                      </p:tavLst>
                                    </p:anim>
                                  </p:childTnLst>
                                </p:cTn>
                              </p:par>
                            </p:childTnLst>
                          </p:cTn>
                        </p:par>
                        <p:par>
                          <p:cTn id="23" fill="hold" nodeType="afterGroup">
                            <p:stCondLst>
                              <p:cond delay="1950"/>
                            </p:stCondLst>
                            <p:childTnLst>
                              <p:par>
                                <p:cTn id="24" presetID="23" presetClass="entr" presetSubtype="3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strVal val="(6*min(max(#ppt_w*#ppt_h,.3),1)-7.4)/-.7*#ppt_w"/>
                                          </p:val>
                                        </p:tav>
                                        <p:tav tm="100000">
                                          <p:val>
                                            <p:strVal val="#ppt_w"/>
                                          </p:val>
                                        </p:tav>
                                      </p:tavLst>
                                    </p:anim>
                                    <p:anim calcmode="lin" valueType="num">
                                      <p:cBhvr>
                                        <p:cTn id="27" dur="500" fill="hold"/>
                                        <p:tgtEl>
                                          <p:spTgt spid="5"/>
                                        </p:tgtEl>
                                        <p:attrNameLst>
                                          <p:attrName>ppt_h</p:attrName>
                                        </p:attrNameLst>
                                      </p:cBhvr>
                                      <p:tavLst>
                                        <p:tav tm="0">
                                          <p:val>
                                            <p:strVal val="(6*min(max(#ppt_w*#ppt_h,.3),1)-7.4)/-.7*#ppt_h"/>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30" fill="hold" nodeType="afterGroup">
                            <p:stCondLst>
                              <p:cond delay="2450"/>
                            </p:stCondLst>
                            <p:childTnLst>
                              <p:par>
                                <p:cTn id="31" presetID="23" presetClass="entr" presetSubtype="36" fill="hold"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strVal val="(6*min(max(#ppt_w*#ppt_h,.3),1)-7.4)/-.7*#ppt_w"/>
                                          </p:val>
                                        </p:tav>
                                        <p:tav tm="100000">
                                          <p:val>
                                            <p:strVal val="#ppt_w"/>
                                          </p:val>
                                        </p:tav>
                                      </p:tavLst>
                                    </p:anim>
                                    <p:anim calcmode="lin" valueType="num">
                                      <p:cBhvr>
                                        <p:cTn id="34" dur="500" fill="hold"/>
                                        <p:tgtEl>
                                          <p:spTgt spid="8"/>
                                        </p:tgtEl>
                                        <p:attrNameLst>
                                          <p:attrName>ppt_h</p:attrName>
                                        </p:attrNameLst>
                                      </p:cBhvr>
                                      <p:tavLst>
                                        <p:tav tm="0">
                                          <p:val>
                                            <p:strVal val="(6*min(max(#ppt_w*#ppt_h,.3),1)-7.4)/-.7*#ppt_h"/>
                                          </p:val>
                                        </p:tav>
                                        <p:tav tm="100000">
                                          <p:val>
                                            <p:strVal val="#ppt_h"/>
                                          </p:val>
                                        </p:tav>
                                      </p:tavLst>
                                    </p:anim>
                                    <p:anim calcmode="lin" valueType="num">
                                      <p:cBhvr>
                                        <p:cTn id="35" dur="500" fill="hold"/>
                                        <p:tgtEl>
                                          <p:spTgt spid="8"/>
                                        </p:tgtEl>
                                        <p:attrNameLst>
                                          <p:attrName>ppt_x</p:attrName>
                                        </p:attrNameLst>
                                      </p:cBhvr>
                                      <p:tavLst>
                                        <p:tav tm="0">
                                          <p:val>
                                            <p:fltVal val="0.5"/>
                                          </p:val>
                                        </p:tav>
                                        <p:tav tm="100000">
                                          <p:val>
                                            <p:strVal val="#ppt_x"/>
                                          </p:val>
                                        </p:tav>
                                      </p:tavLst>
                                    </p:anim>
                                    <p:anim calcmode="lin" valueType="num">
                                      <p:cBhvr>
                                        <p:cTn id="36"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7" fill="hold" nodeType="afterGroup">
                            <p:stCondLst>
                              <p:cond delay="2950"/>
                            </p:stCondLst>
                            <p:childTnLst>
                              <p:par>
                                <p:cTn id="38" presetID="2" presetClass="entr" presetSubtype="6" decel="100000" fill="hold" grpId="0" nodeType="afterEffect">
                                  <p:stCondLst>
                                    <p:cond delay="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500" fill="hold"/>
                                        <p:tgtEl>
                                          <p:spTgt spid="69"/>
                                        </p:tgtEl>
                                        <p:attrNameLst>
                                          <p:attrName>ppt_x</p:attrName>
                                        </p:attrNameLst>
                                      </p:cBhvr>
                                      <p:tavLst>
                                        <p:tav tm="0">
                                          <p:val>
                                            <p:strVal val="1+#ppt_w/2"/>
                                          </p:val>
                                        </p:tav>
                                        <p:tav tm="100000">
                                          <p:val>
                                            <p:strVal val="#ppt_x"/>
                                          </p:val>
                                        </p:tav>
                                      </p:tavLst>
                                    </p:anim>
                                    <p:anim calcmode="lin" valueType="num">
                                      <p:cBhvr additive="base">
                                        <p:cTn id="41" dur="500" fill="hold"/>
                                        <p:tgtEl>
                                          <p:spTgt spid="69"/>
                                        </p:tgtEl>
                                        <p:attrNameLst>
                                          <p:attrName>ppt_y</p:attrName>
                                        </p:attrNameLst>
                                      </p:cBhvr>
                                      <p:tavLst>
                                        <p:tav tm="0">
                                          <p:val>
                                            <p:strVal val="1+#ppt_h/2"/>
                                          </p:val>
                                        </p:tav>
                                        <p:tav tm="100000">
                                          <p:val>
                                            <p:strVal val="#ppt_y"/>
                                          </p:val>
                                        </p:tav>
                                      </p:tavLst>
                                    </p:anim>
                                  </p:childTnLst>
                                </p:cTn>
                              </p:par>
                              <p:par>
                                <p:cTn id="42" presetID="2" presetClass="entr" presetSubtype="2" decel="100000"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500" fill="hold"/>
                                        <p:tgtEl>
                                          <p:spTgt spid="70"/>
                                        </p:tgtEl>
                                        <p:attrNameLst>
                                          <p:attrName>ppt_x</p:attrName>
                                        </p:attrNameLst>
                                      </p:cBhvr>
                                      <p:tavLst>
                                        <p:tav tm="0">
                                          <p:val>
                                            <p:strVal val="1+#ppt_w/2"/>
                                          </p:val>
                                        </p:tav>
                                        <p:tav tm="100000">
                                          <p:val>
                                            <p:strVal val="#ppt_x"/>
                                          </p:val>
                                        </p:tav>
                                      </p:tavLst>
                                    </p:anim>
                                    <p:anim calcmode="lin" valueType="num">
                                      <p:cBhvr additive="base">
                                        <p:cTn id="45" dur="500" fill="hold"/>
                                        <p:tgtEl>
                                          <p:spTgt spid="70"/>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0"/>
                                  </p:stCondLst>
                                  <p:childTnLst>
                                    <p:set>
                                      <p:cBhvr>
                                        <p:cTn id="47" dur="1" fill="hold">
                                          <p:stCondLst>
                                            <p:cond delay="0"/>
                                          </p:stCondLst>
                                        </p:cTn>
                                        <p:tgtEl>
                                          <p:spTgt spid="71"/>
                                        </p:tgtEl>
                                        <p:attrNameLst>
                                          <p:attrName>style.visibility</p:attrName>
                                        </p:attrNameLst>
                                      </p:cBhvr>
                                      <p:to>
                                        <p:strVal val="visible"/>
                                      </p:to>
                                    </p:set>
                                    <p:anim calcmode="lin" valueType="num">
                                      <p:cBhvr additive="base">
                                        <p:cTn id="48" dur="500" fill="hold"/>
                                        <p:tgtEl>
                                          <p:spTgt spid="71"/>
                                        </p:tgtEl>
                                        <p:attrNameLst>
                                          <p:attrName>ppt_x</p:attrName>
                                        </p:attrNameLst>
                                      </p:cBhvr>
                                      <p:tavLst>
                                        <p:tav tm="0">
                                          <p:val>
                                            <p:strVal val="0-#ppt_w/2"/>
                                          </p:val>
                                        </p:tav>
                                        <p:tav tm="100000">
                                          <p:val>
                                            <p:strVal val="#ppt_x"/>
                                          </p:val>
                                        </p:tav>
                                      </p:tavLst>
                                    </p:anim>
                                    <p:anim calcmode="lin" valueType="num">
                                      <p:cBhvr additive="base">
                                        <p:cTn id="49"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down)">
                                      <p:cBhvr>
                                        <p:cTn id="5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P spid="30" grpId="0" bldLvl="0" autoUpdateAnimBg="0"/>
      <p:bldP spid="4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p:cNvGrpSpPr/>
          <p:nvPr/>
        </p:nvGrpSpPr>
        <p:grpSpPr>
          <a:xfrm>
            <a:off x="852541" y="1588287"/>
            <a:ext cx="2593592" cy="1174362"/>
            <a:chOff x="4304043" y="1286668"/>
            <a:chExt cx="3837944" cy="2757793"/>
          </a:xfrm>
          <a:effectLst>
            <a:outerShdw blurRad="381000" dist="254000" dir="8100000" algn="tr" rotWithShape="0">
              <a:prstClr val="black">
                <a:alpha val="40000"/>
              </a:prstClr>
            </a:outerShdw>
          </a:effectLst>
        </p:grpSpPr>
        <p:sp>
          <p:nvSpPr>
            <p:cNvPr id="62" name="圆角矩形 6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sp>
          <p:nvSpPr>
            <p:cNvPr id="63" name="圆角矩形 62"/>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sp>
        <p:nvSpPr>
          <p:cNvPr id="64" name="Round Diagonal Corner Rectangle 3"/>
          <p:cNvSpPr/>
          <p:nvPr/>
        </p:nvSpPr>
        <p:spPr bwMode="auto">
          <a:xfrm rot="5400000">
            <a:off x="7094906" y="1163357"/>
            <a:ext cx="1231644" cy="2094776"/>
          </a:xfrm>
          <a:prstGeom prst="round2DiagRect">
            <a:avLst/>
          </a:prstGeom>
          <a:blipFill dpi="0" rotWithShape="0">
            <a:blip r:embed="rId3" cstate="screen">
              <a:extLst>
                <a:ext uri="{28A0092B-C50C-407E-A947-70E740481C1C}">
                  <a14:useLocalDpi xmlns:a14="http://schemas.microsoft.com/office/drawing/2010/main"/>
                </a:ext>
              </a:extLst>
            </a:blip>
            <a:srcRect/>
            <a:stretch>
              <a:fillRect/>
            </a:stretch>
          </a:blipFill>
          <a:ln w="12700" cap="flat" cmpd="sng" algn="ctr">
            <a:solidFill>
              <a:srgbClr val="000000"/>
            </a:solidFill>
            <a:prstDash val="solid"/>
            <a:round/>
            <a:headEnd type="none" w="med" len="med"/>
            <a:tailEnd type="none" w="med" len="med"/>
          </a:ln>
          <a:effectLst/>
          <a:extLst/>
        </p:spPr>
        <p:txBody>
          <a:bodyPr vert="horz" wrap="square" lIns="101837" tIns="50919" rIns="101837" bIns="50919" numCol="1" rtlCol="0" anchor="t" anchorCtr="0" compatLnSpc="1">
            <a:prstTxWarp prst="textNoShape">
              <a:avLst/>
            </a:prstTxWarp>
          </a:bodyPr>
          <a:lstStyle/>
          <a:p>
            <a:pPr algn="ctr" defTabSz="1018438"/>
            <a:endParaRPr lang="en-US" sz="6222">
              <a:solidFill>
                <a:srgbClr val="000000"/>
              </a:solidFill>
              <a:latin typeface="微软雅黑"/>
              <a:ea typeface="微软雅黑"/>
              <a:sym typeface="Gill Sans" charset="0"/>
            </a:endParaRPr>
          </a:p>
        </p:txBody>
      </p:sp>
      <p:sp>
        <p:nvSpPr>
          <p:cNvPr id="65" name="Round Diagonal Corner Rectangle 180"/>
          <p:cNvSpPr/>
          <p:nvPr/>
        </p:nvSpPr>
        <p:spPr bwMode="auto">
          <a:xfrm rot="5400000">
            <a:off x="7094907" y="2697313"/>
            <a:ext cx="1231642" cy="2094772"/>
          </a:xfrm>
          <a:prstGeom prst="round2DiagRect">
            <a:avLst/>
          </a:prstGeom>
          <a:blipFill dpi="0" rotWithShape="0">
            <a:blip r:embed="rId4" cstate="screen">
              <a:extLst>
                <a:ext uri="{28A0092B-C50C-407E-A947-70E740481C1C}">
                  <a14:useLocalDpi xmlns:a14="http://schemas.microsoft.com/office/drawing/2010/main"/>
                </a:ext>
              </a:extLst>
            </a:blip>
            <a:srcRect/>
            <a:stretch>
              <a:fillRect/>
            </a:stretch>
          </a:blipFill>
          <a:ln w="12700" cap="flat" cmpd="sng" algn="ctr">
            <a:solidFill>
              <a:schemeClr val="tx1"/>
            </a:solidFill>
            <a:prstDash val="solid"/>
            <a:round/>
            <a:headEnd type="none" w="med" len="med"/>
            <a:tailEnd type="none" w="med" len="med"/>
          </a:ln>
          <a:effectLst/>
          <a:extLst/>
        </p:spPr>
        <p:txBody>
          <a:bodyPr vert="horz" wrap="square" lIns="101837" tIns="50919" rIns="101837" bIns="50919" numCol="1" rtlCol="0" anchor="t" anchorCtr="0" compatLnSpc="1">
            <a:prstTxWarp prst="textNoShape">
              <a:avLst/>
            </a:prstTxWarp>
          </a:bodyPr>
          <a:lstStyle/>
          <a:p>
            <a:pPr algn="ctr" defTabSz="1018438"/>
            <a:endParaRPr lang="en-US" sz="6222">
              <a:solidFill>
                <a:srgbClr val="000000"/>
              </a:solidFill>
              <a:latin typeface="微软雅黑"/>
              <a:ea typeface="微软雅黑"/>
              <a:sym typeface="Gill Sans" charset="0"/>
            </a:endParaRPr>
          </a:p>
        </p:txBody>
      </p:sp>
      <p:grpSp>
        <p:nvGrpSpPr>
          <p:cNvPr id="66" name="组合 65"/>
          <p:cNvGrpSpPr/>
          <p:nvPr/>
        </p:nvGrpSpPr>
        <p:grpSpPr>
          <a:xfrm>
            <a:off x="1009193" y="1815334"/>
            <a:ext cx="644005" cy="644004"/>
            <a:chOff x="304800" y="673100"/>
            <a:chExt cx="4000500" cy="4000500"/>
          </a:xfrm>
          <a:effectLst>
            <a:outerShdw blurRad="444500" dist="254000" dir="8100000" algn="tr" rotWithShape="0">
              <a:prstClr val="black">
                <a:alpha val="50000"/>
              </a:prstClr>
            </a:outerShdw>
          </a:effectLst>
        </p:grpSpPr>
        <p:sp>
          <p:nvSpPr>
            <p:cNvPr id="67" name="同心圆 6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Text" lastClr="000000"/>
                </a:solidFill>
                <a:latin typeface="Calibri"/>
                <a:ea typeface="微软雅黑" panose="020B0503020204020204" pitchFamily="34" charset="-122"/>
              </a:endParaRPr>
            </a:p>
          </p:txBody>
        </p:sp>
        <p:sp>
          <p:nvSpPr>
            <p:cNvPr id="68" name="椭圆 6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 lastClr="FFFFFF"/>
                </a:solidFill>
                <a:latin typeface="Calibri"/>
                <a:ea typeface="微软雅黑" panose="020B0503020204020204" pitchFamily="34" charset="-122"/>
              </a:endParaRPr>
            </a:p>
          </p:txBody>
        </p:sp>
      </p:grpSp>
      <p:grpSp>
        <p:nvGrpSpPr>
          <p:cNvPr id="69" name="Group 41"/>
          <p:cNvGrpSpPr>
            <a:grpSpLocks/>
          </p:cNvGrpSpPr>
          <p:nvPr/>
        </p:nvGrpSpPr>
        <p:grpSpPr bwMode="auto">
          <a:xfrm>
            <a:off x="1748747" y="1815331"/>
            <a:ext cx="1512079" cy="829319"/>
            <a:chOff x="0" y="0"/>
            <a:chExt cx="2419" cy="1343"/>
          </a:xfrm>
        </p:grpSpPr>
        <p:sp>
          <p:nvSpPr>
            <p:cNvPr id="7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44" dirty="0">
                  <a:solidFill>
                    <a:srgbClr val="000000"/>
                  </a:solidFill>
                  <a:latin typeface="微软雅黑"/>
                  <a:ea typeface="微软雅黑"/>
                  <a:cs typeface="Bebas Neue" charset="0"/>
                  <a:sym typeface="Bebas Neue" charset="0"/>
                </a:rPr>
                <a:t>单击此处添加标题</a:t>
              </a:r>
              <a:endParaRPr lang="en-US" sz="1244" dirty="0">
                <a:solidFill>
                  <a:srgbClr val="000000"/>
                </a:solidFill>
                <a:latin typeface="微软雅黑"/>
                <a:ea typeface="微软雅黑"/>
                <a:cs typeface="Bebas Neue" charset="0"/>
                <a:sym typeface="Bebas Neue" charset="0"/>
              </a:endParaRPr>
            </a:p>
          </p:txBody>
        </p:sp>
        <p:sp>
          <p:nvSpPr>
            <p:cNvPr id="7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33"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33" dirty="0">
                <a:solidFill>
                  <a:srgbClr val="000000"/>
                </a:solidFill>
                <a:latin typeface="微软雅黑"/>
                <a:ea typeface="微软雅黑"/>
                <a:cs typeface="Lato Light" charset="0"/>
                <a:sym typeface="Lato Light" charset="0"/>
              </a:endParaRPr>
            </a:p>
          </p:txBody>
        </p:sp>
      </p:grpSp>
      <p:sp>
        <p:nvSpPr>
          <p:cNvPr id="72" name="Freeform 9"/>
          <p:cNvSpPr>
            <a:spLocks noEditPoints="1"/>
          </p:cNvSpPr>
          <p:nvPr/>
        </p:nvSpPr>
        <p:spPr bwMode="auto">
          <a:xfrm>
            <a:off x="1157992" y="2013127"/>
            <a:ext cx="292384" cy="232764"/>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rgbClr val="0070C0"/>
          </a:solidFill>
          <a:ln>
            <a:noFill/>
          </a:ln>
        </p:spPr>
        <p:txBody>
          <a:bodyPr vert="horz" wrap="square" lIns="94820" tIns="47410" rIns="94820" bIns="47410" numCol="1" anchor="t" anchorCtr="0" compatLnSpc="1">
            <a:prstTxWarp prst="textNoShape">
              <a:avLst/>
            </a:prstTxWarp>
          </a:bodyPr>
          <a:lstStyle/>
          <a:p>
            <a:pPr algn="ctr" fontAlgn="base">
              <a:spcBef>
                <a:spcPct val="0"/>
              </a:spcBef>
              <a:spcAft>
                <a:spcPct val="0"/>
              </a:spcAft>
              <a:defRPr/>
            </a:pPr>
            <a:endParaRPr lang="en-US" sz="2281" kern="0">
              <a:solidFill>
                <a:srgbClr val="000000"/>
              </a:solidFill>
              <a:latin typeface="微软雅黑"/>
              <a:ea typeface="微软雅黑"/>
              <a:sym typeface="Gill Sans" charset="0"/>
            </a:endParaRPr>
          </a:p>
        </p:txBody>
      </p:sp>
      <p:grpSp>
        <p:nvGrpSpPr>
          <p:cNvPr id="73" name="组合 72"/>
          <p:cNvGrpSpPr/>
          <p:nvPr/>
        </p:nvGrpSpPr>
        <p:grpSpPr>
          <a:xfrm>
            <a:off x="3789343" y="1588287"/>
            <a:ext cx="2593592" cy="1174362"/>
            <a:chOff x="4304043" y="1286668"/>
            <a:chExt cx="3837944" cy="2757793"/>
          </a:xfrm>
          <a:effectLst>
            <a:outerShdw blurRad="381000" dist="254000" dir="8100000" algn="tr" rotWithShape="0">
              <a:prstClr val="black">
                <a:alpha val="40000"/>
              </a:prstClr>
            </a:outerShdw>
          </a:effectLst>
        </p:grpSpPr>
        <p:sp>
          <p:nvSpPr>
            <p:cNvPr id="74" name="圆角矩形 7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sp>
          <p:nvSpPr>
            <p:cNvPr id="75" name="圆角矩形 7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grpSp>
        <p:nvGrpSpPr>
          <p:cNvPr id="76" name="组合 75"/>
          <p:cNvGrpSpPr/>
          <p:nvPr/>
        </p:nvGrpSpPr>
        <p:grpSpPr>
          <a:xfrm>
            <a:off x="3945992" y="1815334"/>
            <a:ext cx="644005" cy="644004"/>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Text" lastClr="000000"/>
                </a:solidFill>
                <a:latin typeface="Calibri"/>
                <a:ea typeface="微软雅黑" panose="020B0503020204020204" pitchFamily="34" charset="-122"/>
              </a:endParaRPr>
            </a:p>
          </p:txBody>
        </p:sp>
        <p:sp>
          <p:nvSpPr>
            <p:cNvPr id="78" name="椭圆 7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 lastClr="FFFFFF"/>
                </a:solidFill>
                <a:latin typeface="Calibri"/>
                <a:ea typeface="微软雅黑" panose="020B0503020204020204" pitchFamily="34" charset="-122"/>
              </a:endParaRPr>
            </a:p>
          </p:txBody>
        </p:sp>
      </p:grpSp>
      <p:grpSp>
        <p:nvGrpSpPr>
          <p:cNvPr id="79" name="Group 41"/>
          <p:cNvGrpSpPr>
            <a:grpSpLocks/>
          </p:cNvGrpSpPr>
          <p:nvPr/>
        </p:nvGrpSpPr>
        <p:grpSpPr bwMode="auto">
          <a:xfrm>
            <a:off x="4685549" y="1815331"/>
            <a:ext cx="1512079" cy="829319"/>
            <a:chOff x="0" y="0"/>
            <a:chExt cx="2419" cy="1343"/>
          </a:xfrm>
        </p:grpSpPr>
        <p:sp>
          <p:nvSpPr>
            <p:cNvPr id="8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44" dirty="0">
                  <a:solidFill>
                    <a:srgbClr val="000000"/>
                  </a:solidFill>
                  <a:latin typeface="微软雅黑"/>
                  <a:ea typeface="微软雅黑"/>
                  <a:cs typeface="Bebas Neue" charset="0"/>
                  <a:sym typeface="Bebas Neue" charset="0"/>
                </a:rPr>
                <a:t>单击此处添加标题</a:t>
              </a:r>
              <a:endParaRPr lang="en-US" sz="1244" dirty="0">
                <a:solidFill>
                  <a:srgbClr val="000000"/>
                </a:solidFill>
                <a:latin typeface="微软雅黑"/>
                <a:ea typeface="微软雅黑"/>
                <a:cs typeface="Bebas Neue" charset="0"/>
                <a:sym typeface="Bebas Neue" charset="0"/>
              </a:endParaRPr>
            </a:p>
          </p:txBody>
        </p:sp>
        <p:sp>
          <p:nvSpPr>
            <p:cNvPr id="8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33"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33" dirty="0">
                <a:solidFill>
                  <a:srgbClr val="000000"/>
                </a:solidFill>
                <a:latin typeface="微软雅黑"/>
                <a:ea typeface="微软雅黑"/>
                <a:cs typeface="Lato Light" charset="0"/>
                <a:sym typeface="Lato Light" charset="0"/>
              </a:endParaRPr>
            </a:p>
          </p:txBody>
        </p:sp>
      </p:grpSp>
      <p:sp>
        <p:nvSpPr>
          <p:cNvPr id="82" name="Freeform 8"/>
          <p:cNvSpPr>
            <a:spLocks noEditPoints="1"/>
          </p:cNvSpPr>
          <p:nvPr/>
        </p:nvSpPr>
        <p:spPr bwMode="auto">
          <a:xfrm>
            <a:off x="4141246" y="2054876"/>
            <a:ext cx="253503" cy="251199"/>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rgbClr val="00B0F0"/>
          </a:solidFill>
          <a:ln>
            <a:noFill/>
          </a:ln>
        </p:spPr>
        <p:txBody>
          <a:bodyPr vert="horz" wrap="square" lIns="94820" tIns="47410" rIns="94820" bIns="47410" numCol="1" anchor="t" anchorCtr="0" compatLnSpc="1">
            <a:prstTxWarp prst="textNoShape">
              <a:avLst/>
            </a:prstTxWarp>
          </a:bodyPr>
          <a:lstStyle/>
          <a:p>
            <a:pPr algn="ctr" fontAlgn="base">
              <a:spcBef>
                <a:spcPct val="0"/>
              </a:spcBef>
              <a:spcAft>
                <a:spcPct val="0"/>
              </a:spcAft>
              <a:defRPr/>
            </a:pPr>
            <a:endParaRPr lang="en-US" sz="2281" kern="0">
              <a:solidFill>
                <a:srgbClr val="000000"/>
              </a:solidFill>
              <a:latin typeface="微软雅黑"/>
              <a:ea typeface="微软雅黑"/>
              <a:sym typeface="Gill Sans" charset="0"/>
            </a:endParaRPr>
          </a:p>
        </p:txBody>
      </p:sp>
      <p:grpSp>
        <p:nvGrpSpPr>
          <p:cNvPr id="83" name="组合 82"/>
          <p:cNvGrpSpPr/>
          <p:nvPr/>
        </p:nvGrpSpPr>
        <p:grpSpPr>
          <a:xfrm>
            <a:off x="852541" y="3102779"/>
            <a:ext cx="2593592" cy="1174362"/>
            <a:chOff x="4304043" y="1286668"/>
            <a:chExt cx="3837944" cy="2757793"/>
          </a:xfrm>
          <a:effectLst>
            <a:outerShdw blurRad="381000" dist="254000" dir="8100000" algn="tr" rotWithShape="0">
              <a:prstClr val="black">
                <a:alpha val="40000"/>
              </a:prstClr>
            </a:outerShdw>
          </a:effectLst>
        </p:grpSpPr>
        <p:sp>
          <p:nvSpPr>
            <p:cNvPr id="84" name="圆角矩形 8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sp>
          <p:nvSpPr>
            <p:cNvPr id="85" name="圆角矩形 8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grpSp>
        <p:nvGrpSpPr>
          <p:cNvPr id="86" name="组合 85"/>
          <p:cNvGrpSpPr/>
          <p:nvPr/>
        </p:nvGrpSpPr>
        <p:grpSpPr>
          <a:xfrm>
            <a:off x="1009193" y="3329825"/>
            <a:ext cx="644005" cy="644004"/>
            <a:chOff x="304800" y="673100"/>
            <a:chExt cx="4000500" cy="4000500"/>
          </a:xfrm>
          <a:effectLst>
            <a:outerShdw blurRad="444500" dist="254000" dir="8100000" algn="tr" rotWithShape="0">
              <a:prstClr val="black">
                <a:alpha val="50000"/>
              </a:prstClr>
            </a:outerShdw>
          </a:effectLst>
        </p:grpSpPr>
        <p:sp>
          <p:nvSpPr>
            <p:cNvPr id="87" name="同心圆 8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Text" lastClr="000000"/>
                </a:solidFill>
                <a:latin typeface="Calibri"/>
                <a:ea typeface="微软雅黑" panose="020B0503020204020204" pitchFamily="34" charset="-122"/>
              </a:endParaRPr>
            </a:p>
          </p:txBody>
        </p:sp>
        <p:sp>
          <p:nvSpPr>
            <p:cNvPr id="88" name="椭圆 8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 lastClr="FFFFFF"/>
                </a:solidFill>
                <a:latin typeface="Calibri"/>
                <a:ea typeface="微软雅黑" panose="020B0503020204020204" pitchFamily="34" charset="-122"/>
              </a:endParaRPr>
            </a:p>
          </p:txBody>
        </p:sp>
      </p:grpSp>
      <p:grpSp>
        <p:nvGrpSpPr>
          <p:cNvPr id="89" name="Group 41"/>
          <p:cNvGrpSpPr>
            <a:grpSpLocks/>
          </p:cNvGrpSpPr>
          <p:nvPr/>
        </p:nvGrpSpPr>
        <p:grpSpPr bwMode="auto">
          <a:xfrm>
            <a:off x="1748747" y="3329825"/>
            <a:ext cx="1512079" cy="829319"/>
            <a:chOff x="0" y="0"/>
            <a:chExt cx="2419" cy="1343"/>
          </a:xfrm>
        </p:grpSpPr>
        <p:sp>
          <p:nvSpPr>
            <p:cNvPr id="9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44" dirty="0">
                  <a:solidFill>
                    <a:srgbClr val="000000"/>
                  </a:solidFill>
                  <a:latin typeface="微软雅黑"/>
                  <a:ea typeface="微软雅黑"/>
                  <a:cs typeface="Bebas Neue" charset="0"/>
                  <a:sym typeface="Bebas Neue" charset="0"/>
                </a:rPr>
                <a:t>单击此处添加标题</a:t>
              </a:r>
              <a:endParaRPr lang="en-US" sz="1244" dirty="0">
                <a:solidFill>
                  <a:srgbClr val="000000"/>
                </a:solidFill>
                <a:latin typeface="微软雅黑"/>
                <a:ea typeface="微软雅黑"/>
                <a:cs typeface="Bebas Neue" charset="0"/>
                <a:sym typeface="Bebas Neue" charset="0"/>
              </a:endParaRPr>
            </a:p>
          </p:txBody>
        </p:sp>
        <p:sp>
          <p:nvSpPr>
            <p:cNvPr id="9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33"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33" dirty="0">
                <a:solidFill>
                  <a:srgbClr val="000000"/>
                </a:solidFill>
                <a:latin typeface="微软雅黑"/>
                <a:ea typeface="微软雅黑"/>
                <a:cs typeface="Lato Light" charset="0"/>
                <a:sym typeface="Lato Light" charset="0"/>
              </a:endParaRPr>
            </a:p>
          </p:txBody>
        </p:sp>
      </p:grpSp>
      <p:sp>
        <p:nvSpPr>
          <p:cNvPr id="92" name="Freeform 7"/>
          <p:cNvSpPr>
            <a:spLocks/>
          </p:cNvSpPr>
          <p:nvPr/>
        </p:nvSpPr>
        <p:spPr bwMode="auto">
          <a:xfrm>
            <a:off x="1149697" y="3497419"/>
            <a:ext cx="307159" cy="308815"/>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rgbClr val="0070C0"/>
          </a:solidFill>
          <a:ln>
            <a:noFill/>
          </a:ln>
        </p:spPr>
        <p:txBody>
          <a:bodyPr vert="horz" wrap="square" lIns="94820" tIns="47410" rIns="94820" bIns="47410" numCol="1" anchor="t" anchorCtr="0" compatLnSpc="1">
            <a:prstTxWarp prst="textNoShape">
              <a:avLst/>
            </a:prstTxWarp>
          </a:bodyPr>
          <a:lstStyle/>
          <a:p>
            <a:pPr algn="ctr" fontAlgn="base">
              <a:spcBef>
                <a:spcPct val="0"/>
              </a:spcBef>
              <a:spcAft>
                <a:spcPct val="0"/>
              </a:spcAft>
              <a:defRPr/>
            </a:pPr>
            <a:endParaRPr lang="en-US" sz="2281" kern="0">
              <a:solidFill>
                <a:srgbClr val="000000"/>
              </a:solidFill>
              <a:latin typeface="微软雅黑"/>
              <a:ea typeface="微软雅黑"/>
              <a:sym typeface="Gill Sans" charset="0"/>
            </a:endParaRPr>
          </a:p>
        </p:txBody>
      </p:sp>
      <p:grpSp>
        <p:nvGrpSpPr>
          <p:cNvPr id="93" name="组合 92"/>
          <p:cNvGrpSpPr/>
          <p:nvPr/>
        </p:nvGrpSpPr>
        <p:grpSpPr>
          <a:xfrm>
            <a:off x="3790642" y="3102779"/>
            <a:ext cx="2593592" cy="1174362"/>
            <a:chOff x="4304043" y="1286668"/>
            <a:chExt cx="3837944" cy="2757793"/>
          </a:xfrm>
          <a:effectLst>
            <a:outerShdw blurRad="381000" dist="254000" dir="8100000" algn="tr" rotWithShape="0">
              <a:prstClr val="black">
                <a:alpha val="40000"/>
              </a:prstClr>
            </a:outerShdw>
          </a:effectLst>
        </p:grpSpPr>
        <p:sp>
          <p:nvSpPr>
            <p:cNvPr id="94" name="圆角矩形 9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sp>
          <p:nvSpPr>
            <p:cNvPr id="95" name="圆角矩形 9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70"/>
            </a:p>
          </p:txBody>
        </p:sp>
      </p:grpSp>
      <p:grpSp>
        <p:nvGrpSpPr>
          <p:cNvPr id="96" name="组合 95"/>
          <p:cNvGrpSpPr/>
          <p:nvPr/>
        </p:nvGrpSpPr>
        <p:grpSpPr>
          <a:xfrm>
            <a:off x="3947292" y="3329825"/>
            <a:ext cx="644005" cy="644004"/>
            <a:chOff x="304800" y="673100"/>
            <a:chExt cx="4000500" cy="4000500"/>
          </a:xfrm>
          <a:effectLst>
            <a:outerShdw blurRad="444500" dist="254000" dir="8100000" algn="tr" rotWithShape="0">
              <a:prstClr val="black">
                <a:alpha val="50000"/>
              </a:prstClr>
            </a:outerShdw>
          </a:effectLst>
        </p:grpSpPr>
        <p:sp>
          <p:nvSpPr>
            <p:cNvPr id="97" name="同心圆 9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Text" lastClr="000000"/>
                </a:solidFill>
                <a:latin typeface="Calibri"/>
                <a:ea typeface="微软雅黑" panose="020B0503020204020204" pitchFamily="34" charset="-122"/>
              </a:endParaRPr>
            </a:p>
          </p:txBody>
        </p:sp>
        <p:sp>
          <p:nvSpPr>
            <p:cNvPr id="98" name="椭圆 9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948257" fontAlgn="auto">
                <a:spcBef>
                  <a:spcPts val="0"/>
                </a:spcBef>
                <a:spcAft>
                  <a:spcPts val="0"/>
                </a:spcAft>
                <a:defRPr/>
              </a:pPr>
              <a:endParaRPr lang="zh-CN" altLang="en-US" sz="1868" kern="0" dirty="0">
                <a:solidFill>
                  <a:sysClr val="window" lastClr="FFFFFF"/>
                </a:solidFill>
                <a:latin typeface="Calibri"/>
                <a:ea typeface="微软雅黑" panose="020B0503020204020204" pitchFamily="34" charset="-122"/>
              </a:endParaRPr>
            </a:p>
          </p:txBody>
        </p:sp>
      </p:grpSp>
      <p:grpSp>
        <p:nvGrpSpPr>
          <p:cNvPr id="99" name="Group 41"/>
          <p:cNvGrpSpPr>
            <a:grpSpLocks/>
          </p:cNvGrpSpPr>
          <p:nvPr/>
        </p:nvGrpSpPr>
        <p:grpSpPr bwMode="auto">
          <a:xfrm>
            <a:off x="4686845" y="3329825"/>
            <a:ext cx="1512079" cy="829319"/>
            <a:chOff x="0" y="0"/>
            <a:chExt cx="2419" cy="1343"/>
          </a:xfrm>
        </p:grpSpPr>
        <p:sp>
          <p:nvSpPr>
            <p:cNvPr id="100"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fontAlgn="base">
                <a:lnSpc>
                  <a:spcPct val="70000"/>
                </a:lnSpc>
                <a:spcBef>
                  <a:spcPct val="0"/>
                </a:spcBef>
                <a:spcAft>
                  <a:spcPct val="0"/>
                </a:spcAft>
              </a:pPr>
              <a:r>
                <a:rPr lang="zh-CN" altLang="en-US" sz="1244" dirty="0">
                  <a:solidFill>
                    <a:srgbClr val="000000"/>
                  </a:solidFill>
                  <a:latin typeface="微软雅黑"/>
                  <a:ea typeface="微软雅黑"/>
                  <a:cs typeface="Bebas Neue" charset="0"/>
                  <a:sym typeface="Bebas Neue" charset="0"/>
                </a:rPr>
                <a:t>单击此处添加标题</a:t>
              </a:r>
              <a:endParaRPr lang="en-US" sz="1244" dirty="0">
                <a:solidFill>
                  <a:srgbClr val="000000"/>
                </a:solidFill>
                <a:latin typeface="微软雅黑"/>
                <a:ea typeface="微软雅黑"/>
                <a:cs typeface="Bebas Neue" charset="0"/>
                <a:sym typeface="Bebas Neue" charset="0"/>
              </a:endParaRPr>
            </a:p>
          </p:txBody>
        </p:sp>
        <p:sp>
          <p:nvSpPr>
            <p:cNvPr id="101"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933" dirty="0">
                  <a:solidFill>
                    <a:srgbClr val="000000"/>
                  </a:solidFill>
                  <a:latin typeface="微软雅黑"/>
                  <a:ea typeface="微软雅黑"/>
                  <a:cs typeface="Lato Light" charset="0"/>
                  <a:sym typeface="Lato Light" charset="0"/>
                </a:rPr>
                <a:t>此处添加详细文本描述，建议与标题相关并符合整体语言风格，语言描述尽量</a:t>
              </a:r>
              <a:endParaRPr lang="en-US" sz="933" dirty="0">
                <a:solidFill>
                  <a:srgbClr val="000000"/>
                </a:solidFill>
                <a:latin typeface="微软雅黑"/>
                <a:ea typeface="微软雅黑"/>
                <a:cs typeface="Lato Light" charset="0"/>
                <a:sym typeface="Lato Light" charset="0"/>
              </a:endParaRPr>
            </a:p>
          </p:txBody>
        </p:sp>
      </p:grpSp>
      <p:sp>
        <p:nvSpPr>
          <p:cNvPr id="102" name="Freeform 6"/>
          <p:cNvSpPr>
            <a:spLocks noEditPoints="1"/>
          </p:cNvSpPr>
          <p:nvPr/>
        </p:nvSpPr>
        <p:spPr bwMode="auto">
          <a:xfrm>
            <a:off x="4144681" y="3519698"/>
            <a:ext cx="282276" cy="286537"/>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rgbClr val="00B0F0"/>
          </a:solidFill>
          <a:ln>
            <a:noFill/>
          </a:ln>
        </p:spPr>
        <p:txBody>
          <a:bodyPr vert="horz" wrap="square" lIns="94820" tIns="47410" rIns="94820" bIns="47410" numCol="1" anchor="t" anchorCtr="0" compatLnSpc="1">
            <a:prstTxWarp prst="textNoShape">
              <a:avLst/>
            </a:prstTxWarp>
          </a:bodyPr>
          <a:lstStyle/>
          <a:p>
            <a:pPr algn="ctr" fontAlgn="base">
              <a:spcBef>
                <a:spcPct val="0"/>
              </a:spcBef>
              <a:spcAft>
                <a:spcPct val="0"/>
              </a:spcAft>
              <a:defRPr/>
            </a:pPr>
            <a:endParaRPr lang="en-US" sz="2281" kern="0">
              <a:solidFill>
                <a:srgbClr val="000000"/>
              </a:solidFill>
              <a:latin typeface="微软雅黑"/>
              <a:ea typeface="微软雅黑"/>
              <a:sym typeface="Gill Sans" charset="0"/>
            </a:endParaRPr>
          </a:p>
        </p:txBody>
      </p:sp>
      <p:sp>
        <p:nvSpPr>
          <p:cNvPr id="47"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48" name="图片 4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49" name="文本框 48"/>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3887347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7"/>
                                            </p:tgtEl>
                                            <p:attrNameLst>
                                              <p:attrName>ppt_y</p:attrName>
                                            </p:attrNameLst>
                                          </p:cBhvr>
                                          <p:tavLst>
                                            <p:tav tm="0">
                                              <p:val>
                                                <p:strVal val="#ppt_y"/>
                                              </p:val>
                                            </p:tav>
                                            <p:tav tm="100000">
                                              <p:val>
                                                <p:strVal val="#ppt_y"/>
                                              </p:val>
                                            </p:tav>
                                          </p:tavLst>
                                        </p:anim>
                                        <p:anim calcmode="lin" valueType="num">
                                          <p:cBhvr>
                                            <p:cTn id="1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7"/>
                                            </p:tgtEl>
                                          </p:cBhvr>
                                        </p:animEffect>
                                      </p:childTnLst>
                                    </p:cTn>
                                  </p:par>
                                </p:childTnLst>
                              </p:cTn>
                            </p:par>
                            <p:par>
                              <p:cTn id="16" fill="hold">
                                <p:stCondLst>
                                  <p:cond delay="1450"/>
                                </p:stCondLst>
                                <p:childTnLst>
                                  <p:par>
                                    <p:cTn id="17" presetID="2" presetClass="entr" presetSubtype="4" accel="55000" fill="hold" grpId="0" nodeType="afterEffect" p14:presetBounceEnd="52000">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14:bounceEnd="52000">
                                          <p:cBhvr additive="base">
                                            <p:cTn id="19" dur="2000" fill="hold"/>
                                            <p:tgtEl>
                                              <p:spTgt spid="64"/>
                                            </p:tgtEl>
                                            <p:attrNameLst>
                                              <p:attrName>ppt_x</p:attrName>
                                            </p:attrNameLst>
                                          </p:cBhvr>
                                          <p:tavLst>
                                            <p:tav tm="0">
                                              <p:val>
                                                <p:strVal val="#ppt_x"/>
                                              </p:val>
                                            </p:tav>
                                            <p:tav tm="100000">
                                              <p:val>
                                                <p:strVal val="#ppt_x"/>
                                              </p:val>
                                            </p:tav>
                                          </p:tavLst>
                                        </p:anim>
                                        <p:anim calcmode="lin" valueType="num" p14:bounceEnd="52000">
                                          <p:cBhvr additive="base">
                                            <p:cTn id="20" dur="2000" fill="hold"/>
                                            <p:tgtEl>
                                              <p:spTgt spid="64"/>
                                            </p:tgtEl>
                                            <p:attrNameLst>
                                              <p:attrName>ppt_y</p:attrName>
                                            </p:attrNameLst>
                                          </p:cBhvr>
                                          <p:tavLst>
                                            <p:tav tm="0">
                                              <p:val>
                                                <p:strVal val="1+#ppt_h/2"/>
                                              </p:val>
                                            </p:tav>
                                            <p:tav tm="100000">
                                              <p:val>
                                                <p:strVal val="#ppt_y"/>
                                              </p:val>
                                            </p:tav>
                                          </p:tavLst>
                                        </p:anim>
                                      </p:childTnLst>
                                    </p:cTn>
                                  </p:par>
                                  <p:par>
                                    <p:cTn id="21" presetID="2" presetClass="entr" presetSubtype="1" accel="55000" fill="hold" grpId="0" nodeType="withEffect" p14:presetBounceEnd="52000">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14:bounceEnd="52000">
                                          <p:cBhvr additive="base">
                                            <p:cTn id="23" dur="2000" fill="hold"/>
                                            <p:tgtEl>
                                              <p:spTgt spid="65"/>
                                            </p:tgtEl>
                                            <p:attrNameLst>
                                              <p:attrName>ppt_x</p:attrName>
                                            </p:attrNameLst>
                                          </p:cBhvr>
                                          <p:tavLst>
                                            <p:tav tm="0">
                                              <p:val>
                                                <p:strVal val="#ppt_x"/>
                                              </p:val>
                                            </p:tav>
                                            <p:tav tm="100000">
                                              <p:val>
                                                <p:strVal val="#ppt_x"/>
                                              </p:val>
                                            </p:tav>
                                          </p:tavLst>
                                        </p:anim>
                                        <p:anim calcmode="lin" valueType="num" p14:bounceEnd="52000">
                                          <p:cBhvr additive="base">
                                            <p:cTn id="24" dur="2000" fill="hold"/>
                                            <p:tgtEl>
                                              <p:spTgt spid="65"/>
                                            </p:tgtEl>
                                            <p:attrNameLst>
                                              <p:attrName>ppt_y</p:attrName>
                                            </p:attrNameLst>
                                          </p:cBhvr>
                                          <p:tavLst>
                                            <p:tav tm="0">
                                              <p:val>
                                                <p:strVal val="0-#ppt_h/2"/>
                                              </p:val>
                                            </p:tav>
                                            <p:tav tm="100000">
                                              <p:val>
                                                <p:strVal val="#ppt_y"/>
                                              </p:val>
                                            </p:tav>
                                          </p:tavLst>
                                        </p:anim>
                                      </p:childTnLst>
                                    </p:cTn>
                                  </p:par>
                                </p:childTnLst>
                              </p:cTn>
                            </p:par>
                            <p:par>
                              <p:cTn id="25" fill="hold">
                                <p:stCondLst>
                                  <p:cond delay="3450"/>
                                </p:stCondLst>
                                <p:childTnLst>
                                  <p:par>
                                    <p:cTn id="26" presetID="53"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childTnLst>
                              </p:cTn>
                            </p:par>
                            <p:par>
                              <p:cTn id="31" fill="hold">
                                <p:stCondLst>
                                  <p:cond delay="3950"/>
                                </p:stCondLst>
                                <p:childTnLst>
                                  <p:par>
                                    <p:cTn id="32" presetID="42" presetClass="entr" presetSubtype="0"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anim calcmode="lin" valueType="num">
                                          <p:cBhvr>
                                            <p:cTn id="35" dur="500" fill="hold"/>
                                            <p:tgtEl>
                                              <p:spTgt spid="72"/>
                                            </p:tgtEl>
                                            <p:attrNameLst>
                                              <p:attrName>ppt_x</p:attrName>
                                            </p:attrNameLst>
                                          </p:cBhvr>
                                          <p:tavLst>
                                            <p:tav tm="0">
                                              <p:val>
                                                <p:strVal val="#ppt_x"/>
                                              </p:val>
                                            </p:tav>
                                            <p:tav tm="100000">
                                              <p:val>
                                                <p:strVal val="#ppt_x"/>
                                              </p:val>
                                            </p:tav>
                                          </p:tavLst>
                                        </p:anim>
                                        <p:anim calcmode="lin" valueType="num">
                                          <p:cBhvr>
                                            <p:cTn id="36" dur="500" fill="hold"/>
                                            <p:tgtEl>
                                              <p:spTgt spid="72"/>
                                            </p:tgtEl>
                                            <p:attrNameLst>
                                              <p:attrName>ppt_y</p:attrName>
                                            </p:attrNameLst>
                                          </p:cBhvr>
                                          <p:tavLst>
                                            <p:tav tm="0">
                                              <p:val>
                                                <p:strVal val="#ppt_y+.1"/>
                                              </p:val>
                                            </p:tav>
                                            <p:tav tm="100000">
                                              <p:val>
                                                <p:strVal val="#ppt_y"/>
                                              </p:val>
                                            </p:tav>
                                          </p:tavLst>
                                        </p:anim>
                                      </p:childTnLst>
                                    </p:cTn>
                                  </p:par>
                                </p:childTnLst>
                              </p:cTn>
                            </p:par>
                            <p:par>
                              <p:cTn id="37" fill="hold">
                                <p:stCondLst>
                                  <p:cond delay="4450"/>
                                </p:stCondLst>
                                <p:childTnLst>
                                  <p:par>
                                    <p:cTn id="38" presetID="22" presetClass="entr" presetSubtype="2"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right)">
                                          <p:cBhvr>
                                            <p:cTn id="40" dur="500"/>
                                            <p:tgtEl>
                                              <p:spTgt spid="61"/>
                                            </p:tgtEl>
                                          </p:cBhvr>
                                        </p:animEffect>
                                      </p:childTnLst>
                                    </p:cTn>
                                  </p:par>
                                </p:childTnLst>
                              </p:cTn>
                            </p:par>
                            <p:par>
                              <p:cTn id="41" fill="hold">
                                <p:stCondLst>
                                  <p:cond delay="4950"/>
                                </p:stCondLst>
                                <p:childTnLst>
                                  <p:par>
                                    <p:cTn id="42" presetID="22" presetClass="entr" presetSubtype="8"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childTnLst>
                              </p:cTn>
                            </p:par>
                            <p:par>
                              <p:cTn id="45" fill="hold">
                                <p:stCondLst>
                                  <p:cond delay="545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childTnLst>
                              </p:cTn>
                            </p:par>
                            <p:par>
                              <p:cTn id="51" fill="hold">
                                <p:stCondLst>
                                  <p:cond delay="5950"/>
                                </p:stCondLst>
                                <p:childTnLst>
                                  <p:par>
                                    <p:cTn id="52" presetID="42" presetClass="entr" presetSubtype="0" fill="hold" grpId="0"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500"/>
                                            <p:tgtEl>
                                              <p:spTgt spid="82"/>
                                            </p:tgtEl>
                                          </p:cBhvr>
                                        </p:animEffect>
                                        <p:anim calcmode="lin" valueType="num">
                                          <p:cBhvr>
                                            <p:cTn id="55" dur="500" fill="hold"/>
                                            <p:tgtEl>
                                              <p:spTgt spid="82"/>
                                            </p:tgtEl>
                                            <p:attrNameLst>
                                              <p:attrName>ppt_x</p:attrName>
                                            </p:attrNameLst>
                                          </p:cBhvr>
                                          <p:tavLst>
                                            <p:tav tm="0">
                                              <p:val>
                                                <p:strVal val="#ppt_x"/>
                                              </p:val>
                                            </p:tav>
                                            <p:tav tm="100000">
                                              <p:val>
                                                <p:strVal val="#ppt_x"/>
                                              </p:val>
                                            </p:tav>
                                          </p:tavLst>
                                        </p:anim>
                                        <p:anim calcmode="lin" valueType="num">
                                          <p:cBhvr>
                                            <p:cTn id="56" dur="500" fill="hold"/>
                                            <p:tgtEl>
                                              <p:spTgt spid="82"/>
                                            </p:tgtEl>
                                            <p:attrNameLst>
                                              <p:attrName>ppt_y</p:attrName>
                                            </p:attrNameLst>
                                          </p:cBhvr>
                                          <p:tavLst>
                                            <p:tav tm="0">
                                              <p:val>
                                                <p:strVal val="#ppt_y+.1"/>
                                              </p:val>
                                            </p:tav>
                                            <p:tav tm="100000">
                                              <p:val>
                                                <p:strVal val="#ppt_y"/>
                                              </p:val>
                                            </p:tav>
                                          </p:tavLst>
                                        </p:anim>
                                      </p:childTnLst>
                                    </p:cTn>
                                  </p:par>
                                </p:childTnLst>
                              </p:cTn>
                            </p:par>
                            <p:par>
                              <p:cTn id="57" fill="hold">
                                <p:stCondLst>
                                  <p:cond delay="6450"/>
                                </p:stCondLst>
                                <p:childTnLst>
                                  <p:par>
                                    <p:cTn id="58" presetID="22" presetClass="entr" presetSubtype="2" fill="hold"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ipe(right)">
                                          <p:cBhvr>
                                            <p:cTn id="60" dur="500"/>
                                            <p:tgtEl>
                                              <p:spTgt spid="73"/>
                                            </p:tgtEl>
                                          </p:cBhvr>
                                        </p:animEffect>
                                      </p:childTnLst>
                                    </p:cTn>
                                  </p:par>
                                </p:childTnLst>
                              </p:cTn>
                            </p:par>
                            <p:par>
                              <p:cTn id="61" fill="hold">
                                <p:stCondLst>
                                  <p:cond delay="6950"/>
                                </p:stCondLst>
                                <p:childTnLst>
                                  <p:par>
                                    <p:cTn id="62" presetID="22" presetClass="entr" presetSubtype="8" fill="hold" nodeType="after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left)">
                                          <p:cBhvr>
                                            <p:cTn id="64" dur="500"/>
                                            <p:tgtEl>
                                              <p:spTgt spid="79"/>
                                            </p:tgtEl>
                                          </p:cBhvr>
                                        </p:animEffect>
                                      </p:childTnLst>
                                    </p:cTn>
                                  </p:par>
                                </p:childTnLst>
                              </p:cTn>
                            </p:par>
                            <p:par>
                              <p:cTn id="65" fill="hold">
                                <p:stCondLst>
                                  <p:cond delay="7450"/>
                                </p:stCondLst>
                                <p:childTnLst>
                                  <p:par>
                                    <p:cTn id="66" presetID="53" presetClass="entr" presetSubtype="16"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Effect transition="in" filter="fade">
                                          <p:cBhvr>
                                            <p:cTn id="70" dur="500"/>
                                            <p:tgtEl>
                                              <p:spTgt spid="86"/>
                                            </p:tgtEl>
                                          </p:cBhvr>
                                        </p:animEffect>
                                      </p:childTnLst>
                                    </p:cTn>
                                  </p:par>
                                </p:childTnLst>
                              </p:cTn>
                            </p:par>
                            <p:par>
                              <p:cTn id="71" fill="hold">
                                <p:stCondLst>
                                  <p:cond delay="7950"/>
                                </p:stCondLst>
                                <p:childTnLst>
                                  <p:par>
                                    <p:cTn id="72" presetID="42" presetClass="entr" presetSubtype="0" fill="hold" grpId="0" nodeType="after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fade">
                                          <p:cBhvr>
                                            <p:cTn id="74" dur="500"/>
                                            <p:tgtEl>
                                              <p:spTgt spid="92"/>
                                            </p:tgtEl>
                                          </p:cBhvr>
                                        </p:animEffect>
                                        <p:anim calcmode="lin" valueType="num">
                                          <p:cBhvr>
                                            <p:cTn id="75" dur="500" fill="hold"/>
                                            <p:tgtEl>
                                              <p:spTgt spid="92"/>
                                            </p:tgtEl>
                                            <p:attrNameLst>
                                              <p:attrName>ppt_x</p:attrName>
                                            </p:attrNameLst>
                                          </p:cBhvr>
                                          <p:tavLst>
                                            <p:tav tm="0">
                                              <p:val>
                                                <p:strVal val="#ppt_x"/>
                                              </p:val>
                                            </p:tav>
                                            <p:tav tm="100000">
                                              <p:val>
                                                <p:strVal val="#ppt_x"/>
                                              </p:val>
                                            </p:tav>
                                          </p:tavLst>
                                        </p:anim>
                                        <p:anim calcmode="lin" valueType="num">
                                          <p:cBhvr>
                                            <p:cTn id="76" dur="500" fill="hold"/>
                                            <p:tgtEl>
                                              <p:spTgt spid="92"/>
                                            </p:tgtEl>
                                            <p:attrNameLst>
                                              <p:attrName>ppt_y</p:attrName>
                                            </p:attrNameLst>
                                          </p:cBhvr>
                                          <p:tavLst>
                                            <p:tav tm="0">
                                              <p:val>
                                                <p:strVal val="#ppt_y+.1"/>
                                              </p:val>
                                            </p:tav>
                                            <p:tav tm="100000">
                                              <p:val>
                                                <p:strVal val="#ppt_y"/>
                                              </p:val>
                                            </p:tav>
                                          </p:tavLst>
                                        </p:anim>
                                      </p:childTnLst>
                                    </p:cTn>
                                  </p:par>
                                </p:childTnLst>
                              </p:cTn>
                            </p:par>
                            <p:par>
                              <p:cTn id="77" fill="hold">
                                <p:stCondLst>
                                  <p:cond delay="8450"/>
                                </p:stCondLst>
                                <p:childTnLst>
                                  <p:par>
                                    <p:cTn id="78" presetID="22" presetClass="entr" presetSubtype="2" fill="hold" nodeType="after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wipe(right)">
                                          <p:cBhvr>
                                            <p:cTn id="80" dur="500"/>
                                            <p:tgtEl>
                                              <p:spTgt spid="83"/>
                                            </p:tgtEl>
                                          </p:cBhvr>
                                        </p:animEffect>
                                      </p:childTnLst>
                                    </p:cTn>
                                  </p:par>
                                </p:childTnLst>
                              </p:cTn>
                            </p:par>
                            <p:par>
                              <p:cTn id="81" fill="hold">
                                <p:stCondLst>
                                  <p:cond delay="8950"/>
                                </p:stCondLst>
                                <p:childTnLst>
                                  <p:par>
                                    <p:cTn id="82" presetID="22" presetClass="entr" presetSubtype="8" fill="hold" nodeType="afterEffect">
                                      <p:stCondLst>
                                        <p:cond delay="0"/>
                                      </p:stCondLst>
                                      <p:childTnLst>
                                        <p:set>
                                          <p:cBhvr>
                                            <p:cTn id="83" dur="1" fill="hold">
                                              <p:stCondLst>
                                                <p:cond delay="0"/>
                                              </p:stCondLst>
                                            </p:cTn>
                                            <p:tgtEl>
                                              <p:spTgt spid="89"/>
                                            </p:tgtEl>
                                            <p:attrNameLst>
                                              <p:attrName>style.visibility</p:attrName>
                                            </p:attrNameLst>
                                          </p:cBhvr>
                                          <p:to>
                                            <p:strVal val="visible"/>
                                          </p:to>
                                        </p:set>
                                        <p:animEffect transition="in" filter="wipe(left)">
                                          <p:cBhvr>
                                            <p:cTn id="84" dur="500"/>
                                            <p:tgtEl>
                                              <p:spTgt spid="89"/>
                                            </p:tgtEl>
                                          </p:cBhvr>
                                        </p:animEffect>
                                      </p:childTnLst>
                                    </p:cTn>
                                  </p:par>
                                </p:childTnLst>
                              </p:cTn>
                            </p:par>
                            <p:par>
                              <p:cTn id="85" fill="hold">
                                <p:stCondLst>
                                  <p:cond delay="9450"/>
                                </p:stCondLst>
                                <p:childTnLst>
                                  <p:par>
                                    <p:cTn id="86" presetID="53" presetClass="entr" presetSubtype="16" fill="hold" nodeType="afterEffect">
                                      <p:stCondLst>
                                        <p:cond delay="0"/>
                                      </p:stCondLst>
                                      <p:childTnLst>
                                        <p:set>
                                          <p:cBhvr>
                                            <p:cTn id="87" dur="1" fill="hold">
                                              <p:stCondLst>
                                                <p:cond delay="0"/>
                                              </p:stCondLst>
                                            </p:cTn>
                                            <p:tgtEl>
                                              <p:spTgt spid="96"/>
                                            </p:tgtEl>
                                            <p:attrNameLst>
                                              <p:attrName>style.visibility</p:attrName>
                                            </p:attrNameLst>
                                          </p:cBhvr>
                                          <p:to>
                                            <p:strVal val="visible"/>
                                          </p:to>
                                        </p:set>
                                        <p:anim calcmode="lin" valueType="num">
                                          <p:cBhvr>
                                            <p:cTn id="88" dur="500" fill="hold"/>
                                            <p:tgtEl>
                                              <p:spTgt spid="96"/>
                                            </p:tgtEl>
                                            <p:attrNameLst>
                                              <p:attrName>ppt_w</p:attrName>
                                            </p:attrNameLst>
                                          </p:cBhvr>
                                          <p:tavLst>
                                            <p:tav tm="0">
                                              <p:val>
                                                <p:fltVal val="0"/>
                                              </p:val>
                                            </p:tav>
                                            <p:tav tm="100000">
                                              <p:val>
                                                <p:strVal val="#ppt_w"/>
                                              </p:val>
                                            </p:tav>
                                          </p:tavLst>
                                        </p:anim>
                                        <p:anim calcmode="lin" valueType="num">
                                          <p:cBhvr>
                                            <p:cTn id="89" dur="500" fill="hold"/>
                                            <p:tgtEl>
                                              <p:spTgt spid="96"/>
                                            </p:tgtEl>
                                            <p:attrNameLst>
                                              <p:attrName>ppt_h</p:attrName>
                                            </p:attrNameLst>
                                          </p:cBhvr>
                                          <p:tavLst>
                                            <p:tav tm="0">
                                              <p:val>
                                                <p:fltVal val="0"/>
                                              </p:val>
                                            </p:tav>
                                            <p:tav tm="100000">
                                              <p:val>
                                                <p:strVal val="#ppt_h"/>
                                              </p:val>
                                            </p:tav>
                                          </p:tavLst>
                                        </p:anim>
                                        <p:animEffect transition="in" filter="fade">
                                          <p:cBhvr>
                                            <p:cTn id="90" dur="500"/>
                                            <p:tgtEl>
                                              <p:spTgt spid="96"/>
                                            </p:tgtEl>
                                          </p:cBhvr>
                                        </p:animEffect>
                                      </p:childTnLst>
                                    </p:cTn>
                                  </p:par>
                                </p:childTnLst>
                              </p:cTn>
                            </p:par>
                            <p:par>
                              <p:cTn id="91" fill="hold">
                                <p:stCondLst>
                                  <p:cond delay="9950"/>
                                </p:stCondLst>
                                <p:childTnLst>
                                  <p:par>
                                    <p:cTn id="92" presetID="42" presetClass="entr" presetSubtype="0" fill="hold" grpId="0" nodeType="afterEffect">
                                      <p:stCondLst>
                                        <p:cond delay="0"/>
                                      </p:stCondLst>
                                      <p:childTnLst>
                                        <p:set>
                                          <p:cBhvr>
                                            <p:cTn id="93" dur="1" fill="hold">
                                              <p:stCondLst>
                                                <p:cond delay="0"/>
                                              </p:stCondLst>
                                            </p:cTn>
                                            <p:tgtEl>
                                              <p:spTgt spid="102"/>
                                            </p:tgtEl>
                                            <p:attrNameLst>
                                              <p:attrName>style.visibility</p:attrName>
                                            </p:attrNameLst>
                                          </p:cBhvr>
                                          <p:to>
                                            <p:strVal val="visible"/>
                                          </p:to>
                                        </p:set>
                                        <p:animEffect transition="in" filter="fade">
                                          <p:cBhvr>
                                            <p:cTn id="94" dur="500"/>
                                            <p:tgtEl>
                                              <p:spTgt spid="102"/>
                                            </p:tgtEl>
                                          </p:cBhvr>
                                        </p:animEffect>
                                        <p:anim calcmode="lin" valueType="num">
                                          <p:cBhvr>
                                            <p:cTn id="95" dur="500" fill="hold"/>
                                            <p:tgtEl>
                                              <p:spTgt spid="102"/>
                                            </p:tgtEl>
                                            <p:attrNameLst>
                                              <p:attrName>ppt_x</p:attrName>
                                            </p:attrNameLst>
                                          </p:cBhvr>
                                          <p:tavLst>
                                            <p:tav tm="0">
                                              <p:val>
                                                <p:strVal val="#ppt_x"/>
                                              </p:val>
                                            </p:tav>
                                            <p:tav tm="100000">
                                              <p:val>
                                                <p:strVal val="#ppt_x"/>
                                              </p:val>
                                            </p:tav>
                                          </p:tavLst>
                                        </p:anim>
                                        <p:anim calcmode="lin" valueType="num">
                                          <p:cBhvr>
                                            <p:cTn id="96" dur="500" fill="hold"/>
                                            <p:tgtEl>
                                              <p:spTgt spid="102"/>
                                            </p:tgtEl>
                                            <p:attrNameLst>
                                              <p:attrName>ppt_y</p:attrName>
                                            </p:attrNameLst>
                                          </p:cBhvr>
                                          <p:tavLst>
                                            <p:tav tm="0">
                                              <p:val>
                                                <p:strVal val="#ppt_y+.1"/>
                                              </p:val>
                                            </p:tav>
                                            <p:tav tm="100000">
                                              <p:val>
                                                <p:strVal val="#ppt_y"/>
                                              </p:val>
                                            </p:tav>
                                          </p:tavLst>
                                        </p:anim>
                                      </p:childTnLst>
                                    </p:cTn>
                                  </p:par>
                                </p:childTnLst>
                              </p:cTn>
                            </p:par>
                            <p:par>
                              <p:cTn id="97" fill="hold">
                                <p:stCondLst>
                                  <p:cond delay="10450"/>
                                </p:stCondLst>
                                <p:childTnLst>
                                  <p:par>
                                    <p:cTn id="98" presetID="22" presetClass="entr" presetSubtype="2" fill="hold" nodeType="afterEffect">
                                      <p:stCondLst>
                                        <p:cond delay="0"/>
                                      </p:stCondLst>
                                      <p:childTnLst>
                                        <p:set>
                                          <p:cBhvr>
                                            <p:cTn id="99" dur="1" fill="hold">
                                              <p:stCondLst>
                                                <p:cond delay="0"/>
                                              </p:stCondLst>
                                            </p:cTn>
                                            <p:tgtEl>
                                              <p:spTgt spid="93"/>
                                            </p:tgtEl>
                                            <p:attrNameLst>
                                              <p:attrName>style.visibility</p:attrName>
                                            </p:attrNameLst>
                                          </p:cBhvr>
                                          <p:to>
                                            <p:strVal val="visible"/>
                                          </p:to>
                                        </p:set>
                                        <p:animEffect transition="in" filter="wipe(right)">
                                          <p:cBhvr>
                                            <p:cTn id="100" dur="500"/>
                                            <p:tgtEl>
                                              <p:spTgt spid="93"/>
                                            </p:tgtEl>
                                          </p:cBhvr>
                                        </p:animEffect>
                                      </p:childTnLst>
                                    </p:cTn>
                                  </p:par>
                                </p:childTnLst>
                              </p:cTn>
                            </p:par>
                            <p:par>
                              <p:cTn id="101" fill="hold">
                                <p:stCondLst>
                                  <p:cond delay="10950"/>
                                </p:stCondLst>
                                <p:childTnLst>
                                  <p:par>
                                    <p:cTn id="102" presetID="22" presetClass="entr" presetSubtype="8" fill="hold"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wipe(left)">
                                          <p:cBhvr>
                                            <p:cTn id="104" dur="500"/>
                                            <p:tgtEl>
                                              <p:spTgt spid="99"/>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grpId="0" nodeType="click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down)">
                                          <p:cBhvr>
                                            <p:cTn id="10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72" grpId="0" animBg="1"/>
          <p:bldP spid="82" grpId="0" animBg="1"/>
          <p:bldP spid="92" grpId="0" animBg="1"/>
          <p:bldP spid="102" grpId="0" animBg="1"/>
          <p:bldP spid="47" grpId="0" bldLvl="0" autoUpdateAnimBg="0"/>
          <p:bldP spid="49"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7"/>
                                            </p:tgtEl>
                                            <p:attrNameLst>
                                              <p:attrName>ppt_y</p:attrName>
                                            </p:attrNameLst>
                                          </p:cBhvr>
                                          <p:tavLst>
                                            <p:tav tm="0">
                                              <p:val>
                                                <p:strVal val="#ppt_y"/>
                                              </p:val>
                                            </p:tav>
                                            <p:tav tm="100000">
                                              <p:val>
                                                <p:strVal val="#ppt_y"/>
                                              </p:val>
                                            </p:tav>
                                          </p:tavLst>
                                        </p:anim>
                                        <p:anim calcmode="lin" valueType="num">
                                          <p:cBhvr>
                                            <p:cTn id="1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7"/>
                                            </p:tgtEl>
                                          </p:cBhvr>
                                        </p:animEffect>
                                      </p:childTnLst>
                                    </p:cTn>
                                  </p:par>
                                </p:childTnLst>
                              </p:cTn>
                            </p:par>
                            <p:par>
                              <p:cTn id="16" fill="hold">
                                <p:stCondLst>
                                  <p:cond delay="1450"/>
                                </p:stCondLst>
                                <p:childTnLst>
                                  <p:par>
                                    <p:cTn id="17" presetID="2" presetClass="entr" presetSubtype="4" accel="55000"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2000" fill="hold"/>
                                            <p:tgtEl>
                                              <p:spTgt spid="64"/>
                                            </p:tgtEl>
                                            <p:attrNameLst>
                                              <p:attrName>ppt_x</p:attrName>
                                            </p:attrNameLst>
                                          </p:cBhvr>
                                          <p:tavLst>
                                            <p:tav tm="0">
                                              <p:val>
                                                <p:strVal val="#ppt_x"/>
                                              </p:val>
                                            </p:tav>
                                            <p:tav tm="100000">
                                              <p:val>
                                                <p:strVal val="#ppt_x"/>
                                              </p:val>
                                            </p:tav>
                                          </p:tavLst>
                                        </p:anim>
                                        <p:anim calcmode="lin" valueType="num">
                                          <p:cBhvr additive="base">
                                            <p:cTn id="20" dur="2000" fill="hold"/>
                                            <p:tgtEl>
                                              <p:spTgt spid="64"/>
                                            </p:tgtEl>
                                            <p:attrNameLst>
                                              <p:attrName>ppt_y</p:attrName>
                                            </p:attrNameLst>
                                          </p:cBhvr>
                                          <p:tavLst>
                                            <p:tav tm="0">
                                              <p:val>
                                                <p:strVal val="1+#ppt_h/2"/>
                                              </p:val>
                                            </p:tav>
                                            <p:tav tm="100000">
                                              <p:val>
                                                <p:strVal val="#ppt_y"/>
                                              </p:val>
                                            </p:tav>
                                          </p:tavLst>
                                        </p:anim>
                                      </p:childTnLst>
                                    </p:cTn>
                                  </p:par>
                                  <p:par>
                                    <p:cTn id="21" presetID="2" presetClass="entr" presetSubtype="1" accel="55000"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2000" fill="hold"/>
                                            <p:tgtEl>
                                              <p:spTgt spid="65"/>
                                            </p:tgtEl>
                                            <p:attrNameLst>
                                              <p:attrName>ppt_x</p:attrName>
                                            </p:attrNameLst>
                                          </p:cBhvr>
                                          <p:tavLst>
                                            <p:tav tm="0">
                                              <p:val>
                                                <p:strVal val="#ppt_x"/>
                                              </p:val>
                                            </p:tav>
                                            <p:tav tm="100000">
                                              <p:val>
                                                <p:strVal val="#ppt_x"/>
                                              </p:val>
                                            </p:tav>
                                          </p:tavLst>
                                        </p:anim>
                                        <p:anim calcmode="lin" valueType="num">
                                          <p:cBhvr additive="base">
                                            <p:cTn id="24" dur="2000" fill="hold"/>
                                            <p:tgtEl>
                                              <p:spTgt spid="65"/>
                                            </p:tgtEl>
                                            <p:attrNameLst>
                                              <p:attrName>ppt_y</p:attrName>
                                            </p:attrNameLst>
                                          </p:cBhvr>
                                          <p:tavLst>
                                            <p:tav tm="0">
                                              <p:val>
                                                <p:strVal val="0-#ppt_h/2"/>
                                              </p:val>
                                            </p:tav>
                                            <p:tav tm="100000">
                                              <p:val>
                                                <p:strVal val="#ppt_y"/>
                                              </p:val>
                                            </p:tav>
                                          </p:tavLst>
                                        </p:anim>
                                      </p:childTnLst>
                                    </p:cTn>
                                  </p:par>
                                </p:childTnLst>
                              </p:cTn>
                            </p:par>
                            <p:par>
                              <p:cTn id="25" fill="hold">
                                <p:stCondLst>
                                  <p:cond delay="3450"/>
                                </p:stCondLst>
                                <p:childTnLst>
                                  <p:par>
                                    <p:cTn id="26" presetID="53"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 calcmode="lin" valueType="num">
                                          <p:cBhvr>
                                            <p:cTn id="28" dur="500" fill="hold"/>
                                            <p:tgtEl>
                                              <p:spTgt spid="66"/>
                                            </p:tgtEl>
                                            <p:attrNameLst>
                                              <p:attrName>ppt_w</p:attrName>
                                            </p:attrNameLst>
                                          </p:cBhvr>
                                          <p:tavLst>
                                            <p:tav tm="0">
                                              <p:val>
                                                <p:fltVal val="0"/>
                                              </p:val>
                                            </p:tav>
                                            <p:tav tm="100000">
                                              <p:val>
                                                <p:strVal val="#ppt_w"/>
                                              </p:val>
                                            </p:tav>
                                          </p:tavLst>
                                        </p:anim>
                                        <p:anim calcmode="lin" valueType="num">
                                          <p:cBhvr>
                                            <p:cTn id="29" dur="500" fill="hold"/>
                                            <p:tgtEl>
                                              <p:spTgt spid="66"/>
                                            </p:tgtEl>
                                            <p:attrNameLst>
                                              <p:attrName>ppt_h</p:attrName>
                                            </p:attrNameLst>
                                          </p:cBhvr>
                                          <p:tavLst>
                                            <p:tav tm="0">
                                              <p:val>
                                                <p:fltVal val="0"/>
                                              </p:val>
                                            </p:tav>
                                            <p:tav tm="100000">
                                              <p:val>
                                                <p:strVal val="#ppt_h"/>
                                              </p:val>
                                            </p:tav>
                                          </p:tavLst>
                                        </p:anim>
                                        <p:animEffect transition="in" filter="fade">
                                          <p:cBhvr>
                                            <p:cTn id="30" dur="500"/>
                                            <p:tgtEl>
                                              <p:spTgt spid="66"/>
                                            </p:tgtEl>
                                          </p:cBhvr>
                                        </p:animEffect>
                                      </p:childTnLst>
                                    </p:cTn>
                                  </p:par>
                                </p:childTnLst>
                              </p:cTn>
                            </p:par>
                            <p:par>
                              <p:cTn id="31" fill="hold">
                                <p:stCondLst>
                                  <p:cond delay="3950"/>
                                </p:stCondLst>
                                <p:childTnLst>
                                  <p:par>
                                    <p:cTn id="32" presetID="42" presetClass="entr" presetSubtype="0"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fade">
                                          <p:cBhvr>
                                            <p:cTn id="34" dur="500"/>
                                            <p:tgtEl>
                                              <p:spTgt spid="72"/>
                                            </p:tgtEl>
                                          </p:cBhvr>
                                        </p:animEffect>
                                        <p:anim calcmode="lin" valueType="num">
                                          <p:cBhvr>
                                            <p:cTn id="35" dur="500" fill="hold"/>
                                            <p:tgtEl>
                                              <p:spTgt spid="72"/>
                                            </p:tgtEl>
                                            <p:attrNameLst>
                                              <p:attrName>ppt_x</p:attrName>
                                            </p:attrNameLst>
                                          </p:cBhvr>
                                          <p:tavLst>
                                            <p:tav tm="0">
                                              <p:val>
                                                <p:strVal val="#ppt_x"/>
                                              </p:val>
                                            </p:tav>
                                            <p:tav tm="100000">
                                              <p:val>
                                                <p:strVal val="#ppt_x"/>
                                              </p:val>
                                            </p:tav>
                                          </p:tavLst>
                                        </p:anim>
                                        <p:anim calcmode="lin" valueType="num">
                                          <p:cBhvr>
                                            <p:cTn id="36" dur="500" fill="hold"/>
                                            <p:tgtEl>
                                              <p:spTgt spid="72"/>
                                            </p:tgtEl>
                                            <p:attrNameLst>
                                              <p:attrName>ppt_y</p:attrName>
                                            </p:attrNameLst>
                                          </p:cBhvr>
                                          <p:tavLst>
                                            <p:tav tm="0">
                                              <p:val>
                                                <p:strVal val="#ppt_y+.1"/>
                                              </p:val>
                                            </p:tav>
                                            <p:tav tm="100000">
                                              <p:val>
                                                <p:strVal val="#ppt_y"/>
                                              </p:val>
                                            </p:tav>
                                          </p:tavLst>
                                        </p:anim>
                                      </p:childTnLst>
                                    </p:cTn>
                                  </p:par>
                                </p:childTnLst>
                              </p:cTn>
                            </p:par>
                            <p:par>
                              <p:cTn id="37" fill="hold">
                                <p:stCondLst>
                                  <p:cond delay="4450"/>
                                </p:stCondLst>
                                <p:childTnLst>
                                  <p:par>
                                    <p:cTn id="38" presetID="22" presetClass="entr" presetSubtype="2"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wipe(right)">
                                          <p:cBhvr>
                                            <p:cTn id="40" dur="500"/>
                                            <p:tgtEl>
                                              <p:spTgt spid="61"/>
                                            </p:tgtEl>
                                          </p:cBhvr>
                                        </p:animEffect>
                                      </p:childTnLst>
                                    </p:cTn>
                                  </p:par>
                                </p:childTnLst>
                              </p:cTn>
                            </p:par>
                            <p:par>
                              <p:cTn id="41" fill="hold">
                                <p:stCondLst>
                                  <p:cond delay="4950"/>
                                </p:stCondLst>
                                <p:childTnLst>
                                  <p:par>
                                    <p:cTn id="42" presetID="22" presetClass="entr" presetSubtype="8" fill="hold"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wipe(left)">
                                          <p:cBhvr>
                                            <p:cTn id="44" dur="500"/>
                                            <p:tgtEl>
                                              <p:spTgt spid="69"/>
                                            </p:tgtEl>
                                          </p:cBhvr>
                                        </p:animEffect>
                                      </p:childTnLst>
                                    </p:cTn>
                                  </p:par>
                                </p:childTnLst>
                              </p:cTn>
                            </p:par>
                            <p:par>
                              <p:cTn id="45" fill="hold">
                                <p:stCondLst>
                                  <p:cond delay="5450"/>
                                </p:stCondLst>
                                <p:childTnLst>
                                  <p:par>
                                    <p:cTn id="46" presetID="53" presetClass="entr" presetSubtype="16" fill="hold"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childTnLst>
                              </p:cTn>
                            </p:par>
                            <p:par>
                              <p:cTn id="51" fill="hold">
                                <p:stCondLst>
                                  <p:cond delay="5950"/>
                                </p:stCondLst>
                                <p:childTnLst>
                                  <p:par>
                                    <p:cTn id="52" presetID="42" presetClass="entr" presetSubtype="0" fill="hold" grpId="0" nodeType="afterEffect">
                                      <p:stCondLst>
                                        <p:cond delay="0"/>
                                      </p:stCondLst>
                                      <p:childTnLst>
                                        <p:set>
                                          <p:cBhvr>
                                            <p:cTn id="53" dur="1" fill="hold">
                                              <p:stCondLst>
                                                <p:cond delay="0"/>
                                              </p:stCondLst>
                                            </p:cTn>
                                            <p:tgtEl>
                                              <p:spTgt spid="82"/>
                                            </p:tgtEl>
                                            <p:attrNameLst>
                                              <p:attrName>style.visibility</p:attrName>
                                            </p:attrNameLst>
                                          </p:cBhvr>
                                          <p:to>
                                            <p:strVal val="visible"/>
                                          </p:to>
                                        </p:set>
                                        <p:animEffect transition="in" filter="fade">
                                          <p:cBhvr>
                                            <p:cTn id="54" dur="500"/>
                                            <p:tgtEl>
                                              <p:spTgt spid="82"/>
                                            </p:tgtEl>
                                          </p:cBhvr>
                                        </p:animEffect>
                                        <p:anim calcmode="lin" valueType="num">
                                          <p:cBhvr>
                                            <p:cTn id="55" dur="500" fill="hold"/>
                                            <p:tgtEl>
                                              <p:spTgt spid="82"/>
                                            </p:tgtEl>
                                            <p:attrNameLst>
                                              <p:attrName>ppt_x</p:attrName>
                                            </p:attrNameLst>
                                          </p:cBhvr>
                                          <p:tavLst>
                                            <p:tav tm="0">
                                              <p:val>
                                                <p:strVal val="#ppt_x"/>
                                              </p:val>
                                            </p:tav>
                                            <p:tav tm="100000">
                                              <p:val>
                                                <p:strVal val="#ppt_x"/>
                                              </p:val>
                                            </p:tav>
                                          </p:tavLst>
                                        </p:anim>
                                        <p:anim calcmode="lin" valueType="num">
                                          <p:cBhvr>
                                            <p:cTn id="56" dur="500" fill="hold"/>
                                            <p:tgtEl>
                                              <p:spTgt spid="82"/>
                                            </p:tgtEl>
                                            <p:attrNameLst>
                                              <p:attrName>ppt_y</p:attrName>
                                            </p:attrNameLst>
                                          </p:cBhvr>
                                          <p:tavLst>
                                            <p:tav tm="0">
                                              <p:val>
                                                <p:strVal val="#ppt_y+.1"/>
                                              </p:val>
                                            </p:tav>
                                            <p:tav tm="100000">
                                              <p:val>
                                                <p:strVal val="#ppt_y"/>
                                              </p:val>
                                            </p:tav>
                                          </p:tavLst>
                                        </p:anim>
                                      </p:childTnLst>
                                    </p:cTn>
                                  </p:par>
                                </p:childTnLst>
                              </p:cTn>
                            </p:par>
                            <p:par>
                              <p:cTn id="57" fill="hold">
                                <p:stCondLst>
                                  <p:cond delay="6450"/>
                                </p:stCondLst>
                                <p:childTnLst>
                                  <p:par>
                                    <p:cTn id="58" presetID="22" presetClass="entr" presetSubtype="2" fill="hold"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ipe(right)">
                                          <p:cBhvr>
                                            <p:cTn id="60" dur="500"/>
                                            <p:tgtEl>
                                              <p:spTgt spid="73"/>
                                            </p:tgtEl>
                                          </p:cBhvr>
                                        </p:animEffect>
                                      </p:childTnLst>
                                    </p:cTn>
                                  </p:par>
                                </p:childTnLst>
                              </p:cTn>
                            </p:par>
                            <p:par>
                              <p:cTn id="61" fill="hold">
                                <p:stCondLst>
                                  <p:cond delay="6950"/>
                                </p:stCondLst>
                                <p:childTnLst>
                                  <p:par>
                                    <p:cTn id="62" presetID="22" presetClass="entr" presetSubtype="8" fill="hold" nodeType="afterEffect">
                                      <p:stCondLst>
                                        <p:cond delay="0"/>
                                      </p:stCondLst>
                                      <p:childTnLst>
                                        <p:set>
                                          <p:cBhvr>
                                            <p:cTn id="63" dur="1" fill="hold">
                                              <p:stCondLst>
                                                <p:cond delay="0"/>
                                              </p:stCondLst>
                                            </p:cTn>
                                            <p:tgtEl>
                                              <p:spTgt spid="79"/>
                                            </p:tgtEl>
                                            <p:attrNameLst>
                                              <p:attrName>style.visibility</p:attrName>
                                            </p:attrNameLst>
                                          </p:cBhvr>
                                          <p:to>
                                            <p:strVal val="visible"/>
                                          </p:to>
                                        </p:set>
                                        <p:animEffect transition="in" filter="wipe(left)">
                                          <p:cBhvr>
                                            <p:cTn id="64" dur="500"/>
                                            <p:tgtEl>
                                              <p:spTgt spid="79"/>
                                            </p:tgtEl>
                                          </p:cBhvr>
                                        </p:animEffect>
                                      </p:childTnLst>
                                    </p:cTn>
                                  </p:par>
                                </p:childTnLst>
                              </p:cTn>
                            </p:par>
                            <p:par>
                              <p:cTn id="65" fill="hold">
                                <p:stCondLst>
                                  <p:cond delay="7450"/>
                                </p:stCondLst>
                                <p:childTnLst>
                                  <p:par>
                                    <p:cTn id="66" presetID="53" presetClass="entr" presetSubtype="16" fill="hold"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Effect transition="in" filter="fade">
                                          <p:cBhvr>
                                            <p:cTn id="70" dur="500"/>
                                            <p:tgtEl>
                                              <p:spTgt spid="86"/>
                                            </p:tgtEl>
                                          </p:cBhvr>
                                        </p:animEffect>
                                      </p:childTnLst>
                                    </p:cTn>
                                  </p:par>
                                </p:childTnLst>
                              </p:cTn>
                            </p:par>
                            <p:par>
                              <p:cTn id="71" fill="hold">
                                <p:stCondLst>
                                  <p:cond delay="7950"/>
                                </p:stCondLst>
                                <p:childTnLst>
                                  <p:par>
                                    <p:cTn id="72" presetID="42" presetClass="entr" presetSubtype="0" fill="hold" grpId="0" nodeType="afterEffect">
                                      <p:stCondLst>
                                        <p:cond delay="0"/>
                                      </p:stCondLst>
                                      <p:childTnLst>
                                        <p:set>
                                          <p:cBhvr>
                                            <p:cTn id="73" dur="1" fill="hold">
                                              <p:stCondLst>
                                                <p:cond delay="0"/>
                                              </p:stCondLst>
                                            </p:cTn>
                                            <p:tgtEl>
                                              <p:spTgt spid="92"/>
                                            </p:tgtEl>
                                            <p:attrNameLst>
                                              <p:attrName>style.visibility</p:attrName>
                                            </p:attrNameLst>
                                          </p:cBhvr>
                                          <p:to>
                                            <p:strVal val="visible"/>
                                          </p:to>
                                        </p:set>
                                        <p:animEffect transition="in" filter="fade">
                                          <p:cBhvr>
                                            <p:cTn id="74" dur="500"/>
                                            <p:tgtEl>
                                              <p:spTgt spid="92"/>
                                            </p:tgtEl>
                                          </p:cBhvr>
                                        </p:animEffect>
                                        <p:anim calcmode="lin" valueType="num">
                                          <p:cBhvr>
                                            <p:cTn id="75" dur="500" fill="hold"/>
                                            <p:tgtEl>
                                              <p:spTgt spid="92"/>
                                            </p:tgtEl>
                                            <p:attrNameLst>
                                              <p:attrName>ppt_x</p:attrName>
                                            </p:attrNameLst>
                                          </p:cBhvr>
                                          <p:tavLst>
                                            <p:tav tm="0">
                                              <p:val>
                                                <p:strVal val="#ppt_x"/>
                                              </p:val>
                                            </p:tav>
                                            <p:tav tm="100000">
                                              <p:val>
                                                <p:strVal val="#ppt_x"/>
                                              </p:val>
                                            </p:tav>
                                          </p:tavLst>
                                        </p:anim>
                                        <p:anim calcmode="lin" valueType="num">
                                          <p:cBhvr>
                                            <p:cTn id="76" dur="500" fill="hold"/>
                                            <p:tgtEl>
                                              <p:spTgt spid="92"/>
                                            </p:tgtEl>
                                            <p:attrNameLst>
                                              <p:attrName>ppt_y</p:attrName>
                                            </p:attrNameLst>
                                          </p:cBhvr>
                                          <p:tavLst>
                                            <p:tav tm="0">
                                              <p:val>
                                                <p:strVal val="#ppt_y+.1"/>
                                              </p:val>
                                            </p:tav>
                                            <p:tav tm="100000">
                                              <p:val>
                                                <p:strVal val="#ppt_y"/>
                                              </p:val>
                                            </p:tav>
                                          </p:tavLst>
                                        </p:anim>
                                      </p:childTnLst>
                                    </p:cTn>
                                  </p:par>
                                </p:childTnLst>
                              </p:cTn>
                            </p:par>
                            <p:par>
                              <p:cTn id="77" fill="hold">
                                <p:stCondLst>
                                  <p:cond delay="8450"/>
                                </p:stCondLst>
                                <p:childTnLst>
                                  <p:par>
                                    <p:cTn id="78" presetID="22" presetClass="entr" presetSubtype="2" fill="hold" nodeType="after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wipe(right)">
                                          <p:cBhvr>
                                            <p:cTn id="80" dur="500"/>
                                            <p:tgtEl>
                                              <p:spTgt spid="83"/>
                                            </p:tgtEl>
                                          </p:cBhvr>
                                        </p:animEffect>
                                      </p:childTnLst>
                                    </p:cTn>
                                  </p:par>
                                </p:childTnLst>
                              </p:cTn>
                            </p:par>
                            <p:par>
                              <p:cTn id="81" fill="hold">
                                <p:stCondLst>
                                  <p:cond delay="8950"/>
                                </p:stCondLst>
                                <p:childTnLst>
                                  <p:par>
                                    <p:cTn id="82" presetID="22" presetClass="entr" presetSubtype="8" fill="hold" nodeType="afterEffect">
                                      <p:stCondLst>
                                        <p:cond delay="0"/>
                                      </p:stCondLst>
                                      <p:childTnLst>
                                        <p:set>
                                          <p:cBhvr>
                                            <p:cTn id="83" dur="1" fill="hold">
                                              <p:stCondLst>
                                                <p:cond delay="0"/>
                                              </p:stCondLst>
                                            </p:cTn>
                                            <p:tgtEl>
                                              <p:spTgt spid="89"/>
                                            </p:tgtEl>
                                            <p:attrNameLst>
                                              <p:attrName>style.visibility</p:attrName>
                                            </p:attrNameLst>
                                          </p:cBhvr>
                                          <p:to>
                                            <p:strVal val="visible"/>
                                          </p:to>
                                        </p:set>
                                        <p:animEffect transition="in" filter="wipe(left)">
                                          <p:cBhvr>
                                            <p:cTn id="84" dur="500"/>
                                            <p:tgtEl>
                                              <p:spTgt spid="89"/>
                                            </p:tgtEl>
                                          </p:cBhvr>
                                        </p:animEffect>
                                      </p:childTnLst>
                                    </p:cTn>
                                  </p:par>
                                </p:childTnLst>
                              </p:cTn>
                            </p:par>
                            <p:par>
                              <p:cTn id="85" fill="hold">
                                <p:stCondLst>
                                  <p:cond delay="9450"/>
                                </p:stCondLst>
                                <p:childTnLst>
                                  <p:par>
                                    <p:cTn id="86" presetID="53" presetClass="entr" presetSubtype="16" fill="hold" nodeType="afterEffect">
                                      <p:stCondLst>
                                        <p:cond delay="0"/>
                                      </p:stCondLst>
                                      <p:childTnLst>
                                        <p:set>
                                          <p:cBhvr>
                                            <p:cTn id="87" dur="1" fill="hold">
                                              <p:stCondLst>
                                                <p:cond delay="0"/>
                                              </p:stCondLst>
                                            </p:cTn>
                                            <p:tgtEl>
                                              <p:spTgt spid="96"/>
                                            </p:tgtEl>
                                            <p:attrNameLst>
                                              <p:attrName>style.visibility</p:attrName>
                                            </p:attrNameLst>
                                          </p:cBhvr>
                                          <p:to>
                                            <p:strVal val="visible"/>
                                          </p:to>
                                        </p:set>
                                        <p:anim calcmode="lin" valueType="num">
                                          <p:cBhvr>
                                            <p:cTn id="88" dur="500" fill="hold"/>
                                            <p:tgtEl>
                                              <p:spTgt spid="96"/>
                                            </p:tgtEl>
                                            <p:attrNameLst>
                                              <p:attrName>ppt_w</p:attrName>
                                            </p:attrNameLst>
                                          </p:cBhvr>
                                          <p:tavLst>
                                            <p:tav tm="0">
                                              <p:val>
                                                <p:fltVal val="0"/>
                                              </p:val>
                                            </p:tav>
                                            <p:tav tm="100000">
                                              <p:val>
                                                <p:strVal val="#ppt_w"/>
                                              </p:val>
                                            </p:tav>
                                          </p:tavLst>
                                        </p:anim>
                                        <p:anim calcmode="lin" valueType="num">
                                          <p:cBhvr>
                                            <p:cTn id="89" dur="500" fill="hold"/>
                                            <p:tgtEl>
                                              <p:spTgt spid="96"/>
                                            </p:tgtEl>
                                            <p:attrNameLst>
                                              <p:attrName>ppt_h</p:attrName>
                                            </p:attrNameLst>
                                          </p:cBhvr>
                                          <p:tavLst>
                                            <p:tav tm="0">
                                              <p:val>
                                                <p:fltVal val="0"/>
                                              </p:val>
                                            </p:tav>
                                            <p:tav tm="100000">
                                              <p:val>
                                                <p:strVal val="#ppt_h"/>
                                              </p:val>
                                            </p:tav>
                                          </p:tavLst>
                                        </p:anim>
                                        <p:animEffect transition="in" filter="fade">
                                          <p:cBhvr>
                                            <p:cTn id="90" dur="500"/>
                                            <p:tgtEl>
                                              <p:spTgt spid="96"/>
                                            </p:tgtEl>
                                          </p:cBhvr>
                                        </p:animEffect>
                                      </p:childTnLst>
                                    </p:cTn>
                                  </p:par>
                                </p:childTnLst>
                              </p:cTn>
                            </p:par>
                            <p:par>
                              <p:cTn id="91" fill="hold">
                                <p:stCondLst>
                                  <p:cond delay="9950"/>
                                </p:stCondLst>
                                <p:childTnLst>
                                  <p:par>
                                    <p:cTn id="92" presetID="42" presetClass="entr" presetSubtype="0" fill="hold" grpId="0" nodeType="afterEffect">
                                      <p:stCondLst>
                                        <p:cond delay="0"/>
                                      </p:stCondLst>
                                      <p:childTnLst>
                                        <p:set>
                                          <p:cBhvr>
                                            <p:cTn id="93" dur="1" fill="hold">
                                              <p:stCondLst>
                                                <p:cond delay="0"/>
                                              </p:stCondLst>
                                            </p:cTn>
                                            <p:tgtEl>
                                              <p:spTgt spid="102"/>
                                            </p:tgtEl>
                                            <p:attrNameLst>
                                              <p:attrName>style.visibility</p:attrName>
                                            </p:attrNameLst>
                                          </p:cBhvr>
                                          <p:to>
                                            <p:strVal val="visible"/>
                                          </p:to>
                                        </p:set>
                                        <p:animEffect transition="in" filter="fade">
                                          <p:cBhvr>
                                            <p:cTn id="94" dur="500"/>
                                            <p:tgtEl>
                                              <p:spTgt spid="102"/>
                                            </p:tgtEl>
                                          </p:cBhvr>
                                        </p:animEffect>
                                        <p:anim calcmode="lin" valueType="num">
                                          <p:cBhvr>
                                            <p:cTn id="95" dur="500" fill="hold"/>
                                            <p:tgtEl>
                                              <p:spTgt spid="102"/>
                                            </p:tgtEl>
                                            <p:attrNameLst>
                                              <p:attrName>ppt_x</p:attrName>
                                            </p:attrNameLst>
                                          </p:cBhvr>
                                          <p:tavLst>
                                            <p:tav tm="0">
                                              <p:val>
                                                <p:strVal val="#ppt_x"/>
                                              </p:val>
                                            </p:tav>
                                            <p:tav tm="100000">
                                              <p:val>
                                                <p:strVal val="#ppt_x"/>
                                              </p:val>
                                            </p:tav>
                                          </p:tavLst>
                                        </p:anim>
                                        <p:anim calcmode="lin" valueType="num">
                                          <p:cBhvr>
                                            <p:cTn id="96" dur="500" fill="hold"/>
                                            <p:tgtEl>
                                              <p:spTgt spid="102"/>
                                            </p:tgtEl>
                                            <p:attrNameLst>
                                              <p:attrName>ppt_y</p:attrName>
                                            </p:attrNameLst>
                                          </p:cBhvr>
                                          <p:tavLst>
                                            <p:tav tm="0">
                                              <p:val>
                                                <p:strVal val="#ppt_y+.1"/>
                                              </p:val>
                                            </p:tav>
                                            <p:tav tm="100000">
                                              <p:val>
                                                <p:strVal val="#ppt_y"/>
                                              </p:val>
                                            </p:tav>
                                          </p:tavLst>
                                        </p:anim>
                                      </p:childTnLst>
                                    </p:cTn>
                                  </p:par>
                                </p:childTnLst>
                              </p:cTn>
                            </p:par>
                            <p:par>
                              <p:cTn id="97" fill="hold">
                                <p:stCondLst>
                                  <p:cond delay="10450"/>
                                </p:stCondLst>
                                <p:childTnLst>
                                  <p:par>
                                    <p:cTn id="98" presetID="22" presetClass="entr" presetSubtype="2" fill="hold" nodeType="afterEffect">
                                      <p:stCondLst>
                                        <p:cond delay="0"/>
                                      </p:stCondLst>
                                      <p:childTnLst>
                                        <p:set>
                                          <p:cBhvr>
                                            <p:cTn id="99" dur="1" fill="hold">
                                              <p:stCondLst>
                                                <p:cond delay="0"/>
                                              </p:stCondLst>
                                            </p:cTn>
                                            <p:tgtEl>
                                              <p:spTgt spid="93"/>
                                            </p:tgtEl>
                                            <p:attrNameLst>
                                              <p:attrName>style.visibility</p:attrName>
                                            </p:attrNameLst>
                                          </p:cBhvr>
                                          <p:to>
                                            <p:strVal val="visible"/>
                                          </p:to>
                                        </p:set>
                                        <p:animEffect transition="in" filter="wipe(right)">
                                          <p:cBhvr>
                                            <p:cTn id="100" dur="500"/>
                                            <p:tgtEl>
                                              <p:spTgt spid="93"/>
                                            </p:tgtEl>
                                          </p:cBhvr>
                                        </p:animEffect>
                                      </p:childTnLst>
                                    </p:cTn>
                                  </p:par>
                                </p:childTnLst>
                              </p:cTn>
                            </p:par>
                            <p:par>
                              <p:cTn id="101" fill="hold">
                                <p:stCondLst>
                                  <p:cond delay="10950"/>
                                </p:stCondLst>
                                <p:childTnLst>
                                  <p:par>
                                    <p:cTn id="102" presetID="22" presetClass="entr" presetSubtype="8" fill="hold" nodeType="afterEffect">
                                      <p:stCondLst>
                                        <p:cond delay="0"/>
                                      </p:stCondLst>
                                      <p:childTnLst>
                                        <p:set>
                                          <p:cBhvr>
                                            <p:cTn id="103" dur="1" fill="hold">
                                              <p:stCondLst>
                                                <p:cond delay="0"/>
                                              </p:stCondLst>
                                            </p:cTn>
                                            <p:tgtEl>
                                              <p:spTgt spid="99"/>
                                            </p:tgtEl>
                                            <p:attrNameLst>
                                              <p:attrName>style.visibility</p:attrName>
                                            </p:attrNameLst>
                                          </p:cBhvr>
                                          <p:to>
                                            <p:strVal val="visible"/>
                                          </p:to>
                                        </p:set>
                                        <p:animEffect transition="in" filter="wipe(left)">
                                          <p:cBhvr>
                                            <p:cTn id="104" dur="500"/>
                                            <p:tgtEl>
                                              <p:spTgt spid="99"/>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4" fill="hold" grpId="0" nodeType="click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wipe(down)">
                                          <p:cBhvr>
                                            <p:cTn id="10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72" grpId="0" animBg="1"/>
          <p:bldP spid="82" grpId="0" animBg="1"/>
          <p:bldP spid="92" grpId="0" animBg="1"/>
          <p:bldP spid="102" grpId="0" animBg="1"/>
          <p:bldP spid="47" grpId="0" bldLvl="0" autoUpdateAnimBg="0"/>
          <p:bldP spid="49"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3" name="椭圆 392"/>
          <p:cNvSpPr/>
          <p:nvPr/>
        </p:nvSpPr>
        <p:spPr>
          <a:xfrm>
            <a:off x="3626931" y="4398666"/>
            <a:ext cx="2312518" cy="349847"/>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0380" tIns="60190" rIns="120380" bIns="60190" rtlCol="0" anchor="ctr"/>
          <a:lstStyle/>
          <a:p>
            <a:pPr algn="ctr" defTabSz="1203839"/>
            <a:endParaRPr lang="zh-CN" altLang="en-US" sz="1876">
              <a:solidFill>
                <a:prstClr val="white"/>
              </a:solidFill>
            </a:endParaRPr>
          </a:p>
        </p:txBody>
      </p:sp>
      <p:grpSp>
        <p:nvGrpSpPr>
          <p:cNvPr id="394" name="组合 393"/>
          <p:cNvGrpSpPr/>
          <p:nvPr/>
        </p:nvGrpSpPr>
        <p:grpSpPr>
          <a:xfrm>
            <a:off x="3711555" y="1008652"/>
            <a:ext cx="2128430" cy="3568226"/>
            <a:chOff x="3546995" y="2016281"/>
            <a:chExt cx="1616382" cy="2709799"/>
          </a:xfrm>
        </p:grpSpPr>
        <p:sp>
          <p:nvSpPr>
            <p:cNvPr id="395" name="Freeform 33"/>
            <p:cNvSpPr>
              <a:spLocks/>
            </p:cNvSpPr>
            <p:nvPr/>
          </p:nvSpPr>
          <p:spPr bwMode="auto">
            <a:xfrm>
              <a:off x="3546995" y="2016281"/>
              <a:ext cx="1616382" cy="20287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396" name="Freeform 33"/>
            <p:cNvSpPr>
              <a:spLocks/>
            </p:cNvSpPr>
            <p:nvPr/>
          </p:nvSpPr>
          <p:spPr bwMode="auto">
            <a:xfrm>
              <a:off x="3587885" y="2067602"/>
              <a:ext cx="1534601" cy="1926082"/>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grpSp>
          <p:nvGrpSpPr>
            <p:cNvPr id="397" name="组合 396"/>
            <p:cNvGrpSpPr/>
            <p:nvPr/>
          </p:nvGrpSpPr>
          <p:grpSpPr>
            <a:xfrm>
              <a:off x="3999883" y="4025097"/>
              <a:ext cx="716912" cy="700983"/>
              <a:chOff x="3759201" y="3508375"/>
              <a:chExt cx="828024" cy="809626"/>
            </a:xfrm>
          </p:grpSpPr>
          <p:sp>
            <p:nvSpPr>
              <p:cNvPr id="398" name="Freeform 6"/>
              <p:cNvSpPr>
                <a:spLocks/>
              </p:cNvSpPr>
              <p:nvPr/>
            </p:nvSpPr>
            <p:spPr bwMode="auto">
              <a:xfrm>
                <a:off x="3764900" y="3508375"/>
                <a:ext cx="822325" cy="757238"/>
              </a:xfrm>
              <a:custGeom>
                <a:avLst/>
                <a:gdLst>
                  <a:gd name="T0" fmla="*/ 216 w 220"/>
                  <a:gd name="T1" fmla="*/ 0 h 202"/>
                  <a:gd name="T2" fmla="*/ 213 w 220"/>
                  <a:gd name="T3" fmla="*/ 3 h 202"/>
                  <a:gd name="T4" fmla="*/ 213 w 220"/>
                  <a:gd name="T5" fmla="*/ 14 h 202"/>
                  <a:gd name="T6" fmla="*/ 211 w 220"/>
                  <a:gd name="T7" fmla="*/ 16 h 202"/>
                  <a:gd name="T8" fmla="*/ 218 w 220"/>
                  <a:gd name="T9" fmla="*/ 24 h 202"/>
                  <a:gd name="T10" fmla="*/ 217 w 220"/>
                  <a:gd name="T11" fmla="*/ 35 h 202"/>
                  <a:gd name="T12" fmla="*/ 210 w 220"/>
                  <a:gd name="T13" fmla="*/ 42 h 202"/>
                  <a:gd name="T14" fmla="*/ 209 w 220"/>
                  <a:gd name="T15" fmla="*/ 48 h 202"/>
                  <a:gd name="T16" fmla="*/ 217 w 220"/>
                  <a:gd name="T17" fmla="*/ 55 h 202"/>
                  <a:gd name="T18" fmla="*/ 216 w 220"/>
                  <a:gd name="T19" fmla="*/ 66 h 202"/>
                  <a:gd name="T20" fmla="*/ 210 w 220"/>
                  <a:gd name="T21" fmla="*/ 71 h 202"/>
                  <a:gd name="T22" fmla="*/ 210 w 220"/>
                  <a:gd name="T23" fmla="*/ 80 h 202"/>
                  <a:gd name="T24" fmla="*/ 218 w 220"/>
                  <a:gd name="T25" fmla="*/ 89 h 202"/>
                  <a:gd name="T26" fmla="*/ 214 w 220"/>
                  <a:gd name="T27" fmla="*/ 97 h 202"/>
                  <a:gd name="T28" fmla="*/ 209 w 220"/>
                  <a:gd name="T29" fmla="*/ 102 h 202"/>
                  <a:gd name="T30" fmla="*/ 210 w 220"/>
                  <a:gd name="T31" fmla="*/ 108 h 202"/>
                  <a:gd name="T32" fmla="*/ 217 w 220"/>
                  <a:gd name="T33" fmla="*/ 116 h 202"/>
                  <a:gd name="T34" fmla="*/ 215 w 220"/>
                  <a:gd name="T35" fmla="*/ 125 h 202"/>
                  <a:gd name="T36" fmla="*/ 209 w 220"/>
                  <a:gd name="T37" fmla="*/ 131 h 202"/>
                  <a:gd name="T38" fmla="*/ 209 w 220"/>
                  <a:gd name="T39" fmla="*/ 138 h 202"/>
                  <a:gd name="T40" fmla="*/ 214 w 220"/>
                  <a:gd name="T41" fmla="*/ 145 h 202"/>
                  <a:gd name="T42" fmla="*/ 206 w 220"/>
                  <a:gd name="T43" fmla="*/ 161 h 202"/>
                  <a:gd name="T44" fmla="*/ 159 w 220"/>
                  <a:gd name="T45" fmla="*/ 202 h 202"/>
                  <a:gd name="T46" fmla="*/ 61 w 220"/>
                  <a:gd name="T47" fmla="*/ 202 h 202"/>
                  <a:gd name="T48" fmla="*/ 13 w 220"/>
                  <a:gd name="T49" fmla="*/ 161 h 202"/>
                  <a:gd name="T50" fmla="*/ 12 w 220"/>
                  <a:gd name="T51" fmla="*/ 152 h 202"/>
                  <a:gd name="T52" fmla="*/ 9 w 220"/>
                  <a:gd name="T53" fmla="*/ 142 h 202"/>
                  <a:gd name="T54" fmla="*/ 2 w 220"/>
                  <a:gd name="T55" fmla="*/ 135 h 202"/>
                  <a:gd name="T56" fmla="*/ 5 w 220"/>
                  <a:gd name="T57" fmla="*/ 126 h 202"/>
                  <a:gd name="T58" fmla="*/ 8 w 220"/>
                  <a:gd name="T59" fmla="*/ 119 h 202"/>
                  <a:gd name="T60" fmla="*/ 4 w 220"/>
                  <a:gd name="T61" fmla="*/ 108 h 202"/>
                  <a:gd name="T62" fmla="*/ 3 w 220"/>
                  <a:gd name="T63" fmla="*/ 97 h 202"/>
                  <a:gd name="T64" fmla="*/ 8 w 220"/>
                  <a:gd name="T65" fmla="*/ 91 h 202"/>
                  <a:gd name="T66" fmla="*/ 8 w 220"/>
                  <a:gd name="T67" fmla="*/ 85 h 202"/>
                  <a:gd name="T68" fmla="*/ 2 w 220"/>
                  <a:gd name="T69" fmla="*/ 76 h 202"/>
                  <a:gd name="T70" fmla="*/ 5 w 220"/>
                  <a:gd name="T71" fmla="*/ 66 h 202"/>
                  <a:gd name="T72" fmla="*/ 9 w 220"/>
                  <a:gd name="T73" fmla="*/ 61 h 202"/>
                  <a:gd name="T74" fmla="*/ 8 w 220"/>
                  <a:gd name="T75" fmla="*/ 54 h 202"/>
                  <a:gd name="T76" fmla="*/ 2 w 220"/>
                  <a:gd name="T77" fmla="*/ 44 h 202"/>
                  <a:gd name="T78" fmla="*/ 2 w 220"/>
                  <a:gd name="T79" fmla="*/ 16 h 202"/>
                  <a:gd name="T80" fmla="*/ 2 w 220"/>
                  <a:gd name="T81" fmla="*/ 11 h 202"/>
                  <a:gd name="T82" fmla="*/ 2 w 220"/>
                  <a:gd name="T83" fmla="*/ 1 h 202"/>
                  <a:gd name="T84" fmla="*/ 0 w 220"/>
                  <a:gd name="T85" fmla="*/ 0 h 202"/>
                  <a:gd name="T86" fmla="*/ 216 w 220"/>
                  <a:gd name="T87"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399" name="Freeform 7"/>
              <p:cNvSpPr>
                <a:spLocks/>
              </p:cNvSpPr>
              <p:nvPr/>
            </p:nvSpPr>
            <p:spPr bwMode="auto">
              <a:xfrm>
                <a:off x="3996676" y="4268788"/>
                <a:ext cx="350838" cy="49213"/>
              </a:xfrm>
              <a:custGeom>
                <a:avLst/>
                <a:gdLst>
                  <a:gd name="T0" fmla="*/ 0 w 94"/>
                  <a:gd name="T1" fmla="*/ 0 h 13"/>
                  <a:gd name="T2" fmla="*/ 94 w 94"/>
                  <a:gd name="T3" fmla="*/ 0 h 13"/>
                  <a:gd name="T4" fmla="*/ 85 w 94"/>
                  <a:gd name="T5" fmla="*/ 9 h 13"/>
                  <a:gd name="T6" fmla="*/ 74 w 94"/>
                  <a:gd name="T7" fmla="*/ 13 h 13"/>
                  <a:gd name="T8" fmla="*/ 19 w 94"/>
                  <a:gd name="T9" fmla="*/ 13 h 13"/>
                  <a:gd name="T10" fmla="*/ 8 w 94"/>
                  <a:gd name="T11" fmla="*/ 9 h 13"/>
                  <a:gd name="T12" fmla="*/ 0 w 9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0" name="Freeform 8"/>
              <p:cNvSpPr>
                <a:spLocks/>
              </p:cNvSpPr>
              <p:nvPr/>
            </p:nvSpPr>
            <p:spPr bwMode="auto">
              <a:xfrm>
                <a:off x="4173538" y="3527425"/>
                <a:ext cx="247650" cy="33338"/>
              </a:xfrm>
              <a:custGeom>
                <a:avLst/>
                <a:gdLst>
                  <a:gd name="T0" fmla="*/ 4 w 66"/>
                  <a:gd name="T1" fmla="*/ 1 h 9"/>
                  <a:gd name="T2" fmla="*/ 64 w 66"/>
                  <a:gd name="T3" fmla="*/ 1 h 9"/>
                  <a:gd name="T4" fmla="*/ 62 w 66"/>
                  <a:gd name="T5" fmla="*/ 7 h 9"/>
                  <a:gd name="T6" fmla="*/ 0 w 66"/>
                  <a:gd name="T7" fmla="*/ 9 h 9"/>
                  <a:gd name="T8" fmla="*/ 20 w 66"/>
                  <a:gd name="T9" fmla="*/ 5 h 9"/>
                  <a:gd name="T10" fmla="*/ 17 w 66"/>
                  <a:gd name="T11" fmla="*/ 3 h 9"/>
                  <a:gd name="T12" fmla="*/ 4 w 66"/>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1" name="Freeform 9"/>
              <p:cNvSpPr>
                <a:spLocks/>
              </p:cNvSpPr>
              <p:nvPr/>
            </p:nvSpPr>
            <p:spPr bwMode="auto">
              <a:xfrm>
                <a:off x="4173538" y="3571875"/>
                <a:ext cx="242888" cy="93663"/>
              </a:xfrm>
              <a:custGeom>
                <a:avLst/>
                <a:gdLst>
                  <a:gd name="T0" fmla="*/ 11 w 65"/>
                  <a:gd name="T1" fmla="*/ 0 h 25"/>
                  <a:gd name="T2" fmla="*/ 60 w 65"/>
                  <a:gd name="T3" fmla="*/ 1 h 25"/>
                  <a:gd name="T4" fmla="*/ 65 w 65"/>
                  <a:gd name="T5" fmla="*/ 10 h 25"/>
                  <a:gd name="T6" fmla="*/ 57 w 65"/>
                  <a:gd name="T7" fmla="*/ 21 h 25"/>
                  <a:gd name="T8" fmla="*/ 0 w 65"/>
                  <a:gd name="T9" fmla="*/ 25 h 25"/>
                  <a:gd name="T10" fmla="*/ 21 w 65"/>
                  <a:gd name="T11" fmla="*/ 20 h 25"/>
                  <a:gd name="T12" fmla="*/ 22 w 65"/>
                  <a:gd name="T13" fmla="*/ 12 h 25"/>
                  <a:gd name="T14" fmla="*/ 23 w 65"/>
                  <a:gd name="T15" fmla="*/ 6 h 25"/>
                  <a:gd name="T16" fmla="*/ 23 w 65"/>
                  <a:gd name="T17" fmla="*/ 3 h 25"/>
                  <a:gd name="T18" fmla="*/ 11 w 65"/>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2" name="Freeform 10"/>
              <p:cNvSpPr>
                <a:spLocks/>
              </p:cNvSpPr>
              <p:nvPr/>
            </p:nvSpPr>
            <p:spPr bwMode="auto">
              <a:xfrm>
                <a:off x="4106863" y="3698875"/>
                <a:ext cx="303213" cy="34925"/>
              </a:xfrm>
              <a:custGeom>
                <a:avLst/>
                <a:gdLst>
                  <a:gd name="T0" fmla="*/ 20 w 81"/>
                  <a:gd name="T1" fmla="*/ 1 h 9"/>
                  <a:gd name="T2" fmla="*/ 73 w 81"/>
                  <a:gd name="T3" fmla="*/ 0 h 9"/>
                  <a:gd name="T4" fmla="*/ 80 w 81"/>
                  <a:gd name="T5" fmla="*/ 3 h 9"/>
                  <a:gd name="T6" fmla="*/ 3 w 81"/>
                  <a:gd name="T7" fmla="*/ 9 h 9"/>
                  <a:gd name="T8" fmla="*/ 24 w 81"/>
                  <a:gd name="T9" fmla="*/ 5 h 9"/>
                  <a:gd name="T10" fmla="*/ 20 w 81"/>
                  <a:gd name="T11" fmla="*/ 1 h 9"/>
                </a:gdLst>
                <a:ahLst/>
                <a:cxnLst>
                  <a:cxn ang="0">
                    <a:pos x="T0" y="T1"/>
                  </a:cxn>
                  <a:cxn ang="0">
                    <a:pos x="T2" y="T3"/>
                  </a:cxn>
                  <a:cxn ang="0">
                    <a:pos x="T4" y="T5"/>
                  </a:cxn>
                  <a:cxn ang="0">
                    <a:pos x="T6" y="T7"/>
                  </a:cxn>
                  <a:cxn ang="0">
                    <a:pos x="T8" y="T9"/>
                  </a:cxn>
                  <a:cxn ang="0">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3" name="Freeform 11"/>
              <p:cNvSpPr>
                <a:spLocks/>
              </p:cNvSpPr>
              <p:nvPr/>
            </p:nvSpPr>
            <p:spPr bwMode="auto">
              <a:xfrm>
                <a:off x="4140201" y="3756025"/>
                <a:ext cx="269875" cy="25400"/>
              </a:xfrm>
              <a:custGeom>
                <a:avLst/>
                <a:gdLst>
                  <a:gd name="T0" fmla="*/ 26 w 72"/>
                  <a:gd name="T1" fmla="*/ 1 h 7"/>
                  <a:gd name="T2" fmla="*/ 72 w 72"/>
                  <a:gd name="T3" fmla="*/ 0 h 7"/>
                  <a:gd name="T4" fmla="*/ 49 w 72"/>
                  <a:gd name="T5" fmla="*/ 5 h 7"/>
                  <a:gd name="T6" fmla="*/ 4 w 72"/>
                  <a:gd name="T7" fmla="*/ 7 h 7"/>
                  <a:gd name="T8" fmla="*/ 26 w 72"/>
                  <a:gd name="T9" fmla="*/ 1 h 7"/>
                </a:gdLst>
                <a:ahLst/>
                <a:cxnLst>
                  <a:cxn ang="0">
                    <a:pos x="T0" y="T1"/>
                  </a:cxn>
                  <a:cxn ang="0">
                    <a:pos x="T2" y="T3"/>
                  </a:cxn>
                  <a:cxn ang="0">
                    <a:pos x="T4" y="T5"/>
                  </a:cxn>
                  <a:cxn ang="0">
                    <a:pos x="T6" y="T7"/>
                  </a:cxn>
                  <a:cxn ang="0">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4" name="Freeform 12"/>
              <p:cNvSpPr>
                <a:spLocks/>
              </p:cNvSpPr>
              <p:nvPr/>
            </p:nvSpPr>
            <p:spPr bwMode="auto">
              <a:xfrm>
                <a:off x="4125913" y="3811588"/>
                <a:ext cx="287338" cy="38100"/>
              </a:xfrm>
              <a:custGeom>
                <a:avLst/>
                <a:gdLst>
                  <a:gd name="T0" fmla="*/ 15 w 77"/>
                  <a:gd name="T1" fmla="*/ 2 h 10"/>
                  <a:gd name="T2" fmla="*/ 73 w 77"/>
                  <a:gd name="T3" fmla="*/ 0 h 10"/>
                  <a:gd name="T4" fmla="*/ 72 w 77"/>
                  <a:gd name="T5" fmla="*/ 5 h 10"/>
                  <a:gd name="T6" fmla="*/ 0 w 77"/>
                  <a:gd name="T7" fmla="*/ 10 h 10"/>
                  <a:gd name="T8" fmla="*/ 31 w 77"/>
                  <a:gd name="T9" fmla="*/ 5 h 10"/>
                  <a:gd name="T10" fmla="*/ 15 w 77"/>
                  <a:gd name="T11" fmla="*/ 2 h 10"/>
                </a:gdLst>
                <a:ahLst/>
                <a:cxnLst>
                  <a:cxn ang="0">
                    <a:pos x="T0" y="T1"/>
                  </a:cxn>
                  <a:cxn ang="0">
                    <a:pos x="T2" y="T3"/>
                  </a:cxn>
                  <a:cxn ang="0">
                    <a:pos x="T4" y="T5"/>
                  </a:cxn>
                  <a:cxn ang="0">
                    <a:pos x="T6" y="T7"/>
                  </a:cxn>
                  <a:cxn ang="0">
                    <a:pos x="T8" y="T9"/>
                  </a:cxn>
                  <a:cxn ang="0">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5" name="Freeform 13"/>
              <p:cNvSpPr>
                <a:spLocks/>
              </p:cNvSpPr>
              <p:nvPr/>
            </p:nvSpPr>
            <p:spPr bwMode="auto">
              <a:xfrm>
                <a:off x="4195763" y="3868738"/>
                <a:ext cx="217488" cy="33338"/>
              </a:xfrm>
              <a:custGeom>
                <a:avLst/>
                <a:gdLst>
                  <a:gd name="T0" fmla="*/ 0 w 58"/>
                  <a:gd name="T1" fmla="*/ 4 h 9"/>
                  <a:gd name="T2" fmla="*/ 56 w 58"/>
                  <a:gd name="T3" fmla="*/ 0 h 9"/>
                  <a:gd name="T4" fmla="*/ 0 w 58"/>
                  <a:gd name="T5" fmla="*/ 4 h 9"/>
                </a:gdLst>
                <a:ahLst/>
                <a:cxnLst>
                  <a:cxn ang="0">
                    <a:pos x="T0" y="T1"/>
                  </a:cxn>
                  <a:cxn ang="0">
                    <a:pos x="T2" y="T3"/>
                  </a:cxn>
                  <a:cxn ang="0">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6" name="Freeform 14"/>
              <p:cNvSpPr>
                <a:spLocks/>
              </p:cNvSpPr>
              <p:nvPr/>
            </p:nvSpPr>
            <p:spPr bwMode="auto">
              <a:xfrm>
                <a:off x="4117976" y="3935413"/>
                <a:ext cx="280988" cy="30163"/>
              </a:xfrm>
              <a:custGeom>
                <a:avLst/>
                <a:gdLst>
                  <a:gd name="T0" fmla="*/ 23 w 75"/>
                  <a:gd name="T1" fmla="*/ 0 h 8"/>
                  <a:gd name="T2" fmla="*/ 71 w 75"/>
                  <a:gd name="T3" fmla="*/ 0 h 8"/>
                  <a:gd name="T4" fmla="*/ 65 w 75"/>
                  <a:gd name="T5" fmla="*/ 4 h 8"/>
                  <a:gd name="T6" fmla="*/ 0 w 75"/>
                  <a:gd name="T7" fmla="*/ 8 h 8"/>
                  <a:gd name="T8" fmla="*/ 31 w 75"/>
                  <a:gd name="T9" fmla="*/ 3 h 8"/>
                  <a:gd name="T10" fmla="*/ 23 w 75"/>
                  <a:gd name="T11" fmla="*/ 0 h 8"/>
                </a:gdLst>
                <a:ahLst/>
                <a:cxnLst>
                  <a:cxn ang="0">
                    <a:pos x="T0" y="T1"/>
                  </a:cxn>
                  <a:cxn ang="0">
                    <a:pos x="T2" y="T3"/>
                  </a:cxn>
                  <a:cxn ang="0">
                    <a:pos x="T4" y="T5"/>
                  </a:cxn>
                  <a:cxn ang="0">
                    <a:pos x="T6" y="T7"/>
                  </a:cxn>
                  <a:cxn ang="0">
                    <a:pos x="T8" y="T9"/>
                  </a:cxn>
                  <a:cxn ang="0">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7" name="Freeform 15"/>
              <p:cNvSpPr>
                <a:spLocks/>
              </p:cNvSpPr>
              <p:nvPr/>
            </p:nvSpPr>
            <p:spPr bwMode="auto">
              <a:xfrm>
                <a:off x="4206876" y="3984625"/>
                <a:ext cx="206375" cy="25400"/>
              </a:xfrm>
              <a:custGeom>
                <a:avLst/>
                <a:gdLst>
                  <a:gd name="T0" fmla="*/ 0 w 55"/>
                  <a:gd name="T1" fmla="*/ 3 h 7"/>
                  <a:gd name="T2" fmla="*/ 53 w 55"/>
                  <a:gd name="T3" fmla="*/ 0 h 7"/>
                  <a:gd name="T4" fmla="*/ 0 w 55"/>
                  <a:gd name="T5" fmla="*/ 3 h 7"/>
                </a:gdLst>
                <a:ahLst/>
                <a:cxnLst>
                  <a:cxn ang="0">
                    <a:pos x="T0" y="T1"/>
                  </a:cxn>
                  <a:cxn ang="0">
                    <a:pos x="T2" y="T3"/>
                  </a:cxn>
                  <a:cxn ang="0">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8" name="Freeform 16"/>
              <p:cNvSpPr>
                <a:spLocks/>
              </p:cNvSpPr>
              <p:nvPr/>
            </p:nvSpPr>
            <p:spPr bwMode="auto">
              <a:xfrm>
                <a:off x="4222751" y="4044949"/>
                <a:ext cx="160338" cy="28576"/>
              </a:xfrm>
              <a:custGeom>
                <a:avLst/>
                <a:gdLst>
                  <a:gd name="T0" fmla="*/ 0 w 43"/>
                  <a:gd name="T1" fmla="*/ 2 h 8"/>
                  <a:gd name="T2" fmla="*/ 41 w 43"/>
                  <a:gd name="T3" fmla="*/ 1 h 8"/>
                  <a:gd name="T4" fmla="*/ 26 w 43"/>
                  <a:gd name="T5" fmla="*/ 7 h 8"/>
                  <a:gd name="T6" fmla="*/ 0 w 43"/>
                  <a:gd name="T7" fmla="*/ 2 h 8"/>
                </a:gdLst>
                <a:ahLst/>
                <a:cxnLst>
                  <a:cxn ang="0">
                    <a:pos x="T0" y="T1"/>
                  </a:cxn>
                  <a:cxn ang="0">
                    <a:pos x="T2" y="T3"/>
                  </a:cxn>
                  <a:cxn ang="0">
                    <a:pos x="T4" y="T5"/>
                  </a:cxn>
                  <a:cxn ang="0">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09" name="Freeform 17"/>
              <p:cNvSpPr>
                <a:spLocks/>
              </p:cNvSpPr>
              <p:nvPr/>
            </p:nvSpPr>
            <p:spPr bwMode="auto">
              <a:xfrm>
                <a:off x="4151313" y="4070350"/>
                <a:ext cx="314325" cy="30163"/>
              </a:xfrm>
              <a:custGeom>
                <a:avLst/>
                <a:gdLst>
                  <a:gd name="T0" fmla="*/ 0 w 84"/>
                  <a:gd name="T1" fmla="*/ 5 h 8"/>
                  <a:gd name="T2" fmla="*/ 84 w 84"/>
                  <a:gd name="T3" fmla="*/ 0 h 8"/>
                  <a:gd name="T4" fmla="*/ 32 w 84"/>
                  <a:gd name="T5" fmla="*/ 8 h 8"/>
                  <a:gd name="T6" fmla="*/ 0 w 84"/>
                  <a:gd name="T7" fmla="*/ 5 h 8"/>
                </a:gdLst>
                <a:ahLst/>
                <a:cxnLst>
                  <a:cxn ang="0">
                    <a:pos x="T0" y="T1"/>
                  </a:cxn>
                  <a:cxn ang="0">
                    <a:pos x="T2" y="T3"/>
                  </a:cxn>
                  <a:cxn ang="0">
                    <a:pos x="T4" y="T5"/>
                  </a:cxn>
                  <a:cxn ang="0">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0" name="Freeform 18"/>
              <p:cNvSpPr>
                <a:spLocks/>
              </p:cNvSpPr>
              <p:nvPr/>
            </p:nvSpPr>
            <p:spPr bwMode="auto">
              <a:xfrm>
                <a:off x="4514851" y="3703638"/>
                <a:ext cx="36513" cy="22225"/>
              </a:xfrm>
              <a:custGeom>
                <a:avLst/>
                <a:gdLst>
                  <a:gd name="T0" fmla="*/ 7 w 10"/>
                  <a:gd name="T1" fmla="*/ 0 h 6"/>
                  <a:gd name="T2" fmla="*/ 0 w 10"/>
                  <a:gd name="T3" fmla="*/ 6 h 6"/>
                  <a:gd name="T4" fmla="*/ 7 w 10"/>
                  <a:gd name="T5" fmla="*/ 0 h 6"/>
                </a:gdLst>
                <a:ahLst/>
                <a:cxnLst>
                  <a:cxn ang="0">
                    <a:pos x="T0" y="T1"/>
                  </a:cxn>
                  <a:cxn ang="0">
                    <a:pos x="T2" y="T3"/>
                  </a:cxn>
                  <a:cxn ang="0">
                    <a:pos x="T4" y="T5"/>
                  </a:cxn>
                </a:cxnLst>
                <a:rect l="0" t="0" r="r" b="b"/>
                <a:pathLst>
                  <a:path w="10" h="6">
                    <a:moveTo>
                      <a:pt x="7" y="0"/>
                    </a:moveTo>
                    <a:cubicBezTo>
                      <a:pt x="7" y="0"/>
                      <a:pt x="10" y="5"/>
                      <a:pt x="0" y="6"/>
                    </a:cubicBezTo>
                    <a:lnTo>
                      <a:pt x="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1" name="Freeform 19"/>
              <p:cNvSpPr>
                <a:spLocks/>
              </p:cNvSpPr>
              <p:nvPr/>
            </p:nvSpPr>
            <p:spPr bwMode="auto">
              <a:xfrm>
                <a:off x="4510088" y="3579813"/>
                <a:ext cx="41275" cy="19050"/>
              </a:xfrm>
              <a:custGeom>
                <a:avLst/>
                <a:gdLst>
                  <a:gd name="T0" fmla="*/ 8 w 11"/>
                  <a:gd name="T1" fmla="*/ 0 h 5"/>
                  <a:gd name="T2" fmla="*/ 0 w 11"/>
                  <a:gd name="T3" fmla="*/ 5 h 5"/>
                  <a:gd name="T4" fmla="*/ 8 w 11"/>
                  <a:gd name="T5" fmla="*/ 0 h 5"/>
                </a:gdLst>
                <a:ahLst/>
                <a:cxnLst>
                  <a:cxn ang="0">
                    <a:pos x="T0" y="T1"/>
                  </a:cxn>
                  <a:cxn ang="0">
                    <a:pos x="T2" y="T3"/>
                  </a:cxn>
                  <a:cxn ang="0">
                    <a:pos x="T4" y="T5"/>
                  </a:cxn>
                </a:cxnLst>
                <a:rect l="0" t="0" r="r" b="b"/>
                <a:pathLst>
                  <a:path w="11" h="5">
                    <a:moveTo>
                      <a:pt x="8" y="0"/>
                    </a:moveTo>
                    <a:cubicBezTo>
                      <a:pt x="8" y="0"/>
                      <a:pt x="11" y="4"/>
                      <a:pt x="0" y="5"/>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2" name="Freeform 20"/>
              <p:cNvSpPr>
                <a:spLocks/>
              </p:cNvSpPr>
              <p:nvPr/>
            </p:nvSpPr>
            <p:spPr bwMode="auto">
              <a:xfrm>
                <a:off x="4495801" y="3819525"/>
                <a:ext cx="55563" cy="19050"/>
              </a:xfrm>
              <a:custGeom>
                <a:avLst/>
                <a:gdLst>
                  <a:gd name="T0" fmla="*/ 11 w 15"/>
                  <a:gd name="T1" fmla="*/ 0 h 5"/>
                  <a:gd name="T2" fmla="*/ 0 w 15"/>
                  <a:gd name="T3" fmla="*/ 5 h 5"/>
                  <a:gd name="T4" fmla="*/ 11 w 15"/>
                  <a:gd name="T5" fmla="*/ 0 h 5"/>
                </a:gdLst>
                <a:ahLst/>
                <a:cxnLst>
                  <a:cxn ang="0">
                    <a:pos x="T0" y="T1"/>
                  </a:cxn>
                  <a:cxn ang="0">
                    <a:pos x="T2" y="T3"/>
                  </a:cxn>
                  <a:cxn ang="0">
                    <a:pos x="T4" y="T5"/>
                  </a:cxn>
                </a:cxnLst>
                <a:rect l="0" t="0" r="r" b="b"/>
                <a:pathLst>
                  <a:path w="15" h="5">
                    <a:moveTo>
                      <a:pt x="11" y="0"/>
                    </a:moveTo>
                    <a:cubicBezTo>
                      <a:pt x="11" y="0"/>
                      <a:pt x="15" y="4"/>
                      <a:pt x="0" y="5"/>
                    </a:cubicBezTo>
                    <a:lnTo>
                      <a:pt x="1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3" name="Freeform 21"/>
              <p:cNvSpPr>
                <a:spLocks/>
              </p:cNvSpPr>
              <p:nvPr/>
            </p:nvSpPr>
            <p:spPr bwMode="auto">
              <a:xfrm>
                <a:off x="4498976" y="3894138"/>
                <a:ext cx="46038" cy="57150"/>
              </a:xfrm>
              <a:custGeom>
                <a:avLst/>
                <a:gdLst>
                  <a:gd name="T0" fmla="*/ 6 w 12"/>
                  <a:gd name="T1" fmla="*/ 0 h 15"/>
                  <a:gd name="T2" fmla="*/ 7 w 12"/>
                  <a:gd name="T3" fmla="*/ 6 h 15"/>
                  <a:gd name="T4" fmla="*/ 12 w 12"/>
                  <a:gd name="T5" fmla="*/ 12 h 15"/>
                  <a:gd name="T6" fmla="*/ 0 w 12"/>
                  <a:gd name="T7" fmla="*/ 14 h 15"/>
                  <a:gd name="T8" fmla="*/ 6 w 12"/>
                  <a:gd name="T9" fmla="*/ 10 h 15"/>
                  <a:gd name="T10" fmla="*/ 6 w 12"/>
                  <a:gd name="T11" fmla="*/ 0 h 15"/>
                </a:gdLst>
                <a:ahLst/>
                <a:cxnLst>
                  <a:cxn ang="0">
                    <a:pos x="T0" y="T1"/>
                  </a:cxn>
                  <a:cxn ang="0">
                    <a:pos x="T2" y="T3"/>
                  </a:cxn>
                  <a:cxn ang="0">
                    <a:pos x="T4" y="T5"/>
                  </a:cxn>
                  <a:cxn ang="0">
                    <a:pos x="T6" y="T7"/>
                  </a:cxn>
                  <a:cxn ang="0">
                    <a:pos x="T8" y="T9"/>
                  </a:cxn>
                  <a:cxn ang="0">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4" name="Freeform 22"/>
              <p:cNvSpPr>
                <a:spLocks/>
              </p:cNvSpPr>
              <p:nvPr/>
            </p:nvSpPr>
            <p:spPr bwMode="auto">
              <a:xfrm>
                <a:off x="4518026" y="4037013"/>
                <a:ext cx="22225" cy="19050"/>
              </a:xfrm>
              <a:custGeom>
                <a:avLst/>
                <a:gdLst>
                  <a:gd name="T0" fmla="*/ 3 w 6"/>
                  <a:gd name="T1" fmla="*/ 0 h 5"/>
                  <a:gd name="T2" fmla="*/ 0 w 6"/>
                  <a:gd name="T3" fmla="*/ 5 h 5"/>
                  <a:gd name="T4" fmla="*/ 3 w 6"/>
                  <a:gd name="T5" fmla="*/ 0 h 5"/>
                </a:gdLst>
                <a:ahLst/>
                <a:cxnLst>
                  <a:cxn ang="0">
                    <a:pos x="T0" y="T1"/>
                  </a:cxn>
                  <a:cxn ang="0">
                    <a:pos x="T2" y="T3"/>
                  </a:cxn>
                  <a:cxn ang="0">
                    <a:pos x="T4" y="T5"/>
                  </a:cxn>
                </a:cxnLst>
                <a:rect l="0" t="0" r="r" b="b"/>
                <a:pathLst>
                  <a:path w="6" h="5">
                    <a:moveTo>
                      <a:pt x="3" y="0"/>
                    </a:moveTo>
                    <a:cubicBezTo>
                      <a:pt x="3" y="0"/>
                      <a:pt x="6" y="4"/>
                      <a:pt x="0" y="5"/>
                    </a:cubicBezTo>
                    <a:lnTo>
                      <a:pt x="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5" name="Freeform 23"/>
              <p:cNvSpPr>
                <a:spLocks/>
              </p:cNvSpPr>
              <p:nvPr/>
            </p:nvSpPr>
            <p:spPr bwMode="auto">
              <a:xfrm>
                <a:off x="3814763" y="3557588"/>
                <a:ext cx="206375" cy="22225"/>
              </a:xfrm>
              <a:custGeom>
                <a:avLst/>
                <a:gdLst>
                  <a:gd name="T0" fmla="*/ 0 w 55"/>
                  <a:gd name="T1" fmla="*/ 0 h 6"/>
                  <a:gd name="T2" fmla="*/ 55 w 55"/>
                  <a:gd name="T3" fmla="*/ 3 h 6"/>
                  <a:gd name="T4" fmla="*/ 0 w 55"/>
                  <a:gd name="T5" fmla="*/ 0 h 6"/>
                </a:gdLst>
                <a:ahLst/>
                <a:cxnLst>
                  <a:cxn ang="0">
                    <a:pos x="T0" y="T1"/>
                  </a:cxn>
                  <a:cxn ang="0">
                    <a:pos x="T2" y="T3"/>
                  </a:cxn>
                  <a:cxn ang="0">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6" name="Freeform 24"/>
              <p:cNvSpPr>
                <a:spLocks/>
              </p:cNvSpPr>
              <p:nvPr/>
            </p:nvSpPr>
            <p:spPr bwMode="auto">
              <a:xfrm>
                <a:off x="3762376" y="3744913"/>
                <a:ext cx="71438" cy="17463"/>
              </a:xfrm>
              <a:custGeom>
                <a:avLst/>
                <a:gdLst>
                  <a:gd name="T0" fmla="*/ 7 w 19"/>
                  <a:gd name="T1" fmla="*/ 0 h 5"/>
                  <a:gd name="T2" fmla="*/ 19 w 19"/>
                  <a:gd name="T3" fmla="*/ 1 h 5"/>
                  <a:gd name="T4" fmla="*/ 4 w 19"/>
                  <a:gd name="T5" fmla="*/ 4 h 5"/>
                  <a:gd name="T6" fmla="*/ 7 w 19"/>
                  <a:gd name="T7" fmla="*/ 0 h 5"/>
                </a:gdLst>
                <a:ahLst/>
                <a:cxnLst>
                  <a:cxn ang="0">
                    <a:pos x="T0" y="T1"/>
                  </a:cxn>
                  <a:cxn ang="0">
                    <a:pos x="T2" y="T3"/>
                  </a:cxn>
                  <a:cxn ang="0">
                    <a:pos x="T4" y="T5"/>
                  </a:cxn>
                  <a:cxn ang="0">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7" name="Freeform 25"/>
              <p:cNvSpPr>
                <a:spLocks/>
              </p:cNvSpPr>
              <p:nvPr/>
            </p:nvSpPr>
            <p:spPr bwMode="auto">
              <a:xfrm>
                <a:off x="3762376" y="3857625"/>
                <a:ext cx="74613" cy="14288"/>
              </a:xfrm>
              <a:custGeom>
                <a:avLst/>
                <a:gdLst>
                  <a:gd name="T0" fmla="*/ 6 w 20"/>
                  <a:gd name="T1" fmla="*/ 0 h 4"/>
                  <a:gd name="T2" fmla="*/ 20 w 20"/>
                  <a:gd name="T3" fmla="*/ 0 h 4"/>
                  <a:gd name="T4" fmla="*/ 2 w 20"/>
                  <a:gd name="T5" fmla="*/ 4 h 4"/>
                  <a:gd name="T6" fmla="*/ 6 w 20"/>
                  <a:gd name="T7" fmla="*/ 0 h 4"/>
                </a:gdLst>
                <a:ahLst/>
                <a:cxnLst>
                  <a:cxn ang="0">
                    <a:pos x="T0" y="T1"/>
                  </a:cxn>
                  <a:cxn ang="0">
                    <a:pos x="T2" y="T3"/>
                  </a:cxn>
                  <a:cxn ang="0">
                    <a:pos x="T4" y="T5"/>
                  </a:cxn>
                  <a:cxn ang="0">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8" name="Freeform 26"/>
              <p:cNvSpPr>
                <a:spLocks/>
              </p:cNvSpPr>
              <p:nvPr/>
            </p:nvSpPr>
            <p:spPr bwMode="auto">
              <a:xfrm>
                <a:off x="3759201" y="3979863"/>
                <a:ext cx="74613" cy="19050"/>
              </a:xfrm>
              <a:custGeom>
                <a:avLst/>
                <a:gdLst>
                  <a:gd name="T0" fmla="*/ 6 w 20"/>
                  <a:gd name="T1" fmla="*/ 0 h 5"/>
                  <a:gd name="T2" fmla="*/ 20 w 20"/>
                  <a:gd name="T3" fmla="*/ 1 h 5"/>
                  <a:gd name="T4" fmla="*/ 2 w 20"/>
                  <a:gd name="T5" fmla="*/ 5 h 5"/>
                  <a:gd name="T6" fmla="*/ 6 w 20"/>
                  <a:gd name="T7" fmla="*/ 0 h 5"/>
                </a:gdLst>
                <a:ahLst/>
                <a:cxnLst>
                  <a:cxn ang="0">
                    <a:pos x="T0" y="T1"/>
                  </a:cxn>
                  <a:cxn ang="0">
                    <a:pos x="T2" y="T3"/>
                  </a:cxn>
                  <a:cxn ang="0">
                    <a:pos x="T4" y="T5"/>
                  </a:cxn>
                  <a:cxn ang="0">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19" name="Freeform 27"/>
              <p:cNvSpPr>
                <a:spLocks/>
              </p:cNvSpPr>
              <p:nvPr/>
            </p:nvSpPr>
            <p:spPr bwMode="auto">
              <a:xfrm>
                <a:off x="3822701" y="4086225"/>
                <a:ext cx="268288" cy="33338"/>
              </a:xfrm>
              <a:custGeom>
                <a:avLst/>
                <a:gdLst>
                  <a:gd name="T0" fmla="*/ 0 w 72"/>
                  <a:gd name="T1" fmla="*/ 0 h 9"/>
                  <a:gd name="T2" fmla="*/ 68 w 72"/>
                  <a:gd name="T3" fmla="*/ 1 h 9"/>
                  <a:gd name="T4" fmla="*/ 0 w 72"/>
                  <a:gd name="T5" fmla="*/ 0 h 9"/>
                </a:gdLst>
                <a:ahLst/>
                <a:cxnLst>
                  <a:cxn ang="0">
                    <a:pos x="T0" y="T1"/>
                  </a:cxn>
                  <a:cxn ang="0">
                    <a:pos x="T2" y="T3"/>
                  </a:cxn>
                  <a:cxn ang="0">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0" name="Freeform 28"/>
              <p:cNvSpPr>
                <a:spLocks/>
              </p:cNvSpPr>
              <p:nvPr/>
            </p:nvSpPr>
            <p:spPr bwMode="auto">
              <a:xfrm>
                <a:off x="4300538" y="4114800"/>
                <a:ext cx="134938" cy="120650"/>
              </a:xfrm>
              <a:custGeom>
                <a:avLst/>
                <a:gdLst>
                  <a:gd name="T0" fmla="*/ 36 w 36"/>
                  <a:gd name="T1" fmla="*/ 0 h 32"/>
                  <a:gd name="T2" fmla="*/ 3 w 36"/>
                  <a:gd name="T3" fmla="*/ 31 h 32"/>
                  <a:gd name="T4" fmla="*/ 36 w 36"/>
                  <a:gd name="T5" fmla="*/ 0 h 32"/>
                </a:gdLst>
                <a:ahLst/>
                <a:cxnLst>
                  <a:cxn ang="0">
                    <a:pos x="T0" y="T1"/>
                  </a:cxn>
                  <a:cxn ang="0">
                    <a:pos x="T2" y="T3"/>
                  </a:cxn>
                  <a:cxn ang="0">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grpSp>
      </p:grpSp>
      <p:grpSp>
        <p:nvGrpSpPr>
          <p:cNvPr id="421" name="Group 37"/>
          <p:cNvGrpSpPr>
            <a:grpSpLocks noChangeAspect="1"/>
          </p:cNvGrpSpPr>
          <p:nvPr/>
        </p:nvGrpSpPr>
        <p:grpSpPr bwMode="auto">
          <a:xfrm>
            <a:off x="3685333" y="985156"/>
            <a:ext cx="2180907" cy="2638823"/>
            <a:chOff x="2250" y="790"/>
            <a:chExt cx="1205" cy="1458"/>
          </a:xfrm>
        </p:grpSpPr>
        <p:sp>
          <p:nvSpPr>
            <p:cNvPr id="422" name="Rectangle 38"/>
            <p:cNvSpPr>
              <a:spLocks noChangeArrowheads="1"/>
            </p:cNvSpPr>
            <p:nvPr/>
          </p:nvSpPr>
          <p:spPr bwMode="auto">
            <a:xfrm>
              <a:off x="2847" y="1827"/>
              <a:ext cx="12" cy="369"/>
            </a:xfrm>
            <a:prstGeom prst="rect">
              <a:avLst/>
            </a:prstGeom>
            <a:solidFill>
              <a:srgbClr val="50505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3"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Lst>
              <a:ahLst/>
              <a:cxnLst>
                <a:cxn ang="0">
                  <a:pos x="T0" y="T1"/>
                </a:cxn>
                <a:cxn ang="0">
                  <a:pos x="T2" y="T3"/>
                </a:cxn>
                <a:cxn ang="0">
                  <a:pos x="T4" y="T5"/>
                </a:cxn>
                <a:cxn ang="0">
                  <a:pos x="T6" y="T7"/>
                </a:cxn>
                <a:cxn ang="0">
                  <a:pos x="T8" y="T9"/>
                </a:cxn>
              </a:cxnLst>
              <a:rect l="0" t="0" r="r" b="b"/>
              <a:pathLst>
                <a:path w="170" h="19">
                  <a:moveTo>
                    <a:pt x="170" y="19"/>
                  </a:moveTo>
                  <a:lnTo>
                    <a:pt x="0" y="12"/>
                  </a:lnTo>
                  <a:lnTo>
                    <a:pt x="0" y="0"/>
                  </a:lnTo>
                  <a:lnTo>
                    <a:pt x="170" y="7"/>
                  </a:lnTo>
                  <a:lnTo>
                    <a:pt x="17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4"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Lst>
              <a:ahLst/>
              <a:cxnLst>
                <a:cxn ang="0">
                  <a:pos x="T0" y="T1"/>
                </a:cxn>
                <a:cxn ang="0">
                  <a:pos x="T2" y="T3"/>
                </a:cxn>
                <a:cxn ang="0">
                  <a:pos x="T4" y="T5"/>
                </a:cxn>
                <a:cxn ang="0">
                  <a:pos x="T6" y="T7"/>
                </a:cxn>
                <a:cxn ang="0">
                  <a:pos x="T8" y="T9"/>
                </a:cxn>
              </a:cxnLst>
              <a:rect l="0" t="0" r="r" b="b"/>
              <a:pathLst>
                <a:path w="130" h="170">
                  <a:moveTo>
                    <a:pt x="120" y="170"/>
                  </a:moveTo>
                  <a:lnTo>
                    <a:pt x="0" y="7"/>
                  </a:lnTo>
                  <a:lnTo>
                    <a:pt x="9" y="0"/>
                  </a:lnTo>
                  <a:lnTo>
                    <a:pt x="130" y="163"/>
                  </a:lnTo>
                  <a:lnTo>
                    <a:pt x="120" y="17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5"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Lst>
              <a:ahLst/>
              <a:cxnLst>
                <a:cxn ang="0">
                  <a:pos x="T0" y="T1"/>
                </a:cxn>
                <a:cxn ang="0">
                  <a:pos x="T2" y="T3"/>
                </a:cxn>
                <a:cxn ang="0">
                  <a:pos x="T4" y="T5"/>
                </a:cxn>
                <a:cxn ang="0">
                  <a:pos x="T6" y="T7"/>
                </a:cxn>
                <a:cxn ang="0">
                  <a:pos x="T8" y="T9"/>
                </a:cxn>
              </a:cxnLst>
              <a:rect l="0" t="0" r="r" b="b"/>
              <a:pathLst>
                <a:path w="191" h="151">
                  <a:moveTo>
                    <a:pt x="7" y="151"/>
                  </a:moveTo>
                  <a:lnTo>
                    <a:pt x="0" y="142"/>
                  </a:lnTo>
                  <a:lnTo>
                    <a:pt x="184" y="0"/>
                  </a:lnTo>
                  <a:lnTo>
                    <a:pt x="191" y="10"/>
                  </a:lnTo>
                  <a:lnTo>
                    <a:pt x="7" y="1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6"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Lst>
              <a:ahLst/>
              <a:cxnLst>
                <a:cxn ang="0">
                  <a:pos x="T0" y="T1"/>
                </a:cxn>
                <a:cxn ang="0">
                  <a:pos x="T2" y="T3"/>
                </a:cxn>
                <a:cxn ang="0">
                  <a:pos x="T4" y="T5"/>
                </a:cxn>
                <a:cxn ang="0">
                  <a:pos x="T6" y="T7"/>
                </a:cxn>
                <a:cxn ang="0">
                  <a:pos x="T8" y="T9"/>
                </a:cxn>
              </a:cxnLst>
              <a:rect l="0" t="0" r="r" b="b"/>
              <a:pathLst>
                <a:path w="265" h="19">
                  <a:moveTo>
                    <a:pt x="0" y="19"/>
                  </a:moveTo>
                  <a:lnTo>
                    <a:pt x="0" y="7"/>
                  </a:lnTo>
                  <a:lnTo>
                    <a:pt x="265" y="0"/>
                  </a:lnTo>
                  <a:lnTo>
                    <a:pt x="265" y="12"/>
                  </a:lnTo>
                  <a:lnTo>
                    <a:pt x="0" y="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7"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Lst>
              <a:ahLst/>
              <a:cxnLst>
                <a:cxn ang="0">
                  <a:pos x="T0" y="T1"/>
                </a:cxn>
                <a:cxn ang="0">
                  <a:pos x="T2" y="T3"/>
                </a:cxn>
                <a:cxn ang="0">
                  <a:pos x="T4" y="T5"/>
                </a:cxn>
                <a:cxn ang="0">
                  <a:pos x="T6" y="T7"/>
                </a:cxn>
                <a:cxn ang="0">
                  <a:pos x="T8" y="T9"/>
                </a:cxn>
              </a:cxnLst>
              <a:rect l="0" t="0" r="r" b="b"/>
              <a:pathLst>
                <a:path w="66" h="201">
                  <a:moveTo>
                    <a:pt x="54" y="201"/>
                  </a:moveTo>
                  <a:lnTo>
                    <a:pt x="0" y="2"/>
                  </a:lnTo>
                  <a:lnTo>
                    <a:pt x="12" y="0"/>
                  </a:lnTo>
                  <a:lnTo>
                    <a:pt x="66" y="198"/>
                  </a:lnTo>
                  <a:lnTo>
                    <a:pt x="54" y="20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8"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Lst>
              <a:ahLst/>
              <a:cxnLst>
                <a:cxn ang="0">
                  <a:pos x="T0" y="T1"/>
                </a:cxn>
                <a:cxn ang="0">
                  <a:pos x="T2" y="T3"/>
                </a:cxn>
                <a:cxn ang="0">
                  <a:pos x="T4" y="T5"/>
                </a:cxn>
                <a:cxn ang="0">
                  <a:pos x="T6" y="T7"/>
                </a:cxn>
                <a:cxn ang="0">
                  <a:pos x="T8" y="T9"/>
                </a:cxn>
              </a:cxnLst>
              <a:rect l="0" t="0" r="r" b="b"/>
              <a:pathLst>
                <a:path w="154" h="175">
                  <a:moveTo>
                    <a:pt x="9" y="175"/>
                  </a:moveTo>
                  <a:lnTo>
                    <a:pt x="0" y="167"/>
                  </a:lnTo>
                  <a:lnTo>
                    <a:pt x="147" y="0"/>
                  </a:lnTo>
                  <a:lnTo>
                    <a:pt x="154" y="7"/>
                  </a:lnTo>
                  <a:lnTo>
                    <a:pt x="9" y="17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29"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Lst>
              <a:ahLst/>
              <a:cxnLst>
                <a:cxn ang="0">
                  <a:pos x="T0" y="T1"/>
                </a:cxn>
                <a:cxn ang="0">
                  <a:pos x="T2" y="T3"/>
                </a:cxn>
                <a:cxn ang="0">
                  <a:pos x="T4" y="T5"/>
                </a:cxn>
                <a:cxn ang="0">
                  <a:pos x="T6" y="T7"/>
                </a:cxn>
                <a:cxn ang="0">
                  <a:pos x="T8" y="T9"/>
                </a:cxn>
              </a:cxnLst>
              <a:rect l="0" t="0" r="r" b="b"/>
              <a:pathLst>
                <a:path w="203" h="35">
                  <a:moveTo>
                    <a:pt x="203" y="35"/>
                  </a:moveTo>
                  <a:lnTo>
                    <a:pt x="0" y="9"/>
                  </a:lnTo>
                  <a:lnTo>
                    <a:pt x="2" y="0"/>
                  </a:lnTo>
                  <a:lnTo>
                    <a:pt x="203" y="26"/>
                  </a:lnTo>
                  <a:lnTo>
                    <a:pt x="203" y="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0"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Lst>
              <a:ahLst/>
              <a:cxnLst>
                <a:cxn ang="0">
                  <a:pos x="T0" y="T1"/>
                </a:cxn>
                <a:cxn ang="0">
                  <a:pos x="T2" y="T3"/>
                </a:cxn>
                <a:cxn ang="0">
                  <a:pos x="T4" y="T5"/>
                </a:cxn>
                <a:cxn ang="0">
                  <a:pos x="T6" y="T7"/>
                </a:cxn>
                <a:cxn ang="0">
                  <a:pos x="T8" y="T9"/>
                </a:cxn>
              </a:cxnLst>
              <a:rect l="0" t="0" r="r" b="b"/>
              <a:pathLst>
                <a:path w="132" h="206">
                  <a:moveTo>
                    <a:pt x="9" y="206"/>
                  </a:moveTo>
                  <a:lnTo>
                    <a:pt x="0" y="199"/>
                  </a:lnTo>
                  <a:lnTo>
                    <a:pt x="122" y="0"/>
                  </a:lnTo>
                  <a:lnTo>
                    <a:pt x="132" y="8"/>
                  </a:lnTo>
                  <a:lnTo>
                    <a:pt x="9" y="2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1"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Lst>
              <a:ahLst/>
              <a:cxnLst>
                <a:cxn ang="0">
                  <a:pos x="T0" y="T1"/>
                </a:cxn>
                <a:cxn ang="0">
                  <a:pos x="T2" y="T3"/>
                </a:cxn>
                <a:cxn ang="0">
                  <a:pos x="T4" y="T5"/>
                </a:cxn>
                <a:cxn ang="0">
                  <a:pos x="T6" y="T7"/>
                </a:cxn>
                <a:cxn ang="0">
                  <a:pos x="T8" y="T9"/>
                </a:cxn>
              </a:cxnLst>
              <a:rect l="0" t="0" r="r" b="b"/>
              <a:pathLst>
                <a:path w="156" h="118">
                  <a:moveTo>
                    <a:pt x="7" y="118"/>
                  </a:moveTo>
                  <a:lnTo>
                    <a:pt x="0" y="108"/>
                  </a:lnTo>
                  <a:lnTo>
                    <a:pt x="149" y="0"/>
                  </a:lnTo>
                  <a:lnTo>
                    <a:pt x="156" y="7"/>
                  </a:lnTo>
                  <a:lnTo>
                    <a:pt x="7" y="11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2"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Lst>
              <a:ahLst/>
              <a:cxnLst>
                <a:cxn ang="0">
                  <a:pos x="T0" y="T1"/>
                </a:cxn>
                <a:cxn ang="0">
                  <a:pos x="T2" y="T3"/>
                </a:cxn>
                <a:cxn ang="0">
                  <a:pos x="T4" y="T5"/>
                </a:cxn>
                <a:cxn ang="0">
                  <a:pos x="T6" y="T7"/>
                </a:cxn>
                <a:cxn ang="0">
                  <a:pos x="T8" y="T9"/>
                </a:cxn>
              </a:cxnLst>
              <a:rect l="0" t="0" r="r" b="b"/>
              <a:pathLst>
                <a:path w="18" h="144">
                  <a:moveTo>
                    <a:pt x="11" y="144"/>
                  </a:moveTo>
                  <a:lnTo>
                    <a:pt x="0" y="144"/>
                  </a:lnTo>
                  <a:lnTo>
                    <a:pt x="7" y="0"/>
                  </a:lnTo>
                  <a:lnTo>
                    <a:pt x="18" y="0"/>
                  </a:lnTo>
                  <a:lnTo>
                    <a:pt x="11" y="14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3"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Lst>
              <a:ahLst/>
              <a:cxnLst>
                <a:cxn ang="0">
                  <a:pos x="T0" y="T1"/>
                </a:cxn>
                <a:cxn ang="0">
                  <a:pos x="T2" y="T3"/>
                </a:cxn>
                <a:cxn ang="0">
                  <a:pos x="T4" y="T5"/>
                </a:cxn>
                <a:cxn ang="0">
                  <a:pos x="T6" y="T7"/>
                </a:cxn>
                <a:cxn ang="0">
                  <a:pos x="T8" y="T9"/>
                </a:cxn>
              </a:cxnLst>
              <a:rect l="0" t="0" r="r" b="b"/>
              <a:pathLst>
                <a:path w="297" h="40">
                  <a:moveTo>
                    <a:pt x="297" y="40"/>
                  </a:moveTo>
                  <a:lnTo>
                    <a:pt x="0" y="10"/>
                  </a:lnTo>
                  <a:lnTo>
                    <a:pt x="0" y="0"/>
                  </a:lnTo>
                  <a:lnTo>
                    <a:pt x="297" y="29"/>
                  </a:lnTo>
                  <a:lnTo>
                    <a:pt x="297"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4"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Lst>
              <a:ahLst/>
              <a:cxnLst>
                <a:cxn ang="0">
                  <a:pos x="T0" y="T1"/>
                </a:cxn>
                <a:cxn ang="0">
                  <a:pos x="T2" y="T3"/>
                </a:cxn>
                <a:cxn ang="0">
                  <a:pos x="T4" y="T5"/>
                </a:cxn>
                <a:cxn ang="0">
                  <a:pos x="T6" y="T7"/>
                </a:cxn>
                <a:cxn ang="0">
                  <a:pos x="T8" y="T9"/>
                </a:cxn>
              </a:cxnLst>
              <a:rect l="0" t="0" r="r" b="b"/>
              <a:pathLst>
                <a:path w="14" h="199">
                  <a:moveTo>
                    <a:pt x="3" y="199"/>
                  </a:moveTo>
                  <a:lnTo>
                    <a:pt x="0" y="0"/>
                  </a:lnTo>
                  <a:lnTo>
                    <a:pt x="12" y="0"/>
                  </a:lnTo>
                  <a:lnTo>
                    <a:pt x="14" y="199"/>
                  </a:lnTo>
                  <a:lnTo>
                    <a:pt x="3" y="1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5" name="Freeform 51"/>
            <p:cNvSpPr>
              <a:spLocks/>
            </p:cNvSpPr>
            <p:nvPr/>
          </p:nvSpPr>
          <p:spPr bwMode="auto">
            <a:xfrm>
              <a:off x="3027" y="2042"/>
              <a:ext cx="123" cy="133"/>
            </a:xfrm>
            <a:custGeom>
              <a:avLst/>
              <a:gdLst>
                <a:gd name="T0" fmla="*/ 49 w 52"/>
                <a:gd name="T1" fmla="*/ 56 h 56"/>
                <a:gd name="T2" fmla="*/ 0 w 52"/>
                <a:gd name="T3" fmla="*/ 2 h 56"/>
                <a:gd name="T4" fmla="*/ 4 w 52"/>
                <a:gd name="T5" fmla="*/ 0 h 56"/>
                <a:gd name="T6" fmla="*/ 2 w 52"/>
                <a:gd name="T7" fmla="*/ 1 h 56"/>
                <a:gd name="T8" fmla="*/ 4 w 52"/>
                <a:gd name="T9" fmla="*/ 0 h 56"/>
                <a:gd name="T10" fmla="*/ 52 w 52"/>
                <a:gd name="T11" fmla="*/ 53 h 56"/>
                <a:gd name="T12" fmla="*/ 49 w 52"/>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6"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Lst>
              <a:ahLst/>
              <a:cxnLst>
                <a:cxn ang="0">
                  <a:pos x="T0" y="T1"/>
                </a:cxn>
                <a:cxn ang="0">
                  <a:pos x="T2" y="T3"/>
                </a:cxn>
                <a:cxn ang="0">
                  <a:pos x="T4" y="T5"/>
                </a:cxn>
                <a:cxn ang="0">
                  <a:pos x="T6" y="T7"/>
                </a:cxn>
                <a:cxn ang="0">
                  <a:pos x="T8" y="T9"/>
                </a:cxn>
              </a:cxnLst>
              <a:rect l="0" t="0" r="r" b="b"/>
              <a:pathLst>
                <a:path w="123" h="40">
                  <a:moveTo>
                    <a:pt x="2" y="40"/>
                  </a:moveTo>
                  <a:lnTo>
                    <a:pt x="0" y="30"/>
                  </a:lnTo>
                  <a:lnTo>
                    <a:pt x="120" y="0"/>
                  </a:lnTo>
                  <a:lnTo>
                    <a:pt x="123" y="12"/>
                  </a:lnTo>
                  <a:lnTo>
                    <a:pt x="2" y="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7"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Lst>
              <a:ahLst/>
              <a:cxnLst>
                <a:cxn ang="0">
                  <a:pos x="T0" y="T1"/>
                </a:cxn>
                <a:cxn ang="0">
                  <a:pos x="T2" y="T3"/>
                </a:cxn>
                <a:cxn ang="0">
                  <a:pos x="T4" y="T5"/>
                </a:cxn>
                <a:cxn ang="0">
                  <a:pos x="T6" y="T7"/>
                </a:cxn>
                <a:cxn ang="0">
                  <a:pos x="T8" y="T9"/>
                </a:cxn>
              </a:cxnLst>
              <a:rect l="0" t="0" r="r" b="b"/>
              <a:pathLst>
                <a:path w="38" h="232">
                  <a:moveTo>
                    <a:pt x="10" y="232"/>
                  </a:moveTo>
                  <a:lnTo>
                    <a:pt x="0" y="232"/>
                  </a:lnTo>
                  <a:lnTo>
                    <a:pt x="26" y="0"/>
                  </a:lnTo>
                  <a:lnTo>
                    <a:pt x="38" y="0"/>
                  </a:lnTo>
                  <a:lnTo>
                    <a:pt x="10" y="23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8"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Lst>
              <a:ahLst/>
              <a:cxnLst>
                <a:cxn ang="0">
                  <a:pos x="T0" y="T1"/>
                </a:cxn>
                <a:cxn ang="0">
                  <a:pos x="T2" y="T3"/>
                </a:cxn>
                <a:cxn ang="0">
                  <a:pos x="T4" y="T5"/>
                </a:cxn>
                <a:cxn ang="0">
                  <a:pos x="T6" y="T7"/>
                </a:cxn>
                <a:cxn ang="0">
                  <a:pos x="T8" y="T9"/>
                </a:cxn>
              </a:cxnLst>
              <a:rect l="0" t="0" r="r" b="b"/>
              <a:pathLst>
                <a:path w="111" h="215">
                  <a:moveTo>
                    <a:pt x="9" y="215"/>
                  </a:moveTo>
                  <a:lnTo>
                    <a:pt x="0" y="210"/>
                  </a:lnTo>
                  <a:lnTo>
                    <a:pt x="101" y="0"/>
                  </a:lnTo>
                  <a:lnTo>
                    <a:pt x="111" y="7"/>
                  </a:lnTo>
                  <a:lnTo>
                    <a:pt x="9"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39"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Lst>
              <a:ahLst/>
              <a:cxnLst>
                <a:cxn ang="0">
                  <a:pos x="T0" y="T1"/>
                </a:cxn>
                <a:cxn ang="0">
                  <a:pos x="T2" y="T3"/>
                </a:cxn>
                <a:cxn ang="0">
                  <a:pos x="T4" y="T5"/>
                </a:cxn>
                <a:cxn ang="0">
                  <a:pos x="T6" y="T7"/>
                </a:cxn>
                <a:cxn ang="0">
                  <a:pos x="T8" y="T9"/>
                </a:cxn>
              </a:cxnLst>
              <a:rect l="0" t="0" r="r" b="b"/>
              <a:pathLst>
                <a:path w="132" h="262">
                  <a:moveTo>
                    <a:pt x="12" y="262"/>
                  </a:moveTo>
                  <a:lnTo>
                    <a:pt x="0" y="257"/>
                  </a:lnTo>
                  <a:lnTo>
                    <a:pt x="123" y="0"/>
                  </a:lnTo>
                  <a:lnTo>
                    <a:pt x="132" y="5"/>
                  </a:lnTo>
                  <a:lnTo>
                    <a:pt x="12"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0"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Lst>
              <a:ahLst/>
              <a:cxnLst>
                <a:cxn ang="0">
                  <a:pos x="T0" y="T1"/>
                </a:cxn>
                <a:cxn ang="0">
                  <a:pos x="T2" y="T3"/>
                </a:cxn>
                <a:cxn ang="0">
                  <a:pos x="T4" y="T5"/>
                </a:cxn>
                <a:cxn ang="0">
                  <a:pos x="T6" y="T7"/>
                </a:cxn>
                <a:cxn ang="0">
                  <a:pos x="T8" y="T9"/>
                </a:cxn>
              </a:cxnLst>
              <a:rect l="0" t="0" r="r" b="b"/>
              <a:pathLst>
                <a:path w="140" h="149">
                  <a:moveTo>
                    <a:pt x="130" y="149"/>
                  </a:moveTo>
                  <a:lnTo>
                    <a:pt x="0" y="10"/>
                  </a:lnTo>
                  <a:lnTo>
                    <a:pt x="7" y="0"/>
                  </a:lnTo>
                  <a:lnTo>
                    <a:pt x="140" y="142"/>
                  </a:lnTo>
                  <a:lnTo>
                    <a:pt x="130" y="14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1"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Lst>
              <a:ahLst/>
              <a:cxnLst>
                <a:cxn ang="0">
                  <a:pos x="T0" y="T1"/>
                </a:cxn>
                <a:cxn ang="0">
                  <a:pos x="T2" y="T3"/>
                </a:cxn>
                <a:cxn ang="0">
                  <a:pos x="T4" y="T5"/>
                </a:cxn>
                <a:cxn ang="0">
                  <a:pos x="T6" y="T7"/>
                </a:cxn>
                <a:cxn ang="0">
                  <a:pos x="T8" y="T9"/>
                </a:cxn>
              </a:cxnLst>
              <a:rect l="0" t="0" r="r" b="b"/>
              <a:pathLst>
                <a:path w="127" h="267">
                  <a:moveTo>
                    <a:pt x="9" y="267"/>
                  </a:moveTo>
                  <a:lnTo>
                    <a:pt x="0" y="262"/>
                  </a:lnTo>
                  <a:lnTo>
                    <a:pt x="118" y="0"/>
                  </a:lnTo>
                  <a:lnTo>
                    <a:pt x="127" y="5"/>
                  </a:lnTo>
                  <a:lnTo>
                    <a:pt x="9" y="26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2"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Lst>
              <a:ahLst/>
              <a:cxnLst>
                <a:cxn ang="0">
                  <a:pos x="T0" y="T1"/>
                </a:cxn>
                <a:cxn ang="0">
                  <a:pos x="T2" y="T3"/>
                </a:cxn>
                <a:cxn ang="0">
                  <a:pos x="T4" y="T5"/>
                </a:cxn>
                <a:cxn ang="0">
                  <a:pos x="T6" y="T7"/>
                </a:cxn>
                <a:cxn ang="0">
                  <a:pos x="T8" y="T9"/>
                </a:cxn>
              </a:cxnLst>
              <a:rect l="0" t="0" r="r" b="b"/>
              <a:pathLst>
                <a:path w="175" h="38">
                  <a:moveTo>
                    <a:pt x="173" y="38"/>
                  </a:moveTo>
                  <a:lnTo>
                    <a:pt x="0" y="12"/>
                  </a:lnTo>
                  <a:lnTo>
                    <a:pt x="3" y="0"/>
                  </a:lnTo>
                  <a:lnTo>
                    <a:pt x="175" y="26"/>
                  </a:lnTo>
                  <a:lnTo>
                    <a:pt x="173" y="3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3"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Lst>
              <a:ahLst/>
              <a:cxnLst>
                <a:cxn ang="0">
                  <a:pos x="T0" y="T1"/>
                </a:cxn>
                <a:cxn ang="0">
                  <a:pos x="T2" y="T3"/>
                </a:cxn>
                <a:cxn ang="0">
                  <a:pos x="T4" y="T5"/>
                </a:cxn>
                <a:cxn ang="0">
                  <a:pos x="T6" y="T7"/>
                </a:cxn>
                <a:cxn ang="0">
                  <a:pos x="T8" y="T9"/>
                </a:cxn>
              </a:cxnLst>
              <a:rect l="0" t="0" r="r" b="b"/>
              <a:pathLst>
                <a:path w="154" h="97">
                  <a:moveTo>
                    <a:pt x="147" y="97"/>
                  </a:moveTo>
                  <a:lnTo>
                    <a:pt x="0" y="9"/>
                  </a:lnTo>
                  <a:lnTo>
                    <a:pt x="7" y="0"/>
                  </a:lnTo>
                  <a:lnTo>
                    <a:pt x="154" y="87"/>
                  </a:lnTo>
                  <a:lnTo>
                    <a:pt x="147" y="9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4"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Lst>
              <a:ahLst/>
              <a:cxnLst>
                <a:cxn ang="0">
                  <a:pos x="T0" y="T1"/>
                </a:cxn>
                <a:cxn ang="0">
                  <a:pos x="T2" y="T3"/>
                </a:cxn>
                <a:cxn ang="0">
                  <a:pos x="T4" y="T5"/>
                </a:cxn>
                <a:cxn ang="0">
                  <a:pos x="T6" y="T7"/>
                </a:cxn>
                <a:cxn ang="0">
                  <a:pos x="T8" y="T9"/>
                </a:cxn>
              </a:cxnLst>
              <a:rect l="0" t="0" r="r" b="b"/>
              <a:pathLst>
                <a:path w="251" h="125">
                  <a:moveTo>
                    <a:pt x="5" y="125"/>
                  </a:moveTo>
                  <a:lnTo>
                    <a:pt x="0" y="115"/>
                  </a:lnTo>
                  <a:lnTo>
                    <a:pt x="246" y="0"/>
                  </a:lnTo>
                  <a:lnTo>
                    <a:pt x="251" y="11"/>
                  </a:lnTo>
                  <a:lnTo>
                    <a:pt x="5" y="12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5"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Lst>
              <a:ahLst/>
              <a:cxnLst>
                <a:cxn ang="0">
                  <a:pos x="T0" y="T1"/>
                </a:cxn>
                <a:cxn ang="0">
                  <a:pos x="T2" y="T3"/>
                </a:cxn>
                <a:cxn ang="0">
                  <a:pos x="T4" y="T5"/>
                </a:cxn>
                <a:cxn ang="0">
                  <a:pos x="T6" y="T7"/>
                </a:cxn>
                <a:cxn ang="0">
                  <a:pos x="T8" y="T9"/>
                </a:cxn>
              </a:cxnLst>
              <a:rect l="0" t="0" r="r" b="b"/>
              <a:pathLst>
                <a:path w="45" h="215">
                  <a:moveTo>
                    <a:pt x="36" y="215"/>
                  </a:moveTo>
                  <a:lnTo>
                    <a:pt x="0" y="2"/>
                  </a:lnTo>
                  <a:lnTo>
                    <a:pt x="12" y="0"/>
                  </a:lnTo>
                  <a:lnTo>
                    <a:pt x="45" y="213"/>
                  </a:lnTo>
                  <a:lnTo>
                    <a:pt x="36" y="21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6"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Lst>
              <a:ahLst/>
              <a:cxnLst>
                <a:cxn ang="0">
                  <a:pos x="T0" y="T1"/>
                </a:cxn>
                <a:cxn ang="0">
                  <a:pos x="T2" y="T3"/>
                </a:cxn>
                <a:cxn ang="0">
                  <a:pos x="T4" y="T5"/>
                </a:cxn>
                <a:cxn ang="0">
                  <a:pos x="T6" y="T7"/>
                </a:cxn>
                <a:cxn ang="0">
                  <a:pos x="T8" y="T9"/>
                </a:cxn>
              </a:cxnLst>
              <a:rect l="0" t="0" r="r" b="b"/>
              <a:pathLst>
                <a:path w="14" h="186">
                  <a:moveTo>
                    <a:pt x="2" y="186"/>
                  </a:moveTo>
                  <a:lnTo>
                    <a:pt x="0" y="0"/>
                  </a:lnTo>
                  <a:lnTo>
                    <a:pt x="12" y="0"/>
                  </a:lnTo>
                  <a:lnTo>
                    <a:pt x="14" y="186"/>
                  </a:lnTo>
                  <a:lnTo>
                    <a:pt x="2" y="18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7"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Lst>
              <a:ahLst/>
              <a:cxnLst>
                <a:cxn ang="0">
                  <a:pos x="T0" y="T1"/>
                </a:cxn>
                <a:cxn ang="0">
                  <a:pos x="T2" y="T3"/>
                </a:cxn>
                <a:cxn ang="0">
                  <a:pos x="T4" y="T5"/>
                </a:cxn>
                <a:cxn ang="0">
                  <a:pos x="T6" y="T7"/>
                </a:cxn>
                <a:cxn ang="0">
                  <a:pos x="T8" y="T9"/>
                </a:cxn>
              </a:cxnLst>
              <a:rect l="0" t="0" r="r" b="b"/>
              <a:pathLst>
                <a:path w="24" h="293">
                  <a:moveTo>
                    <a:pt x="12" y="293"/>
                  </a:moveTo>
                  <a:lnTo>
                    <a:pt x="0" y="3"/>
                  </a:lnTo>
                  <a:lnTo>
                    <a:pt x="12" y="0"/>
                  </a:lnTo>
                  <a:lnTo>
                    <a:pt x="24" y="293"/>
                  </a:lnTo>
                  <a:lnTo>
                    <a:pt x="12" y="29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8"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Lst>
              <a:ahLst/>
              <a:cxnLst>
                <a:cxn ang="0">
                  <a:pos x="T0" y="T1"/>
                </a:cxn>
                <a:cxn ang="0">
                  <a:pos x="T2" y="T3"/>
                </a:cxn>
                <a:cxn ang="0">
                  <a:pos x="T4" y="T5"/>
                </a:cxn>
                <a:cxn ang="0">
                  <a:pos x="T6" y="T7"/>
                </a:cxn>
                <a:cxn ang="0">
                  <a:pos x="T8" y="T9"/>
                </a:cxn>
              </a:cxnLst>
              <a:rect l="0" t="0" r="r" b="b"/>
              <a:pathLst>
                <a:path w="141" h="22">
                  <a:moveTo>
                    <a:pt x="0" y="22"/>
                  </a:moveTo>
                  <a:lnTo>
                    <a:pt x="0" y="10"/>
                  </a:lnTo>
                  <a:lnTo>
                    <a:pt x="141" y="0"/>
                  </a:lnTo>
                  <a:lnTo>
                    <a:pt x="141" y="12"/>
                  </a:lnTo>
                  <a:lnTo>
                    <a:pt x="0" y="2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49"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Lst>
              <a:ahLst/>
              <a:cxnLst>
                <a:cxn ang="0">
                  <a:pos x="T0" y="T1"/>
                </a:cxn>
                <a:cxn ang="0">
                  <a:pos x="T2" y="T3"/>
                </a:cxn>
                <a:cxn ang="0">
                  <a:pos x="T4" y="T5"/>
                </a:cxn>
                <a:cxn ang="0">
                  <a:pos x="T6" y="T7"/>
                </a:cxn>
                <a:cxn ang="0">
                  <a:pos x="T8" y="T9"/>
                </a:cxn>
              </a:cxnLst>
              <a:rect l="0" t="0" r="r" b="b"/>
              <a:pathLst>
                <a:path w="206" h="140">
                  <a:moveTo>
                    <a:pt x="7" y="140"/>
                  </a:moveTo>
                  <a:lnTo>
                    <a:pt x="0" y="130"/>
                  </a:lnTo>
                  <a:lnTo>
                    <a:pt x="198" y="0"/>
                  </a:lnTo>
                  <a:lnTo>
                    <a:pt x="206" y="10"/>
                  </a:lnTo>
                  <a:lnTo>
                    <a:pt x="7"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0"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Lst>
              <a:ahLst/>
              <a:cxnLst>
                <a:cxn ang="0">
                  <a:pos x="T0" y="T1"/>
                </a:cxn>
                <a:cxn ang="0">
                  <a:pos x="T2" y="T3"/>
                </a:cxn>
                <a:cxn ang="0">
                  <a:pos x="T4" y="T5"/>
                </a:cxn>
                <a:cxn ang="0">
                  <a:pos x="T6" y="T7"/>
                </a:cxn>
                <a:cxn ang="0">
                  <a:pos x="T8" y="T9"/>
                </a:cxn>
              </a:cxnLst>
              <a:rect l="0" t="0" r="r" b="b"/>
              <a:pathLst>
                <a:path w="134" h="231">
                  <a:moveTo>
                    <a:pt x="9" y="231"/>
                  </a:moveTo>
                  <a:lnTo>
                    <a:pt x="0" y="224"/>
                  </a:lnTo>
                  <a:lnTo>
                    <a:pt x="125" y="0"/>
                  </a:lnTo>
                  <a:lnTo>
                    <a:pt x="134" y="4"/>
                  </a:lnTo>
                  <a:lnTo>
                    <a:pt x="9" y="2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1"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Lst>
              <a:ahLst/>
              <a:cxnLst>
                <a:cxn ang="0">
                  <a:pos x="T0" y="T1"/>
                </a:cxn>
                <a:cxn ang="0">
                  <a:pos x="T2" y="T3"/>
                </a:cxn>
                <a:cxn ang="0">
                  <a:pos x="T4" y="T5"/>
                </a:cxn>
                <a:cxn ang="0">
                  <a:pos x="T6" y="T7"/>
                </a:cxn>
                <a:cxn ang="0">
                  <a:pos x="T8" y="T9"/>
                </a:cxn>
              </a:cxnLst>
              <a:rect l="0" t="0" r="r" b="b"/>
              <a:pathLst>
                <a:path w="329" h="177">
                  <a:moveTo>
                    <a:pt x="5" y="177"/>
                  </a:moveTo>
                  <a:lnTo>
                    <a:pt x="0" y="168"/>
                  </a:lnTo>
                  <a:lnTo>
                    <a:pt x="324" y="0"/>
                  </a:lnTo>
                  <a:lnTo>
                    <a:pt x="329" y="10"/>
                  </a:lnTo>
                  <a:lnTo>
                    <a:pt x="5" y="17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2"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Lst>
              <a:ahLst/>
              <a:cxnLst>
                <a:cxn ang="0">
                  <a:pos x="T0" y="T1"/>
                </a:cxn>
                <a:cxn ang="0">
                  <a:pos x="T2" y="T3"/>
                </a:cxn>
                <a:cxn ang="0">
                  <a:pos x="T4" y="T5"/>
                </a:cxn>
                <a:cxn ang="0">
                  <a:pos x="T6" y="T7"/>
                </a:cxn>
                <a:cxn ang="0">
                  <a:pos x="T8" y="T9"/>
                </a:cxn>
              </a:cxnLst>
              <a:rect l="0" t="0" r="r" b="b"/>
              <a:pathLst>
                <a:path w="83" h="255">
                  <a:moveTo>
                    <a:pt x="73" y="255"/>
                  </a:moveTo>
                  <a:lnTo>
                    <a:pt x="0" y="5"/>
                  </a:lnTo>
                  <a:lnTo>
                    <a:pt x="12" y="0"/>
                  </a:lnTo>
                  <a:lnTo>
                    <a:pt x="83" y="251"/>
                  </a:lnTo>
                  <a:lnTo>
                    <a:pt x="73" y="25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3"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Lst>
              <a:ahLst/>
              <a:cxnLst>
                <a:cxn ang="0">
                  <a:pos x="T0" y="T1"/>
                </a:cxn>
                <a:cxn ang="0">
                  <a:pos x="T2" y="T3"/>
                </a:cxn>
                <a:cxn ang="0">
                  <a:pos x="T4" y="T5"/>
                </a:cxn>
                <a:cxn ang="0">
                  <a:pos x="T6" y="T7"/>
                </a:cxn>
                <a:cxn ang="0">
                  <a:pos x="T8" y="T9"/>
                </a:cxn>
              </a:cxnLst>
              <a:rect l="0" t="0" r="r" b="b"/>
              <a:pathLst>
                <a:path w="175" h="350">
                  <a:moveTo>
                    <a:pt x="163" y="350"/>
                  </a:moveTo>
                  <a:lnTo>
                    <a:pt x="0" y="5"/>
                  </a:lnTo>
                  <a:lnTo>
                    <a:pt x="10" y="0"/>
                  </a:lnTo>
                  <a:lnTo>
                    <a:pt x="175" y="345"/>
                  </a:lnTo>
                  <a:lnTo>
                    <a:pt x="163" y="3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4"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Lst>
              <a:ahLst/>
              <a:cxnLst>
                <a:cxn ang="0">
                  <a:pos x="T0" y="T1"/>
                </a:cxn>
                <a:cxn ang="0">
                  <a:pos x="T2" y="T3"/>
                </a:cxn>
                <a:cxn ang="0">
                  <a:pos x="T4" y="T5"/>
                </a:cxn>
                <a:cxn ang="0">
                  <a:pos x="T6" y="T7"/>
                </a:cxn>
                <a:cxn ang="0">
                  <a:pos x="T8" y="T9"/>
                </a:cxn>
              </a:cxnLst>
              <a:rect l="0" t="0" r="r" b="b"/>
              <a:pathLst>
                <a:path w="85" h="366">
                  <a:moveTo>
                    <a:pt x="73" y="366"/>
                  </a:moveTo>
                  <a:lnTo>
                    <a:pt x="0" y="2"/>
                  </a:lnTo>
                  <a:lnTo>
                    <a:pt x="11" y="0"/>
                  </a:lnTo>
                  <a:lnTo>
                    <a:pt x="85" y="366"/>
                  </a:lnTo>
                  <a:lnTo>
                    <a:pt x="73" y="36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5"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Lst>
              <a:ahLst/>
              <a:cxnLst>
                <a:cxn ang="0">
                  <a:pos x="T0" y="T1"/>
                </a:cxn>
                <a:cxn ang="0">
                  <a:pos x="T2" y="T3"/>
                </a:cxn>
                <a:cxn ang="0">
                  <a:pos x="T4" y="T5"/>
                </a:cxn>
                <a:cxn ang="0">
                  <a:pos x="T6" y="T7"/>
                </a:cxn>
                <a:cxn ang="0">
                  <a:pos x="T8" y="T9"/>
                </a:cxn>
              </a:cxnLst>
              <a:rect l="0" t="0" r="r" b="b"/>
              <a:pathLst>
                <a:path w="168" h="139">
                  <a:moveTo>
                    <a:pt x="161" y="139"/>
                  </a:moveTo>
                  <a:lnTo>
                    <a:pt x="0" y="7"/>
                  </a:lnTo>
                  <a:lnTo>
                    <a:pt x="7" y="0"/>
                  </a:lnTo>
                  <a:lnTo>
                    <a:pt x="168" y="130"/>
                  </a:lnTo>
                  <a:lnTo>
                    <a:pt x="161"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6"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Lst>
              <a:ahLst/>
              <a:cxnLst>
                <a:cxn ang="0">
                  <a:pos x="T0" y="T1"/>
                </a:cxn>
                <a:cxn ang="0">
                  <a:pos x="T2" y="T3"/>
                </a:cxn>
                <a:cxn ang="0">
                  <a:pos x="T4" y="T5"/>
                </a:cxn>
                <a:cxn ang="0">
                  <a:pos x="T6" y="T7"/>
                </a:cxn>
                <a:cxn ang="0">
                  <a:pos x="T8" y="T9"/>
                </a:cxn>
              </a:cxnLst>
              <a:rect l="0" t="0" r="r" b="b"/>
              <a:pathLst>
                <a:path w="99" h="227">
                  <a:moveTo>
                    <a:pt x="9" y="227"/>
                  </a:moveTo>
                  <a:lnTo>
                    <a:pt x="0" y="223"/>
                  </a:lnTo>
                  <a:lnTo>
                    <a:pt x="90" y="0"/>
                  </a:lnTo>
                  <a:lnTo>
                    <a:pt x="99" y="5"/>
                  </a:lnTo>
                  <a:lnTo>
                    <a:pt x="9" y="22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7"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Lst>
              <a:ahLst/>
              <a:cxnLst>
                <a:cxn ang="0">
                  <a:pos x="T0" y="T1"/>
                </a:cxn>
                <a:cxn ang="0">
                  <a:pos x="T2" y="T3"/>
                </a:cxn>
                <a:cxn ang="0">
                  <a:pos x="T4" y="T5"/>
                </a:cxn>
                <a:cxn ang="0">
                  <a:pos x="T6" y="T7"/>
                </a:cxn>
                <a:cxn ang="0">
                  <a:pos x="T8" y="T9"/>
                </a:cxn>
              </a:cxnLst>
              <a:rect l="0" t="0" r="r" b="b"/>
              <a:pathLst>
                <a:path w="179" h="106">
                  <a:moveTo>
                    <a:pt x="175" y="106"/>
                  </a:moveTo>
                  <a:lnTo>
                    <a:pt x="0" y="9"/>
                  </a:lnTo>
                  <a:lnTo>
                    <a:pt x="4" y="0"/>
                  </a:lnTo>
                  <a:lnTo>
                    <a:pt x="179" y="97"/>
                  </a:lnTo>
                  <a:lnTo>
                    <a:pt x="175" y="10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8"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Lst>
              <a:ahLst/>
              <a:cxnLst>
                <a:cxn ang="0">
                  <a:pos x="T0" y="T1"/>
                </a:cxn>
                <a:cxn ang="0">
                  <a:pos x="T2" y="T3"/>
                </a:cxn>
                <a:cxn ang="0">
                  <a:pos x="T4" y="T5"/>
                </a:cxn>
                <a:cxn ang="0">
                  <a:pos x="T6" y="T7"/>
                </a:cxn>
                <a:cxn ang="0">
                  <a:pos x="T8" y="T9"/>
                </a:cxn>
              </a:cxnLst>
              <a:rect l="0" t="0" r="r" b="b"/>
              <a:pathLst>
                <a:path w="43" h="262">
                  <a:moveTo>
                    <a:pt x="34" y="262"/>
                  </a:moveTo>
                  <a:lnTo>
                    <a:pt x="0" y="2"/>
                  </a:lnTo>
                  <a:lnTo>
                    <a:pt x="12" y="0"/>
                  </a:lnTo>
                  <a:lnTo>
                    <a:pt x="43" y="260"/>
                  </a:lnTo>
                  <a:lnTo>
                    <a:pt x="34" y="26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59"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Lst>
              <a:ahLst/>
              <a:cxnLst>
                <a:cxn ang="0">
                  <a:pos x="T0" y="T1"/>
                </a:cxn>
                <a:cxn ang="0">
                  <a:pos x="T2" y="T3"/>
                </a:cxn>
                <a:cxn ang="0">
                  <a:pos x="T4" y="T5"/>
                </a:cxn>
                <a:cxn ang="0">
                  <a:pos x="T6" y="T7"/>
                </a:cxn>
                <a:cxn ang="0">
                  <a:pos x="T8" y="T9"/>
                </a:cxn>
              </a:cxnLst>
              <a:rect l="0" t="0" r="r" b="b"/>
              <a:pathLst>
                <a:path w="231" h="134">
                  <a:moveTo>
                    <a:pt x="226" y="134"/>
                  </a:moveTo>
                  <a:lnTo>
                    <a:pt x="0" y="9"/>
                  </a:lnTo>
                  <a:lnTo>
                    <a:pt x="4" y="0"/>
                  </a:lnTo>
                  <a:lnTo>
                    <a:pt x="231" y="125"/>
                  </a:lnTo>
                  <a:lnTo>
                    <a:pt x="226" y="13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0"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Lst>
              <a:ahLst/>
              <a:cxnLst>
                <a:cxn ang="0">
                  <a:pos x="T0" y="T1"/>
                </a:cxn>
                <a:cxn ang="0">
                  <a:pos x="T2" y="T3"/>
                </a:cxn>
                <a:cxn ang="0">
                  <a:pos x="T4" y="T5"/>
                </a:cxn>
                <a:cxn ang="0">
                  <a:pos x="T6" y="T7"/>
                </a:cxn>
                <a:cxn ang="0">
                  <a:pos x="T8" y="T9"/>
                </a:cxn>
              </a:cxnLst>
              <a:rect l="0" t="0" r="r" b="b"/>
              <a:pathLst>
                <a:path w="33" h="140">
                  <a:moveTo>
                    <a:pt x="21" y="140"/>
                  </a:moveTo>
                  <a:lnTo>
                    <a:pt x="0" y="0"/>
                  </a:lnTo>
                  <a:lnTo>
                    <a:pt x="9" y="0"/>
                  </a:lnTo>
                  <a:lnTo>
                    <a:pt x="33" y="137"/>
                  </a:lnTo>
                  <a:lnTo>
                    <a:pt x="21" y="14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1"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Lst>
              <a:ahLst/>
              <a:cxnLst>
                <a:cxn ang="0">
                  <a:pos x="T0" y="T1"/>
                </a:cxn>
                <a:cxn ang="0">
                  <a:pos x="T2" y="T3"/>
                </a:cxn>
                <a:cxn ang="0">
                  <a:pos x="T4" y="T5"/>
                </a:cxn>
                <a:cxn ang="0">
                  <a:pos x="T6" y="T7"/>
                </a:cxn>
                <a:cxn ang="0">
                  <a:pos x="T8" y="T9"/>
                </a:cxn>
              </a:cxnLst>
              <a:rect l="0" t="0" r="r" b="b"/>
              <a:pathLst>
                <a:path w="262" h="135">
                  <a:moveTo>
                    <a:pt x="4" y="135"/>
                  </a:moveTo>
                  <a:lnTo>
                    <a:pt x="0" y="125"/>
                  </a:lnTo>
                  <a:lnTo>
                    <a:pt x="257" y="0"/>
                  </a:lnTo>
                  <a:lnTo>
                    <a:pt x="262" y="10"/>
                  </a:lnTo>
                  <a:lnTo>
                    <a:pt x="4"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2"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Lst>
              <a:ahLst/>
              <a:cxnLst>
                <a:cxn ang="0">
                  <a:pos x="T0" y="T1"/>
                </a:cxn>
                <a:cxn ang="0">
                  <a:pos x="T2" y="T3"/>
                </a:cxn>
                <a:cxn ang="0">
                  <a:pos x="T4" y="T5"/>
                </a:cxn>
                <a:cxn ang="0">
                  <a:pos x="T6" y="T7"/>
                </a:cxn>
                <a:cxn ang="0">
                  <a:pos x="T8" y="T9"/>
                </a:cxn>
              </a:cxnLst>
              <a:rect l="0" t="0" r="r" b="b"/>
              <a:pathLst>
                <a:path w="290" h="135">
                  <a:moveTo>
                    <a:pt x="288" y="135"/>
                  </a:moveTo>
                  <a:lnTo>
                    <a:pt x="0" y="9"/>
                  </a:lnTo>
                  <a:lnTo>
                    <a:pt x="4" y="0"/>
                  </a:lnTo>
                  <a:lnTo>
                    <a:pt x="290" y="125"/>
                  </a:lnTo>
                  <a:lnTo>
                    <a:pt x="288" y="13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3"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Lst>
              <a:ahLst/>
              <a:cxnLst>
                <a:cxn ang="0">
                  <a:pos x="T0" y="T1"/>
                </a:cxn>
                <a:cxn ang="0">
                  <a:pos x="T2" y="T3"/>
                </a:cxn>
                <a:cxn ang="0">
                  <a:pos x="T4" y="T5"/>
                </a:cxn>
                <a:cxn ang="0">
                  <a:pos x="T6" y="T7"/>
                </a:cxn>
                <a:cxn ang="0">
                  <a:pos x="T8" y="T9"/>
                </a:cxn>
              </a:cxnLst>
              <a:rect l="0" t="0" r="r" b="b"/>
              <a:pathLst>
                <a:path w="619" h="52">
                  <a:moveTo>
                    <a:pt x="0" y="52"/>
                  </a:moveTo>
                  <a:lnTo>
                    <a:pt x="0" y="40"/>
                  </a:lnTo>
                  <a:lnTo>
                    <a:pt x="619" y="0"/>
                  </a:lnTo>
                  <a:lnTo>
                    <a:pt x="619" y="11"/>
                  </a:lnTo>
                  <a:lnTo>
                    <a:pt x="0"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4"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Lst>
              <a:ahLst/>
              <a:cxnLst>
                <a:cxn ang="0">
                  <a:pos x="T0" y="T1"/>
                </a:cxn>
                <a:cxn ang="0">
                  <a:pos x="T2" y="T3"/>
                </a:cxn>
                <a:cxn ang="0">
                  <a:pos x="T4" y="T5"/>
                </a:cxn>
                <a:cxn ang="0">
                  <a:pos x="T6" y="T7"/>
                </a:cxn>
                <a:cxn ang="0">
                  <a:pos x="T8" y="T9"/>
                </a:cxn>
              </a:cxnLst>
              <a:rect l="0" t="0" r="r" b="b"/>
              <a:pathLst>
                <a:path w="258" h="123">
                  <a:moveTo>
                    <a:pt x="5" y="123"/>
                  </a:moveTo>
                  <a:lnTo>
                    <a:pt x="0" y="114"/>
                  </a:lnTo>
                  <a:lnTo>
                    <a:pt x="253" y="0"/>
                  </a:lnTo>
                  <a:lnTo>
                    <a:pt x="258" y="10"/>
                  </a:lnTo>
                  <a:lnTo>
                    <a:pt x="5" y="12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5"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Lst>
              <a:ahLst/>
              <a:cxnLst>
                <a:cxn ang="0">
                  <a:pos x="T0" y="T1"/>
                </a:cxn>
                <a:cxn ang="0">
                  <a:pos x="T2" y="T3"/>
                </a:cxn>
                <a:cxn ang="0">
                  <a:pos x="T4" y="T5"/>
                </a:cxn>
                <a:cxn ang="0">
                  <a:pos x="T6" y="T7"/>
                </a:cxn>
                <a:cxn ang="0">
                  <a:pos x="T8" y="T9"/>
                </a:cxn>
              </a:cxnLst>
              <a:rect l="0" t="0" r="r" b="b"/>
              <a:pathLst>
                <a:path w="156" h="52">
                  <a:moveTo>
                    <a:pt x="2" y="52"/>
                  </a:moveTo>
                  <a:lnTo>
                    <a:pt x="0" y="40"/>
                  </a:lnTo>
                  <a:lnTo>
                    <a:pt x="154" y="0"/>
                  </a:lnTo>
                  <a:lnTo>
                    <a:pt x="156" y="9"/>
                  </a:lnTo>
                  <a:lnTo>
                    <a:pt x="2" y="5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6"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Lst>
              <a:ahLst/>
              <a:cxnLst>
                <a:cxn ang="0">
                  <a:pos x="T0" y="T1"/>
                </a:cxn>
                <a:cxn ang="0">
                  <a:pos x="T2" y="T3"/>
                </a:cxn>
                <a:cxn ang="0">
                  <a:pos x="T4" y="T5"/>
                </a:cxn>
                <a:cxn ang="0">
                  <a:pos x="T6" y="T7"/>
                </a:cxn>
                <a:cxn ang="0">
                  <a:pos x="T8" y="T9"/>
                </a:cxn>
              </a:cxnLst>
              <a:rect l="0" t="0" r="r" b="b"/>
              <a:pathLst>
                <a:path w="26" h="328">
                  <a:moveTo>
                    <a:pt x="14" y="328"/>
                  </a:moveTo>
                  <a:lnTo>
                    <a:pt x="0" y="0"/>
                  </a:lnTo>
                  <a:lnTo>
                    <a:pt x="12" y="0"/>
                  </a:lnTo>
                  <a:lnTo>
                    <a:pt x="26" y="328"/>
                  </a:lnTo>
                  <a:lnTo>
                    <a:pt x="14" y="3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7"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Lst>
              <a:ahLst/>
              <a:cxnLst>
                <a:cxn ang="0">
                  <a:pos x="T0" y="T1"/>
                </a:cxn>
                <a:cxn ang="0">
                  <a:pos x="T2" y="T3"/>
                </a:cxn>
                <a:cxn ang="0">
                  <a:pos x="T4" y="T5"/>
                </a:cxn>
                <a:cxn ang="0">
                  <a:pos x="T6" y="T7"/>
                </a:cxn>
                <a:cxn ang="0">
                  <a:pos x="T8" y="T9"/>
                </a:cxn>
              </a:cxnLst>
              <a:rect l="0" t="0" r="r" b="b"/>
              <a:pathLst>
                <a:path w="187" h="212">
                  <a:moveTo>
                    <a:pt x="179" y="212"/>
                  </a:moveTo>
                  <a:lnTo>
                    <a:pt x="0" y="7"/>
                  </a:lnTo>
                  <a:lnTo>
                    <a:pt x="9" y="0"/>
                  </a:lnTo>
                  <a:lnTo>
                    <a:pt x="187" y="205"/>
                  </a:lnTo>
                  <a:lnTo>
                    <a:pt x="179" y="21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8"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Lst>
              <a:ahLst/>
              <a:cxnLst>
                <a:cxn ang="0">
                  <a:pos x="T0" y="T1"/>
                </a:cxn>
                <a:cxn ang="0">
                  <a:pos x="T2" y="T3"/>
                </a:cxn>
                <a:cxn ang="0">
                  <a:pos x="T4" y="T5"/>
                </a:cxn>
                <a:cxn ang="0">
                  <a:pos x="T6" y="T7"/>
                </a:cxn>
                <a:cxn ang="0">
                  <a:pos x="T8" y="T9"/>
                </a:cxn>
              </a:cxnLst>
              <a:rect l="0" t="0" r="r" b="b"/>
              <a:pathLst>
                <a:path w="149" h="119">
                  <a:moveTo>
                    <a:pt x="7" y="119"/>
                  </a:moveTo>
                  <a:lnTo>
                    <a:pt x="0" y="109"/>
                  </a:lnTo>
                  <a:lnTo>
                    <a:pt x="142" y="0"/>
                  </a:lnTo>
                  <a:lnTo>
                    <a:pt x="149" y="10"/>
                  </a:lnTo>
                  <a:lnTo>
                    <a:pt x="7" y="11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69"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Lst>
              <a:ahLst/>
              <a:cxnLst>
                <a:cxn ang="0">
                  <a:pos x="T0" y="T1"/>
                </a:cxn>
                <a:cxn ang="0">
                  <a:pos x="T2" y="T3"/>
                </a:cxn>
                <a:cxn ang="0">
                  <a:pos x="T4" y="T5"/>
                </a:cxn>
                <a:cxn ang="0">
                  <a:pos x="T6" y="T7"/>
                </a:cxn>
                <a:cxn ang="0">
                  <a:pos x="T8" y="T9"/>
                </a:cxn>
              </a:cxnLst>
              <a:rect l="0" t="0" r="r" b="b"/>
              <a:pathLst>
                <a:path w="161" h="137">
                  <a:moveTo>
                    <a:pt x="7" y="137"/>
                  </a:moveTo>
                  <a:lnTo>
                    <a:pt x="0" y="130"/>
                  </a:lnTo>
                  <a:lnTo>
                    <a:pt x="154" y="0"/>
                  </a:lnTo>
                  <a:lnTo>
                    <a:pt x="161" y="10"/>
                  </a:lnTo>
                  <a:lnTo>
                    <a:pt x="7" y="13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0"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Lst>
              <a:ahLst/>
              <a:cxnLst>
                <a:cxn ang="0">
                  <a:pos x="T0" y="T1"/>
                </a:cxn>
                <a:cxn ang="0">
                  <a:pos x="T2" y="T3"/>
                </a:cxn>
                <a:cxn ang="0">
                  <a:pos x="T4" y="T5"/>
                </a:cxn>
                <a:cxn ang="0">
                  <a:pos x="T6" y="T7"/>
                </a:cxn>
                <a:cxn ang="0">
                  <a:pos x="T8" y="T9"/>
                </a:cxn>
              </a:cxnLst>
              <a:rect l="0" t="0" r="r" b="b"/>
              <a:pathLst>
                <a:path w="255" h="42">
                  <a:moveTo>
                    <a:pt x="253" y="42"/>
                  </a:moveTo>
                  <a:lnTo>
                    <a:pt x="0" y="9"/>
                  </a:lnTo>
                  <a:lnTo>
                    <a:pt x="2" y="0"/>
                  </a:lnTo>
                  <a:lnTo>
                    <a:pt x="255" y="33"/>
                  </a:lnTo>
                  <a:lnTo>
                    <a:pt x="253" y="42"/>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1"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Lst>
              <a:ahLst/>
              <a:cxnLst>
                <a:cxn ang="0">
                  <a:pos x="T0" y="T1"/>
                </a:cxn>
                <a:cxn ang="0">
                  <a:pos x="T2" y="T3"/>
                </a:cxn>
                <a:cxn ang="0">
                  <a:pos x="T4" y="T5"/>
                </a:cxn>
                <a:cxn ang="0">
                  <a:pos x="T6" y="T7"/>
                </a:cxn>
                <a:cxn ang="0">
                  <a:pos x="T8" y="T9"/>
                </a:cxn>
              </a:cxnLst>
              <a:rect l="0" t="0" r="r" b="b"/>
              <a:pathLst>
                <a:path w="239" h="33">
                  <a:moveTo>
                    <a:pt x="0" y="33"/>
                  </a:moveTo>
                  <a:lnTo>
                    <a:pt x="0" y="24"/>
                  </a:lnTo>
                  <a:lnTo>
                    <a:pt x="239" y="0"/>
                  </a:lnTo>
                  <a:lnTo>
                    <a:pt x="239" y="12"/>
                  </a:lnTo>
                  <a:lnTo>
                    <a:pt x="0" y="3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2"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Lst>
              <a:ahLst/>
              <a:cxnLst>
                <a:cxn ang="0">
                  <a:pos x="T0" y="T1"/>
                </a:cxn>
                <a:cxn ang="0">
                  <a:pos x="T2" y="T3"/>
                </a:cxn>
                <a:cxn ang="0">
                  <a:pos x="T4" y="T5"/>
                </a:cxn>
                <a:cxn ang="0">
                  <a:pos x="T6" y="T7"/>
                </a:cxn>
                <a:cxn ang="0">
                  <a:pos x="T8" y="T9"/>
                </a:cxn>
              </a:cxnLst>
              <a:rect l="0" t="0" r="r" b="b"/>
              <a:pathLst>
                <a:path w="315" h="104">
                  <a:moveTo>
                    <a:pt x="310" y="104"/>
                  </a:moveTo>
                  <a:lnTo>
                    <a:pt x="0" y="10"/>
                  </a:lnTo>
                  <a:lnTo>
                    <a:pt x="5" y="0"/>
                  </a:lnTo>
                  <a:lnTo>
                    <a:pt x="315" y="95"/>
                  </a:lnTo>
                  <a:lnTo>
                    <a:pt x="310" y="10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3"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Lst>
              <a:ahLst/>
              <a:cxnLst>
                <a:cxn ang="0">
                  <a:pos x="T0" y="T1"/>
                </a:cxn>
                <a:cxn ang="0">
                  <a:pos x="T2" y="T3"/>
                </a:cxn>
                <a:cxn ang="0">
                  <a:pos x="T4" y="T5"/>
                </a:cxn>
                <a:cxn ang="0">
                  <a:pos x="T6" y="T7"/>
                </a:cxn>
                <a:cxn ang="0">
                  <a:pos x="T8" y="T9"/>
                </a:cxn>
              </a:cxnLst>
              <a:rect l="0" t="0" r="r" b="b"/>
              <a:pathLst>
                <a:path w="149" h="48">
                  <a:moveTo>
                    <a:pt x="5" y="48"/>
                  </a:moveTo>
                  <a:lnTo>
                    <a:pt x="0" y="36"/>
                  </a:lnTo>
                  <a:lnTo>
                    <a:pt x="147" y="0"/>
                  </a:lnTo>
                  <a:lnTo>
                    <a:pt x="149" y="10"/>
                  </a:lnTo>
                  <a:lnTo>
                    <a:pt x="5" y="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4" name="Freeform 90"/>
            <p:cNvSpPr>
              <a:spLocks/>
            </p:cNvSpPr>
            <p:nvPr/>
          </p:nvSpPr>
          <p:spPr bwMode="auto">
            <a:xfrm>
              <a:off x="2618" y="1386"/>
              <a:ext cx="473" cy="132"/>
            </a:xfrm>
            <a:custGeom>
              <a:avLst/>
              <a:gdLst>
                <a:gd name="T0" fmla="*/ 0 w 200"/>
                <a:gd name="T1" fmla="*/ 56 h 56"/>
                <a:gd name="T2" fmla="*/ 0 w 200"/>
                <a:gd name="T3" fmla="*/ 56 h 56"/>
                <a:gd name="T4" fmla="*/ 1 w 200"/>
                <a:gd name="T5" fmla="*/ 54 h 56"/>
                <a:gd name="T6" fmla="*/ 1 w 200"/>
                <a:gd name="T7" fmla="*/ 52 h 56"/>
                <a:gd name="T8" fmla="*/ 199 w 200"/>
                <a:gd name="T9" fmla="*/ 0 h 56"/>
                <a:gd name="T10" fmla="*/ 200 w 200"/>
                <a:gd name="T11" fmla="*/ 4 h 56"/>
                <a:gd name="T12" fmla="*/ 0 w 200"/>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5"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Lst>
              <a:ahLst/>
              <a:cxnLst>
                <a:cxn ang="0">
                  <a:pos x="T0" y="T1"/>
                </a:cxn>
                <a:cxn ang="0">
                  <a:pos x="T2" y="T3"/>
                </a:cxn>
                <a:cxn ang="0">
                  <a:pos x="T4" y="T5"/>
                </a:cxn>
                <a:cxn ang="0">
                  <a:pos x="T6" y="T7"/>
                </a:cxn>
                <a:cxn ang="0">
                  <a:pos x="T8" y="T9"/>
                </a:cxn>
              </a:cxnLst>
              <a:rect l="0" t="0" r="r" b="b"/>
              <a:pathLst>
                <a:path w="225" h="163">
                  <a:moveTo>
                    <a:pt x="7" y="163"/>
                  </a:moveTo>
                  <a:lnTo>
                    <a:pt x="0" y="154"/>
                  </a:lnTo>
                  <a:lnTo>
                    <a:pt x="218" y="0"/>
                  </a:lnTo>
                  <a:lnTo>
                    <a:pt x="225" y="10"/>
                  </a:lnTo>
                  <a:lnTo>
                    <a:pt x="7" y="16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6"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Lst>
              <a:ahLst/>
              <a:cxnLst>
                <a:cxn ang="0">
                  <a:pos x="T0" y="T1"/>
                </a:cxn>
                <a:cxn ang="0">
                  <a:pos x="T2" y="T3"/>
                </a:cxn>
                <a:cxn ang="0">
                  <a:pos x="T4" y="T5"/>
                </a:cxn>
                <a:cxn ang="0">
                  <a:pos x="T6" y="T7"/>
                </a:cxn>
                <a:cxn ang="0">
                  <a:pos x="T8" y="T9"/>
                </a:cxn>
              </a:cxnLst>
              <a:rect l="0" t="0" r="r" b="b"/>
              <a:pathLst>
                <a:path w="395" h="99">
                  <a:moveTo>
                    <a:pt x="2" y="99"/>
                  </a:moveTo>
                  <a:lnTo>
                    <a:pt x="0" y="88"/>
                  </a:lnTo>
                  <a:lnTo>
                    <a:pt x="392" y="0"/>
                  </a:lnTo>
                  <a:lnTo>
                    <a:pt x="395" y="12"/>
                  </a:lnTo>
                  <a:lnTo>
                    <a:pt x="2"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7"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Lst>
              <a:ahLst/>
              <a:cxnLst>
                <a:cxn ang="0">
                  <a:pos x="T0" y="T1"/>
                </a:cxn>
                <a:cxn ang="0">
                  <a:pos x="T2" y="T3"/>
                </a:cxn>
                <a:cxn ang="0">
                  <a:pos x="T4" y="T5"/>
                </a:cxn>
                <a:cxn ang="0">
                  <a:pos x="T6" y="T7"/>
                </a:cxn>
                <a:cxn ang="0">
                  <a:pos x="T8" y="T9"/>
                </a:cxn>
              </a:cxnLst>
              <a:rect l="0" t="0" r="r" b="b"/>
              <a:pathLst>
                <a:path w="69" h="198">
                  <a:moveTo>
                    <a:pt x="59" y="198"/>
                  </a:moveTo>
                  <a:lnTo>
                    <a:pt x="0" y="2"/>
                  </a:lnTo>
                  <a:lnTo>
                    <a:pt x="12" y="0"/>
                  </a:lnTo>
                  <a:lnTo>
                    <a:pt x="69" y="196"/>
                  </a:lnTo>
                  <a:lnTo>
                    <a:pt x="59" y="19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8"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Lst>
              <a:ahLst/>
              <a:cxnLst>
                <a:cxn ang="0">
                  <a:pos x="T0" y="T1"/>
                </a:cxn>
                <a:cxn ang="0">
                  <a:pos x="T2" y="T3"/>
                </a:cxn>
                <a:cxn ang="0">
                  <a:pos x="T4" y="T5"/>
                </a:cxn>
                <a:cxn ang="0">
                  <a:pos x="T6" y="T7"/>
                </a:cxn>
                <a:cxn ang="0">
                  <a:pos x="T8" y="T9"/>
                </a:cxn>
              </a:cxnLst>
              <a:rect l="0" t="0" r="r" b="b"/>
              <a:pathLst>
                <a:path w="401" h="51">
                  <a:moveTo>
                    <a:pt x="399" y="51"/>
                  </a:moveTo>
                  <a:lnTo>
                    <a:pt x="0" y="11"/>
                  </a:lnTo>
                  <a:lnTo>
                    <a:pt x="0" y="0"/>
                  </a:lnTo>
                  <a:lnTo>
                    <a:pt x="401" y="42"/>
                  </a:lnTo>
                  <a:lnTo>
                    <a:pt x="399" y="5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79"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Lst>
              <a:ahLst/>
              <a:cxnLst>
                <a:cxn ang="0">
                  <a:pos x="T0" y="T1"/>
                </a:cxn>
                <a:cxn ang="0">
                  <a:pos x="T2" y="T3"/>
                </a:cxn>
                <a:cxn ang="0">
                  <a:pos x="T4" y="T5"/>
                </a:cxn>
                <a:cxn ang="0">
                  <a:pos x="T6" y="T7"/>
                </a:cxn>
                <a:cxn ang="0">
                  <a:pos x="T8" y="T9"/>
                </a:cxn>
              </a:cxnLst>
              <a:rect l="0" t="0" r="r" b="b"/>
              <a:pathLst>
                <a:path w="232" h="168">
                  <a:moveTo>
                    <a:pt x="7" y="168"/>
                  </a:moveTo>
                  <a:lnTo>
                    <a:pt x="0" y="161"/>
                  </a:lnTo>
                  <a:lnTo>
                    <a:pt x="225" y="0"/>
                  </a:lnTo>
                  <a:lnTo>
                    <a:pt x="232" y="9"/>
                  </a:lnTo>
                  <a:lnTo>
                    <a:pt x="7" y="16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0"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Lst>
              <a:ahLst/>
              <a:cxnLst>
                <a:cxn ang="0">
                  <a:pos x="T0" y="T1"/>
                </a:cxn>
                <a:cxn ang="0">
                  <a:pos x="T2" y="T3"/>
                </a:cxn>
                <a:cxn ang="0">
                  <a:pos x="T4" y="T5"/>
                </a:cxn>
                <a:cxn ang="0">
                  <a:pos x="T6" y="T7"/>
                </a:cxn>
                <a:cxn ang="0">
                  <a:pos x="T8" y="T9"/>
                </a:cxn>
              </a:cxnLst>
              <a:rect l="0" t="0" r="r" b="b"/>
              <a:pathLst>
                <a:path w="111" h="253">
                  <a:moveTo>
                    <a:pt x="9" y="253"/>
                  </a:moveTo>
                  <a:lnTo>
                    <a:pt x="0" y="248"/>
                  </a:lnTo>
                  <a:lnTo>
                    <a:pt x="99" y="0"/>
                  </a:lnTo>
                  <a:lnTo>
                    <a:pt x="111" y="5"/>
                  </a:lnTo>
                  <a:lnTo>
                    <a:pt x="9" y="25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1"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Lst>
              <a:ahLst/>
              <a:cxnLst>
                <a:cxn ang="0">
                  <a:pos x="T0" y="T1"/>
                </a:cxn>
                <a:cxn ang="0">
                  <a:pos x="T2" y="T3"/>
                </a:cxn>
                <a:cxn ang="0">
                  <a:pos x="T4" y="T5"/>
                </a:cxn>
                <a:cxn ang="0">
                  <a:pos x="T6" y="T7"/>
                </a:cxn>
                <a:cxn ang="0">
                  <a:pos x="T8" y="T9"/>
                </a:cxn>
              </a:cxnLst>
              <a:rect l="0" t="0" r="r" b="b"/>
              <a:pathLst>
                <a:path w="173" h="241">
                  <a:moveTo>
                    <a:pt x="163" y="241"/>
                  </a:moveTo>
                  <a:lnTo>
                    <a:pt x="0" y="7"/>
                  </a:lnTo>
                  <a:lnTo>
                    <a:pt x="9" y="0"/>
                  </a:lnTo>
                  <a:lnTo>
                    <a:pt x="173" y="234"/>
                  </a:lnTo>
                  <a:lnTo>
                    <a:pt x="163" y="24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2"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Lst>
              <a:ahLst/>
              <a:cxnLst>
                <a:cxn ang="0">
                  <a:pos x="T0" y="T1"/>
                </a:cxn>
                <a:cxn ang="0">
                  <a:pos x="T2" y="T3"/>
                </a:cxn>
                <a:cxn ang="0">
                  <a:pos x="T4" y="T5"/>
                </a:cxn>
                <a:cxn ang="0">
                  <a:pos x="T6" y="T7"/>
                </a:cxn>
                <a:cxn ang="0">
                  <a:pos x="T8" y="T9"/>
                </a:cxn>
              </a:cxnLst>
              <a:rect l="0" t="0" r="r" b="b"/>
              <a:pathLst>
                <a:path w="285" h="99">
                  <a:moveTo>
                    <a:pt x="283" y="99"/>
                  </a:moveTo>
                  <a:lnTo>
                    <a:pt x="0" y="9"/>
                  </a:lnTo>
                  <a:lnTo>
                    <a:pt x="2" y="0"/>
                  </a:lnTo>
                  <a:lnTo>
                    <a:pt x="285" y="87"/>
                  </a:lnTo>
                  <a:lnTo>
                    <a:pt x="283" y="9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3"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Lst>
              <a:ahLst/>
              <a:cxnLst>
                <a:cxn ang="0">
                  <a:pos x="T0" y="T1"/>
                </a:cxn>
                <a:cxn ang="0">
                  <a:pos x="T2" y="T3"/>
                </a:cxn>
                <a:cxn ang="0">
                  <a:pos x="T4" y="T5"/>
                </a:cxn>
                <a:cxn ang="0">
                  <a:pos x="T6" y="T7"/>
                </a:cxn>
                <a:cxn ang="0">
                  <a:pos x="T8" y="T9"/>
                </a:cxn>
              </a:cxnLst>
              <a:rect l="0" t="0" r="r" b="b"/>
              <a:pathLst>
                <a:path w="48" h="121">
                  <a:moveTo>
                    <a:pt x="38" y="121"/>
                  </a:moveTo>
                  <a:lnTo>
                    <a:pt x="0" y="5"/>
                  </a:lnTo>
                  <a:lnTo>
                    <a:pt x="12" y="0"/>
                  </a:lnTo>
                  <a:lnTo>
                    <a:pt x="48" y="118"/>
                  </a:lnTo>
                  <a:lnTo>
                    <a:pt x="38" y="1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4"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Lst>
              <a:ahLst/>
              <a:cxnLst>
                <a:cxn ang="0">
                  <a:pos x="T0" y="T1"/>
                </a:cxn>
                <a:cxn ang="0">
                  <a:pos x="T2" y="T3"/>
                </a:cxn>
                <a:cxn ang="0">
                  <a:pos x="T4" y="T5"/>
                </a:cxn>
                <a:cxn ang="0">
                  <a:pos x="T6" y="T7"/>
                </a:cxn>
                <a:cxn ang="0">
                  <a:pos x="T8" y="T9"/>
                </a:cxn>
              </a:cxnLst>
              <a:rect l="0" t="0" r="r" b="b"/>
              <a:pathLst>
                <a:path w="121" h="165">
                  <a:moveTo>
                    <a:pt x="10" y="165"/>
                  </a:moveTo>
                  <a:lnTo>
                    <a:pt x="0" y="158"/>
                  </a:lnTo>
                  <a:lnTo>
                    <a:pt x="111" y="0"/>
                  </a:lnTo>
                  <a:lnTo>
                    <a:pt x="121" y="7"/>
                  </a:lnTo>
                  <a:lnTo>
                    <a:pt x="10" y="16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5"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Lst>
              <a:ahLst/>
              <a:cxnLst>
                <a:cxn ang="0">
                  <a:pos x="T0" y="T1"/>
                </a:cxn>
                <a:cxn ang="0">
                  <a:pos x="T2" y="T3"/>
                </a:cxn>
                <a:cxn ang="0">
                  <a:pos x="T4" y="T5"/>
                </a:cxn>
                <a:cxn ang="0">
                  <a:pos x="T6" y="T7"/>
                </a:cxn>
                <a:cxn ang="0">
                  <a:pos x="T8" y="T9"/>
                </a:cxn>
              </a:cxnLst>
              <a:rect l="0" t="0" r="r" b="b"/>
              <a:pathLst>
                <a:path w="198" h="160">
                  <a:moveTo>
                    <a:pt x="7" y="160"/>
                  </a:moveTo>
                  <a:lnTo>
                    <a:pt x="0" y="151"/>
                  </a:lnTo>
                  <a:lnTo>
                    <a:pt x="191" y="0"/>
                  </a:lnTo>
                  <a:lnTo>
                    <a:pt x="198" y="7"/>
                  </a:lnTo>
                  <a:lnTo>
                    <a:pt x="7"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6"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Lst>
              <a:ahLst/>
              <a:cxnLst>
                <a:cxn ang="0">
                  <a:pos x="T0" y="T1"/>
                </a:cxn>
                <a:cxn ang="0">
                  <a:pos x="T2" y="T3"/>
                </a:cxn>
                <a:cxn ang="0">
                  <a:pos x="T4" y="T5"/>
                </a:cxn>
                <a:cxn ang="0">
                  <a:pos x="T6" y="T7"/>
                </a:cxn>
                <a:cxn ang="0">
                  <a:pos x="T8" y="T9"/>
                </a:cxn>
              </a:cxnLst>
              <a:rect l="0" t="0" r="r" b="b"/>
              <a:pathLst>
                <a:path w="208" h="250">
                  <a:moveTo>
                    <a:pt x="200" y="250"/>
                  </a:moveTo>
                  <a:lnTo>
                    <a:pt x="0" y="7"/>
                  </a:lnTo>
                  <a:lnTo>
                    <a:pt x="9" y="0"/>
                  </a:lnTo>
                  <a:lnTo>
                    <a:pt x="208" y="243"/>
                  </a:lnTo>
                  <a:lnTo>
                    <a:pt x="200" y="25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7"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Lst>
              <a:ahLst/>
              <a:cxnLst>
                <a:cxn ang="0">
                  <a:pos x="T0" y="T1"/>
                </a:cxn>
                <a:cxn ang="0">
                  <a:pos x="T2" y="T3"/>
                </a:cxn>
                <a:cxn ang="0">
                  <a:pos x="T4" y="T5"/>
                </a:cxn>
                <a:cxn ang="0">
                  <a:pos x="T6" y="T7"/>
                </a:cxn>
                <a:cxn ang="0">
                  <a:pos x="T8" y="T9"/>
                </a:cxn>
              </a:cxnLst>
              <a:rect l="0" t="0" r="r" b="b"/>
              <a:pathLst>
                <a:path w="220" h="147">
                  <a:moveTo>
                    <a:pt x="8" y="147"/>
                  </a:moveTo>
                  <a:lnTo>
                    <a:pt x="0" y="137"/>
                  </a:lnTo>
                  <a:lnTo>
                    <a:pt x="215" y="0"/>
                  </a:lnTo>
                  <a:lnTo>
                    <a:pt x="220" y="10"/>
                  </a:lnTo>
                  <a:lnTo>
                    <a:pt x="8" y="14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8"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Lst>
              <a:ahLst/>
              <a:cxnLst>
                <a:cxn ang="0">
                  <a:pos x="T0" y="T1"/>
                </a:cxn>
                <a:cxn ang="0">
                  <a:pos x="T2" y="T3"/>
                </a:cxn>
                <a:cxn ang="0">
                  <a:pos x="T4" y="T5"/>
                </a:cxn>
                <a:cxn ang="0">
                  <a:pos x="T6" y="T7"/>
                </a:cxn>
                <a:cxn ang="0">
                  <a:pos x="T8" y="T9"/>
                </a:cxn>
              </a:cxnLst>
              <a:rect l="0" t="0" r="r" b="b"/>
              <a:pathLst>
                <a:path w="269" h="28">
                  <a:moveTo>
                    <a:pt x="0" y="28"/>
                  </a:moveTo>
                  <a:lnTo>
                    <a:pt x="0" y="16"/>
                  </a:lnTo>
                  <a:lnTo>
                    <a:pt x="269" y="0"/>
                  </a:lnTo>
                  <a:lnTo>
                    <a:pt x="269" y="9"/>
                  </a:lnTo>
                  <a:lnTo>
                    <a:pt x="0" y="2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89"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Lst>
              <a:ahLst/>
              <a:cxnLst>
                <a:cxn ang="0">
                  <a:pos x="T0" y="T1"/>
                </a:cxn>
                <a:cxn ang="0">
                  <a:pos x="T2" y="T3"/>
                </a:cxn>
                <a:cxn ang="0">
                  <a:pos x="T4" y="T5"/>
                </a:cxn>
                <a:cxn ang="0">
                  <a:pos x="T6" y="T7"/>
                </a:cxn>
                <a:cxn ang="0">
                  <a:pos x="T8" y="T9"/>
                </a:cxn>
              </a:cxnLst>
              <a:rect l="0" t="0" r="r" b="b"/>
              <a:pathLst>
                <a:path w="210" h="31">
                  <a:moveTo>
                    <a:pt x="2" y="31"/>
                  </a:moveTo>
                  <a:lnTo>
                    <a:pt x="0" y="19"/>
                  </a:lnTo>
                  <a:lnTo>
                    <a:pt x="210" y="0"/>
                  </a:lnTo>
                  <a:lnTo>
                    <a:pt x="210" y="12"/>
                  </a:lnTo>
                  <a:lnTo>
                    <a:pt x="2" y="3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0"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Lst>
              <a:ahLst/>
              <a:cxnLst>
                <a:cxn ang="0">
                  <a:pos x="T0" y="T1"/>
                </a:cxn>
                <a:cxn ang="0">
                  <a:pos x="T2" y="T3"/>
                </a:cxn>
                <a:cxn ang="0">
                  <a:pos x="T4" y="T5"/>
                </a:cxn>
                <a:cxn ang="0">
                  <a:pos x="T6" y="T7"/>
                </a:cxn>
                <a:cxn ang="0">
                  <a:pos x="T8" y="T9"/>
                </a:cxn>
              </a:cxnLst>
              <a:rect l="0" t="0" r="r" b="b"/>
              <a:pathLst>
                <a:path w="308" h="139">
                  <a:moveTo>
                    <a:pt x="303" y="139"/>
                  </a:moveTo>
                  <a:lnTo>
                    <a:pt x="0" y="9"/>
                  </a:lnTo>
                  <a:lnTo>
                    <a:pt x="5" y="0"/>
                  </a:lnTo>
                  <a:lnTo>
                    <a:pt x="308" y="127"/>
                  </a:lnTo>
                  <a:lnTo>
                    <a:pt x="303" y="139"/>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1"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Lst>
              <a:ahLst/>
              <a:cxnLst>
                <a:cxn ang="0">
                  <a:pos x="T0" y="T1"/>
                </a:cxn>
                <a:cxn ang="0">
                  <a:pos x="T2" y="T3"/>
                </a:cxn>
                <a:cxn ang="0">
                  <a:pos x="T4" y="T5"/>
                </a:cxn>
                <a:cxn ang="0">
                  <a:pos x="T6" y="T7"/>
                </a:cxn>
                <a:cxn ang="0">
                  <a:pos x="T8" y="T9"/>
                </a:cxn>
              </a:cxnLst>
              <a:rect l="0" t="0" r="r" b="b"/>
              <a:pathLst>
                <a:path w="331" h="78">
                  <a:moveTo>
                    <a:pt x="2" y="78"/>
                  </a:moveTo>
                  <a:lnTo>
                    <a:pt x="0" y="66"/>
                  </a:lnTo>
                  <a:lnTo>
                    <a:pt x="328" y="0"/>
                  </a:lnTo>
                  <a:lnTo>
                    <a:pt x="331" y="12"/>
                  </a:lnTo>
                  <a:lnTo>
                    <a:pt x="2" y="7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2"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Lst>
              <a:ahLst/>
              <a:cxnLst>
                <a:cxn ang="0">
                  <a:pos x="T0" y="T1"/>
                </a:cxn>
                <a:cxn ang="0">
                  <a:pos x="T2" y="T3"/>
                </a:cxn>
                <a:cxn ang="0">
                  <a:pos x="T4" y="T5"/>
                </a:cxn>
                <a:cxn ang="0">
                  <a:pos x="T6" y="T7"/>
                </a:cxn>
                <a:cxn ang="0">
                  <a:pos x="T8" y="T9"/>
                </a:cxn>
              </a:cxnLst>
              <a:rect l="0" t="0" r="r" b="b"/>
              <a:pathLst>
                <a:path w="94" h="290">
                  <a:moveTo>
                    <a:pt x="82" y="290"/>
                  </a:moveTo>
                  <a:lnTo>
                    <a:pt x="0" y="2"/>
                  </a:lnTo>
                  <a:lnTo>
                    <a:pt x="11" y="0"/>
                  </a:lnTo>
                  <a:lnTo>
                    <a:pt x="94" y="288"/>
                  </a:lnTo>
                  <a:lnTo>
                    <a:pt x="82" y="29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3"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Lst>
              <a:ahLst/>
              <a:cxnLst>
                <a:cxn ang="0">
                  <a:pos x="T0" y="T1"/>
                </a:cxn>
                <a:cxn ang="0">
                  <a:pos x="T2" y="T3"/>
                </a:cxn>
                <a:cxn ang="0">
                  <a:pos x="T4" y="T5"/>
                </a:cxn>
                <a:cxn ang="0">
                  <a:pos x="T6" y="T7"/>
                </a:cxn>
                <a:cxn ang="0">
                  <a:pos x="T8" y="T9"/>
                </a:cxn>
              </a:cxnLst>
              <a:rect l="0" t="0" r="r" b="b"/>
              <a:pathLst>
                <a:path w="142" h="305">
                  <a:moveTo>
                    <a:pt x="10" y="305"/>
                  </a:moveTo>
                  <a:lnTo>
                    <a:pt x="0" y="300"/>
                  </a:lnTo>
                  <a:lnTo>
                    <a:pt x="130" y="0"/>
                  </a:lnTo>
                  <a:lnTo>
                    <a:pt x="142" y="5"/>
                  </a:lnTo>
                  <a:lnTo>
                    <a:pt x="10" y="3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4"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Lst>
              <a:ahLst/>
              <a:cxnLst>
                <a:cxn ang="0">
                  <a:pos x="T0" y="T1"/>
                </a:cxn>
                <a:cxn ang="0">
                  <a:pos x="T2" y="T3"/>
                </a:cxn>
                <a:cxn ang="0">
                  <a:pos x="T4" y="T5"/>
                </a:cxn>
                <a:cxn ang="0">
                  <a:pos x="T6" y="T7"/>
                </a:cxn>
                <a:cxn ang="0">
                  <a:pos x="T8" y="T9"/>
                </a:cxn>
              </a:cxnLst>
              <a:rect l="0" t="0" r="r" b="b"/>
              <a:pathLst>
                <a:path w="28" h="373">
                  <a:moveTo>
                    <a:pt x="12" y="373"/>
                  </a:moveTo>
                  <a:lnTo>
                    <a:pt x="0" y="373"/>
                  </a:lnTo>
                  <a:lnTo>
                    <a:pt x="16" y="0"/>
                  </a:lnTo>
                  <a:lnTo>
                    <a:pt x="28" y="0"/>
                  </a:lnTo>
                  <a:lnTo>
                    <a:pt x="12" y="373"/>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5"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Lst>
              <a:ahLst/>
              <a:cxnLst>
                <a:cxn ang="0">
                  <a:pos x="T0" y="T1"/>
                </a:cxn>
                <a:cxn ang="0">
                  <a:pos x="T2" y="T3"/>
                </a:cxn>
                <a:cxn ang="0">
                  <a:pos x="T4" y="T5"/>
                </a:cxn>
                <a:cxn ang="0">
                  <a:pos x="T6" y="T7"/>
                </a:cxn>
                <a:cxn ang="0">
                  <a:pos x="T8" y="T9"/>
                </a:cxn>
              </a:cxnLst>
              <a:rect l="0" t="0" r="r" b="b"/>
              <a:pathLst>
                <a:path w="121" h="281">
                  <a:moveTo>
                    <a:pt x="109" y="281"/>
                  </a:moveTo>
                  <a:lnTo>
                    <a:pt x="0" y="2"/>
                  </a:lnTo>
                  <a:lnTo>
                    <a:pt x="12" y="0"/>
                  </a:lnTo>
                  <a:lnTo>
                    <a:pt x="121" y="276"/>
                  </a:lnTo>
                  <a:lnTo>
                    <a:pt x="109" y="28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6"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Lst>
              <a:ahLst/>
              <a:cxnLst>
                <a:cxn ang="0">
                  <a:pos x="T0" y="T1"/>
                </a:cxn>
                <a:cxn ang="0">
                  <a:pos x="T2" y="T3"/>
                </a:cxn>
                <a:cxn ang="0">
                  <a:pos x="T4" y="T5"/>
                </a:cxn>
                <a:cxn ang="0">
                  <a:pos x="T6" y="T7"/>
                </a:cxn>
                <a:cxn ang="0">
                  <a:pos x="T8" y="T9"/>
                </a:cxn>
              </a:cxnLst>
              <a:rect l="0" t="0" r="r" b="b"/>
              <a:pathLst>
                <a:path w="74" h="224">
                  <a:moveTo>
                    <a:pt x="62" y="224"/>
                  </a:moveTo>
                  <a:lnTo>
                    <a:pt x="0" y="5"/>
                  </a:lnTo>
                  <a:lnTo>
                    <a:pt x="12" y="0"/>
                  </a:lnTo>
                  <a:lnTo>
                    <a:pt x="74" y="222"/>
                  </a:lnTo>
                  <a:lnTo>
                    <a:pt x="62" y="22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7"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Lst>
              <a:ahLst/>
              <a:cxnLst>
                <a:cxn ang="0">
                  <a:pos x="T0" y="T1"/>
                </a:cxn>
                <a:cxn ang="0">
                  <a:pos x="T2" y="T3"/>
                </a:cxn>
                <a:cxn ang="0">
                  <a:pos x="T4" y="T5"/>
                </a:cxn>
                <a:cxn ang="0">
                  <a:pos x="T6" y="T7"/>
                </a:cxn>
                <a:cxn ang="0">
                  <a:pos x="T8" y="T9"/>
                </a:cxn>
              </a:cxnLst>
              <a:rect l="0" t="0" r="r" b="b"/>
              <a:pathLst>
                <a:path w="148" h="248">
                  <a:moveTo>
                    <a:pt x="9" y="248"/>
                  </a:moveTo>
                  <a:lnTo>
                    <a:pt x="0" y="244"/>
                  </a:lnTo>
                  <a:lnTo>
                    <a:pt x="139" y="0"/>
                  </a:lnTo>
                  <a:lnTo>
                    <a:pt x="148" y="7"/>
                  </a:lnTo>
                  <a:lnTo>
                    <a:pt x="9" y="248"/>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8"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Lst>
              <a:ahLst/>
              <a:cxnLst>
                <a:cxn ang="0">
                  <a:pos x="T0" y="T1"/>
                </a:cxn>
                <a:cxn ang="0">
                  <a:pos x="T2" y="T3"/>
                </a:cxn>
                <a:cxn ang="0">
                  <a:pos x="T4" y="T5"/>
                </a:cxn>
                <a:cxn ang="0">
                  <a:pos x="T6" y="T7"/>
                </a:cxn>
                <a:cxn ang="0">
                  <a:pos x="T8" y="T9"/>
                </a:cxn>
              </a:cxnLst>
              <a:rect l="0" t="0" r="r" b="b"/>
              <a:pathLst>
                <a:path w="255" h="160">
                  <a:moveTo>
                    <a:pt x="250" y="160"/>
                  </a:moveTo>
                  <a:lnTo>
                    <a:pt x="0" y="9"/>
                  </a:lnTo>
                  <a:lnTo>
                    <a:pt x="5" y="0"/>
                  </a:lnTo>
                  <a:lnTo>
                    <a:pt x="255" y="151"/>
                  </a:lnTo>
                  <a:lnTo>
                    <a:pt x="250" y="160"/>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499"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Lst>
              <a:ahLst/>
              <a:cxnLst>
                <a:cxn ang="0">
                  <a:pos x="T0" y="T1"/>
                </a:cxn>
                <a:cxn ang="0">
                  <a:pos x="T2" y="T3"/>
                </a:cxn>
                <a:cxn ang="0">
                  <a:pos x="T4" y="T5"/>
                </a:cxn>
                <a:cxn ang="0">
                  <a:pos x="T6" y="T7"/>
                </a:cxn>
                <a:cxn ang="0">
                  <a:pos x="T8" y="T9"/>
                </a:cxn>
              </a:cxnLst>
              <a:rect l="0" t="0" r="r" b="b"/>
              <a:pathLst>
                <a:path w="165" h="217">
                  <a:moveTo>
                    <a:pt x="156" y="217"/>
                  </a:moveTo>
                  <a:lnTo>
                    <a:pt x="0" y="7"/>
                  </a:lnTo>
                  <a:lnTo>
                    <a:pt x="9" y="0"/>
                  </a:lnTo>
                  <a:lnTo>
                    <a:pt x="165" y="212"/>
                  </a:lnTo>
                  <a:lnTo>
                    <a:pt x="156" y="217"/>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500"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Lst>
              <a:ahLst/>
              <a:cxnLst>
                <a:cxn ang="0">
                  <a:pos x="T0" y="T1"/>
                </a:cxn>
                <a:cxn ang="0">
                  <a:pos x="T2" y="T3"/>
                </a:cxn>
                <a:cxn ang="0">
                  <a:pos x="T4" y="T5"/>
                </a:cxn>
                <a:cxn ang="0">
                  <a:pos x="T6" y="T7"/>
                </a:cxn>
                <a:cxn ang="0">
                  <a:pos x="T8" y="T9"/>
                </a:cxn>
              </a:cxnLst>
              <a:rect l="0" t="0" r="r" b="b"/>
              <a:pathLst>
                <a:path w="94" h="321">
                  <a:moveTo>
                    <a:pt x="9" y="321"/>
                  </a:moveTo>
                  <a:lnTo>
                    <a:pt x="0" y="319"/>
                  </a:lnTo>
                  <a:lnTo>
                    <a:pt x="83" y="0"/>
                  </a:lnTo>
                  <a:lnTo>
                    <a:pt x="94" y="2"/>
                  </a:lnTo>
                  <a:lnTo>
                    <a:pt x="9"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501"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Lst>
              <a:ahLst/>
              <a:cxnLst>
                <a:cxn ang="0">
                  <a:pos x="T0" y="T1"/>
                </a:cxn>
                <a:cxn ang="0">
                  <a:pos x="T2" y="T3"/>
                </a:cxn>
                <a:cxn ang="0">
                  <a:pos x="T4" y="T5"/>
                </a:cxn>
                <a:cxn ang="0">
                  <a:pos x="T6" y="T7"/>
                </a:cxn>
                <a:cxn ang="0">
                  <a:pos x="T8" y="T9"/>
                </a:cxn>
              </a:cxnLst>
              <a:rect l="0" t="0" r="r" b="b"/>
              <a:pathLst>
                <a:path w="158" h="284">
                  <a:moveTo>
                    <a:pt x="149" y="284"/>
                  </a:moveTo>
                  <a:lnTo>
                    <a:pt x="0" y="5"/>
                  </a:lnTo>
                  <a:lnTo>
                    <a:pt x="9" y="0"/>
                  </a:lnTo>
                  <a:lnTo>
                    <a:pt x="158" y="277"/>
                  </a:lnTo>
                  <a:lnTo>
                    <a:pt x="149" y="284"/>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502"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Lst>
              <a:ahLst/>
              <a:cxnLst>
                <a:cxn ang="0">
                  <a:pos x="T0" y="T1"/>
                </a:cxn>
                <a:cxn ang="0">
                  <a:pos x="T2" y="T3"/>
                </a:cxn>
                <a:cxn ang="0">
                  <a:pos x="T4" y="T5"/>
                </a:cxn>
                <a:cxn ang="0">
                  <a:pos x="T6" y="T7"/>
                </a:cxn>
                <a:cxn ang="0">
                  <a:pos x="T8" y="T9"/>
                </a:cxn>
              </a:cxnLst>
              <a:rect l="0" t="0" r="r" b="b"/>
              <a:pathLst>
                <a:path w="109" h="246">
                  <a:moveTo>
                    <a:pt x="9" y="246"/>
                  </a:moveTo>
                  <a:lnTo>
                    <a:pt x="0" y="241"/>
                  </a:lnTo>
                  <a:lnTo>
                    <a:pt x="99" y="0"/>
                  </a:lnTo>
                  <a:lnTo>
                    <a:pt x="109" y="5"/>
                  </a:lnTo>
                  <a:lnTo>
                    <a:pt x="9" y="24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503"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Lst>
              <a:ahLst/>
              <a:cxnLst>
                <a:cxn ang="0">
                  <a:pos x="T0" y="T1"/>
                </a:cxn>
                <a:cxn ang="0">
                  <a:pos x="T2" y="T3"/>
                </a:cxn>
                <a:cxn ang="0">
                  <a:pos x="T4" y="T5"/>
                </a:cxn>
                <a:cxn ang="0">
                  <a:pos x="T6" y="T7"/>
                </a:cxn>
                <a:cxn ang="0">
                  <a:pos x="T8" y="T9"/>
                </a:cxn>
              </a:cxnLst>
              <a:rect l="0" t="0" r="r" b="b"/>
              <a:pathLst>
                <a:path w="142" h="196">
                  <a:moveTo>
                    <a:pt x="9" y="196"/>
                  </a:moveTo>
                  <a:lnTo>
                    <a:pt x="0" y="189"/>
                  </a:lnTo>
                  <a:lnTo>
                    <a:pt x="132" y="0"/>
                  </a:lnTo>
                  <a:lnTo>
                    <a:pt x="142" y="7"/>
                  </a:lnTo>
                  <a:lnTo>
                    <a:pt x="9" y="196"/>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504"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Lst>
              <a:ahLst/>
              <a:cxnLst>
                <a:cxn ang="0">
                  <a:pos x="T0" y="T1"/>
                </a:cxn>
                <a:cxn ang="0">
                  <a:pos x="T2" y="T3"/>
                </a:cxn>
                <a:cxn ang="0">
                  <a:pos x="T4" y="T5"/>
                </a:cxn>
                <a:cxn ang="0">
                  <a:pos x="T6" y="T7"/>
                </a:cxn>
                <a:cxn ang="0">
                  <a:pos x="T8" y="T9"/>
                </a:cxn>
              </a:cxnLst>
              <a:rect l="0" t="0" r="r" b="b"/>
              <a:pathLst>
                <a:path w="175" h="205">
                  <a:moveTo>
                    <a:pt x="165" y="205"/>
                  </a:moveTo>
                  <a:lnTo>
                    <a:pt x="0" y="7"/>
                  </a:lnTo>
                  <a:lnTo>
                    <a:pt x="7" y="0"/>
                  </a:lnTo>
                  <a:lnTo>
                    <a:pt x="175" y="198"/>
                  </a:lnTo>
                  <a:lnTo>
                    <a:pt x="165" y="205"/>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505"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Lst>
              <a:ahLst/>
              <a:cxnLst>
                <a:cxn ang="0">
                  <a:pos x="T0" y="T1"/>
                </a:cxn>
                <a:cxn ang="0">
                  <a:pos x="T2" y="T3"/>
                </a:cxn>
                <a:cxn ang="0">
                  <a:pos x="T4" y="T5"/>
                </a:cxn>
                <a:cxn ang="0">
                  <a:pos x="T6" y="T7"/>
                </a:cxn>
                <a:cxn ang="0">
                  <a:pos x="T8" y="T9"/>
                </a:cxn>
              </a:cxnLst>
              <a:rect l="0" t="0" r="r" b="b"/>
              <a:pathLst>
                <a:path w="241" h="321">
                  <a:moveTo>
                    <a:pt x="234" y="321"/>
                  </a:moveTo>
                  <a:lnTo>
                    <a:pt x="0" y="7"/>
                  </a:lnTo>
                  <a:lnTo>
                    <a:pt x="9" y="0"/>
                  </a:lnTo>
                  <a:lnTo>
                    <a:pt x="241" y="316"/>
                  </a:lnTo>
                  <a:lnTo>
                    <a:pt x="234" y="321"/>
                  </a:lnTo>
                  <a:close/>
                </a:path>
              </a:pathLst>
            </a:custGeom>
            <a:solidFill>
              <a:srgbClr val="5050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sp>
          <p:nvSpPr>
            <p:cNvPr id="506" name="Oval 122"/>
            <p:cNvSpPr>
              <a:spLocks noChangeArrowheads="1"/>
            </p:cNvSpPr>
            <p:nvPr/>
          </p:nvSpPr>
          <p:spPr bwMode="auto">
            <a:xfrm>
              <a:off x="2786" y="1291"/>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07" name="Oval 123"/>
            <p:cNvSpPr>
              <a:spLocks noChangeArrowheads="1"/>
            </p:cNvSpPr>
            <p:nvPr/>
          </p:nvSpPr>
          <p:spPr bwMode="auto">
            <a:xfrm>
              <a:off x="2306" y="1591"/>
              <a:ext cx="111" cy="114"/>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08" name="Oval 124"/>
            <p:cNvSpPr>
              <a:spLocks noChangeArrowheads="1"/>
            </p:cNvSpPr>
            <p:nvPr/>
          </p:nvSpPr>
          <p:spPr bwMode="auto">
            <a:xfrm>
              <a:off x="2798" y="2137"/>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09" name="Oval 125"/>
            <p:cNvSpPr>
              <a:spLocks noChangeArrowheads="1"/>
            </p:cNvSpPr>
            <p:nvPr/>
          </p:nvSpPr>
          <p:spPr bwMode="auto">
            <a:xfrm>
              <a:off x="2798" y="1579"/>
              <a:ext cx="111" cy="11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0" name="Oval 126"/>
            <p:cNvSpPr>
              <a:spLocks noChangeArrowheads="1"/>
            </p:cNvSpPr>
            <p:nvPr/>
          </p:nvSpPr>
          <p:spPr bwMode="auto">
            <a:xfrm>
              <a:off x="2781" y="1761"/>
              <a:ext cx="144" cy="144"/>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1" name="Oval 127"/>
            <p:cNvSpPr>
              <a:spLocks noChangeArrowheads="1"/>
            </p:cNvSpPr>
            <p:nvPr/>
          </p:nvSpPr>
          <p:spPr bwMode="auto">
            <a:xfrm>
              <a:off x="3341" y="1421"/>
              <a:ext cx="114" cy="11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2" name="Oval 128"/>
            <p:cNvSpPr>
              <a:spLocks noChangeArrowheads="1"/>
            </p:cNvSpPr>
            <p:nvPr/>
          </p:nvSpPr>
          <p:spPr bwMode="auto">
            <a:xfrm>
              <a:off x="2524" y="835"/>
              <a:ext cx="111" cy="11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3" name="Oval 129"/>
            <p:cNvSpPr>
              <a:spLocks noChangeArrowheads="1"/>
            </p:cNvSpPr>
            <p:nvPr/>
          </p:nvSpPr>
          <p:spPr bwMode="auto">
            <a:xfrm>
              <a:off x="2521" y="1227"/>
              <a:ext cx="81" cy="81"/>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4" name="Oval 130"/>
            <p:cNvSpPr>
              <a:spLocks noChangeArrowheads="1"/>
            </p:cNvSpPr>
            <p:nvPr/>
          </p:nvSpPr>
          <p:spPr bwMode="auto">
            <a:xfrm>
              <a:off x="2250" y="1249"/>
              <a:ext cx="80" cy="80"/>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5" name="Oval 131"/>
            <p:cNvSpPr>
              <a:spLocks noChangeArrowheads="1"/>
            </p:cNvSpPr>
            <p:nvPr/>
          </p:nvSpPr>
          <p:spPr bwMode="auto">
            <a:xfrm>
              <a:off x="2351" y="1001"/>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6" name="Oval 132"/>
            <p:cNvSpPr>
              <a:spLocks noChangeArrowheads="1"/>
            </p:cNvSpPr>
            <p:nvPr/>
          </p:nvSpPr>
          <p:spPr bwMode="auto">
            <a:xfrm>
              <a:off x="2942" y="1069"/>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7" name="Oval 133"/>
            <p:cNvSpPr>
              <a:spLocks noChangeArrowheads="1"/>
            </p:cNvSpPr>
            <p:nvPr/>
          </p:nvSpPr>
          <p:spPr bwMode="auto">
            <a:xfrm>
              <a:off x="3346" y="1109"/>
              <a:ext cx="80" cy="81"/>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8" name="Oval 134"/>
            <p:cNvSpPr>
              <a:spLocks noChangeArrowheads="1"/>
            </p:cNvSpPr>
            <p:nvPr/>
          </p:nvSpPr>
          <p:spPr bwMode="auto">
            <a:xfrm>
              <a:off x="3110" y="1558"/>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19" name="Oval 135"/>
            <p:cNvSpPr>
              <a:spLocks noChangeArrowheads="1"/>
            </p:cNvSpPr>
            <p:nvPr/>
          </p:nvSpPr>
          <p:spPr bwMode="auto">
            <a:xfrm>
              <a:off x="3204" y="1225"/>
              <a:ext cx="78" cy="78"/>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0" name="Oval 136"/>
            <p:cNvSpPr>
              <a:spLocks noChangeArrowheads="1"/>
            </p:cNvSpPr>
            <p:nvPr/>
          </p:nvSpPr>
          <p:spPr bwMode="auto">
            <a:xfrm>
              <a:off x="2491" y="1962"/>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1" name="Oval 137"/>
            <p:cNvSpPr>
              <a:spLocks noChangeArrowheads="1"/>
            </p:cNvSpPr>
            <p:nvPr/>
          </p:nvSpPr>
          <p:spPr bwMode="auto">
            <a:xfrm>
              <a:off x="3136" y="190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2" name="Oval 138"/>
            <p:cNvSpPr>
              <a:spLocks noChangeArrowheads="1"/>
            </p:cNvSpPr>
            <p:nvPr/>
          </p:nvSpPr>
          <p:spPr bwMode="auto">
            <a:xfrm>
              <a:off x="2746" y="1102"/>
              <a:ext cx="57" cy="59"/>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3" name="Oval 139"/>
            <p:cNvSpPr>
              <a:spLocks noChangeArrowheads="1"/>
            </p:cNvSpPr>
            <p:nvPr/>
          </p:nvSpPr>
          <p:spPr bwMode="auto">
            <a:xfrm>
              <a:off x="2422" y="1395"/>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4" name="Oval 140"/>
            <p:cNvSpPr>
              <a:spLocks noChangeArrowheads="1"/>
            </p:cNvSpPr>
            <p:nvPr/>
          </p:nvSpPr>
          <p:spPr bwMode="auto">
            <a:xfrm>
              <a:off x="2573" y="1357"/>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5" name="Oval 141"/>
            <p:cNvSpPr>
              <a:spLocks noChangeArrowheads="1"/>
            </p:cNvSpPr>
            <p:nvPr/>
          </p:nvSpPr>
          <p:spPr bwMode="auto">
            <a:xfrm>
              <a:off x="3065" y="1362"/>
              <a:ext cx="59" cy="57"/>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6" name="Oval 142"/>
            <p:cNvSpPr>
              <a:spLocks noChangeArrowheads="1"/>
            </p:cNvSpPr>
            <p:nvPr/>
          </p:nvSpPr>
          <p:spPr bwMode="auto">
            <a:xfrm>
              <a:off x="2968" y="1610"/>
              <a:ext cx="57" cy="57"/>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7" name="Oval 143"/>
            <p:cNvSpPr>
              <a:spLocks noChangeArrowheads="1"/>
            </p:cNvSpPr>
            <p:nvPr/>
          </p:nvSpPr>
          <p:spPr bwMode="auto">
            <a:xfrm>
              <a:off x="2873" y="790"/>
              <a:ext cx="57" cy="59"/>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8" name="Oval 144"/>
            <p:cNvSpPr>
              <a:spLocks noChangeArrowheads="1"/>
            </p:cNvSpPr>
            <p:nvPr/>
          </p:nvSpPr>
          <p:spPr bwMode="auto">
            <a:xfrm>
              <a:off x="3178" y="923"/>
              <a:ext cx="57" cy="56"/>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29" name="Oval 145"/>
            <p:cNvSpPr>
              <a:spLocks noChangeArrowheads="1"/>
            </p:cNvSpPr>
            <p:nvPr/>
          </p:nvSpPr>
          <p:spPr bwMode="auto">
            <a:xfrm>
              <a:off x="3254" y="1707"/>
              <a:ext cx="57"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0" name="Oval 146"/>
            <p:cNvSpPr>
              <a:spLocks noChangeArrowheads="1"/>
            </p:cNvSpPr>
            <p:nvPr/>
          </p:nvSpPr>
          <p:spPr bwMode="auto">
            <a:xfrm>
              <a:off x="3119" y="2139"/>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1" name="Oval 147"/>
            <p:cNvSpPr>
              <a:spLocks noChangeArrowheads="1"/>
            </p:cNvSpPr>
            <p:nvPr/>
          </p:nvSpPr>
          <p:spPr bwMode="auto">
            <a:xfrm>
              <a:off x="2994" y="2170"/>
              <a:ext cx="57" cy="59"/>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2" name="Oval 148"/>
            <p:cNvSpPr>
              <a:spLocks noChangeArrowheads="1"/>
            </p:cNvSpPr>
            <p:nvPr/>
          </p:nvSpPr>
          <p:spPr bwMode="auto">
            <a:xfrm>
              <a:off x="2557" y="2172"/>
              <a:ext cx="56" cy="59"/>
            </a:xfrm>
            <a:prstGeom prst="ellipse">
              <a:avLst/>
            </a:prstGeom>
            <a:gradFill>
              <a:gsLst>
                <a:gs pos="0">
                  <a:srgbClr val="F05F55"/>
                </a:gs>
                <a:gs pos="100000">
                  <a:srgbClr val="D7190F"/>
                </a:gs>
              </a:gsLst>
              <a:lin ang="54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3" name="Oval 149"/>
            <p:cNvSpPr>
              <a:spLocks noChangeArrowheads="1"/>
            </p:cNvSpPr>
            <p:nvPr/>
          </p:nvSpPr>
          <p:spPr bwMode="auto">
            <a:xfrm>
              <a:off x="2618" y="1735"/>
              <a:ext cx="81" cy="81"/>
            </a:xfrm>
            <a:prstGeom prst="ellipse">
              <a:avLst/>
            </a:prstGeom>
            <a:gradFill>
              <a:gsLst>
                <a:gs pos="100000">
                  <a:srgbClr val="EC880E"/>
                </a:gs>
                <a:gs pos="0">
                  <a:srgbClr val="FFC000"/>
                </a:gs>
              </a:gsLst>
              <a:lin ang="72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4" name="Oval 150"/>
            <p:cNvSpPr>
              <a:spLocks noChangeArrowheads="1"/>
            </p:cNvSpPr>
            <p:nvPr/>
          </p:nvSpPr>
          <p:spPr bwMode="auto">
            <a:xfrm>
              <a:off x="2989" y="1809"/>
              <a:ext cx="81" cy="80"/>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5" name="Oval 151"/>
            <p:cNvSpPr>
              <a:spLocks noChangeArrowheads="1"/>
            </p:cNvSpPr>
            <p:nvPr/>
          </p:nvSpPr>
          <p:spPr bwMode="auto">
            <a:xfrm>
              <a:off x="2994" y="2009"/>
              <a:ext cx="80" cy="81"/>
            </a:xfrm>
            <a:prstGeom prst="ellipse">
              <a:avLst/>
            </a:prstGeom>
            <a:gradFill>
              <a:gsLst>
                <a:gs pos="0">
                  <a:srgbClr val="76B531"/>
                </a:gs>
                <a:gs pos="100000">
                  <a:srgbClr val="5B960C"/>
                </a:gs>
              </a:gsLst>
              <a:lin ang="9000000" scaled="0"/>
            </a:gra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6" name="Oval 152"/>
            <p:cNvSpPr>
              <a:spLocks noChangeArrowheads="1"/>
            </p:cNvSpPr>
            <p:nvPr/>
          </p:nvSpPr>
          <p:spPr bwMode="auto">
            <a:xfrm>
              <a:off x="2694" y="1991"/>
              <a:ext cx="80" cy="80"/>
            </a:xfrm>
            <a:prstGeom prst="ellipse">
              <a:avLst/>
            </a:prstGeom>
            <a:gradFill>
              <a:gsLst>
                <a:gs pos="100000">
                  <a:srgbClr val="0070C0"/>
                </a:gs>
                <a:gs pos="0">
                  <a:srgbClr val="00B0F0"/>
                </a:gs>
              </a:gsLst>
              <a:lin ang="7200000" scaled="0"/>
            </a:gra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7" name="Oval 153"/>
            <p:cNvSpPr>
              <a:spLocks noChangeArrowheads="1"/>
            </p:cNvSpPr>
            <p:nvPr/>
          </p:nvSpPr>
          <p:spPr bwMode="auto">
            <a:xfrm>
              <a:off x="2583" y="1483"/>
              <a:ext cx="80" cy="80"/>
            </a:xfrm>
            <a:prstGeom prst="ellipse">
              <a:avLst/>
            </a:prstGeom>
            <a:gradFill>
              <a:gsLst>
                <a:gs pos="0">
                  <a:srgbClr val="56C7CA"/>
                </a:gs>
                <a:gs pos="100000">
                  <a:srgbClr val="11817E"/>
                </a:gs>
              </a:gsLst>
              <a:lin ang="7200000" scaled="0"/>
            </a:gra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38" name="Freeform 154"/>
            <p:cNvSpPr>
              <a:spLocks/>
            </p:cNvSpPr>
            <p:nvPr/>
          </p:nvSpPr>
          <p:spPr bwMode="auto">
            <a:xfrm>
              <a:off x="2810" y="1787"/>
              <a:ext cx="87" cy="90"/>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grpSp>
      <p:grpSp>
        <p:nvGrpSpPr>
          <p:cNvPr id="539" name="组合 538"/>
          <p:cNvGrpSpPr/>
          <p:nvPr/>
        </p:nvGrpSpPr>
        <p:grpSpPr>
          <a:xfrm>
            <a:off x="2504759" y="2913642"/>
            <a:ext cx="349970" cy="349970"/>
            <a:chOff x="2771800" y="2974815"/>
            <a:chExt cx="265776" cy="265776"/>
          </a:xfrm>
        </p:grpSpPr>
        <p:sp>
          <p:nvSpPr>
            <p:cNvPr id="540" name="椭圆 539"/>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41" name="椭圆 540"/>
            <p:cNvSpPr/>
            <p:nvPr/>
          </p:nvSpPr>
          <p:spPr>
            <a:xfrm>
              <a:off x="2798757" y="2999947"/>
              <a:ext cx="211861" cy="21186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42"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grpSp>
      <p:sp>
        <p:nvSpPr>
          <p:cNvPr id="543" name="矩形 542"/>
          <p:cNvSpPr/>
          <p:nvPr/>
        </p:nvSpPr>
        <p:spPr>
          <a:xfrm flipH="1">
            <a:off x="643883" y="3681818"/>
            <a:ext cx="2363629" cy="621693"/>
          </a:xfrm>
          <a:prstGeom prst="rect">
            <a:avLst/>
          </a:prstGeom>
          <a:effectLst/>
        </p:spPr>
        <p:txBody>
          <a:bodyPr wrap="square" lIns="120380" tIns="60190" rIns="120380" bIns="60190">
            <a:spAutoFit/>
          </a:bodyPr>
          <a:lstStyle/>
          <a:p>
            <a:pPr algn="just" defTabSz="1203839">
              <a:lnSpc>
                <a:spcPts val="1316"/>
              </a:lnSpc>
            </a:pPr>
            <a:r>
              <a:rPr lang="zh-CN" altLang="en-US" sz="1185"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185" dirty="0">
                <a:solidFill>
                  <a:prstClr val="black">
                    <a:lumMod val="50000"/>
                    <a:lumOff val="50000"/>
                  </a:prstClr>
                </a:solidFill>
                <a:latin typeface="微软雅黑" pitchFamily="34" charset="-122"/>
                <a:ea typeface="微软雅黑" pitchFamily="34" charset="-122"/>
              </a:rPr>
              <a:t>。</a:t>
            </a:r>
            <a:r>
              <a:rPr lang="zh-CN" altLang="en-US" sz="1185" dirty="0">
                <a:solidFill>
                  <a:prstClr val="black">
                    <a:lumMod val="50000"/>
                    <a:lumOff val="50000"/>
                  </a:prstClr>
                </a:solidFill>
                <a:latin typeface="微软雅黑" pitchFamily="34" charset="-122"/>
                <a:ea typeface="微软雅黑" pitchFamily="34" charset="-122"/>
              </a:rPr>
              <a:t>请输入你的文字内容</a:t>
            </a:r>
            <a:r>
              <a:rPr lang="zh-CN" altLang="en-US" sz="1185" dirty="0">
                <a:solidFill>
                  <a:prstClr val="black">
                    <a:lumMod val="50000"/>
                    <a:lumOff val="50000"/>
                  </a:prstClr>
                </a:solidFill>
                <a:latin typeface="微软雅黑" pitchFamily="34" charset="-122"/>
                <a:ea typeface="微软雅黑" pitchFamily="34" charset="-122"/>
              </a:rPr>
              <a:t>。</a:t>
            </a:r>
            <a:r>
              <a:rPr lang="zh-CN" altLang="en-US" sz="1185" dirty="0">
                <a:solidFill>
                  <a:prstClr val="black">
                    <a:lumMod val="50000"/>
                    <a:lumOff val="50000"/>
                  </a:prstClr>
                </a:solidFill>
                <a:latin typeface="微软雅黑" pitchFamily="34" charset="-122"/>
                <a:ea typeface="微软雅黑" pitchFamily="34" charset="-122"/>
              </a:rPr>
              <a:t>请输入你的文字内容。</a:t>
            </a:r>
            <a:endParaRPr lang="en-US" altLang="zh-CN" sz="1185" dirty="0">
              <a:solidFill>
                <a:prstClr val="black">
                  <a:lumMod val="50000"/>
                  <a:lumOff val="50000"/>
                </a:prstClr>
              </a:solidFill>
              <a:latin typeface="微软雅黑" pitchFamily="34" charset="-122"/>
              <a:ea typeface="微软雅黑" pitchFamily="34" charset="-122"/>
            </a:endParaRPr>
          </a:p>
        </p:txBody>
      </p:sp>
      <p:sp>
        <p:nvSpPr>
          <p:cNvPr id="544" name="矩形 543"/>
          <p:cNvSpPr/>
          <p:nvPr/>
        </p:nvSpPr>
        <p:spPr>
          <a:xfrm>
            <a:off x="1585222" y="3368970"/>
            <a:ext cx="1422288" cy="324193"/>
          </a:xfrm>
          <a:prstGeom prst="rect">
            <a:avLst/>
          </a:prstGeom>
        </p:spPr>
        <p:txBody>
          <a:bodyPr wrap="square" lIns="120380" tIns="60190" rIns="120380" bIns="60190">
            <a:spAutoFit/>
          </a:bodyPr>
          <a:lstStyle/>
          <a:p>
            <a:pPr algn="just" defTabSz="1203839">
              <a:lnSpc>
                <a:spcPts val="1580"/>
              </a:lnSpc>
            </a:pPr>
            <a:r>
              <a:rPr lang="zh-CN" altLang="en-US" sz="1284" b="1">
                <a:solidFill>
                  <a:prstClr val="black"/>
                </a:solidFill>
                <a:latin typeface="微软雅黑" pitchFamily="34" charset="-122"/>
                <a:ea typeface="微软雅黑" pitchFamily="34" charset="-122"/>
              </a:rPr>
              <a:t>这里填写小标题</a:t>
            </a:r>
            <a:endParaRPr lang="en-US" altLang="zh-CN" sz="1284" b="1" dirty="0">
              <a:solidFill>
                <a:prstClr val="black"/>
              </a:solidFill>
              <a:latin typeface="微软雅黑" pitchFamily="34" charset="-122"/>
              <a:ea typeface="微软雅黑" pitchFamily="34" charset="-122"/>
            </a:endParaRPr>
          </a:p>
        </p:txBody>
      </p:sp>
      <p:grpSp>
        <p:nvGrpSpPr>
          <p:cNvPr id="545" name="组合 544"/>
          <p:cNvGrpSpPr/>
          <p:nvPr/>
        </p:nvGrpSpPr>
        <p:grpSpPr>
          <a:xfrm>
            <a:off x="2504759" y="1206896"/>
            <a:ext cx="349970" cy="349970"/>
            <a:chOff x="2771800" y="2974815"/>
            <a:chExt cx="265776" cy="265776"/>
          </a:xfrm>
        </p:grpSpPr>
        <p:sp>
          <p:nvSpPr>
            <p:cNvPr id="546" name="椭圆 545"/>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47" name="椭圆 546"/>
            <p:cNvSpPr/>
            <p:nvPr/>
          </p:nvSpPr>
          <p:spPr>
            <a:xfrm>
              <a:off x="2798757" y="2999947"/>
              <a:ext cx="211861" cy="21186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48"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grpSp>
      <p:sp>
        <p:nvSpPr>
          <p:cNvPr id="549" name="矩形 548"/>
          <p:cNvSpPr/>
          <p:nvPr/>
        </p:nvSpPr>
        <p:spPr>
          <a:xfrm flipH="1">
            <a:off x="643883" y="1975073"/>
            <a:ext cx="2363629" cy="621693"/>
          </a:xfrm>
          <a:prstGeom prst="rect">
            <a:avLst/>
          </a:prstGeom>
          <a:effectLst/>
        </p:spPr>
        <p:txBody>
          <a:bodyPr wrap="square" lIns="120380" tIns="60190" rIns="120380" bIns="60190">
            <a:spAutoFit/>
          </a:bodyPr>
          <a:lstStyle/>
          <a:p>
            <a:pPr algn="just" defTabSz="1203839">
              <a:lnSpc>
                <a:spcPts val="1316"/>
              </a:lnSpc>
            </a:pPr>
            <a:r>
              <a:rPr lang="zh-CN" altLang="en-US" sz="1185"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185" dirty="0">
                <a:solidFill>
                  <a:prstClr val="black">
                    <a:lumMod val="50000"/>
                    <a:lumOff val="50000"/>
                  </a:prstClr>
                </a:solidFill>
                <a:latin typeface="微软雅黑" pitchFamily="34" charset="-122"/>
                <a:ea typeface="微软雅黑" pitchFamily="34" charset="-122"/>
              </a:rPr>
              <a:t>。</a:t>
            </a:r>
            <a:r>
              <a:rPr lang="zh-CN" altLang="en-US" sz="1185" dirty="0">
                <a:solidFill>
                  <a:prstClr val="black">
                    <a:lumMod val="50000"/>
                    <a:lumOff val="50000"/>
                  </a:prstClr>
                </a:solidFill>
                <a:latin typeface="微软雅黑" pitchFamily="34" charset="-122"/>
                <a:ea typeface="微软雅黑" pitchFamily="34" charset="-122"/>
              </a:rPr>
              <a:t>请输入你的文字内容</a:t>
            </a:r>
            <a:r>
              <a:rPr lang="zh-CN" altLang="en-US" sz="1185" dirty="0">
                <a:solidFill>
                  <a:prstClr val="black">
                    <a:lumMod val="50000"/>
                    <a:lumOff val="50000"/>
                  </a:prstClr>
                </a:solidFill>
                <a:latin typeface="微软雅黑" pitchFamily="34" charset="-122"/>
                <a:ea typeface="微软雅黑" pitchFamily="34" charset="-122"/>
              </a:rPr>
              <a:t>。</a:t>
            </a:r>
            <a:r>
              <a:rPr lang="zh-CN" altLang="en-US" sz="1185" dirty="0">
                <a:solidFill>
                  <a:prstClr val="black">
                    <a:lumMod val="50000"/>
                    <a:lumOff val="50000"/>
                  </a:prstClr>
                </a:solidFill>
                <a:latin typeface="微软雅黑" pitchFamily="34" charset="-122"/>
                <a:ea typeface="微软雅黑" pitchFamily="34" charset="-122"/>
              </a:rPr>
              <a:t>请输入你的文字内容。</a:t>
            </a:r>
            <a:endParaRPr lang="en-US" altLang="zh-CN" sz="1185" dirty="0">
              <a:solidFill>
                <a:prstClr val="black">
                  <a:lumMod val="50000"/>
                  <a:lumOff val="50000"/>
                </a:prstClr>
              </a:solidFill>
              <a:latin typeface="微软雅黑" pitchFamily="34" charset="-122"/>
              <a:ea typeface="微软雅黑" pitchFamily="34" charset="-122"/>
            </a:endParaRPr>
          </a:p>
        </p:txBody>
      </p:sp>
      <p:sp>
        <p:nvSpPr>
          <p:cNvPr id="550" name="矩形 549"/>
          <p:cNvSpPr/>
          <p:nvPr/>
        </p:nvSpPr>
        <p:spPr>
          <a:xfrm>
            <a:off x="1585222" y="1662219"/>
            <a:ext cx="1422288" cy="324193"/>
          </a:xfrm>
          <a:prstGeom prst="rect">
            <a:avLst/>
          </a:prstGeom>
        </p:spPr>
        <p:txBody>
          <a:bodyPr wrap="square" lIns="120380" tIns="60190" rIns="120380" bIns="60190">
            <a:spAutoFit/>
          </a:bodyPr>
          <a:lstStyle/>
          <a:p>
            <a:pPr algn="just" defTabSz="1203839">
              <a:lnSpc>
                <a:spcPts val="1580"/>
              </a:lnSpc>
            </a:pPr>
            <a:r>
              <a:rPr lang="zh-CN" altLang="en-US" sz="1284" b="1" dirty="0">
                <a:solidFill>
                  <a:prstClr val="black"/>
                </a:solidFill>
                <a:latin typeface="微软雅黑" pitchFamily="34" charset="-122"/>
                <a:ea typeface="微软雅黑" pitchFamily="34" charset="-122"/>
              </a:rPr>
              <a:t>这里填写小标题</a:t>
            </a:r>
            <a:endParaRPr lang="en-US" altLang="zh-CN" sz="1284" b="1" dirty="0">
              <a:solidFill>
                <a:prstClr val="black"/>
              </a:solidFill>
              <a:latin typeface="微软雅黑" pitchFamily="34" charset="-122"/>
              <a:ea typeface="微软雅黑" pitchFamily="34" charset="-122"/>
            </a:endParaRPr>
          </a:p>
        </p:txBody>
      </p:sp>
      <p:grpSp>
        <p:nvGrpSpPr>
          <p:cNvPr id="551" name="组合 550"/>
          <p:cNvGrpSpPr/>
          <p:nvPr/>
        </p:nvGrpSpPr>
        <p:grpSpPr>
          <a:xfrm>
            <a:off x="6763784" y="1206896"/>
            <a:ext cx="349970" cy="349970"/>
            <a:chOff x="2771800" y="2974815"/>
            <a:chExt cx="265776" cy="265776"/>
          </a:xfrm>
        </p:grpSpPr>
        <p:sp>
          <p:nvSpPr>
            <p:cNvPr id="552" name="椭圆 551"/>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53" name="椭圆 552"/>
            <p:cNvSpPr/>
            <p:nvPr/>
          </p:nvSpPr>
          <p:spPr>
            <a:xfrm>
              <a:off x="2798757" y="2999947"/>
              <a:ext cx="211861" cy="21186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54"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grpSp>
      <p:sp>
        <p:nvSpPr>
          <p:cNvPr id="555" name="矩形 554"/>
          <p:cNvSpPr/>
          <p:nvPr/>
        </p:nvSpPr>
        <p:spPr>
          <a:xfrm flipH="1">
            <a:off x="6665618" y="1975073"/>
            <a:ext cx="2363629" cy="621693"/>
          </a:xfrm>
          <a:prstGeom prst="rect">
            <a:avLst/>
          </a:prstGeom>
          <a:effectLst/>
        </p:spPr>
        <p:txBody>
          <a:bodyPr wrap="square" lIns="120380" tIns="60190" rIns="120380" bIns="60190">
            <a:spAutoFit/>
          </a:bodyPr>
          <a:lstStyle/>
          <a:p>
            <a:pPr algn="just" defTabSz="1203839">
              <a:lnSpc>
                <a:spcPts val="1316"/>
              </a:lnSpc>
            </a:pPr>
            <a:r>
              <a:rPr lang="zh-CN" altLang="en-US" sz="1185" dirty="0">
                <a:solidFill>
                  <a:prstClr val="black">
                    <a:lumMod val="50000"/>
                    <a:lumOff val="50000"/>
                  </a:prstClr>
                </a:solidFill>
                <a:latin typeface="微软雅黑" pitchFamily="34" charset="-122"/>
                <a:ea typeface="微软雅黑" pitchFamily="34" charset="-122"/>
              </a:rPr>
              <a:t>请输入你的文字</a:t>
            </a:r>
            <a:r>
              <a:rPr lang="zh-CN" altLang="en-US" sz="1185" dirty="0">
                <a:solidFill>
                  <a:prstClr val="black">
                    <a:lumMod val="50000"/>
                    <a:lumOff val="50000"/>
                  </a:prstClr>
                </a:solidFill>
                <a:latin typeface="微软雅黑" pitchFamily="34" charset="-122"/>
                <a:ea typeface="微软雅黑" pitchFamily="34" charset="-122"/>
              </a:rPr>
              <a:t>内容、请输入你的文字</a:t>
            </a:r>
            <a:r>
              <a:rPr lang="zh-CN" altLang="en-US" sz="1185" dirty="0">
                <a:solidFill>
                  <a:prstClr val="black">
                    <a:lumMod val="50000"/>
                    <a:lumOff val="50000"/>
                  </a:prstClr>
                </a:solidFill>
                <a:latin typeface="微软雅黑" pitchFamily="34" charset="-122"/>
                <a:ea typeface="微软雅黑" pitchFamily="34" charset="-122"/>
              </a:rPr>
              <a:t>内容。</a:t>
            </a:r>
            <a:r>
              <a:rPr lang="zh-CN" altLang="en-US" sz="1185" dirty="0">
                <a:solidFill>
                  <a:prstClr val="black">
                    <a:lumMod val="50000"/>
                    <a:lumOff val="50000"/>
                  </a:prstClr>
                </a:solidFill>
                <a:latin typeface="微软雅黑" pitchFamily="34" charset="-122"/>
                <a:ea typeface="微软雅黑" pitchFamily="34" charset="-122"/>
              </a:rPr>
              <a:t>请输入你的文字内容</a:t>
            </a:r>
            <a:r>
              <a:rPr lang="zh-CN" altLang="en-US" sz="1185" dirty="0">
                <a:solidFill>
                  <a:prstClr val="black">
                    <a:lumMod val="50000"/>
                    <a:lumOff val="50000"/>
                  </a:prstClr>
                </a:solidFill>
                <a:latin typeface="微软雅黑" pitchFamily="34" charset="-122"/>
                <a:ea typeface="微软雅黑" pitchFamily="34" charset="-122"/>
              </a:rPr>
              <a:t>。</a:t>
            </a:r>
            <a:r>
              <a:rPr lang="zh-CN" altLang="en-US" sz="1185" dirty="0">
                <a:solidFill>
                  <a:prstClr val="black">
                    <a:lumMod val="50000"/>
                    <a:lumOff val="50000"/>
                  </a:prstClr>
                </a:solidFill>
                <a:latin typeface="微软雅黑" pitchFamily="34" charset="-122"/>
                <a:ea typeface="微软雅黑" pitchFamily="34" charset="-122"/>
              </a:rPr>
              <a:t>请输入你的文字内容。</a:t>
            </a:r>
            <a:endParaRPr lang="en-US" altLang="zh-CN" sz="1185" dirty="0">
              <a:solidFill>
                <a:prstClr val="black">
                  <a:lumMod val="50000"/>
                  <a:lumOff val="50000"/>
                </a:prstClr>
              </a:solidFill>
              <a:latin typeface="微软雅黑" pitchFamily="34" charset="-122"/>
              <a:ea typeface="微软雅黑" pitchFamily="34" charset="-122"/>
            </a:endParaRPr>
          </a:p>
        </p:txBody>
      </p:sp>
      <p:sp>
        <p:nvSpPr>
          <p:cNvPr id="556" name="矩形 555"/>
          <p:cNvSpPr/>
          <p:nvPr/>
        </p:nvSpPr>
        <p:spPr>
          <a:xfrm>
            <a:off x="6665625" y="1662219"/>
            <a:ext cx="1422288" cy="324193"/>
          </a:xfrm>
          <a:prstGeom prst="rect">
            <a:avLst/>
          </a:prstGeom>
        </p:spPr>
        <p:txBody>
          <a:bodyPr wrap="square" lIns="120380" tIns="60190" rIns="120380" bIns="60190">
            <a:spAutoFit/>
          </a:bodyPr>
          <a:lstStyle/>
          <a:p>
            <a:pPr algn="just" defTabSz="1203839">
              <a:lnSpc>
                <a:spcPts val="1580"/>
              </a:lnSpc>
            </a:pPr>
            <a:r>
              <a:rPr lang="zh-CN" altLang="en-US" sz="1284" b="1" dirty="0">
                <a:solidFill>
                  <a:prstClr val="black"/>
                </a:solidFill>
                <a:latin typeface="微软雅黑" pitchFamily="34" charset="-122"/>
                <a:ea typeface="微软雅黑" pitchFamily="34" charset="-122"/>
              </a:rPr>
              <a:t>这里填写小标题</a:t>
            </a:r>
            <a:endParaRPr lang="en-US" altLang="zh-CN" sz="1284" b="1" dirty="0">
              <a:solidFill>
                <a:prstClr val="black"/>
              </a:solidFill>
              <a:latin typeface="微软雅黑" pitchFamily="34" charset="-122"/>
              <a:ea typeface="微软雅黑" pitchFamily="34" charset="-122"/>
            </a:endParaRPr>
          </a:p>
        </p:txBody>
      </p:sp>
      <p:grpSp>
        <p:nvGrpSpPr>
          <p:cNvPr id="557" name="组合 556"/>
          <p:cNvGrpSpPr/>
          <p:nvPr/>
        </p:nvGrpSpPr>
        <p:grpSpPr>
          <a:xfrm>
            <a:off x="6763784" y="2913642"/>
            <a:ext cx="349970" cy="349970"/>
            <a:chOff x="2771800" y="2974815"/>
            <a:chExt cx="265776" cy="265776"/>
          </a:xfrm>
        </p:grpSpPr>
        <p:sp>
          <p:nvSpPr>
            <p:cNvPr id="558" name="椭圆 557"/>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59" name="椭圆 558"/>
            <p:cNvSpPr/>
            <p:nvPr/>
          </p:nvSpPr>
          <p:spPr>
            <a:xfrm>
              <a:off x="2798757" y="2999947"/>
              <a:ext cx="211861" cy="211861"/>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03839"/>
              <a:endParaRPr lang="zh-CN" altLang="en-US" sz="1876">
                <a:solidFill>
                  <a:prstClr val="white"/>
                </a:solidFill>
              </a:endParaRPr>
            </a:p>
          </p:txBody>
        </p:sp>
        <p:sp>
          <p:nvSpPr>
            <p:cNvPr id="560" name="Freeform 154"/>
            <p:cNvSpPr>
              <a:spLocks/>
            </p:cNvSpPr>
            <p:nvPr/>
          </p:nvSpPr>
          <p:spPr bwMode="auto">
            <a:xfrm>
              <a:off x="2838622" y="3032686"/>
              <a:ext cx="132129" cy="136685"/>
            </a:xfrm>
            <a:custGeom>
              <a:avLst/>
              <a:gdLst>
                <a:gd name="T0" fmla="*/ 18 w 37"/>
                <a:gd name="T1" fmla="*/ 38 h 38"/>
                <a:gd name="T2" fmla="*/ 14 w 37"/>
                <a:gd name="T3" fmla="*/ 33 h 38"/>
                <a:gd name="T4" fmla="*/ 14 w 37"/>
                <a:gd name="T5" fmla="*/ 23 h 38"/>
                <a:gd name="T6" fmla="*/ 4 w 37"/>
                <a:gd name="T7" fmla="*/ 23 h 38"/>
                <a:gd name="T8" fmla="*/ 0 w 37"/>
                <a:gd name="T9" fmla="*/ 19 h 38"/>
                <a:gd name="T10" fmla="*/ 4 w 37"/>
                <a:gd name="T11" fmla="*/ 15 h 38"/>
                <a:gd name="T12" fmla="*/ 14 w 37"/>
                <a:gd name="T13" fmla="*/ 15 h 38"/>
                <a:gd name="T14" fmla="*/ 14 w 37"/>
                <a:gd name="T15" fmla="*/ 4 h 38"/>
                <a:gd name="T16" fmla="*/ 18 w 37"/>
                <a:gd name="T17" fmla="*/ 0 h 38"/>
                <a:gd name="T18" fmla="*/ 23 w 37"/>
                <a:gd name="T19" fmla="*/ 4 h 38"/>
                <a:gd name="T20" fmla="*/ 23 w 37"/>
                <a:gd name="T21" fmla="*/ 15 h 38"/>
                <a:gd name="T22" fmla="*/ 33 w 37"/>
                <a:gd name="T23" fmla="*/ 15 h 38"/>
                <a:gd name="T24" fmla="*/ 37 w 37"/>
                <a:gd name="T25" fmla="*/ 19 h 38"/>
                <a:gd name="T26" fmla="*/ 33 w 37"/>
                <a:gd name="T27" fmla="*/ 23 h 38"/>
                <a:gd name="T28" fmla="*/ 23 w 37"/>
                <a:gd name="T29" fmla="*/ 23 h 38"/>
                <a:gd name="T30" fmla="*/ 23 w 37"/>
                <a:gd name="T31" fmla="*/ 33 h 38"/>
                <a:gd name="T32" fmla="*/ 18 w 37"/>
                <a:gd name="T33"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pPr defTabSz="1203839"/>
              <a:endParaRPr lang="zh-CN" altLang="en-US" sz="1876" dirty="0">
                <a:solidFill>
                  <a:prstClr val="black"/>
                </a:solidFill>
                <a:ea typeface="微软雅黑" panose="020B0503020204020204" pitchFamily="34" charset="-122"/>
              </a:endParaRPr>
            </a:p>
          </p:txBody>
        </p:sp>
      </p:grpSp>
      <p:sp>
        <p:nvSpPr>
          <p:cNvPr id="561" name="矩形 560"/>
          <p:cNvSpPr/>
          <p:nvPr/>
        </p:nvSpPr>
        <p:spPr>
          <a:xfrm flipH="1">
            <a:off x="6665618" y="3681818"/>
            <a:ext cx="2363629" cy="621693"/>
          </a:xfrm>
          <a:prstGeom prst="rect">
            <a:avLst/>
          </a:prstGeom>
          <a:effectLst/>
        </p:spPr>
        <p:txBody>
          <a:bodyPr wrap="square" lIns="120380" tIns="60190" rIns="120380" bIns="60190">
            <a:spAutoFit/>
          </a:bodyPr>
          <a:lstStyle/>
          <a:p>
            <a:pPr algn="just" defTabSz="1203839">
              <a:lnSpc>
                <a:spcPts val="1316"/>
              </a:lnSpc>
            </a:pPr>
            <a:r>
              <a:rPr lang="zh-CN" altLang="en-US" sz="1185" dirty="0">
                <a:solidFill>
                  <a:prstClr val="black">
                    <a:lumMod val="50000"/>
                    <a:lumOff val="50000"/>
                  </a:prstClr>
                </a:solidFill>
                <a:latin typeface="微软雅黑" pitchFamily="34" charset="-122"/>
                <a:ea typeface="微软雅黑" pitchFamily="34" charset="-122"/>
              </a:rPr>
              <a:t>请输入你的文字内容、请输入你的文字内容</a:t>
            </a:r>
            <a:r>
              <a:rPr lang="zh-CN" altLang="en-US" sz="1185" dirty="0">
                <a:solidFill>
                  <a:prstClr val="black">
                    <a:lumMod val="50000"/>
                    <a:lumOff val="50000"/>
                  </a:prstClr>
                </a:solidFill>
                <a:latin typeface="微软雅黑" pitchFamily="34" charset="-122"/>
                <a:ea typeface="微软雅黑" pitchFamily="34" charset="-122"/>
              </a:rPr>
              <a:t>。</a:t>
            </a:r>
            <a:r>
              <a:rPr lang="zh-CN" altLang="en-US" sz="1185" dirty="0">
                <a:solidFill>
                  <a:prstClr val="black">
                    <a:lumMod val="50000"/>
                    <a:lumOff val="50000"/>
                  </a:prstClr>
                </a:solidFill>
                <a:latin typeface="微软雅黑" pitchFamily="34" charset="-122"/>
                <a:ea typeface="微软雅黑" pitchFamily="34" charset="-122"/>
              </a:rPr>
              <a:t>请输入你的文字内容</a:t>
            </a:r>
            <a:r>
              <a:rPr lang="zh-CN" altLang="en-US" sz="1185" dirty="0">
                <a:solidFill>
                  <a:prstClr val="black">
                    <a:lumMod val="50000"/>
                    <a:lumOff val="50000"/>
                  </a:prstClr>
                </a:solidFill>
                <a:latin typeface="微软雅黑" pitchFamily="34" charset="-122"/>
                <a:ea typeface="微软雅黑" pitchFamily="34" charset="-122"/>
              </a:rPr>
              <a:t>。</a:t>
            </a:r>
            <a:r>
              <a:rPr lang="zh-CN" altLang="en-US" sz="1185" dirty="0">
                <a:solidFill>
                  <a:prstClr val="black">
                    <a:lumMod val="50000"/>
                    <a:lumOff val="50000"/>
                  </a:prstClr>
                </a:solidFill>
                <a:latin typeface="微软雅黑" pitchFamily="34" charset="-122"/>
                <a:ea typeface="微软雅黑" pitchFamily="34" charset="-122"/>
              </a:rPr>
              <a:t>请输入你的文字内容。</a:t>
            </a:r>
            <a:endParaRPr lang="en-US" altLang="zh-CN" sz="1185" dirty="0">
              <a:solidFill>
                <a:prstClr val="black">
                  <a:lumMod val="50000"/>
                  <a:lumOff val="50000"/>
                </a:prstClr>
              </a:solidFill>
              <a:latin typeface="微软雅黑" pitchFamily="34" charset="-122"/>
              <a:ea typeface="微软雅黑" pitchFamily="34" charset="-122"/>
            </a:endParaRPr>
          </a:p>
        </p:txBody>
      </p:sp>
      <p:sp>
        <p:nvSpPr>
          <p:cNvPr id="562" name="矩形 561"/>
          <p:cNvSpPr/>
          <p:nvPr/>
        </p:nvSpPr>
        <p:spPr>
          <a:xfrm>
            <a:off x="6665625" y="3368970"/>
            <a:ext cx="1422288" cy="324193"/>
          </a:xfrm>
          <a:prstGeom prst="rect">
            <a:avLst/>
          </a:prstGeom>
        </p:spPr>
        <p:txBody>
          <a:bodyPr wrap="square" lIns="120380" tIns="60190" rIns="120380" bIns="60190">
            <a:spAutoFit/>
          </a:bodyPr>
          <a:lstStyle/>
          <a:p>
            <a:pPr algn="just" defTabSz="1203839">
              <a:lnSpc>
                <a:spcPts val="1580"/>
              </a:lnSpc>
            </a:pPr>
            <a:r>
              <a:rPr lang="zh-CN" altLang="en-US" sz="1284" b="1">
                <a:solidFill>
                  <a:prstClr val="black"/>
                </a:solidFill>
                <a:latin typeface="微软雅黑" pitchFamily="34" charset="-122"/>
                <a:ea typeface="微软雅黑" pitchFamily="34" charset="-122"/>
              </a:rPr>
              <a:t>这里填写小标题</a:t>
            </a:r>
            <a:endParaRPr lang="en-US" altLang="zh-CN" sz="1284" b="1" dirty="0">
              <a:solidFill>
                <a:prstClr val="black"/>
              </a:solidFill>
              <a:latin typeface="微软雅黑" pitchFamily="34" charset="-122"/>
              <a:ea typeface="微软雅黑" pitchFamily="34" charset="-122"/>
            </a:endParaRPr>
          </a:p>
        </p:txBody>
      </p:sp>
      <p:sp>
        <p:nvSpPr>
          <p:cNvPr id="175"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176" name="图片 17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177" name="文本框 176"/>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6882893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500"/>
                                        <p:tgtEl>
                                          <p:spTgt spid="17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75"/>
                                        </p:tgtEl>
                                        <p:attrNameLst>
                                          <p:attrName>style.visibility</p:attrName>
                                        </p:attrNameLst>
                                      </p:cBhvr>
                                      <p:to>
                                        <p:strVal val="visible"/>
                                      </p:to>
                                    </p:set>
                                    <p:anim calcmode="lin" valueType="num">
                                      <p:cBhvr>
                                        <p:cTn id="11" dur="500" fill="hold"/>
                                        <p:tgtEl>
                                          <p:spTgt spid="17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75"/>
                                        </p:tgtEl>
                                        <p:attrNameLst>
                                          <p:attrName>ppt_y</p:attrName>
                                        </p:attrNameLst>
                                      </p:cBhvr>
                                      <p:tavLst>
                                        <p:tav tm="0">
                                          <p:val>
                                            <p:strVal val="#ppt_y"/>
                                          </p:val>
                                        </p:tav>
                                        <p:tav tm="100000">
                                          <p:val>
                                            <p:strVal val="#ppt_y"/>
                                          </p:val>
                                        </p:tav>
                                      </p:tavLst>
                                    </p:anim>
                                    <p:anim calcmode="lin" valueType="num">
                                      <p:cBhvr>
                                        <p:cTn id="13" dur="500" fill="hold"/>
                                        <p:tgtEl>
                                          <p:spTgt spid="17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7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175"/>
                                        </p:tgtEl>
                                      </p:cBhvr>
                                    </p:animEffect>
                                  </p:childTnLst>
                                </p:cTn>
                              </p:par>
                            </p:childTnLst>
                          </p:cTn>
                        </p:par>
                        <p:par>
                          <p:cTn id="16" fill="hold">
                            <p:stCondLst>
                              <p:cond delay="1450"/>
                            </p:stCondLst>
                            <p:childTnLst>
                              <p:par>
                                <p:cTn id="17" presetID="2" presetClass="entr" presetSubtype="1" fill="hold" nodeType="afterEffect">
                                  <p:stCondLst>
                                    <p:cond delay="0"/>
                                  </p:stCondLst>
                                  <p:childTnLst>
                                    <p:set>
                                      <p:cBhvr>
                                        <p:cTn id="18" dur="1" fill="hold">
                                          <p:stCondLst>
                                            <p:cond delay="0"/>
                                          </p:stCondLst>
                                        </p:cTn>
                                        <p:tgtEl>
                                          <p:spTgt spid="394"/>
                                        </p:tgtEl>
                                        <p:attrNameLst>
                                          <p:attrName>style.visibility</p:attrName>
                                        </p:attrNameLst>
                                      </p:cBhvr>
                                      <p:to>
                                        <p:strVal val="visible"/>
                                      </p:to>
                                    </p:set>
                                    <p:anim calcmode="lin" valueType="num">
                                      <p:cBhvr additive="base">
                                        <p:cTn id="19" dur="300" fill="hold"/>
                                        <p:tgtEl>
                                          <p:spTgt spid="394"/>
                                        </p:tgtEl>
                                        <p:attrNameLst>
                                          <p:attrName>ppt_x</p:attrName>
                                        </p:attrNameLst>
                                      </p:cBhvr>
                                      <p:tavLst>
                                        <p:tav tm="0">
                                          <p:val>
                                            <p:strVal val="#ppt_x"/>
                                          </p:val>
                                        </p:tav>
                                        <p:tav tm="100000">
                                          <p:val>
                                            <p:strVal val="#ppt_x"/>
                                          </p:val>
                                        </p:tav>
                                      </p:tavLst>
                                    </p:anim>
                                    <p:anim calcmode="lin" valueType="num">
                                      <p:cBhvr additive="base">
                                        <p:cTn id="20" dur="300" fill="hold"/>
                                        <p:tgtEl>
                                          <p:spTgt spid="394"/>
                                        </p:tgtEl>
                                        <p:attrNameLst>
                                          <p:attrName>ppt_y</p:attrName>
                                        </p:attrNameLst>
                                      </p:cBhvr>
                                      <p:tavLst>
                                        <p:tav tm="0">
                                          <p:val>
                                            <p:strVal val="0-#ppt_h/2"/>
                                          </p:val>
                                        </p:tav>
                                        <p:tav tm="100000">
                                          <p:val>
                                            <p:strVal val="#ppt_y"/>
                                          </p:val>
                                        </p:tav>
                                      </p:tavLst>
                                    </p:anim>
                                  </p:childTnLst>
                                </p:cTn>
                              </p:par>
                              <p:par>
                                <p:cTn id="21" presetID="6" presetClass="entr" presetSubtype="32" fill="hold" grpId="0" nodeType="withEffect">
                                  <p:stCondLst>
                                    <p:cond delay="0"/>
                                  </p:stCondLst>
                                  <p:childTnLst>
                                    <p:set>
                                      <p:cBhvr>
                                        <p:cTn id="22" dur="1" fill="hold">
                                          <p:stCondLst>
                                            <p:cond delay="0"/>
                                          </p:stCondLst>
                                        </p:cTn>
                                        <p:tgtEl>
                                          <p:spTgt spid="393"/>
                                        </p:tgtEl>
                                        <p:attrNameLst>
                                          <p:attrName>style.visibility</p:attrName>
                                        </p:attrNameLst>
                                      </p:cBhvr>
                                      <p:to>
                                        <p:strVal val="visible"/>
                                      </p:to>
                                    </p:set>
                                    <p:animEffect transition="in" filter="circle(out)">
                                      <p:cBhvr>
                                        <p:cTn id="23" dur="300"/>
                                        <p:tgtEl>
                                          <p:spTgt spid="393"/>
                                        </p:tgtEl>
                                      </p:cBhvr>
                                    </p:animEffect>
                                  </p:childTnLst>
                                </p:cTn>
                              </p:par>
                            </p:childTnLst>
                          </p:cTn>
                        </p:par>
                        <p:par>
                          <p:cTn id="24" fill="hold">
                            <p:stCondLst>
                              <p:cond delay="1750"/>
                            </p:stCondLst>
                            <p:childTnLst>
                              <p:par>
                                <p:cTn id="25" presetID="10" presetClass="entr" presetSubtype="0" fill="hold" nodeType="afterEffect">
                                  <p:stCondLst>
                                    <p:cond delay="0"/>
                                  </p:stCondLst>
                                  <p:childTnLst>
                                    <p:set>
                                      <p:cBhvr>
                                        <p:cTn id="26" dur="1" fill="hold">
                                          <p:stCondLst>
                                            <p:cond delay="0"/>
                                          </p:stCondLst>
                                        </p:cTn>
                                        <p:tgtEl>
                                          <p:spTgt spid="421"/>
                                        </p:tgtEl>
                                        <p:attrNameLst>
                                          <p:attrName>style.visibility</p:attrName>
                                        </p:attrNameLst>
                                      </p:cBhvr>
                                      <p:to>
                                        <p:strVal val="visible"/>
                                      </p:to>
                                    </p:set>
                                    <p:animEffect transition="in" filter="fade">
                                      <p:cBhvr>
                                        <p:cTn id="27" dur="500"/>
                                        <p:tgtEl>
                                          <p:spTgt spid="421"/>
                                        </p:tgtEl>
                                      </p:cBhvr>
                                    </p:animEffect>
                                  </p:childTnLst>
                                </p:cTn>
                              </p:par>
                              <p:par>
                                <p:cTn id="28" presetID="26" presetClass="emph" presetSubtype="0" fill="hold" nodeType="withEffect">
                                  <p:stCondLst>
                                    <p:cond delay="0"/>
                                  </p:stCondLst>
                                  <p:childTnLst>
                                    <p:animEffect transition="out" filter="fade">
                                      <p:cBhvr>
                                        <p:cTn id="29" dur="400" tmFilter="0, 0; .2, .5; .8, .5; 1, 0"/>
                                        <p:tgtEl>
                                          <p:spTgt spid="421"/>
                                        </p:tgtEl>
                                      </p:cBhvr>
                                    </p:animEffect>
                                    <p:animScale>
                                      <p:cBhvr>
                                        <p:cTn id="30" dur="200" autoRev="1" fill="hold"/>
                                        <p:tgtEl>
                                          <p:spTgt spid="421"/>
                                        </p:tgtEl>
                                      </p:cBhvr>
                                      <p:by x="105000" y="105000"/>
                                    </p:animScale>
                                  </p:childTnLst>
                                </p:cTn>
                              </p:par>
                            </p:childTnLst>
                          </p:cTn>
                        </p:par>
                        <p:par>
                          <p:cTn id="31" fill="hold">
                            <p:stCondLst>
                              <p:cond delay="2250"/>
                            </p:stCondLst>
                            <p:childTnLst>
                              <p:par>
                                <p:cTn id="32" presetID="10" presetClass="entr" presetSubtype="0" fill="hold" nodeType="afterEffect">
                                  <p:stCondLst>
                                    <p:cond delay="0"/>
                                  </p:stCondLst>
                                  <p:childTnLst>
                                    <p:set>
                                      <p:cBhvr>
                                        <p:cTn id="33" dur="1" fill="hold">
                                          <p:stCondLst>
                                            <p:cond delay="0"/>
                                          </p:stCondLst>
                                        </p:cTn>
                                        <p:tgtEl>
                                          <p:spTgt spid="545"/>
                                        </p:tgtEl>
                                        <p:attrNameLst>
                                          <p:attrName>style.visibility</p:attrName>
                                        </p:attrNameLst>
                                      </p:cBhvr>
                                      <p:to>
                                        <p:strVal val="visible"/>
                                      </p:to>
                                    </p:set>
                                    <p:animEffect transition="in" filter="fade">
                                      <p:cBhvr>
                                        <p:cTn id="34" dur="350"/>
                                        <p:tgtEl>
                                          <p:spTgt spid="545"/>
                                        </p:tgtEl>
                                      </p:cBhvr>
                                    </p:animEffect>
                                  </p:childTnLst>
                                </p:cTn>
                              </p:par>
                              <p:par>
                                <p:cTn id="35" presetID="26" presetClass="emph" presetSubtype="0" fill="hold" nodeType="withEffect">
                                  <p:stCondLst>
                                    <p:cond delay="0"/>
                                  </p:stCondLst>
                                  <p:childTnLst>
                                    <p:animEffect transition="out" filter="fade">
                                      <p:cBhvr>
                                        <p:cTn id="36" dur="400" tmFilter="0, 0; .2, .5; .8, .5; 1, 0"/>
                                        <p:tgtEl>
                                          <p:spTgt spid="545"/>
                                        </p:tgtEl>
                                      </p:cBhvr>
                                    </p:animEffect>
                                    <p:animScale>
                                      <p:cBhvr>
                                        <p:cTn id="37" dur="200" autoRev="1" fill="hold"/>
                                        <p:tgtEl>
                                          <p:spTgt spid="545"/>
                                        </p:tgtEl>
                                      </p:cBhvr>
                                      <p:by x="105000" y="105000"/>
                                    </p:animScale>
                                  </p:childTnLst>
                                </p:cTn>
                              </p:par>
                            </p:childTnLst>
                          </p:cTn>
                        </p:par>
                        <p:par>
                          <p:cTn id="38" fill="hold">
                            <p:stCondLst>
                              <p:cond delay="2650"/>
                            </p:stCondLst>
                            <p:childTnLst>
                              <p:par>
                                <p:cTn id="39" presetID="10" presetClass="entr" presetSubtype="0" fill="hold" grpId="0" nodeType="afterEffect">
                                  <p:stCondLst>
                                    <p:cond delay="0"/>
                                  </p:stCondLst>
                                  <p:childTnLst>
                                    <p:set>
                                      <p:cBhvr>
                                        <p:cTn id="40" dur="1" fill="hold">
                                          <p:stCondLst>
                                            <p:cond delay="0"/>
                                          </p:stCondLst>
                                        </p:cTn>
                                        <p:tgtEl>
                                          <p:spTgt spid="550"/>
                                        </p:tgtEl>
                                        <p:attrNameLst>
                                          <p:attrName>style.visibility</p:attrName>
                                        </p:attrNameLst>
                                      </p:cBhvr>
                                      <p:to>
                                        <p:strVal val="visible"/>
                                      </p:to>
                                    </p:set>
                                    <p:animEffect transition="in" filter="fade">
                                      <p:cBhvr>
                                        <p:cTn id="41" dur="350"/>
                                        <p:tgtEl>
                                          <p:spTgt spid="550"/>
                                        </p:tgtEl>
                                      </p:cBhvr>
                                    </p:animEffect>
                                  </p:childTnLst>
                                </p:cTn>
                              </p:par>
                              <p:par>
                                <p:cTn id="42" presetID="26" presetClass="emph" presetSubtype="0" fill="hold" grpId="1" nodeType="withEffect">
                                  <p:stCondLst>
                                    <p:cond delay="0"/>
                                  </p:stCondLst>
                                  <p:childTnLst>
                                    <p:animEffect transition="out" filter="fade">
                                      <p:cBhvr>
                                        <p:cTn id="43" dur="400" tmFilter="0, 0; .2, .5; .8, .5; 1, 0"/>
                                        <p:tgtEl>
                                          <p:spTgt spid="550"/>
                                        </p:tgtEl>
                                      </p:cBhvr>
                                    </p:animEffect>
                                    <p:animScale>
                                      <p:cBhvr>
                                        <p:cTn id="44" dur="200" autoRev="1" fill="hold"/>
                                        <p:tgtEl>
                                          <p:spTgt spid="550"/>
                                        </p:tgtEl>
                                      </p:cBhvr>
                                      <p:by x="105000" y="105000"/>
                                    </p:animScale>
                                  </p:childTnLst>
                                </p:cTn>
                              </p:par>
                            </p:childTnLst>
                          </p:cTn>
                        </p:par>
                        <p:par>
                          <p:cTn id="45" fill="hold">
                            <p:stCondLst>
                              <p:cond delay="3050"/>
                            </p:stCondLst>
                            <p:childTnLst>
                              <p:par>
                                <p:cTn id="46" presetID="10" presetClass="entr" presetSubtype="0" fill="hold" grpId="0" nodeType="afterEffect">
                                  <p:stCondLst>
                                    <p:cond delay="0"/>
                                  </p:stCondLst>
                                  <p:childTnLst>
                                    <p:set>
                                      <p:cBhvr>
                                        <p:cTn id="47" dur="1" fill="hold">
                                          <p:stCondLst>
                                            <p:cond delay="0"/>
                                          </p:stCondLst>
                                        </p:cTn>
                                        <p:tgtEl>
                                          <p:spTgt spid="549"/>
                                        </p:tgtEl>
                                        <p:attrNameLst>
                                          <p:attrName>style.visibility</p:attrName>
                                        </p:attrNameLst>
                                      </p:cBhvr>
                                      <p:to>
                                        <p:strVal val="visible"/>
                                      </p:to>
                                    </p:set>
                                    <p:animEffect transition="in" filter="fade">
                                      <p:cBhvr>
                                        <p:cTn id="48" dur="500"/>
                                        <p:tgtEl>
                                          <p:spTgt spid="549"/>
                                        </p:tgtEl>
                                      </p:cBhvr>
                                    </p:animEffect>
                                  </p:childTnLst>
                                </p:cTn>
                              </p:par>
                            </p:childTnLst>
                          </p:cTn>
                        </p:par>
                        <p:par>
                          <p:cTn id="49" fill="hold">
                            <p:stCondLst>
                              <p:cond delay="3550"/>
                            </p:stCondLst>
                            <p:childTnLst>
                              <p:par>
                                <p:cTn id="50" presetID="10" presetClass="entr" presetSubtype="0" fill="hold" nodeType="afterEffect">
                                  <p:stCondLst>
                                    <p:cond delay="0"/>
                                  </p:stCondLst>
                                  <p:childTnLst>
                                    <p:set>
                                      <p:cBhvr>
                                        <p:cTn id="51" dur="1" fill="hold">
                                          <p:stCondLst>
                                            <p:cond delay="0"/>
                                          </p:stCondLst>
                                        </p:cTn>
                                        <p:tgtEl>
                                          <p:spTgt spid="539"/>
                                        </p:tgtEl>
                                        <p:attrNameLst>
                                          <p:attrName>style.visibility</p:attrName>
                                        </p:attrNameLst>
                                      </p:cBhvr>
                                      <p:to>
                                        <p:strVal val="visible"/>
                                      </p:to>
                                    </p:set>
                                    <p:animEffect transition="in" filter="fade">
                                      <p:cBhvr>
                                        <p:cTn id="52" dur="350"/>
                                        <p:tgtEl>
                                          <p:spTgt spid="539"/>
                                        </p:tgtEl>
                                      </p:cBhvr>
                                    </p:animEffect>
                                  </p:childTnLst>
                                </p:cTn>
                              </p:par>
                              <p:par>
                                <p:cTn id="53" presetID="26" presetClass="emph" presetSubtype="0" fill="hold" nodeType="withEffect">
                                  <p:stCondLst>
                                    <p:cond delay="0"/>
                                  </p:stCondLst>
                                  <p:childTnLst>
                                    <p:animEffect transition="out" filter="fade">
                                      <p:cBhvr>
                                        <p:cTn id="54" dur="400" tmFilter="0, 0; .2, .5; .8, .5; 1, 0"/>
                                        <p:tgtEl>
                                          <p:spTgt spid="539"/>
                                        </p:tgtEl>
                                      </p:cBhvr>
                                    </p:animEffect>
                                    <p:animScale>
                                      <p:cBhvr>
                                        <p:cTn id="55" dur="200" autoRev="1" fill="hold"/>
                                        <p:tgtEl>
                                          <p:spTgt spid="539"/>
                                        </p:tgtEl>
                                      </p:cBhvr>
                                      <p:by x="105000" y="105000"/>
                                    </p:animScale>
                                  </p:childTnLst>
                                </p:cTn>
                              </p:par>
                            </p:childTnLst>
                          </p:cTn>
                        </p:par>
                        <p:par>
                          <p:cTn id="56" fill="hold">
                            <p:stCondLst>
                              <p:cond delay="3950"/>
                            </p:stCondLst>
                            <p:childTnLst>
                              <p:par>
                                <p:cTn id="57" presetID="10" presetClass="entr" presetSubtype="0" fill="hold" grpId="0" nodeType="afterEffect">
                                  <p:stCondLst>
                                    <p:cond delay="0"/>
                                  </p:stCondLst>
                                  <p:childTnLst>
                                    <p:set>
                                      <p:cBhvr>
                                        <p:cTn id="58" dur="1" fill="hold">
                                          <p:stCondLst>
                                            <p:cond delay="0"/>
                                          </p:stCondLst>
                                        </p:cTn>
                                        <p:tgtEl>
                                          <p:spTgt spid="544"/>
                                        </p:tgtEl>
                                        <p:attrNameLst>
                                          <p:attrName>style.visibility</p:attrName>
                                        </p:attrNameLst>
                                      </p:cBhvr>
                                      <p:to>
                                        <p:strVal val="visible"/>
                                      </p:to>
                                    </p:set>
                                    <p:animEffect transition="in" filter="fade">
                                      <p:cBhvr>
                                        <p:cTn id="59" dur="350"/>
                                        <p:tgtEl>
                                          <p:spTgt spid="544"/>
                                        </p:tgtEl>
                                      </p:cBhvr>
                                    </p:animEffect>
                                  </p:childTnLst>
                                </p:cTn>
                              </p:par>
                              <p:par>
                                <p:cTn id="60" presetID="26" presetClass="emph" presetSubtype="0" fill="hold" grpId="1" nodeType="withEffect">
                                  <p:stCondLst>
                                    <p:cond delay="0"/>
                                  </p:stCondLst>
                                  <p:childTnLst>
                                    <p:animEffect transition="out" filter="fade">
                                      <p:cBhvr>
                                        <p:cTn id="61" dur="400" tmFilter="0, 0; .2, .5; .8, .5; 1, 0"/>
                                        <p:tgtEl>
                                          <p:spTgt spid="544"/>
                                        </p:tgtEl>
                                      </p:cBhvr>
                                    </p:animEffect>
                                    <p:animScale>
                                      <p:cBhvr>
                                        <p:cTn id="62" dur="200" autoRev="1" fill="hold"/>
                                        <p:tgtEl>
                                          <p:spTgt spid="544"/>
                                        </p:tgtEl>
                                      </p:cBhvr>
                                      <p:by x="105000" y="105000"/>
                                    </p:animScale>
                                  </p:childTnLst>
                                </p:cTn>
                              </p:par>
                            </p:childTnLst>
                          </p:cTn>
                        </p:par>
                        <p:par>
                          <p:cTn id="63" fill="hold">
                            <p:stCondLst>
                              <p:cond delay="4350"/>
                            </p:stCondLst>
                            <p:childTnLst>
                              <p:par>
                                <p:cTn id="64" presetID="10" presetClass="entr" presetSubtype="0" fill="hold" grpId="0" nodeType="afterEffect">
                                  <p:stCondLst>
                                    <p:cond delay="0"/>
                                  </p:stCondLst>
                                  <p:childTnLst>
                                    <p:set>
                                      <p:cBhvr>
                                        <p:cTn id="65" dur="1" fill="hold">
                                          <p:stCondLst>
                                            <p:cond delay="0"/>
                                          </p:stCondLst>
                                        </p:cTn>
                                        <p:tgtEl>
                                          <p:spTgt spid="543"/>
                                        </p:tgtEl>
                                        <p:attrNameLst>
                                          <p:attrName>style.visibility</p:attrName>
                                        </p:attrNameLst>
                                      </p:cBhvr>
                                      <p:to>
                                        <p:strVal val="visible"/>
                                      </p:to>
                                    </p:set>
                                    <p:animEffect transition="in" filter="fade">
                                      <p:cBhvr>
                                        <p:cTn id="66" dur="500"/>
                                        <p:tgtEl>
                                          <p:spTgt spid="543"/>
                                        </p:tgtEl>
                                      </p:cBhvr>
                                    </p:animEffect>
                                  </p:childTnLst>
                                </p:cTn>
                              </p:par>
                            </p:childTnLst>
                          </p:cTn>
                        </p:par>
                        <p:par>
                          <p:cTn id="67" fill="hold">
                            <p:stCondLst>
                              <p:cond delay="4850"/>
                            </p:stCondLst>
                            <p:childTnLst>
                              <p:par>
                                <p:cTn id="68" presetID="10" presetClass="entr" presetSubtype="0" fill="hold" nodeType="afterEffect">
                                  <p:stCondLst>
                                    <p:cond delay="0"/>
                                  </p:stCondLst>
                                  <p:childTnLst>
                                    <p:set>
                                      <p:cBhvr>
                                        <p:cTn id="69" dur="1" fill="hold">
                                          <p:stCondLst>
                                            <p:cond delay="0"/>
                                          </p:stCondLst>
                                        </p:cTn>
                                        <p:tgtEl>
                                          <p:spTgt spid="551"/>
                                        </p:tgtEl>
                                        <p:attrNameLst>
                                          <p:attrName>style.visibility</p:attrName>
                                        </p:attrNameLst>
                                      </p:cBhvr>
                                      <p:to>
                                        <p:strVal val="visible"/>
                                      </p:to>
                                    </p:set>
                                    <p:animEffect transition="in" filter="fade">
                                      <p:cBhvr>
                                        <p:cTn id="70" dur="350"/>
                                        <p:tgtEl>
                                          <p:spTgt spid="551"/>
                                        </p:tgtEl>
                                      </p:cBhvr>
                                    </p:animEffect>
                                  </p:childTnLst>
                                </p:cTn>
                              </p:par>
                              <p:par>
                                <p:cTn id="71" presetID="26" presetClass="emph" presetSubtype="0" fill="hold" nodeType="withEffect">
                                  <p:stCondLst>
                                    <p:cond delay="0"/>
                                  </p:stCondLst>
                                  <p:childTnLst>
                                    <p:animEffect transition="out" filter="fade">
                                      <p:cBhvr>
                                        <p:cTn id="72" dur="400" tmFilter="0, 0; .2, .5; .8, .5; 1, 0"/>
                                        <p:tgtEl>
                                          <p:spTgt spid="551"/>
                                        </p:tgtEl>
                                      </p:cBhvr>
                                    </p:animEffect>
                                    <p:animScale>
                                      <p:cBhvr>
                                        <p:cTn id="73" dur="200" autoRev="1" fill="hold"/>
                                        <p:tgtEl>
                                          <p:spTgt spid="551"/>
                                        </p:tgtEl>
                                      </p:cBhvr>
                                      <p:by x="105000" y="105000"/>
                                    </p:animScale>
                                  </p:childTnLst>
                                </p:cTn>
                              </p:par>
                            </p:childTnLst>
                          </p:cTn>
                        </p:par>
                        <p:par>
                          <p:cTn id="74" fill="hold">
                            <p:stCondLst>
                              <p:cond delay="5250"/>
                            </p:stCondLst>
                            <p:childTnLst>
                              <p:par>
                                <p:cTn id="75" presetID="10" presetClass="entr" presetSubtype="0" fill="hold" grpId="0" nodeType="afterEffect">
                                  <p:stCondLst>
                                    <p:cond delay="0"/>
                                  </p:stCondLst>
                                  <p:childTnLst>
                                    <p:set>
                                      <p:cBhvr>
                                        <p:cTn id="76" dur="1" fill="hold">
                                          <p:stCondLst>
                                            <p:cond delay="0"/>
                                          </p:stCondLst>
                                        </p:cTn>
                                        <p:tgtEl>
                                          <p:spTgt spid="556"/>
                                        </p:tgtEl>
                                        <p:attrNameLst>
                                          <p:attrName>style.visibility</p:attrName>
                                        </p:attrNameLst>
                                      </p:cBhvr>
                                      <p:to>
                                        <p:strVal val="visible"/>
                                      </p:to>
                                    </p:set>
                                    <p:animEffect transition="in" filter="fade">
                                      <p:cBhvr>
                                        <p:cTn id="77" dur="350"/>
                                        <p:tgtEl>
                                          <p:spTgt spid="556"/>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556"/>
                                        </p:tgtEl>
                                      </p:cBhvr>
                                    </p:animEffect>
                                    <p:animScale>
                                      <p:cBhvr>
                                        <p:cTn id="80" dur="200" autoRev="1" fill="hold"/>
                                        <p:tgtEl>
                                          <p:spTgt spid="556"/>
                                        </p:tgtEl>
                                      </p:cBhvr>
                                      <p:by x="105000" y="105000"/>
                                    </p:animScale>
                                  </p:childTnLst>
                                </p:cTn>
                              </p:par>
                            </p:childTnLst>
                          </p:cTn>
                        </p:par>
                        <p:par>
                          <p:cTn id="81" fill="hold">
                            <p:stCondLst>
                              <p:cond delay="5650"/>
                            </p:stCondLst>
                            <p:childTnLst>
                              <p:par>
                                <p:cTn id="82" presetID="10" presetClass="entr" presetSubtype="0" fill="hold" grpId="0" nodeType="afterEffect">
                                  <p:stCondLst>
                                    <p:cond delay="0"/>
                                  </p:stCondLst>
                                  <p:childTnLst>
                                    <p:set>
                                      <p:cBhvr>
                                        <p:cTn id="83" dur="1" fill="hold">
                                          <p:stCondLst>
                                            <p:cond delay="0"/>
                                          </p:stCondLst>
                                        </p:cTn>
                                        <p:tgtEl>
                                          <p:spTgt spid="555"/>
                                        </p:tgtEl>
                                        <p:attrNameLst>
                                          <p:attrName>style.visibility</p:attrName>
                                        </p:attrNameLst>
                                      </p:cBhvr>
                                      <p:to>
                                        <p:strVal val="visible"/>
                                      </p:to>
                                    </p:set>
                                    <p:animEffect transition="in" filter="fade">
                                      <p:cBhvr>
                                        <p:cTn id="84" dur="500"/>
                                        <p:tgtEl>
                                          <p:spTgt spid="555"/>
                                        </p:tgtEl>
                                      </p:cBhvr>
                                    </p:animEffect>
                                  </p:childTnLst>
                                </p:cTn>
                              </p:par>
                            </p:childTnLst>
                          </p:cTn>
                        </p:par>
                        <p:par>
                          <p:cTn id="85" fill="hold">
                            <p:stCondLst>
                              <p:cond delay="6150"/>
                            </p:stCondLst>
                            <p:childTnLst>
                              <p:par>
                                <p:cTn id="86" presetID="10" presetClass="entr" presetSubtype="0" fill="hold" nodeType="afterEffect">
                                  <p:stCondLst>
                                    <p:cond delay="0"/>
                                  </p:stCondLst>
                                  <p:childTnLst>
                                    <p:set>
                                      <p:cBhvr>
                                        <p:cTn id="87" dur="1" fill="hold">
                                          <p:stCondLst>
                                            <p:cond delay="0"/>
                                          </p:stCondLst>
                                        </p:cTn>
                                        <p:tgtEl>
                                          <p:spTgt spid="557"/>
                                        </p:tgtEl>
                                        <p:attrNameLst>
                                          <p:attrName>style.visibility</p:attrName>
                                        </p:attrNameLst>
                                      </p:cBhvr>
                                      <p:to>
                                        <p:strVal val="visible"/>
                                      </p:to>
                                    </p:set>
                                    <p:animEffect transition="in" filter="fade">
                                      <p:cBhvr>
                                        <p:cTn id="88" dur="350"/>
                                        <p:tgtEl>
                                          <p:spTgt spid="557"/>
                                        </p:tgtEl>
                                      </p:cBhvr>
                                    </p:animEffect>
                                  </p:childTnLst>
                                </p:cTn>
                              </p:par>
                              <p:par>
                                <p:cTn id="89" presetID="26" presetClass="emph" presetSubtype="0" fill="hold" nodeType="withEffect">
                                  <p:stCondLst>
                                    <p:cond delay="0"/>
                                  </p:stCondLst>
                                  <p:childTnLst>
                                    <p:animEffect transition="out" filter="fade">
                                      <p:cBhvr>
                                        <p:cTn id="90" dur="400" tmFilter="0, 0; .2, .5; .8, .5; 1, 0"/>
                                        <p:tgtEl>
                                          <p:spTgt spid="557"/>
                                        </p:tgtEl>
                                      </p:cBhvr>
                                    </p:animEffect>
                                    <p:animScale>
                                      <p:cBhvr>
                                        <p:cTn id="91" dur="200" autoRev="1" fill="hold"/>
                                        <p:tgtEl>
                                          <p:spTgt spid="557"/>
                                        </p:tgtEl>
                                      </p:cBhvr>
                                      <p:by x="105000" y="105000"/>
                                    </p:animScale>
                                  </p:childTnLst>
                                </p:cTn>
                              </p:par>
                            </p:childTnLst>
                          </p:cTn>
                        </p:par>
                        <p:par>
                          <p:cTn id="92" fill="hold">
                            <p:stCondLst>
                              <p:cond delay="6550"/>
                            </p:stCondLst>
                            <p:childTnLst>
                              <p:par>
                                <p:cTn id="93" presetID="10" presetClass="entr" presetSubtype="0" fill="hold" grpId="0" nodeType="afterEffect">
                                  <p:stCondLst>
                                    <p:cond delay="0"/>
                                  </p:stCondLst>
                                  <p:childTnLst>
                                    <p:set>
                                      <p:cBhvr>
                                        <p:cTn id="94" dur="1" fill="hold">
                                          <p:stCondLst>
                                            <p:cond delay="0"/>
                                          </p:stCondLst>
                                        </p:cTn>
                                        <p:tgtEl>
                                          <p:spTgt spid="562"/>
                                        </p:tgtEl>
                                        <p:attrNameLst>
                                          <p:attrName>style.visibility</p:attrName>
                                        </p:attrNameLst>
                                      </p:cBhvr>
                                      <p:to>
                                        <p:strVal val="visible"/>
                                      </p:to>
                                    </p:set>
                                    <p:animEffect transition="in" filter="fade">
                                      <p:cBhvr>
                                        <p:cTn id="95" dur="350"/>
                                        <p:tgtEl>
                                          <p:spTgt spid="562"/>
                                        </p:tgtEl>
                                      </p:cBhvr>
                                    </p:animEffect>
                                  </p:childTnLst>
                                </p:cTn>
                              </p:par>
                              <p:par>
                                <p:cTn id="96" presetID="26" presetClass="emph" presetSubtype="0" fill="hold" grpId="1" nodeType="withEffect">
                                  <p:stCondLst>
                                    <p:cond delay="0"/>
                                  </p:stCondLst>
                                  <p:childTnLst>
                                    <p:animEffect transition="out" filter="fade">
                                      <p:cBhvr>
                                        <p:cTn id="97" dur="400" tmFilter="0, 0; .2, .5; .8, .5; 1, 0"/>
                                        <p:tgtEl>
                                          <p:spTgt spid="562"/>
                                        </p:tgtEl>
                                      </p:cBhvr>
                                    </p:animEffect>
                                    <p:animScale>
                                      <p:cBhvr>
                                        <p:cTn id="98" dur="200" autoRev="1" fill="hold"/>
                                        <p:tgtEl>
                                          <p:spTgt spid="562"/>
                                        </p:tgtEl>
                                      </p:cBhvr>
                                      <p:by x="105000" y="105000"/>
                                    </p:animScale>
                                  </p:childTnLst>
                                </p:cTn>
                              </p:par>
                            </p:childTnLst>
                          </p:cTn>
                        </p:par>
                        <p:par>
                          <p:cTn id="99" fill="hold">
                            <p:stCondLst>
                              <p:cond delay="6950"/>
                            </p:stCondLst>
                            <p:childTnLst>
                              <p:par>
                                <p:cTn id="100" presetID="10" presetClass="entr" presetSubtype="0" fill="hold" grpId="0" nodeType="afterEffect">
                                  <p:stCondLst>
                                    <p:cond delay="0"/>
                                  </p:stCondLst>
                                  <p:childTnLst>
                                    <p:set>
                                      <p:cBhvr>
                                        <p:cTn id="101" dur="1" fill="hold">
                                          <p:stCondLst>
                                            <p:cond delay="0"/>
                                          </p:stCondLst>
                                        </p:cTn>
                                        <p:tgtEl>
                                          <p:spTgt spid="561"/>
                                        </p:tgtEl>
                                        <p:attrNameLst>
                                          <p:attrName>style.visibility</p:attrName>
                                        </p:attrNameLst>
                                      </p:cBhvr>
                                      <p:to>
                                        <p:strVal val="visible"/>
                                      </p:to>
                                    </p:set>
                                    <p:animEffect transition="in" filter="fade">
                                      <p:cBhvr>
                                        <p:cTn id="102" dur="500"/>
                                        <p:tgtEl>
                                          <p:spTgt spid="561"/>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177"/>
                                        </p:tgtEl>
                                        <p:attrNameLst>
                                          <p:attrName>style.visibility</p:attrName>
                                        </p:attrNameLst>
                                      </p:cBhvr>
                                      <p:to>
                                        <p:strVal val="visible"/>
                                      </p:to>
                                    </p:set>
                                    <p:animEffect transition="in" filter="wipe(down)">
                                      <p:cBhvr>
                                        <p:cTn id="107" dur="5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543" grpId="0"/>
      <p:bldP spid="544" grpId="0"/>
      <p:bldP spid="544" grpId="1"/>
      <p:bldP spid="549" grpId="0"/>
      <p:bldP spid="550" grpId="0"/>
      <p:bldP spid="550" grpId="1"/>
      <p:bldP spid="555" grpId="0"/>
      <p:bldP spid="556" grpId="0"/>
      <p:bldP spid="556" grpId="1"/>
      <p:bldP spid="561" grpId="0"/>
      <p:bldP spid="562" grpId="0"/>
      <p:bldP spid="562" grpId="1"/>
      <p:bldP spid="175" grpId="0" bldLvl="0" autoUpdateAnimBg="0"/>
      <p:bldP spid="17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22"/>
          <p:cNvSpPr txBox="1"/>
          <p:nvPr/>
        </p:nvSpPr>
        <p:spPr>
          <a:xfrm>
            <a:off x="879912" y="1773770"/>
            <a:ext cx="2231703" cy="792008"/>
          </a:xfrm>
          <a:prstGeom prst="rect">
            <a:avLst/>
          </a:prstGeom>
          <a:noFill/>
        </p:spPr>
        <p:txBody>
          <a:bodyPr wrap="square" lIns="71115" tIns="35558" rIns="71115" bIns="35558" rtlCol="0">
            <a:spAutoFit/>
          </a:bodyPr>
          <a:lstStyle/>
          <a:p>
            <a:pPr algn="just">
              <a:lnSpc>
                <a:spcPct val="130000"/>
              </a:lnSpc>
            </a:pPr>
            <a:r>
              <a:rPr lang="zh-CN" altLang="en-US" sz="88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0" name="TextBox 23"/>
          <p:cNvSpPr txBox="1"/>
          <p:nvPr/>
        </p:nvSpPr>
        <p:spPr>
          <a:xfrm>
            <a:off x="6592917" y="1773770"/>
            <a:ext cx="2231703" cy="792008"/>
          </a:xfrm>
          <a:prstGeom prst="rect">
            <a:avLst/>
          </a:prstGeom>
          <a:noFill/>
        </p:spPr>
        <p:txBody>
          <a:bodyPr wrap="square" lIns="71115" tIns="35558" rIns="71115" bIns="35558" rtlCol="0">
            <a:spAutoFit/>
          </a:bodyPr>
          <a:lstStyle/>
          <a:p>
            <a:pPr algn="just">
              <a:lnSpc>
                <a:spcPct val="130000"/>
              </a:lnSpc>
            </a:pPr>
            <a:r>
              <a:rPr lang="zh-CN" altLang="en-US" sz="88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1" name="TextBox 24"/>
          <p:cNvSpPr txBox="1"/>
          <p:nvPr/>
        </p:nvSpPr>
        <p:spPr>
          <a:xfrm>
            <a:off x="879912" y="3388836"/>
            <a:ext cx="2231703" cy="792008"/>
          </a:xfrm>
          <a:prstGeom prst="rect">
            <a:avLst/>
          </a:prstGeom>
          <a:noFill/>
        </p:spPr>
        <p:txBody>
          <a:bodyPr wrap="square" lIns="71115" tIns="35558" rIns="71115" bIns="35558" rtlCol="0">
            <a:spAutoFit/>
          </a:bodyPr>
          <a:lstStyle/>
          <a:p>
            <a:pPr algn="just">
              <a:lnSpc>
                <a:spcPct val="130000"/>
              </a:lnSpc>
            </a:pPr>
            <a:r>
              <a:rPr lang="zh-CN" altLang="en-US" sz="88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22" name="TextBox 25"/>
          <p:cNvSpPr txBox="1"/>
          <p:nvPr/>
        </p:nvSpPr>
        <p:spPr>
          <a:xfrm>
            <a:off x="6592917" y="3388836"/>
            <a:ext cx="2231703" cy="792008"/>
          </a:xfrm>
          <a:prstGeom prst="rect">
            <a:avLst/>
          </a:prstGeom>
          <a:noFill/>
        </p:spPr>
        <p:txBody>
          <a:bodyPr wrap="square" lIns="71115" tIns="35558" rIns="71115" bIns="35558" rtlCol="0">
            <a:spAutoFit/>
          </a:bodyPr>
          <a:lstStyle/>
          <a:p>
            <a:pPr algn="just">
              <a:lnSpc>
                <a:spcPct val="130000"/>
              </a:lnSpc>
            </a:pPr>
            <a:r>
              <a:rPr lang="zh-CN" altLang="en-US" sz="889"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23" name="组合 22"/>
          <p:cNvGrpSpPr/>
          <p:nvPr/>
        </p:nvGrpSpPr>
        <p:grpSpPr>
          <a:xfrm>
            <a:off x="4176129" y="2330521"/>
            <a:ext cx="588435" cy="588359"/>
            <a:chOff x="3570825" y="3196716"/>
            <a:chExt cx="756510" cy="756510"/>
          </a:xfrm>
          <a:solidFill>
            <a:srgbClr val="00B0F0"/>
          </a:solidFill>
          <a:effectLst/>
        </p:grpSpPr>
        <p:sp>
          <p:nvSpPr>
            <p:cNvPr id="24" name="泪滴形 23"/>
            <p:cNvSpPr/>
            <p:nvPr/>
          </p:nvSpPr>
          <p:spPr>
            <a:xfrm rot="5400000">
              <a:off x="3570825" y="3196716"/>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70">
                <a:solidFill>
                  <a:srgbClr val="FFFFFF"/>
                </a:solidFill>
              </a:endParaRPr>
            </a:p>
          </p:txBody>
        </p:sp>
        <p:sp>
          <p:nvSpPr>
            <p:cNvPr id="25" name="TextBox 28"/>
            <p:cNvSpPr txBox="1"/>
            <p:nvPr/>
          </p:nvSpPr>
          <p:spPr>
            <a:xfrm>
              <a:off x="3706723" y="3318235"/>
              <a:ext cx="484716" cy="513470"/>
            </a:xfrm>
            <a:prstGeom prst="rect">
              <a:avLst/>
            </a:prstGeom>
            <a:grpFill/>
            <a:ln>
              <a:noFill/>
            </a:ln>
          </p:spPr>
          <p:txBody>
            <a:bodyPr wrap="none" rtlCol="0" anchor="ctr">
              <a:spAutoFit/>
            </a:bodyPr>
            <a:lstStyle/>
            <a:p>
              <a:pPr algn="ctr"/>
              <a:r>
                <a:rPr lang="en-US" altLang="zh-CN" sz="1970" b="1" dirty="0">
                  <a:solidFill>
                    <a:schemeClr val="bg1"/>
                  </a:solidFill>
                  <a:latin typeface="微软雅黑" pitchFamily="34" charset="-122"/>
                  <a:ea typeface="微软雅黑" pitchFamily="34" charset="-122"/>
                </a:rPr>
                <a:t>A</a:t>
              </a:r>
              <a:endParaRPr lang="zh-CN" altLang="en-US" sz="1970" b="1" dirty="0">
                <a:solidFill>
                  <a:schemeClr val="bg1"/>
                </a:solidFill>
                <a:latin typeface="微软雅黑" pitchFamily="34" charset="-122"/>
                <a:ea typeface="微软雅黑" pitchFamily="34" charset="-122"/>
              </a:endParaRPr>
            </a:p>
          </p:txBody>
        </p:sp>
      </p:grpSp>
      <p:grpSp>
        <p:nvGrpSpPr>
          <p:cNvPr id="26" name="组合 25"/>
          <p:cNvGrpSpPr/>
          <p:nvPr/>
        </p:nvGrpSpPr>
        <p:grpSpPr>
          <a:xfrm>
            <a:off x="4836630" y="2330521"/>
            <a:ext cx="588435" cy="588359"/>
            <a:chOff x="4419984" y="3196716"/>
            <a:chExt cx="756510" cy="756510"/>
          </a:xfrm>
          <a:solidFill>
            <a:srgbClr val="0070C0"/>
          </a:solidFill>
          <a:effectLst/>
        </p:grpSpPr>
        <p:sp>
          <p:nvSpPr>
            <p:cNvPr id="27" name="泪滴形 26"/>
            <p:cNvSpPr/>
            <p:nvPr/>
          </p:nvSpPr>
          <p:spPr>
            <a:xfrm rot="10800000">
              <a:off x="4419984" y="3196716"/>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70">
                <a:solidFill>
                  <a:srgbClr val="FFFFFF"/>
                </a:solidFill>
              </a:endParaRPr>
            </a:p>
          </p:txBody>
        </p:sp>
        <p:sp>
          <p:nvSpPr>
            <p:cNvPr id="37" name="TextBox 31"/>
            <p:cNvSpPr txBox="1"/>
            <p:nvPr/>
          </p:nvSpPr>
          <p:spPr>
            <a:xfrm>
              <a:off x="4567217" y="3318237"/>
              <a:ext cx="462048" cy="513470"/>
            </a:xfrm>
            <a:prstGeom prst="rect">
              <a:avLst/>
            </a:prstGeom>
            <a:grpFill/>
            <a:ln>
              <a:noFill/>
            </a:ln>
          </p:spPr>
          <p:txBody>
            <a:bodyPr wrap="none" rtlCol="0" anchor="ctr">
              <a:spAutoFit/>
            </a:bodyPr>
            <a:lstStyle/>
            <a:p>
              <a:pPr algn="ctr"/>
              <a:r>
                <a:rPr lang="en-US" altLang="zh-CN" sz="1970" b="1" dirty="0">
                  <a:solidFill>
                    <a:schemeClr val="bg1"/>
                  </a:solidFill>
                  <a:latin typeface="微软雅黑" pitchFamily="34" charset="-122"/>
                  <a:ea typeface="微软雅黑" pitchFamily="34" charset="-122"/>
                </a:rPr>
                <a:t>B</a:t>
              </a:r>
              <a:endParaRPr lang="zh-CN" altLang="en-US" sz="1970" b="1" dirty="0">
                <a:solidFill>
                  <a:schemeClr val="bg1"/>
                </a:solidFill>
                <a:latin typeface="微软雅黑" pitchFamily="34" charset="-122"/>
                <a:ea typeface="微软雅黑" pitchFamily="34" charset="-122"/>
              </a:endParaRPr>
            </a:p>
          </p:txBody>
        </p:sp>
      </p:grpSp>
      <p:grpSp>
        <p:nvGrpSpPr>
          <p:cNvPr id="38" name="组合 37"/>
          <p:cNvGrpSpPr/>
          <p:nvPr/>
        </p:nvGrpSpPr>
        <p:grpSpPr>
          <a:xfrm>
            <a:off x="4176129" y="2992275"/>
            <a:ext cx="588435" cy="588359"/>
            <a:chOff x="3570825" y="4047600"/>
            <a:chExt cx="756510" cy="756510"/>
          </a:xfrm>
          <a:solidFill>
            <a:srgbClr val="0070C0"/>
          </a:solidFill>
          <a:effectLst/>
        </p:grpSpPr>
        <p:sp>
          <p:nvSpPr>
            <p:cNvPr id="39" name="泪滴形 38"/>
            <p:cNvSpPr/>
            <p:nvPr/>
          </p:nvSpPr>
          <p:spPr>
            <a:xfrm>
              <a:off x="3570825" y="4047600"/>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70">
                <a:solidFill>
                  <a:srgbClr val="FFFFFF"/>
                </a:solidFill>
              </a:endParaRPr>
            </a:p>
          </p:txBody>
        </p:sp>
        <p:sp>
          <p:nvSpPr>
            <p:cNvPr id="40" name="TextBox 34"/>
            <p:cNvSpPr txBox="1"/>
            <p:nvPr/>
          </p:nvSpPr>
          <p:spPr>
            <a:xfrm>
              <a:off x="3720116" y="4169119"/>
              <a:ext cx="457926" cy="513470"/>
            </a:xfrm>
            <a:prstGeom prst="rect">
              <a:avLst/>
            </a:prstGeom>
            <a:grpFill/>
            <a:ln>
              <a:noFill/>
            </a:ln>
          </p:spPr>
          <p:txBody>
            <a:bodyPr wrap="none" rtlCol="0" anchor="ctr">
              <a:spAutoFit/>
            </a:bodyPr>
            <a:lstStyle/>
            <a:p>
              <a:pPr algn="ctr"/>
              <a:r>
                <a:rPr lang="en-US" altLang="zh-CN" sz="1970" b="1" dirty="0">
                  <a:solidFill>
                    <a:schemeClr val="bg1"/>
                  </a:solidFill>
                  <a:latin typeface="微软雅黑" pitchFamily="34" charset="-122"/>
                  <a:ea typeface="微软雅黑" pitchFamily="34" charset="-122"/>
                </a:rPr>
                <a:t>C</a:t>
              </a:r>
              <a:endParaRPr lang="zh-CN" altLang="en-US" sz="1970" b="1" dirty="0">
                <a:solidFill>
                  <a:schemeClr val="bg1"/>
                </a:solidFill>
                <a:latin typeface="微软雅黑" pitchFamily="34" charset="-122"/>
                <a:ea typeface="微软雅黑" pitchFamily="34" charset="-122"/>
              </a:endParaRPr>
            </a:p>
          </p:txBody>
        </p:sp>
      </p:grpSp>
      <p:grpSp>
        <p:nvGrpSpPr>
          <p:cNvPr id="41" name="组合 40"/>
          <p:cNvGrpSpPr/>
          <p:nvPr/>
        </p:nvGrpSpPr>
        <p:grpSpPr>
          <a:xfrm>
            <a:off x="4836630" y="2992275"/>
            <a:ext cx="588435" cy="588359"/>
            <a:chOff x="4419984" y="4047600"/>
            <a:chExt cx="756510" cy="756510"/>
          </a:xfrm>
          <a:solidFill>
            <a:srgbClr val="00B0F0"/>
          </a:solidFill>
          <a:effectLst/>
        </p:grpSpPr>
        <p:sp>
          <p:nvSpPr>
            <p:cNvPr id="42" name="泪滴形 41"/>
            <p:cNvSpPr/>
            <p:nvPr/>
          </p:nvSpPr>
          <p:spPr>
            <a:xfrm rot="16200000">
              <a:off x="4419984" y="4047600"/>
              <a:ext cx="756510" cy="756510"/>
            </a:xfrm>
            <a:prstGeom prst="teardrop">
              <a:avLst/>
            </a:prstGeom>
            <a:grp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1970">
                <a:solidFill>
                  <a:srgbClr val="FFFFFF"/>
                </a:solidFill>
              </a:endParaRPr>
            </a:p>
          </p:txBody>
        </p:sp>
        <p:sp>
          <p:nvSpPr>
            <p:cNvPr id="43" name="TextBox 38"/>
            <p:cNvSpPr txBox="1"/>
            <p:nvPr/>
          </p:nvSpPr>
          <p:spPr>
            <a:xfrm>
              <a:off x="4549699" y="4169119"/>
              <a:ext cx="497081" cy="513470"/>
            </a:xfrm>
            <a:prstGeom prst="rect">
              <a:avLst/>
            </a:prstGeom>
            <a:grpFill/>
            <a:ln>
              <a:noFill/>
            </a:ln>
          </p:spPr>
          <p:txBody>
            <a:bodyPr wrap="none" rtlCol="0" anchor="ctr">
              <a:spAutoFit/>
            </a:bodyPr>
            <a:lstStyle/>
            <a:p>
              <a:pPr algn="ctr"/>
              <a:r>
                <a:rPr lang="en-US" altLang="zh-CN" sz="1970" b="1" dirty="0">
                  <a:solidFill>
                    <a:schemeClr val="bg1"/>
                  </a:solidFill>
                  <a:latin typeface="微软雅黑" pitchFamily="34" charset="-122"/>
                  <a:ea typeface="微软雅黑" pitchFamily="34" charset="-122"/>
                </a:rPr>
                <a:t>D</a:t>
              </a:r>
              <a:endParaRPr lang="zh-CN" altLang="en-US" sz="1970" b="1" dirty="0">
                <a:solidFill>
                  <a:schemeClr val="bg1"/>
                </a:solidFill>
                <a:latin typeface="微软雅黑" pitchFamily="34" charset="-122"/>
                <a:ea typeface="微软雅黑" pitchFamily="34" charset="-122"/>
              </a:endParaRPr>
            </a:p>
          </p:txBody>
        </p:sp>
      </p:grpSp>
      <p:sp>
        <p:nvSpPr>
          <p:cNvPr id="44" name="椭圆 43"/>
          <p:cNvSpPr/>
          <p:nvPr/>
        </p:nvSpPr>
        <p:spPr>
          <a:xfrm>
            <a:off x="3304828" y="1569119"/>
            <a:ext cx="1143225" cy="11430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970" dirty="0">
                <a:solidFill>
                  <a:srgbClr val="00B0F0"/>
                </a:solidFill>
                <a:latin typeface="微软雅黑" pitchFamily="34" charset="-122"/>
                <a:ea typeface="微软雅黑" pitchFamily="34" charset="-122"/>
              </a:rPr>
              <a:t>添加标题</a:t>
            </a:r>
          </a:p>
        </p:txBody>
      </p:sp>
      <p:sp>
        <p:nvSpPr>
          <p:cNvPr id="45" name="椭圆 44"/>
          <p:cNvSpPr/>
          <p:nvPr/>
        </p:nvSpPr>
        <p:spPr>
          <a:xfrm>
            <a:off x="5153151" y="1569119"/>
            <a:ext cx="1143225" cy="11430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970" dirty="0">
                <a:solidFill>
                  <a:srgbClr val="0070C0"/>
                </a:solidFill>
                <a:latin typeface="微软雅黑" pitchFamily="34" charset="-122"/>
                <a:ea typeface="微软雅黑" pitchFamily="34" charset="-122"/>
              </a:rPr>
              <a:t>添加标题</a:t>
            </a:r>
          </a:p>
        </p:txBody>
      </p:sp>
      <p:sp>
        <p:nvSpPr>
          <p:cNvPr id="46" name="椭圆 45"/>
          <p:cNvSpPr/>
          <p:nvPr/>
        </p:nvSpPr>
        <p:spPr>
          <a:xfrm>
            <a:off x="3304828" y="3181338"/>
            <a:ext cx="1143225" cy="11430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970" dirty="0">
                <a:solidFill>
                  <a:srgbClr val="0070C0"/>
                </a:solidFill>
                <a:latin typeface="微软雅黑" pitchFamily="34" charset="-122"/>
                <a:ea typeface="微软雅黑" pitchFamily="34" charset="-122"/>
              </a:rPr>
              <a:t>添加标题</a:t>
            </a:r>
          </a:p>
        </p:txBody>
      </p:sp>
      <p:sp>
        <p:nvSpPr>
          <p:cNvPr id="47" name="椭圆 46"/>
          <p:cNvSpPr/>
          <p:nvPr/>
        </p:nvSpPr>
        <p:spPr>
          <a:xfrm>
            <a:off x="5153151" y="3181338"/>
            <a:ext cx="1143225" cy="1143075"/>
          </a:xfrm>
          <a:prstGeom prst="ellipse">
            <a:avLst/>
          </a:prstGeom>
          <a:gradFill flip="none" rotWithShape="1">
            <a:gsLst>
              <a:gs pos="49000">
                <a:schemeClr val="bg1">
                  <a:lumMod val="93000"/>
                </a:schemeClr>
              </a:gs>
              <a:gs pos="0">
                <a:srgbClr val="E2E2E2">
                  <a:lumMod val="85000"/>
                </a:srgbClr>
              </a:gs>
              <a:gs pos="100000">
                <a:schemeClr val="bg1"/>
              </a:gs>
            </a:gsLst>
            <a:lin ang="2700000" scaled="1"/>
            <a:tileRect/>
          </a:gradFill>
          <a:ln w="38100">
            <a:gradFill flip="none" rotWithShape="1">
              <a:gsLst>
                <a:gs pos="100000">
                  <a:srgbClr val="E0E0E0"/>
                </a:gs>
                <a:gs pos="0">
                  <a:schemeClr val="bg1"/>
                </a:gs>
              </a:gsLst>
              <a:lin ang="0" scaled="0"/>
              <a:tileRect/>
            </a:gradFill>
          </a:ln>
          <a:effectLst>
            <a:outerShdw blurRad="368300" dist="368300" dir="2700000" algn="tr" rotWithShape="0">
              <a:prstClr val="black">
                <a:alpha val="20000"/>
              </a:prstClr>
            </a:outerShdw>
          </a:effectLst>
          <a:scene3d>
            <a:camera prst="orthographicFront"/>
            <a:lightRig rig="three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lIns="0" tIns="35558" rIns="0" bIns="35558" rtlCol="0" anchor="ctr"/>
          <a:lstStyle/>
          <a:p>
            <a:pPr algn="ctr"/>
            <a:r>
              <a:rPr lang="zh-CN" altLang="en-US" sz="1970" dirty="0">
                <a:solidFill>
                  <a:srgbClr val="00B0F0"/>
                </a:solidFill>
                <a:latin typeface="微软雅黑" pitchFamily="34" charset="-122"/>
                <a:ea typeface="微软雅黑" pitchFamily="34" charset="-122"/>
              </a:rPr>
              <a:t>添加标题</a:t>
            </a:r>
          </a:p>
        </p:txBody>
      </p:sp>
      <p:sp>
        <p:nvSpPr>
          <p:cNvPr id="31"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33" name="文本框 32"/>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10657448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1"/>
                                        </p:tgtEl>
                                        <p:attrNameLst>
                                          <p:attrName>ppt_y</p:attrName>
                                        </p:attrNameLst>
                                      </p:cBhvr>
                                      <p:tavLst>
                                        <p:tav tm="0">
                                          <p:val>
                                            <p:strVal val="#ppt_y"/>
                                          </p:val>
                                        </p:tav>
                                        <p:tav tm="100000">
                                          <p:val>
                                            <p:strVal val="#ppt_y"/>
                                          </p:val>
                                        </p:tav>
                                      </p:tavLst>
                                    </p:anim>
                                    <p:anim calcmode="lin" valueType="num">
                                      <p:cBhvr>
                                        <p:cTn id="13"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1"/>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1"/>
                                        </p:tgtEl>
                                      </p:cBhvr>
                                    </p:animEffect>
                                  </p:childTnLst>
                                </p:cTn>
                              </p:par>
                            </p:childTnLst>
                          </p:cTn>
                        </p:par>
                        <p:par>
                          <p:cTn id="16" fill="hold">
                            <p:stCondLst>
                              <p:cond delay="1450"/>
                            </p:stCondLst>
                            <p:childTnLst>
                              <p:par>
                                <p:cTn id="17" presetID="53" presetClass="entr" presetSubtype="16"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par>
                                <p:cTn id="22" presetID="53" presetClass="entr" presetSubtype="16" fill="hold" nodeType="withEffect">
                                  <p:stCondLst>
                                    <p:cond delay="10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par>
                                <p:cTn id="27" presetID="53" presetClass="entr" presetSubtype="16" fill="hold" nodeType="withEffect">
                                  <p:stCondLst>
                                    <p:cond delay="200"/>
                                  </p:stCondLst>
                                  <p:childTnLst>
                                    <p:set>
                                      <p:cBhvr>
                                        <p:cTn id="28" dur="1" fill="hold">
                                          <p:stCondLst>
                                            <p:cond delay="0"/>
                                          </p:stCondLst>
                                        </p:cTn>
                                        <p:tgtEl>
                                          <p:spTgt spid="38"/>
                                        </p:tgtEl>
                                        <p:attrNameLst>
                                          <p:attrName>style.visibility</p:attrName>
                                        </p:attrNameLst>
                                      </p:cBhvr>
                                      <p:to>
                                        <p:strVal val="visible"/>
                                      </p:to>
                                    </p:set>
                                    <p:anim calcmode="lin" valueType="num">
                                      <p:cBhvr>
                                        <p:cTn id="29" dur="500" fill="hold"/>
                                        <p:tgtEl>
                                          <p:spTgt spid="38"/>
                                        </p:tgtEl>
                                        <p:attrNameLst>
                                          <p:attrName>ppt_w</p:attrName>
                                        </p:attrNameLst>
                                      </p:cBhvr>
                                      <p:tavLst>
                                        <p:tav tm="0">
                                          <p:val>
                                            <p:fltVal val="0"/>
                                          </p:val>
                                        </p:tav>
                                        <p:tav tm="100000">
                                          <p:val>
                                            <p:strVal val="#ppt_w"/>
                                          </p:val>
                                        </p:tav>
                                      </p:tavLst>
                                    </p:anim>
                                    <p:anim calcmode="lin" valueType="num">
                                      <p:cBhvr>
                                        <p:cTn id="30" dur="500" fill="hold"/>
                                        <p:tgtEl>
                                          <p:spTgt spid="38"/>
                                        </p:tgtEl>
                                        <p:attrNameLst>
                                          <p:attrName>ppt_h</p:attrName>
                                        </p:attrNameLst>
                                      </p:cBhvr>
                                      <p:tavLst>
                                        <p:tav tm="0">
                                          <p:val>
                                            <p:fltVal val="0"/>
                                          </p:val>
                                        </p:tav>
                                        <p:tav tm="100000">
                                          <p:val>
                                            <p:strVal val="#ppt_h"/>
                                          </p:val>
                                        </p:tav>
                                      </p:tavLst>
                                    </p:anim>
                                    <p:animEffect transition="in" filter="fade">
                                      <p:cBhvr>
                                        <p:cTn id="31" dur="500"/>
                                        <p:tgtEl>
                                          <p:spTgt spid="38"/>
                                        </p:tgtEl>
                                      </p:cBhvr>
                                    </p:animEffect>
                                  </p:childTnLst>
                                </p:cTn>
                              </p:par>
                              <p:par>
                                <p:cTn id="32" presetID="53" presetClass="entr" presetSubtype="16" fill="hold" nodeType="withEffect">
                                  <p:stCondLst>
                                    <p:cond delay="300"/>
                                  </p:stCondLst>
                                  <p:childTnLst>
                                    <p:set>
                                      <p:cBhvr>
                                        <p:cTn id="33" dur="1" fill="hold">
                                          <p:stCondLst>
                                            <p:cond delay="0"/>
                                          </p:stCondLst>
                                        </p:cTn>
                                        <p:tgtEl>
                                          <p:spTgt spid="41"/>
                                        </p:tgtEl>
                                        <p:attrNameLst>
                                          <p:attrName>style.visibility</p:attrName>
                                        </p:attrNameLst>
                                      </p:cBhvr>
                                      <p:to>
                                        <p:strVal val="visible"/>
                                      </p:to>
                                    </p:set>
                                    <p:anim calcmode="lin" valueType="num">
                                      <p:cBhvr>
                                        <p:cTn id="34" dur="500" fill="hold"/>
                                        <p:tgtEl>
                                          <p:spTgt spid="41"/>
                                        </p:tgtEl>
                                        <p:attrNameLst>
                                          <p:attrName>ppt_w</p:attrName>
                                        </p:attrNameLst>
                                      </p:cBhvr>
                                      <p:tavLst>
                                        <p:tav tm="0">
                                          <p:val>
                                            <p:fltVal val="0"/>
                                          </p:val>
                                        </p:tav>
                                        <p:tav tm="100000">
                                          <p:val>
                                            <p:strVal val="#ppt_w"/>
                                          </p:val>
                                        </p:tav>
                                      </p:tavLst>
                                    </p:anim>
                                    <p:anim calcmode="lin" valueType="num">
                                      <p:cBhvr>
                                        <p:cTn id="35" dur="500" fill="hold"/>
                                        <p:tgtEl>
                                          <p:spTgt spid="41"/>
                                        </p:tgtEl>
                                        <p:attrNameLst>
                                          <p:attrName>ppt_h</p:attrName>
                                        </p:attrNameLst>
                                      </p:cBhvr>
                                      <p:tavLst>
                                        <p:tav tm="0">
                                          <p:val>
                                            <p:fltVal val="0"/>
                                          </p:val>
                                        </p:tav>
                                        <p:tav tm="100000">
                                          <p:val>
                                            <p:strVal val="#ppt_h"/>
                                          </p:val>
                                        </p:tav>
                                      </p:tavLst>
                                    </p:anim>
                                    <p:animEffect transition="in" filter="fade">
                                      <p:cBhvr>
                                        <p:cTn id="36" dur="500"/>
                                        <p:tgtEl>
                                          <p:spTgt spid="41"/>
                                        </p:tgtEl>
                                      </p:cBhvr>
                                    </p:animEffect>
                                  </p:childTnLst>
                                </p:cTn>
                              </p:par>
                              <p:par>
                                <p:cTn id="37" presetID="23" presetClass="entr" presetSubtype="16" fill="hold" grpId="0" nodeType="withEffect">
                                  <p:stCondLst>
                                    <p:cond delay="500"/>
                                  </p:stCondLst>
                                  <p:childTnLst>
                                    <p:set>
                                      <p:cBhvr>
                                        <p:cTn id="38" dur="1" fill="hold">
                                          <p:stCondLst>
                                            <p:cond delay="0"/>
                                          </p:stCondLst>
                                        </p:cTn>
                                        <p:tgtEl>
                                          <p:spTgt spid="44"/>
                                        </p:tgtEl>
                                        <p:attrNameLst>
                                          <p:attrName>style.visibility</p:attrName>
                                        </p:attrNameLst>
                                      </p:cBhvr>
                                      <p:to>
                                        <p:strVal val="visible"/>
                                      </p:to>
                                    </p:set>
                                    <p:anim calcmode="lin" valueType="num">
                                      <p:cBhvr>
                                        <p:cTn id="39" dur="300" fill="hold"/>
                                        <p:tgtEl>
                                          <p:spTgt spid="44"/>
                                        </p:tgtEl>
                                        <p:attrNameLst>
                                          <p:attrName>ppt_w</p:attrName>
                                        </p:attrNameLst>
                                      </p:cBhvr>
                                      <p:tavLst>
                                        <p:tav tm="0">
                                          <p:val>
                                            <p:fltVal val="0"/>
                                          </p:val>
                                        </p:tav>
                                        <p:tav tm="100000">
                                          <p:val>
                                            <p:strVal val="#ppt_w"/>
                                          </p:val>
                                        </p:tav>
                                      </p:tavLst>
                                    </p:anim>
                                    <p:anim calcmode="lin" valueType="num">
                                      <p:cBhvr>
                                        <p:cTn id="40" dur="300" fill="hold"/>
                                        <p:tgtEl>
                                          <p:spTgt spid="44"/>
                                        </p:tgtEl>
                                        <p:attrNameLst>
                                          <p:attrName>ppt_h</p:attrName>
                                        </p:attrNameLst>
                                      </p:cBhvr>
                                      <p:tavLst>
                                        <p:tav tm="0">
                                          <p:val>
                                            <p:fltVal val="0"/>
                                          </p:val>
                                        </p:tav>
                                        <p:tav tm="100000">
                                          <p:val>
                                            <p:strVal val="#ppt_h"/>
                                          </p:val>
                                        </p:tav>
                                      </p:tavLst>
                                    </p:anim>
                                  </p:childTnLst>
                                </p:cTn>
                              </p:par>
                              <p:par>
                                <p:cTn id="41" presetID="6" presetClass="emph" presetSubtype="0" autoRev="1" fill="hold" grpId="1" nodeType="withEffect">
                                  <p:stCondLst>
                                    <p:cond delay="750"/>
                                  </p:stCondLst>
                                  <p:childTnLst>
                                    <p:animScale>
                                      <p:cBhvr>
                                        <p:cTn id="42" dur="200" fill="hold"/>
                                        <p:tgtEl>
                                          <p:spTgt spid="44"/>
                                        </p:tgtEl>
                                      </p:cBhvr>
                                      <p:by x="110000" y="110000"/>
                                    </p:animScale>
                                  </p:childTnLst>
                                </p:cTn>
                              </p:par>
                              <p:par>
                                <p:cTn id="43" presetID="23" presetClass="entr" presetSubtype="16" fill="hold" grpId="0" nodeType="withEffect">
                                  <p:stCondLst>
                                    <p:cond delay="750"/>
                                  </p:stCondLst>
                                  <p:childTnLst>
                                    <p:set>
                                      <p:cBhvr>
                                        <p:cTn id="44" dur="1" fill="hold">
                                          <p:stCondLst>
                                            <p:cond delay="0"/>
                                          </p:stCondLst>
                                        </p:cTn>
                                        <p:tgtEl>
                                          <p:spTgt spid="45"/>
                                        </p:tgtEl>
                                        <p:attrNameLst>
                                          <p:attrName>style.visibility</p:attrName>
                                        </p:attrNameLst>
                                      </p:cBhvr>
                                      <p:to>
                                        <p:strVal val="visible"/>
                                      </p:to>
                                    </p:set>
                                    <p:anim calcmode="lin" valueType="num">
                                      <p:cBhvr>
                                        <p:cTn id="45" dur="300" fill="hold"/>
                                        <p:tgtEl>
                                          <p:spTgt spid="45"/>
                                        </p:tgtEl>
                                        <p:attrNameLst>
                                          <p:attrName>ppt_w</p:attrName>
                                        </p:attrNameLst>
                                      </p:cBhvr>
                                      <p:tavLst>
                                        <p:tav tm="0">
                                          <p:val>
                                            <p:fltVal val="0"/>
                                          </p:val>
                                        </p:tav>
                                        <p:tav tm="100000">
                                          <p:val>
                                            <p:strVal val="#ppt_w"/>
                                          </p:val>
                                        </p:tav>
                                      </p:tavLst>
                                    </p:anim>
                                    <p:anim calcmode="lin" valueType="num">
                                      <p:cBhvr>
                                        <p:cTn id="46" dur="300" fill="hold"/>
                                        <p:tgtEl>
                                          <p:spTgt spid="45"/>
                                        </p:tgtEl>
                                        <p:attrNameLst>
                                          <p:attrName>ppt_h</p:attrName>
                                        </p:attrNameLst>
                                      </p:cBhvr>
                                      <p:tavLst>
                                        <p:tav tm="0">
                                          <p:val>
                                            <p:fltVal val="0"/>
                                          </p:val>
                                        </p:tav>
                                        <p:tav tm="100000">
                                          <p:val>
                                            <p:strVal val="#ppt_h"/>
                                          </p:val>
                                        </p:tav>
                                      </p:tavLst>
                                    </p:anim>
                                  </p:childTnLst>
                                </p:cTn>
                              </p:par>
                              <p:par>
                                <p:cTn id="47" presetID="6" presetClass="emph" presetSubtype="0" autoRev="1" fill="hold" grpId="1" nodeType="withEffect">
                                  <p:stCondLst>
                                    <p:cond delay="1000"/>
                                  </p:stCondLst>
                                  <p:childTnLst>
                                    <p:animScale>
                                      <p:cBhvr>
                                        <p:cTn id="48" dur="200" fill="hold"/>
                                        <p:tgtEl>
                                          <p:spTgt spid="45"/>
                                        </p:tgtEl>
                                      </p:cBhvr>
                                      <p:by x="110000" y="110000"/>
                                    </p:animScale>
                                  </p:childTnLst>
                                </p:cTn>
                              </p:par>
                              <p:par>
                                <p:cTn id="49" presetID="23" presetClass="entr" presetSubtype="16" fill="hold" grpId="0" nodeType="withEffect">
                                  <p:stCondLst>
                                    <p:cond delay="1000"/>
                                  </p:stCondLst>
                                  <p:childTnLst>
                                    <p:set>
                                      <p:cBhvr>
                                        <p:cTn id="50" dur="1" fill="hold">
                                          <p:stCondLst>
                                            <p:cond delay="0"/>
                                          </p:stCondLst>
                                        </p:cTn>
                                        <p:tgtEl>
                                          <p:spTgt spid="46"/>
                                        </p:tgtEl>
                                        <p:attrNameLst>
                                          <p:attrName>style.visibility</p:attrName>
                                        </p:attrNameLst>
                                      </p:cBhvr>
                                      <p:to>
                                        <p:strVal val="visible"/>
                                      </p:to>
                                    </p:set>
                                    <p:anim calcmode="lin" valueType="num">
                                      <p:cBhvr>
                                        <p:cTn id="51" dur="300" fill="hold"/>
                                        <p:tgtEl>
                                          <p:spTgt spid="46"/>
                                        </p:tgtEl>
                                        <p:attrNameLst>
                                          <p:attrName>ppt_w</p:attrName>
                                        </p:attrNameLst>
                                      </p:cBhvr>
                                      <p:tavLst>
                                        <p:tav tm="0">
                                          <p:val>
                                            <p:fltVal val="0"/>
                                          </p:val>
                                        </p:tav>
                                        <p:tav tm="100000">
                                          <p:val>
                                            <p:strVal val="#ppt_w"/>
                                          </p:val>
                                        </p:tav>
                                      </p:tavLst>
                                    </p:anim>
                                    <p:anim calcmode="lin" valueType="num">
                                      <p:cBhvr>
                                        <p:cTn id="52" dur="300" fill="hold"/>
                                        <p:tgtEl>
                                          <p:spTgt spid="46"/>
                                        </p:tgtEl>
                                        <p:attrNameLst>
                                          <p:attrName>ppt_h</p:attrName>
                                        </p:attrNameLst>
                                      </p:cBhvr>
                                      <p:tavLst>
                                        <p:tav tm="0">
                                          <p:val>
                                            <p:fltVal val="0"/>
                                          </p:val>
                                        </p:tav>
                                        <p:tav tm="100000">
                                          <p:val>
                                            <p:strVal val="#ppt_h"/>
                                          </p:val>
                                        </p:tav>
                                      </p:tavLst>
                                    </p:anim>
                                  </p:childTnLst>
                                </p:cTn>
                              </p:par>
                              <p:par>
                                <p:cTn id="53" presetID="6" presetClass="emph" presetSubtype="0" autoRev="1" fill="hold" grpId="1" nodeType="withEffect">
                                  <p:stCondLst>
                                    <p:cond delay="1250"/>
                                  </p:stCondLst>
                                  <p:childTnLst>
                                    <p:animScale>
                                      <p:cBhvr>
                                        <p:cTn id="54" dur="200" fill="hold"/>
                                        <p:tgtEl>
                                          <p:spTgt spid="46"/>
                                        </p:tgtEl>
                                      </p:cBhvr>
                                      <p:by x="110000" y="110000"/>
                                    </p:animScale>
                                  </p:childTnLst>
                                </p:cTn>
                              </p:par>
                              <p:par>
                                <p:cTn id="55" presetID="23" presetClass="entr" presetSubtype="16" fill="hold" grpId="0" nodeType="withEffect">
                                  <p:stCondLst>
                                    <p:cond delay="1250"/>
                                  </p:stCondLst>
                                  <p:childTnLst>
                                    <p:set>
                                      <p:cBhvr>
                                        <p:cTn id="56" dur="1" fill="hold">
                                          <p:stCondLst>
                                            <p:cond delay="0"/>
                                          </p:stCondLst>
                                        </p:cTn>
                                        <p:tgtEl>
                                          <p:spTgt spid="47"/>
                                        </p:tgtEl>
                                        <p:attrNameLst>
                                          <p:attrName>style.visibility</p:attrName>
                                        </p:attrNameLst>
                                      </p:cBhvr>
                                      <p:to>
                                        <p:strVal val="visible"/>
                                      </p:to>
                                    </p:set>
                                    <p:anim calcmode="lin" valueType="num">
                                      <p:cBhvr>
                                        <p:cTn id="57" dur="300" fill="hold"/>
                                        <p:tgtEl>
                                          <p:spTgt spid="47"/>
                                        </p:tgtEl>
                                        <p:attrNameLst>
                                          <p:attrName>ppt_w</p:attrName>
                                        </p:attrNameLst>
                                      </p:cBhvr>
                                      <p:tavLst>
                                        <p:tav tm="0">
                                          <p:val>
                                            <p:fltVal val="0"/>
                                          </p:val>
                                        </p:tav>
                                        <p:tav tm="100000">
                                          <p:val>
                                            <p:strVal val="#ppt_w"/>
                                          </p:val>
                                        </p:tav>
                                      </p:tavLst>
                                    </p:anim>
                                    <p:anim calcmode="lin" valueType="num">
                                      <p:cBhvr>
                                        <p:cTn id="58" dur="300" fill="hold"/>
                                        <p:tgtEl>
                                          <p:spTgt spid="47"/>
                                        </p:tgtEl>
                                        <p:attrNameLst>
                                          <p:attrName>ppt_h</p:attrName>
                                        </p:attrNameLst>
                                      </p:cBhvr>
                                      <p:tavLst>
                                        <p:tav tm="0">
                                          <p:val>
                                            <p:fltVal val="0"/>
                                          </p:val>
                                        </p:tav>
                                        <p:tav tm="100000">
                                          <p:val>
                                            <p:strVal val="#ppt_h"/>
                                          </p:val>
                                        </p:tav>
                                      </p:tavLst>
                                    </p:anim>
                                  </p:childTnLst>
                                </p:cTn>
                              </p:par>
                              <p:par>
                                <p:cTn id="59" presetID="6" presetClass="emph" presetSubtype="0" autoRev="1" fill="hold" grpId="1" nodeType="withEffect">
                                  <p:stCondLst>
                                    <p:cond delay="1500"/>
                                  </p:stCondLst>
                                  <p:childTnLst>
                                    <p:animScale>
                                      <p:cBhvr>
                                        <p:cTn id="60" dur="200" fill="hold"/>
                                        <p:tgtEl>
                                          <p:spTgt spid="47"/>
                                        </p:tgtEl>
                                      </p:cBhvr>
                                      <p:by x="110000" y="110000"/>
                                    </p:animScale>
                                  </p:childTnLst>
                                </p:cTn>
                              </p:par>
                            </p:childTnLst>
                          </p:cTn>
                        </p:par>
                        <p:par>
                          <p:cTn id="61" fill="hold">
                            <p:stCondLst>
                              <p:cond delay="3350"/>
                            </p:stCondLst>
                            <p:childTnLst>
                              <p:par>
                                <p:cTn id="62" presetID="2" presetClass="entr" presetSubtype="6" accel="100000"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 calcmode="lin" valueType="num">
                                      <p:cBhvr additive="base">
                                        <p:cTn id="64" dur="500" fill="hold"/>
                                        <p:tgtEl>
                                          <p:spTgt spid="19"/>
                                        </p:tgtEl>
                                        <p:attrNameLst>
                                          <p:attrName>ppt_x</p:attrName>
                                        </p:attrNameLst>
                                      </p:cBhvr>
                                      <p:tavLst>
                                        <p:tav tm="0">
                                          <p:val>
                                            <p:strVal val="1+#ppt_w/2"/>
                                          </p:val>
                                        </p:tav>
                                        <p:tav tm="100000">
                                          <p:val>
                                            <p:strVal val="#ppt_x"/>
                                          </p:val>
                                        </p:tav>
                                      </p:tavLst>
                                    </p:anim>
                                    <p:anim calcmode="lin" valueType="num">
                                      <p:cBhvr additive="base">
                                        <p:cTn id="65" dur="500" fill="hold"/>
                                        <p:tgtEl>
                                          <p:spTgt spid="19"/>
                                        </p:tgtEl>
                                        <p:attrNameLst>
                                          <p:attrName>ppt_y</p:attrName>
                                        </p:attrNameLst>
                                      </p:cBhvr>
                                      <p:tavLst>
                                        <p:tav tm="0">
                                          <p:val>
                                            <p:strVal val="1+#ppt_h/2"/>
                                          </p:val>
                                        </p:tav>
                                        <p:tav tm="100000">
                                          <p:val>
                                            <p:strVal val="#ppt_y"/>
                                          </p:val>
                                        </p:tav>
                                      </p:tavLst>
                                    </p:anim>
                                  </p:childTnLst>
                                </p:cTn>
                              </p:par>
                              <p:par>
                                <p:cTn id="66" presetID="2" presetClass="entr" presetSubtype="12" accel="100000" fill="hold" grpId="0" nodeType="with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additive="base">
                                        <p:cTn id="68" dur="500" fill="hold"/>
                                        <p:tgtEl>
                                          <p:spTgt spid="20"/>
                                        </p:tgtEl>
                                        <p:attrNameLst>
                                          <p:attrName>ppt_x</p:attrName>
                                        </p:attrNameLst>
                                      </p:cBhvr>
                                      <p:tavLst>
                                        <p:tav tm="0">
                                          <p:val>
                                            <p:strVal val="0-#ppt_w/2"/>
                                          </p:val>
                                        </p:tav>
                                        <p:tav tm="100000">
                                          <p:val>
                                            <p:strVal val="#ppt_x"/>
                                          </p:val>
                                        </p:tav>
                                      </p:tavLst>
                                    </p:anim>
                                    <p:anim calcmode="lin" valueType="num">
                                      <p:cBhvr additive="base">
                                        <p:cTn id="69" dur="500" fill="hold"/>
                                        <p:tgtEl>
                                          <p:spTgt spid="20"/>
                                        </p:tgtEl>
                                        <p:attrNameLst>
                                          <p:attrName>ppt_y</p:attrName>
                                        </p:attrNameLst>
                                      </p:cBhvr>
                                      <p:tavLst>
                                        <p:tav tm="0">
                                          <p:val>
                                            <p:strVal val="1+#ppt_h/2"/>
                                          </p:val>
                                        </p:tav>
                                        <p:tav tm="100000">
                                          <p:val>
                                            <p:strVal val="#ppt_y"/>
                                          </p:val>
                                        </p:tav>
                                      </p:tavLst>
                                    </p:anim>
                                  </p:childTnLst>
                                </p:cTn>
                              </p:par>
                              <p:par>
                                <p:cTn id="70" presetID="2" presetClass="entr" presetSubtype="3" accel="10000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additive="base">
                                        <p:cTn id="72" dur="500" fill="hold"/>
                                        <p:tgtEl>
                                          <p:spTgt spid="21"/>
                                        </p:tgtEl>
                                        <p:attrNameLst>
                                          <p:attrName>ppt_x</p:attrName>
                                        </p:attrNameLst>
                                      </p:cBhvr>
                                      <p:tavLst>
                                        <p:tav tm="0">
                                          <p:val>
                                            <p:strVal val="1+#ppt_w/2"/>
                                          </p:val>
                                        </p:tav>
                                        <p:tav tm="100000">
                                          <p:val>
                                            <p:strVal val="#ppt_x"/>
                                          </p:val>
                                        </p:tav>
                                      </p:tavLst>
                                    </p:anim>
                                    <p:anim calcmode="lin" valueType="num">
                                      <p:cBhvr additive="base">
                                        <p:cTn id="73" dur="500" fill="hold"/>
                                        <p:tgtEl>
                                          <p:spTgt spid="21"/>
                                        </p:tgtEl>
                                        <p:attrNameLst>
                                          <p:attrName>ppt_y</p:attrName>
                                        </p:attrNameLst>
                                      </p:cBhvr>
                                      <p:tavLst>
                                        <p:tav tm="0">
                                          <p:val>
                                            <p:strVal val="0-#ppt_h/2"/>
                                          </p:val>
                                        </p:tav>
                                        <p:tav tm="100000">
                                          <p:val>
                                            <p:strVal val="#ppt_y"/>
                                          </p:val>
                                        </p:tav>
                                      </p:tavLst>
                                    </p:anim>
                                  </p:childTnLst>
                                </p:cTn>
                              </p:par>
                              <p:par>
                                <p:cTn id="74" presetID="2" presetClass="entr" presetSubtype="9" accel="100000" fill="hold" grpId="0" nodeType="withEffect">
                                  <p:stCondLst>
                                    <p:cond delay="0"/>
                                  </p:stCondLst>
                                  <p:childTnLst>
                                    <p:set>
                                      <p:cBhvr>
                                        <p:cTn id="75" dur="1" fill="hold">
                                          <p:stCondLst>
                                            <p:cond delay="0"/>
                                          </p:stCondLst>
                                        </p:cTn>
                                        <p:tgtEl>
                                          <p:spTgt spid="22"/>
                                        </p:tgtEl>
                                        <p:attrNameLst>
                                          <p:attrName>style.visibility</p:attrName>
                                        </p:attrNameLst>
                                      </p:cBhvr>
                                      <p:to>
                                        <p:strVal val="visible"/>
                                      </p:to>
                                    </p:set>
                                    <p:anim calcmode="lin" valueType="num">
                                      <p:cBhvr additive="base">
                                        <p:cTn id="76" dur="500" fill="hold"/>
                                        <p:tgtEl>
                                          <p:spTgt spid="22"/>
                                        </p:tgtEl>
                                        <p:attrNameLst>
                                          <p:attrName>ppt_x</p:attrName>
                                        </p:attrNameLst>
                                      </p:cBhvr>
                                      <p:tavLst>
                                        <p:tav tm="0">
                                          <p:val>
                                            <p:strVal val="0-#ppt_w/2"/>
                                          </p:val>
                                        </p:tav>
                                        <p:tav tm="100000">
                                          <p:val>
                                            <p:strVal val="#ppt_x"/>
                                          </p:val>
                                        </p:tav>
                                      </p:tavLst>
                                    </p:anim>
                                    <p:anim calcmode="lin" valueType="num">
                                      <p:cBhvr additive="base">
                                        <p:cTn id="77" dur="500" fill="hold"/>
                                        <p:tgtEl>
                                          <p:spTgt spid="22"/>
                                        </p:tgtEl>
                                        <p:attrNameLst>
                                          <p:attrName>ppt_y</p:attrName>
                                        </p:attrNameLst>
                                      </p:cBhvr>
                                      <p:tavLst>
                                        <p:tav tm="0">
                                          <p:val>
                                            <p:strVal val="0-#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33"/>
                                        </p:tgtEl>
                                        <p:attrNameLst>
                                          <p:attrName>style.visibility</p:attrName>
                                        </p:attrNameLst>
                                      </p:cBhvr>
                                      <p:to>
                                        <p:strVal val="visible"/>
                                      </p:to>
                                    </p:set>
                                    <p:animEffect transition="in" filter="wipe(down)">
                                      <p:cBhvr>
                                        <p:cTn id="8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44" grpId="0" animBg="1"/>
      <p:bldP spid="44" grpId="1" animBg="1"/>
      <p:bldP spid="45" grpId="0" animBg="1"/>
      <p:bldP spid="45" grpId="1" animBg="1"/>
      <p:bldP spid="46" grpId="0" animBg="1"/>
      <p:bldP spid="46" grpId="1" animBg="1"/>
      <p:bldP spid="47" grpId="0" animBg="1"/>
      <p:bldP spid="47" grpId="1" animBg="1"/>
      <p:bldP spid="31" grpId="0" bldLvl="0" autoUpdateAnimBg="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3629022" y="1098192"/>
            <a:ext cx="3042297" cy="1015663"/>
            <a:chOff x="5637248" y="492648"/>
            <a:chExt cx="3080527" cy="1028426"/>
          </a:xfrm>
        </p:grpSpPr>
        <p:sp>
          <p:nvSpPr>
            <p:cNvPr id="86" name="TextBox 85"/>
            <p:cNvSpPr txBox="1"/>
            <p:nvPr/>
          </p:nvSpPr>
          <p:spPr>
            <a:xfrm>
              <a:off x="5712198" y="492648"/>
              <a:ext cx="3005577" cy="1028426"/>
            </a:xfrm>
            <a:prstGeom prst="rect">
              <a:avLst/>
            </a:prstGeom>
            <a:noFill/>
          </p:spPr>
          <p:txBody>
            <a:bodyPr wrap="square">
              <a:spAutoFit/>
            </a:bodyPr>
            <a:lstStyle/>
            <a:p>
              <a:pPr defTabSz="955842" fontAlgn="auto">
                <a:lnSpc>
                  <a:spcPct val="150000"/>
                </a:lnSpc>
                <a:spcBef>
                  <a:spcPts val="0"/>
                </a:spcBef>
                <a:spcAft>
                  <a:spcPts val="0"/>
                </a:spcAft>
                <a:defRPr/>
              </a:pPr>
              <a:r>
                <a:rPr lang="zh-CN" altLang="en-US" sz="1185" b="1" dirty="0">
                  <a:solidFill>
                    <a:srgbClr val="00B0F0"/>
                  </a:solidFill>
                  <a:latin typeface="+mj-ea"/>
                  <a:ea typeface="+mj-ea"/>
                </a:rPr>
                <a:t>工作完成情况</a:t>
              </a:r>
              <a:endParaRPr lang="en-US" altLang="zh-CN" sz="1185" b="1" dirty="0">
                <a:solidFill>
                  <a:srgbClr val="00B0F0"/>
                </a:solidFill>
                <a:latin typeface="+mj-ea"/>
                <a:ea typeface="+mj-ea"/>
              </a:endParaRPr>
            </a:p>
            <a:p>
              <a:pPr defTabSz="955842" fontAlgn="auto">
                <a:lnSpc>
                  <a:spcPct val="150000"/>
                </a:lnSpc>
                <a:spcBef>
                  <a:spcPts val="0"/>
                </a:spcBef>
                <a:spcAft>
                  <a:spcPts val="0"/>
                </a:spcAft>
                <a:defRPr/>
              </a:pPr>
              <a:r>
                <a:rPr lang="zh-CN" altLang="en-US" sz="1185" dirty="0">
                  <a:solidFill>
                    <a:schemeClr val="tx1">
                      <a:lumMod val="65000"/>
                      <a:lumOff val="35000"/>
                    </a:schemeClr>
                  </a:solidFill>
                  <a:latin typeface="微软雅黑" pitchFamily="34" charset="-122"/>
                  <a:ea typeface="+mn-ea"/>
                </a:rPr>
                <a:t>单击</a:t>
              </a:r>
              <a:r>
                <a:rPr lang="zh-CN" altLang="en-US" sz="1185" dirty="0">
                  <a:solidFill>
                    <a:schemeClr val="tx1">
                      <a:lumMod val="65000"/>
                      <a:lumOff val="35000"/>
                    </a:schemeClr>
                  </a:solidFill>
                  <a:latin typeface="微软雅黑" pitchFamily="34" charset="-122"/>
                  <a:ea typeface="+mn-ea"/>
                </a:rPr>
                <a:t>此处添加文本单击此处添加文本</a:t>
              </a:r>
              <a:endParaRPr lang="en-US" altLang="zh-CN" sz="1185" dirty="0">
                <a:solidFill>
                  <a:schemeClr val="tx1">
                    <a:lumMod val="65000"/>
                    <a:lumOff val="35000"/>
                  </a:schemeClr>
                </a:solidFill>
                <a:latin typeface="微软雅黑" pitchFamily="34" charset="-122"/>
                <a:ea typeface="+mn-ea"/>
              </a:endParaRPr>
            </a:p>
            <a:p>
              <a:pPr defTabSz="955842" fontAlgn="auto">
                <a:spcBef>
                  <a:spcPts val="0"/>
                </a:spcBef>
                <a:spcAft>
                  <a:spcPts val="0"/>
                </a:spcAft>
                <a:defRPr/>
              </a:pP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185" dirty="0">
                  <a:solidFill>
                    <a:schemeClr val="tx1">
                      <a:lumMod val="65000"/>
                      <a:lumOff val="35000"/>
                    </a:schemeClr>
                  </a:solidFill>
                  <a:latin typeface="微软雅黑" pitchFamily="34" charset="-122"/>
                  <a:ea typeface="微软雅黑" panose="020B0503020204020204" pitchFamily="34" charset="-122"/>
                </a:rPr>
                <a:t>文本</a:t>
              </a: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185" dirty="0">
                <a:solidFill>
                  <a:schemeClr val="tx1">
                    <a:lumMod val="65000"/>
                    <a:lumOff val="35000"/>
                  </a:schemeClr>
                </a:solidFill>
                <a:latin typeface="微软雅黑" pitchFamily="34" charset="-122"/>
                <a:ea typeface="微软雅黑" panose="020B0503020204020204" pitchFamily="34" charset="-122"/>
              </a:endParaRPr>
            </a:p>
            <a:p>
              <a:pPr defTabSz="955842" fontAlgn="auto">
                <a:spcBef>
                  <a:spcPts val="0"/>
                </a:spcBef>
                <a:spcAft>
                  <a:spcPts val="0"/>
                </a:spcAft>
                <a:defRPr/>
              </a:pPr>
              <a:endParaRPr lang="en-US" altLang="zh-CN" sz="1185" dirty="0">
                <a:solidFill>
                  <a:schemeClr val="tx1">
                    <a:lumMod val="65000"/>
                    <a:lumOff val="35000"/>
                  </a:schemeClr>
                </a:solidFill>
                <a:latin typeface="微软雅黑" pitchFamily="34" charset="-122"/>
                <a:ea typeface="微软雅黑" panose="020B0503020204020204" pitchFamily="34" charset="-122"/>
              </a:endParaRPr>
            </a:p>
          </p:txBody>
        </p:sp>
        <p:sp>
          <p:nvSpPr>
            <p:cNvPr id="20" name="Freeform 65"/>
            <p:cNvSpPr>
              <a:spLocks/>
            </p:cNvSpPr>
            <p:nvPr/>
          </p:nvSpPr>
          <p:spPr bwMode="auto">
            <a:xfrm>
              <a:off x="5637248" y="550461"/>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grpSp>
        <p:nvGrpSpPr>
          <p:cNvPr id="9" name="组合 8"/>
          <p:cNvGrpSpPr/>
          <p:nvPr/>
        </p:nvGrpSpPr>
        <p:grpSpPr>
          <a:xfrm>
            <a:off x="3629022" y="2035450"/>
            <a:ext cx="3042297" cy="1015663"/>
            <a:chOff x="5065466" y="1462589"/>
            <a:chExt cx="3080527" cy="1028426"/>
          </a:xfrm>
        </p:grpSpPr>
        <p:sp>
          <p:nvSpPr>
            <p:cNvPr id="107" name="TextBox 106"/>
            <p:cNvSpPr txBox="1"/>
            <p:nvPr/>
          </p:nvSpPr>
          <p:spPr>
            <a:xfrm>
              <a:off x="5140416" y="1462589"/>
              <a:ext cx="3005577" cy="1028426"/>
            </a:xfrm>
            <a:prstGeom prst="rect">
              <a:avLst/>
            </a:prstGeom>
            <a:noFill/>
          </p:spPr>
          <p:txBody>
            <a:bodyPr wrap="square">
              <a:spAutoFit/>
            </a:bodyPr>
            <a:lstStyle/>
            <a:p>
              <a:pPr defTabSz="955842" fontAlgn="auto">
                <a:lnSpc>
                  <a:spcPct val="150000"/>
                </a:lnSpc>
                <a:spcBef>
                  <a:spcPts val="0"/>
                </a:spcBef>
                <a:spcAft>
                  <a:spcPts val="0"/>
                </a:spcAft>
                <a:defRPr/>
              </a:pPr>
              <a:r>
                <a:rPr lang="zh-CN" altLang="en-US" sz="1185" b="1" dirty="0">
                  <a:solidFill>
                    <a:srgbClr val="0070C0"/>
                  </a:solidFill>
                  <a:latin typeface="+mj-ea"/>
                  <a:ea typeface="+mj-ea"/>
                </a:rPr>
                <a:t>年度工作概述</a:t>
              </a:r>
              <a:endParaRPr lang="en-US" altLang="zh-CN" sz="1185" b="1" dirty="0">
                <a:solidFill>
                  <a:srgbClr val="0070C0"/>
                </a:solidFill>
                <a:latin typeface="+mj-ea"/>
                <a:ea typeface="+mj-ea"/>
              </a:endParaRPr>
            </a:p>
            <a:p>
              <a:pPr defTabSz="955842" fontAlgn="auto">
                <a:lnSpc>
                  <a:spcPct val="150000"/>
                </a:lnSpc>
                <a:spcBef>
                  <a:spcPts val="0"/>
                </a:spcBef>
                <a:spcAft>
                  <a:spcPts val="0"/>
                </a:spcAft>
                <a:defRPr/>
              </a:pPr>
              <a:r>
                <a:rPr lang="zh-CN" altLang="en-US" sz="1185" dirty="0">
                  <a:solidFill>
                    <a:schemeClr val="tx1">
                      <a:lumMod val="65000"/>
                      <a:lumOff val="35000"/>
                    </a:schemeClr>
                  </a:solidFill>
                  <a:latin typeface="微软雅黑" pitchFamily="34" charset="-122"/>
                  <a:ea typeface="+mn-ea"/>
                </a:rPr>
                <a:t>单击</a:t>
              </a:r>
              <a:r>
                <a:rPr lang="zh-CN" altLang="en-US" sz="1185" dirty="0">
                  <a:solidFill>
                    <a:schemeClr val="tx1">
                      <a:lumMod val="65000"/>
                      <a:lumOff val="35000"/>
                    </a:schemeClr>
                  </a:solidFill>
                  <a:latin typeface="微软雅黑" pitchFamily="34" charset="-122"/>
                  <a:ea typeface="+mn-ea"/>
                </a:rPr>
                <a:t>此处添加文本单击此处添加文本</a:t>
              </a:r>
              <a:endParaRPr lang="en-US" altLang="zh-CN" sz="1185" dirty="0">
                <a:solidFill>
                  <a:schemeClr val="tx1">
                    <a:lumMod val="65000"/>
                    <a:lumOff val="35000"/>
                  </a:schemeClr>
                </a:solidFill>
                <a:latin typeface="微软雅黑" pitchFamily="34" charset="-122"/>
                <a:ea typeface="+mn-ea"/>
              </a:endParaRPr>
            </a:p>
            <a:p>
              <a:pPr defTabSz="955842" fontAlgn="auto">
                <a:spcBef>
                  <a:spcPts val="0"/>
                </a:spcBef>
                <a:spcAft>
                  <a:spcPts val="0"/>
                </a:spcAft>
                <a:defRPr/>
              </a:pP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185" dirty="0">
                  <a:solidFill>
                    <a:schemeClr val="tx1">
                      <a:lumMod val="65000"/>
                      <a:lumOff val="35000"/>
                    </a:schemeClr>
                  </a:solidFill>
                  <a:latin typeface="微软雅黑" pitchFamily="34" charset="-122"/>
                  <a:ea typeface="微软雅黑" panose="020B0503020204020204" pitchFamily="34" charset="-122"/>
                </a:rPr>
                <a:t>文本</a:t>
              </a: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185" dirty="0">
                <a:solidFill>
                  <a:schemeClr val="tx1">
                    <a:lumMod val="65000"/>
                    <a:lumOff val="35000"/>
                  </a:schemeClr>
                </a:solidFill>
                <a:latin typeface="微软雅黑" pitchFamily="34" charset="-122"/>
                <a:ea typeface="微软雅黑" panose="020B0503020204020204" pitchFamily="34" charset="-122"/>
              </a:endParaRPr>
            </a:p>
            <a:p>
              <a:pPr defTabSz="955842" fontAlgn="auto">
                <a:spcBef>
                  <a:spcPts val="0"/>
                </a:spcBef>
                <a:spcAft>
                  <a:spcPts val="0"/>
                </a:spcAft>
                <a:defRPr/>
              </a:pPr>
              <a:endParaRPr lang="en-US" altLang="zh-CN" sz="1185" dirty="0">
                <a:solidFill>
                  <a:schemeClr val="tx1">
                    <a:lumMod val="65000"/>
                    <a:lumOff val="35000"/>
                  </a:schemeClr>
                </a:solidFill>
                <a:latin typeface="微软雅黑" pitchFamily="34" charset="-122"/>
                <a:ea typeface="微软雅黑" panose="020B0503020204020204" pitchFamily="34" charset="-122"/>
              </a:endParaRPr>
            </a:p>
          </p:txBody>
        </p:sp>
        <p:sp>
          <p:nvSpPr>
            <p:cNvPr id="108" name="Freeform 65"/>
            <p:cNvSpPr>
              <a:spLocks/>
            </p:cNvSpPr>
            <p:nvPr/>
          </p:nvSpPr>
          <p:spPr bwMode="auto">
            <a:xfrm>
              <a:off x="5065466" y="152040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grpSp>
        <p:nvGrpSpPr>
          <p:cNvPr id="21" name="组合 20"/>
          <p:cNvGrpSpPr/>
          <p:nvPr/>
        </p:nvGrpSpPr>
        <p:grpSpPr>
          <a:xfrm>
            <a:off x="3632120" y="2996602"/>
            <a:ext cx="3042297" cy="1015663"/>
            <a:chOff x="4386950" y="2389646"/>
            <a:chExt cx="3080527" cy="1028426"/>
          </a:xfrm>
        </p:grpSpPr>
        <p:sp>
          <p:nvSpPr>
            <p:cNvPr id="109" name="TextBox 108"/>
            <p:cNvSpPr txBox="1"/>
            <p:nvPr/>
          </p:nvSpPr>
          <p:spPr>
            <a:xfrm>
              <a:off x="4461900" y="2389646"/>
              <a:ext cx="3005577" cy="1028426"/>
            </a:xfrm>
            <a:prstGeom prst="rect">
              <a:avLst/>
            </a:prstGeom>
            <a:noFill/>
          </p:spPr>
          <p:txBody>
            <a:bodyPr wrap="square">
              <a:spAutoFit/>
            </a:bodyPr>
            <a:lstStyle/>
            <a:p>
              <a:pPr defTabSz="955842" fontAlgn="auto">
                <a:lnSpc>
                  <a:spcPct val="150000"/>
                </a:lnSpc>
                <a:spcBef>
                  <a:spcPts val="0"/>
                </a:spcBef>
                <a:spcAft>
                  <a:spcPts val="0"/>
                </a:spcAft>
                <a:defRPr/>
              </a:pPr>
              <a:r>
                <a:rPr lang="zh-CN" altLang="en-US" sz="1185" b="1" dirty="0">
                  <a:solidFill>
                    <a:srgbClr val="00B0F0"/>
                  </a:solidFill>
                  <a:latin typeface="+mj-ea"/>
                  <a:ea typeface="+mj-ea"/>
                </a:rPr>
                <a:t>经验总结与不足</a:t>
              </a:r>
              <a:endParaRPr lang="en-US" altLang="zh-CN" sz="1185" b="1" dirty="0">
                <a:solidFill>
                  <a:srgbClr val="00B0F0"/>
                </a:solidFill>
                <a:latin typeface="+mj-ea"/>
                <a:ea typeface="+mj-ea"/>
              </a:endParaRPr>
            </a:p>
            <a:p>
              <a:pPr defTabSz="955842" fontAlgn="auto">
                <a:lnSpc>
                  <a:spcPct val="150000"/>
                </a:lnSpc>
                <a:spcBef>
                  <a:spcPts val="0"/>
                </a:spcBef>
                <a:spcAft>
                  <a:spcPts val="0"/>
                </a:spcAft>
                <a:defRPr/>
              </a:pPr>
              <a:r>
                <a:rPr lang="zh-CN" altLang="en-US" sz="1185" dirty="0">
                  <a:solidFill>
                    <a:schemeClr val="tx1">
                      <a:lumMod val="65000"/>
                      <a:lumOff val="35000"/>
                    </a:schemeClr>
                  </a:solidFill>
                  <a:latin typeface="微软雅黑" pitchFamily="34" charset="-122"/>
                  <a:ea typeface="+mn-ea"/>
                </a:rPr>
                <a:t>单击</a:t>
              </a:r>
              <a:r>
                <a:rPr lang="zh-CN" altLang="en-US" sz="1185" dirty="0">
                  <a:solidFill>
                    <a:schemeClr val="tx1">
                      <a:lumMod val="65000"/>
                      <a:lumOff val="35000"/>
                    </a:schemeClr>
                  </a:solidFill>
                  <a:latin typeface="微软雅黑" pitchFamily="34" charset="-122"/>
                  <a:ea typeface="+mn-ea"/>
                </a:rPr>
                <a:t>此处添加文本单击此处添加文本</a:t>
              </a:r>
              <a:endParaRPr lang="en-US" altLang="zh-CN" sz="1185" dirty="0">
                <a:solidFill>
                  <a:schemeClr val="tx1">
                    <a:lumMod val="65000"/>
                    <a:lumOff val="35000"/>
                  </a:schemeClr>
                </a:solidFill>
                <a:latin typeface="微软雅黑" pitchFamily="34" charset="-122"/>
                <a:ea typeface="+mn-ea"/>
              </a:endParaRPr>
            </a:p>
            <a:p>
              <a:pPr defTabSz="955842" fontAlgn="auto">
                <a:spcBef>
                  <a:spcPts val="0"/>
                </a:spcBef>
                <a:spcAft>
                  <a:spcPts val="0"/>
                </a:spcAft>
                <a:defRPr/>
              </a:pP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a:t>
              </a:r>
              <a:r>
                <a:rPr lang="zh-CN" altLang="en-US" sz="1185" dirty="0">
                  <a:solidFill>
                    <a:schemeClr val="tx1">
                      <a:lumMod val="65000"/>
                      <a:lumOff val="35000"/>
                    </a:schemeClr>
                  </a:solidFill>
                  <a:latin typeface="微软雅黑" pitchFamily="34" charset="-122"/>
                  <a:ea typeface="微软雅黑" panose="020B0503020204020204" pitchFamily="34" charset="-122"/>
                </a:rPr>
                <a:t>文本</a:t>
              </a: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185" dirty="0">
                <a:solidFill>
                  <a:schemeClr val="tx1">
                    <a:lumMod val="65000"/>
                    <a:lumOff val="35000"/>
                  </a:schemeClr>
                </a:solidFill>
                <a:latin typeface="微软雅黑" pitchFamily="34" charset="-122"/>
                <a:ea typeface="微软雅黑" panose="020B0503020204020204" pitchFamily="34" charset="-122"/>
              </a:endParaRPr>
            </a:p>
            <a:p>
              <a:pPr defTabSz="955842" fontAlgn="auto">
                <a:spcBef>
                  <a:spcPts val="0"/>
                </a:spcBef>
                <a:spcAft>
                  <a:spcPts val="0"/>
                </a:spcAft>
                <a:defRPr/>
              </a:pPr>
              <a:endParaRPr lang="en-US" altLang="zh-CN" sz="1185" dirty="0">
                <a:solidFill>
                  <a:schemeClr val="tx1">
                    <a:lumMod val="65000"/>
                    <a:lumOff val="35000"/>
                  </a:schemeClr>
                </a:solidFill>
                <a:latin typeface="微软雅黑" pitchFamily="34" charset="-122"/>
                <a:ea typeface="微软雅黑" panose="020B0503020204020204" pitchFamily="34" charset="-122"/>
              </a:endParaRPr>
            </a:p>
          </p:txBody>
        </p:sp>
        <p:sp>
          <p:nvSpPr>
            <p:cNvPr id="110" name="Freeform 65"/>
            <p:cNvSpPr>
              <a:spLocks/>
            </p:cNvSpPr>
            <p:nvPr/>
          </p:nvSpPr>
          <p:spPr bwMode="auto">
            <a:xfrm>
              <a:off x="4386950" y="2447459"/>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grpSp>
        <p:nvGrpSpPr>
          <p:cNvPr id="22" name="组合 21"/>
          <p:cNvGrpSpPr/>
          <p:nvPr/>
        </p:nvGrpSpPr>
        <p:grpSpPr>
          <a:xfrm>
            <a:off x="3629022" y="3983460"/>
            <a:ext cx="3042297" cy="1015663"/>
            <a:chOff x="3739681" y="3348914"/>
            <a:chExt cx="3080527" cy="1028426"/>
          </a:xfrm>
        </p:grpSpPr>
        <p:sp>
          <p:nvSpPr>
            <p:cNvPr id="111" name="TextBox 110"/>
            <p:cNvSpPr txBox="1"/>
            <p:nvPr/>
          </p:nvSpPr>
          <p:spPr>
            <a:xfrm>
              <a:off x="3814631" y="3348914"/>
              <a:ext cx="3005577" cy="1028426"/>
            </a:xfrm>
            <a:prstGeom prst="rect">
              <a:avLst/>
            </a:prstGeom>
            <a:noFill/>
          </p:spPr>
          <p:txBody>
            <a:bodyPr wrap="square">
              <a:spAutoFit/>
            </a:bodyPr>
            <a:lstStyle/>
            <a:p>
              <a:pPr defTabSz="955842" fontAlgn="auto">
                <a:lnSpc>
                  <a:spcPct val="150000"/>
                </a:lnSpc>
                <a:spcBef>
                  <a:spcPts val="0"/>
                </a:spcBef>
                <a:spcAft>
                  <a:spcPts val="0"/>
                </a:spcAft>
                <a:defRPr/>
              </a:pPr>
              <a:r>
                <a:rPr lang="zh-CN" altLang="en-US" sz="1185" b="1" dirty="0">
                  <a:solidFill>
                    <a:srgbClr val="0070C0"/>
                  </a:solidFill>
                  <a:latin typeface="+mj-ea"/>
                  <a:ea typeface="+mj-ea"/>
                </a:rPr>
                <a:t>明年工作计划</a:t>
              </a:r>
              <a:endParaRPr lang="en-US" altLang="zh-CN" sz="1185" b="1" dirty="0">
                <a:solidFill>
                  <a:srgbClr val="0070C0"/>
                </a:solidFill>
                <a:latin typeface="+mj-ea"/>
                <a:ea typeface="+mj-ea"/>
              </a:endParaRPr>
            </a:p>
            <a:p>
              <a:pPr defTabSz="955842" fontAlgn="auto">
                <a:lnSpc>
                  <a:spcPct val="150000"/>
                </a:lnSpc>
                <a:spcBef>
                  <a:spcPts val="0"/>
                </a:spcBef>
                <a:spcAft>
                  <a:spcPts val="0"/>
                </a:spcAft>
                <a:defRPr/>
              </a:pPr>
              <a:r>
                <a:rPr lang="zh-CN" altLang="en-US" sz="1185" dirty="0">
                  <a:solidFill>
                    <a:schemeClr val="tx1">
                      <a:lumMod val="65000"/>
                      <a:lumOff val="35000"/>
                    </a:schemeClr>
                  </a:solidFill>
                  <a:latin typeface="微软雅黑" pitchFamily="34" charset="-122"/>
                  <a:ea typeface="+mn-ea"/>
                </a:rPr>
                <a:t>单击此处添加文本</a:t>
              </a: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185" dirty="0">
                <a:solidFill>
                  <a:schemeClr val="tx1">
                    <a:lumMod val="65000"/>
                    <a:lumOff val="35000"/>
                  </a:schemeClr>
                </a:solidFill>
                <a:latin typeface="微软雅黑" pitchFamily="34" charset="-122"/>
                <a:ea typeface="+mn-ea"/>
              </a:endParaRPr>
            </a:p>
            <a:p>
              <a:pPr defTabSz="955842" fontAlgn="auto">
                <a:spcBef>
                  <a:spcPts val="0"/>
                </a:spcBef>
                <a:spcAft>
                  <a:spcPts val="0"/>
                </a:spcAft>
                <a:defRPr/>
              </a:pPr>
              <a:r>
                <a:rPr lang="zh-CN" altLang="en-US" sz="1185" dirty="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65000"/>
                    <a:lumOff val="35000"/>
                  </a:schemeClr>
                </a:solidFill>
                <a:latin typeface="微软雅黑" pitchFamily="34" charset="-122"/>
                <a:ea typeface="微软雅黑" panose="020B0503020204020204" pitchFamily="34" charset="-122"/>
              </a:endParaRPr>
            </a:p>
            <a:p>
              <a:pPr defTabSz="955842" fontAlgn="auto">
                <a:spcBef>
                  <a:spcPts val="0"/>
                </a:spcBef>
                <a:spcAft>
                  <a:spcPts val="0"/>
                </a:spcAft>
                <a:defRPr/>
              </a:pPr>
              <a:endParaRPr lang="en-US" altLang="zh-CN" sz="1185" dirty="0">
                <a:solidFill>
                  <a:schemeClr val="tx1">
                    <a:lumMod val="65000"/>
                    <a:lumOff val="35000"/>
                  </a:schemeClr>
                </a:solidFill>
                <a:latin typeface="微软雅黑" pitchFamily="34" charset="-122"/>
                <a:ea typeface="微软雅黑" panose="020B0503020204020204" pitchFamily="34" charset="-122"/>
              </a:endParaRPr>
            </a:p>
          </p:txBody>
        </p:sp>
        <p:sp>
          <p:nvSpPr>
            <p:cNvPr id="112" name="Freeform 65"/>
            <p:cNvSpPr>
              <a:spLocks/>
            </p:cNvSpPr>
            <p:nvPr/>
          </p:nvSpPr>
          <p:spPr bwMode="auto">
            <a:xfrm>
              <a:off x="3739681" y="3408222"/>
              <a:ext cx="114911" cy="148631"/>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70C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grpSp>
        <p:nvGrpSpPr>
          <p:cNvPr id="60" name="组合 59"/>
          <p:cNvGrpSpPr/>
          <p:nvPr/>
        </p:nvGrpSpPr>
        <p:grpSpPr>
          <a:xfrm>
            <a:off x="2706276" y="802379"/>
            <a:ext cx="888831" cy="888831"/>
            <a:chOff x="2353153" y="1332123"/>
            <a:chExt cx="1410410" cy="1410410"/>
          </a:xfrm>
        </p:grpSpPr>
        <p:pic>
          <p:nvPicPr>
            <p:cNvPr id="61"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2" name="圆角矩形 61"/>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63" name="文本框 62"/>
            <p:cNvSpPr txBox="1"/>
            <p:nvPr/>
          </p:nvSpPr>
          <p:spPr>
            <a:xfrm>
              <a:off x="2771728" y="1719211"/>
              <a:ext cx="580466" cy="732577"/>
            </a:xfrm>
            <a:prstGeom prst="rect">
              <a:avLst/>
            </a:prstGeom>
            <a:noFill/>
          </p:spPr>
          <p:txBody>
            <a:bodyPr wrap="none" rtlCol="0">
              <a:spAutoFit/>
            </a:bodyPr>
            <a:lstStyle/>
            <a:p>
              <a:r>
                <a:rPr lang="en-US" altLang="zh-CN" sz="2370" dirty="0">
                  <a:solidFill>
                    <a:schemeClr val="bg1"/>
                  </a:solidFill>
                  <a:latin typeface="+mj-ea"/>
                  <a:ea typeface="+mj-ea"/>
                </a:rPr>
                <a:t>1</a:t>
              </a:r>
              <a:endParaRPr lang="zh-CN" altLang="en-US" sz="2370" dirty="0">
                <a:solidFill>
                  <a:schemeClr val="bg1"/>
                </a:solidFill>
                <a:latin typeface="+mj-ea"/>
                <a:ea typeface="+mj-ea"/>
              </a:endParaRPr>
            </a:p>
          </p:txBody>
        </p:sp>
      </p:grpSp>
      <p:grpSp>
        <p:nvGrpSpPr>
          <p:cNvPr id="64" name="组合 63"/>
          <p:cNvGrpSpPr/>
          <p:nvPr/>
        </p:nvGrpSpPr>
        <p:grpSpPr>
          <a:xfrm>
            <a:off x="2706276" y="1721157"/>
            <a:ext cx="888831" cy="888831"/>
            <a:chOff x="3535031" y="1332123"/>
            <a:chExt cx="1410410" cy="1410410"/>
          </a:xfrm>
        </p:grpSpPr>
        <p:pic>
          <p:nvPicPr>
            <p:cNvPr id="65"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3535031"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66" name="圆角矩形 65"/>
            <p:cNvSpPr/>
            <p:nvPr/>
          </p:nvSpPr>
          <p:spPr>
            <a:xfrm rot="18929868">
              <a:off x="3940246"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67" name="文本框 66"/>
            <p:cNvSpPr txBox="1"/>
            <p:nvPr/>
          </p:nvSpPr>
          <p:spPr>
            <a:xfrm>
              <a:off x="3962720" y="1698837"/>
              <a:ext cx="580466" cy="732577"/>
            </a:xfrm>
            <a:prstGeom prst="rect">
              <a:avLst/>
            </a:prstGeom>
            <a:noFill/>
          </p:spPr>
          <p:txBody>
            <a:bodyPr wrap="none" rtlCol="0">
              <a:spAutoFit/>
            </a:bodyPr>
            <a:lstStyle/>
            <a:p>
              <a:r>
                <a:rPr lang="en-US" altLang="zh-CN" sz="2370" dirty="0">
                  <a:solidFill>
                    <a:schemeClr val="bg1"/>
                  </a:solidFill>
                  <a:latin typeface="+mj-ea"/>
                  <a:ea typeface="+mj-ea"/>
                </a:rPr>
                <a:t>2</a:t>
              </a:r>
              <a:endParaRPr lang="zh-CN" altLang="en-US" sz="2370" dirty="0">
                <a:solidFill>
                  <a:schemeClr val="bg1"/>
                </a:solidFill>
                <a:latin typeface="+mj-ea"/>
                <a:ea typeface="+mj-ea"/>
              </a:endParaRPr>
            </a:p>
          </p:txBody>
        </p:sp>
      </p:grpSp>
      <p:grpSp>
        <p:nvGrpSpPr>
          <p:cNvPr id="69" name="组合 68"/>
          <p:cNvGrpSpPr/>
          <p:nvPr/>
        </p:nvGrpSpPr>
        <p:grpSpPr>
          <a:xfrm>
            <a:off x="2706276" y="2696638"/>
            <a:ext cx="888831" cy="888831"/>
            <a:chOff x="4716909" y="1332185"/>
            <a:chExt cx="1410410" cy="1410410"/>
          </a:xfrm>
        </p:grpSpPr>
        <p:pic>
          <p:nvPicPr>
            <p:cNvPr id="70"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716909" y="1332185"/>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71" name="圆角矩形 70"/>
            <p:cNvSpPr/>
            <p:nvPr/>
          </p:nvSpPr>
          <p:spPr>
            <a:xfrm rot="18929868">
              <a:off x="5126770"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72" name="文本框 71"/>
            <p:cNvSpPr txBox="1"/>
            <p:nvPr/>
          </p:nvSpPr>
          <p:spPr>
            <a:xfrm>
              <a:off x="5147709" y="1728584"/>
              <a:ext cx="580466" cy="732577"/>
            </a:xfrm>
            <a:prstGeom prst="rect">
              <a:avLst/>
            </a:prstGeom>
            <a:noFill/>
          </p:spPr>
          <p:txBody>
            <a:bodyPr wrap="none" rtlCol="0">
              <a:spAutoFit/>
            </a:bodyPr>
            <a:lstStyle/>
            <a:p>
              <a:r>
                <a:rPr lang="en-US" altLang="zh-CN" sz="2370" dirty="0">
                  <a:solidFill>
                    <a:schemeClr val="bg1"/>
                  </a:solidFill>
                  <a:latin typeface="+mj-ea"/>
                  <a:ea typeface="+mj-ea"/>
                </a:rPr>
                <a:t>3</a:t>
              </a:r>
              <a:endParaRPr lang="zh-CN" altLang="en-US" sz="2370" dirty="0">
                <a:solidFill>
                  <a:schemeClr val="bg1"/>
                </a:solidFill>
                <a:latin typeface="+mj-ea"/>
                <a:ea typeface="+mj-ea"/>
              </a:endParaRPr>
            </a:p>
          </p:txBody>
        </p:sp>
      </p:grpSp>
      <p:grpSp>
        <p:nvGrpSpPr>
          <p:cNvPr id="73" name="组合 72"/>
          <p:cNvGrpSpPr/>
          <p:nvPr/>
        </p:nvGrpSpPr>
        <p:grpSpPr>
          <a:xfrm>
            <a:off x="2703179" y="3677726"/>
            <a:ext cx="888831" cy="888831"/>
            <a:chOff x="5898787" y="1332123"/>
            <a:chExt cx="1410410" cy="1410410"/>
          </a:xfrm>
        </p:grpSpPr>
        <p:pic>
          <p:nvPicPr>
            <p:cNvPr id="74"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98787"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75" name="圆角矩形 74"/>
            <p:cNvSpPr/>
            <p:nvPr/>
          </p:nvSpPr>
          <p:spPr>
            <a:xfrm rot="18929868">
              <a:off x="6313294"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76" name="文本框 75"/>
            <p:cNvSpPr txBox="1"/>
            <p:nvPr/>
          </p:nvSpPr>
          <p:spPr>
            <a:xfrm>
              <a:off x="6346124" y="1684551"/>
              <a:ext cx="543321" cy="732577"/>
            </a:xfrm>
            <a:prstGeom prst="rect">
              <a:avLst/>
            </a:prstGeom>
            <a:noFill/>
          </p:spPr>
          <p:txBody>
            <a:bodyPr wrap="square" rtlCol="0">
              <a:spAutoFit/>
            </a:bodyPr>
            <a:lstStyle/>
            <a:p>
              <a:r>
                <a:rPr lang="en-US" altLang="zh-CN" sz="2370" dirty="0">
                  <a:solidFill>
                    <a:schemeClr val="bg1"/>
                  </a:solidFill>
                  <a:latin typeface="+mj-ea"/>
                  <a:ea typeface="+mj-ea"/>
                </a:rPr>
                <a:t>4</a:t>
              </a:r>
              <a:endParaRPr lang="zh-CN" altLang="en-US" sz="2370" dirty="0">
                <a:solidFill>
                  <a:schemeClr val="bg1"/>
                </a:solidFill>
                <a:latin typeface="+mj-ea"/>
                <a:ea typeface="+mj-ea"/>
              </a:endParaRPr>
            </a:p>
          </p:txBody>
        </p:sp>
      </p:grpSp>
      <p:pic>
        <p:nvPicPr>
          <p:cNvPr id="55" name="图片 5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049" y="504681"/>
            <a:ext cx="1769881" cy="621451"/>
          </a:xfrm>
          <a:prstGeom prst="rect">
            <a:avLst/>
          </a:prstGeom>
        </p:spPr>
      </p:pic>
      <p:sp>
        <p:nvSpPr>
          <p:cNvPr id="2" name="文本框 1"/>
          <p:cNvSpPr txBox="1"/>
          <p:nvPr/>
        </p:nvSpPr>
        <p:spPr>
          <a:xfrm>
            <a:off x="189585" y="48528"/>
            <a:ext cx="1210588" cy="707886"/>
          </a:xfrm>
          <a:prstGeom prst="rect">
            <a:avLst/>
          </a:prstGeom>
          <a:noFill/>
        </p:spPr>
        <p:txBody>
          <a:bodyPr wrap="none" rtlCol="0">
            <a:spAutoFit/>
          </a:bodyPr>
          <a:lstStyle/>
          <a:p>
            <a:r>
              <a:rPr lang="zh-CN" altLang="en-US" sz="3950" dirty="0">
                <a:solidFill>
                  <a:schemeClr val="tx1">
                    <a:lumMod val="85000"/>
                    <a:lumOff val="15000"/>
                  </a:schemeClr>
                </a:solidFill>
                <a:latin typeface="微软雅黑" panose="020B0503020204020204" pitchFamily="34" charset="-122"/>
                <a:ea typeface="微软雅黑" panose="020B0503020204020204" pitchFamily="34" charset="-122"/>
              </a:rPr>
              <a:t>目录</a:t>
            </a:r>
          </a:p>
        </p:txBody>
      </p:sp>
      <p:grpSp>
        <p:nvGrpSpPr>
          <p:cNvPr id="59" name="组合 58"/>
          <p:cNvGrpSpPr/>
          <p:nvPr/>
        </p:nvGrpSpPr>
        <p:grpSpPr>
          <a:xfrm>
            <a:off x="9177762" y="4904884"/>
            <a:ext cx="397547" cy="397547"/>
            <a:chOff x="7008498" y="4342329"/>
            <a:chExt cx="656171" cy="656171"/>
          </a:xfrm>
        </p:grpSpPr>
        <p:grpSp>
          <p:nvGrpSpPr>
            <p:cNvPr id="68" name="组合 67"/>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80" name="椭圆 79"/>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81" name="椭圆 80"/>
              <p:cNvSpPr/>
              <p:nvPr/>
            </p:nvSpPr>
            <p:spPr>
              <a:xfrm>
                <a:off x="8440616" y="1326843"/>
                <a:ext cx="1440000" cy="144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77" name="组合 76"/>
            <p:cNvGrpSpPr/>
            <p:nvPr/>
          </p:nvGrpSpPr>
          <p:grpSpPr>
            <a:xfrm>
              <a:off x="7193414" y="4427385"/>
              <a:ext cx="286339" cy="498320"/>
              <a:chOff x="10990263" y="1525588"/>
              <a:chExt cx="1228725" cy="2138362"/>
            </a:xfrm>
            <a:solidFill>
              <a:schemeClr val="bg1"/>
            </a:solidFill>
            <a:effectLst/>
          </p:grpSpPr>
          <p:sp>
            <p:nvSpPr>
              <p:cNvPr id="78"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noAutofit/>
              </a:bodyPr>
              <a:lstStyle/>
              <a:p>
                <a:endParaRPr lang="zh-CN" altLang="en-US" sz="1876"/>
              </a:p>
            </p:txBody>
          </p:sp>
          <p:sp>
            <p:nvSpPr>
              <p:cNvPr id="79" name="任意多边形 78"/>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noAutofit/>
              </a:bodyPr>
              <a:lstStyle/>
              <a:p>
                <a:endParaRPr lang="zh-CN" altLang="en-US" sz="1876"/>
              </a:p>
            </p:txBody>
          </p:sp>
        </p:grpSp>
      </p:grpSp>
      <p:grpSp>
        <p:nvGrpSpPr>
          <p:cNvPr id="82" name="组合 81"/>
          <p:cNvGrpSpPr/>
          <p:nvPr/>
        </p:nvGrpSpPr>
        <p:grpSpPr>
          <a:xfrm>
            <a:off x="8173280" y="4913199"/>
            <a:ext cx="397547" cy="397547"/>
            <a:chOff x="7021166" y="4387903"/>
            <a:chExt cx="656171" cy="656171"/>
          </a:xfrm>
        </p:grpSpPr>
        <p:grpSp>
          <p:nvGrpSpPr>
            <p:cNvPr id="83" name="组合 82"/>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85" name="椭圆 84"/>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87" name="椭圆 86"/>
              <p:cNvSpPr/>
              <p:nvPr/>
            </p:nvSpPr>
            <p:spPr>
              <a:xfrm>
                <a:off x="8440616" y="1326843"/>
                <a:ext cx="1440000" cy="144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84" name="任意多边形 83"/>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noAutofit/>
            </a:bodyPr>
            <a:lstStyle/>
            <a:p>
              <a:endParaRPr lang="zh-CN" altLang="en-US" sz="1876"/>
            </a:p>
          </p:txBody>
        </p:sp>
      </p:grpSp>
      <p:grpSp>
        <p:nvGrpSpPr>
          <p:cNvPr id="88" name="组合 87"/>
          <p:cNvGrpSpPr/>
          <p:nvPr/>
        </p:nvGrpSpPr>
        <p:grpSpPr>
          <a:xfrm>
            <a:off x="7671030" y="4903840"/>
            <a:ext cx="397547" cy="397547"/>
            <a:chOff x="6157069" y="4376643"/>
            <a:chExt cx="656171" cy="656171"/>
          </a:xfrm>
        </p:grpSpPr>
        <p:grpSp>
          <p:nvGrpSpPr>
            <p:cNvPr id="89" name="组合 88"/>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91" name="椭圆 90"/>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92" name="椭圆 91"/>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0"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55842" fontAlgn="auto">
                <a:spcBef>
                  <a:spcPts val="0"/>
                </a:spcBef>
                <a:spcAft>
                  <a:spcPts val="0"/>
                </a:spcAft>
                <a:defRPr/>
              </a:pPr>
              <a:endParaRPr lang="en-US" sz="1876"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8675003" y="4914856"/>
            <a:ext cx="397547" cy="397547"/>
            <a:chOff x="7910629" y="4377806"/>
            <a:chExt cx="656171" cy="656171"/>
          </a:xfrm>
        </p:grpSpPr>
        <p:grpSp>
          <p:nvGrpSpPr>
            <p:cNvPr id="94" name="组合 93"/>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98" name="椭圆 97"/>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99" name="椭圆 98"/>
              <p:cNvSpPr/>
              <p:nvPr/>
            </p:nvSpPr>
            <p:spPr>
              <a:xfrm>
                <a:off x="8440616" y="1326843"/>
                <a:ext cx="1440000" cy="1440000"/>
              </a:xfrm>
              <a:prstGeom prst="ellipse">
                <a:avLst/>
              </a:prstGeom>
              <a:solidFill>
                <a:srgbClr val="F465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95" name="组合 94"/>
            <p:cNvGrpSpPr/>
            <p:nvPr/>
          </p:nvGrpSpPr>
          <p:grpSpPr>
            <a:xfrm>
              <a:off x="8030376" y="4502416"/>
              <a:ext cx="416676" cy="405480"/>
              <a:chOff x="5970999" y="1635369"/>
              <a:chExt cx="302366" cy="294242"/>
            </a:xfrm>
            <a:solidFill>
              <a:schemeClr val="bg1"/>
            </a:solidFill>
            <a:effectLst/>
          </p:grpSpPr>
          <p:sp>
            <p:nvSpPr>
              <p:cNvPr id="96"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bodyPr>
              <a:lstStyle/>
              <a:p>
                <a:endParaRPr lang="zh-CN" altLang="en-US" sz="1876"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7"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bodyPr>
              <a:lstStyle/>
              <a:p>
                <a:endParaRPr lang="zh-CN" altLang="en-US" sz="1876"/>
              </a:p>
            </p:txBody>
          </p:sp>
        </p:grpSp>
      </p:grpSp>
      <p:sp>
        <p:nvSpPr>
          <p:cNvPr id="100" name="文本框 99"/>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3144628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750"/>
                                        <p:tgtEl>
                                          <p:spTgt spid="55"/>
                                        </p:tgtEl>
                                      </p:cBhvr>
                                    </p:animEffect>
                                    <p:anim calcmode="lin" valueType="num">
                                      <p:cBhvr>
                                        <p:cTn id="8" dur="750" fill="hold"/>
                                        <p:tgtEl>
                                          <p:spTgt spid="55"/>
                                        </p:tgtEl>
                                        <p:attrNameLst>
                                          <p:attrName>ppt_x</p:attrName>
                                        </p:attrNameLst>
                                      </p:cBhvr>
                                      <p:tavLst>
                                        <p:tav tm="0">
                                          <p:val>
                                            <p:strVal val="#ppt_x"/>
                                          </p:val>
                                        </p:tav>
                                        <p:tav tm="100000">
                                          <p:val>
                                            <p:strVal val="#ppt_x"/>
                                          </p:val>
                                        </p:tav>
                                      </p:tavLst>
                                    </p:anim>
                                    <p:anim calcmode="lin" valueType="num">
                                      <p:cBhvr>
                                        <p:cTn id="9" dur="75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 by="(-#ppt_w*2)" calcmode="lin" valueType="num">
                                      <p:cBhvr rctx="PPT">
                                        <p:cTn id="14" dur="500" autoRev="1" fill="hold">
                                          <p:stCondLst>
                                            <p:cond delay="0"/>
                                          </p:stCondLst>
                                        </p:cTn>
                                        <p:tgtEl>
                                          <p:spTgt spid="2"/>
                                        </p:tgtEl>
                                        <p:attrNameLst>
                                          <p:attrName>ppt_w</p:attrName>
                                        </p:attrNameLst>
                                      </p:cBhvr>
                                    </p:anim>
                                    <p:anim by="(#ppt_w*0.50)" calcmode="lin" valueType="num">
                                      <p:cBhvr>
                                        <p:cTn id="15" dur="500" decel="50000" autoRev="1" fill="hold">
                                          <p:stCondLst>
                                            <p:cond delay="0"/>
                                          </p:stCondLst>
                                        </p:cTn>
                                        <p:tgtEl>
                                          <p:spTgt spid="2"/>
                                        </p:tgtEl>
                                        <p:attrNameLst>
                                          <p:attrName>ppt_x</p:attrName>
                                        </p:attrNameLst>
                                      </p:cBhvr>
                                    </p:anim>
                                    <p:anim from="(-#ppt_h/2)" to="(#ppt_y)" calcmode="lin" valueType="num">
                                      <p:cBhvr>
                                        <p:cTn id="16" dur="1000" fill="hold">
                                          <p:stCondLst>
                                            <p:cond delay="0"/>
                                          </p:stCondLst>
                                        </p:cTn>
                                        <p:tgtEl>
                                          <p:spTgt spid="2"/>
                                        </p:tgtEl>
                                        <p:attrNameLst>
                                          <p:attrName>ppt_y</p:attrName>
                                        </p:attrNameLst>
                                      </p:cBhvr>
                                    </p:anim>
                                    <p:animRot by="21600000">
                                      <p:cBhvr>
                                        <p:cTn id="17" dur="1000" fill="hold">
                                          <p:stCondLst>
                                            <p:cond delay="0"/>
                                          </p:stCondLst>
                                        </p:cTn>
                                        <p:tgtEl>
                                          <p:spTgt spid="2"/>
                                        </p:tgtEl>
                                        <p:attrNameLst>
                                          <p:attrName>r</p:attrName>
                                        </p:attrNameLst>
                                      </p:cBhvr>
                                    </p:animRot>
                                  </p:childTnLst>
                                </p:cTn>
                              </p:par>
                            </p:childTnLst>
                          </p:cTn>
                        </p:par>
                        <p:par>
                          <p:cTn id="18" fill="hold">
                            <p:stCondLst>
                              <p:cond delay="1100"/>
                            </p:stCondLst>
                            <p:childTnLst>
                              <p:par>
                                <p:cTn id="19" presetID="42" presetClass="entr" presetSubtype="0"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30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60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90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1000"/>
                                        <p:tgtEl>
                                          <p:spTgt spid="22"/>
                                        </p:tgtEl>
                                      </p:cBhvr>
                                    </p:animEffect>
                                    <p:anim calcmode="lin" valueType="num">
                                      <p:cBhvr>
                                        <p:cTn id="37" dur="1000" fill="hold"/>
                                        <p:tgtEl>
                                          <p:spTgt spid="22"/>
                                        </p:tgtEl>
                                        <p:attrNameLst>
                                          <p:attrName>ppt_x</p:attrName>
                                        </p:attrNameLst>
                                      </p:cBhvr>
                                      <p:tavLst>
                                        <p:tav tm="0">
                                          <p:val>
                                            <p:strVal val="#ppt_x"/>
                                          </p:val>
                                        </p:tav>
                                        <p:tav tm="100000">
                                          <p:val>
                                            <p:strVal val="#ppt_x"/>
                                          </p:val>
                                        </p:tav>
                                      </p:tavLst>
                                    </p:anim>
                                    <p:anim calcmode="lin" valueType="num">
                                      <p:cBhvr>
                                        <p:cTn id="3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500"/>
                                        <p:tgtEl>
                                          <p:spTgt spid="60"/>
                                        </p:tgtEl>
                                      </p:cBhvr>
                                    </p:animEffect>
                                  </p:childTnLst>
                                </p:cTn>
                              </p:par>
                              <p:par>
                                <p:cTn id="44" presetID="35" presetClass="path" presetSubtype="0" accel="50000" decel="50000" fill="hold" nodeType="withEffect">
                                  <p:stCondLst>
                                    <p:cond delay="0"/>
                                  </p:stCondLst>
                                  <p:childTnLst>
                                    <p:animMotion origin="layout" path="M 0.19367 0.00294 L -3.55976E-6 7.17225E-7 " pathEditMode="relative" rAng="0" ptsTypes="AA">
                                      <p:cBhvr>
                                        <p:cTn id="45" dur="500" fill="hold"/>
                                        <p:tgtEl>
                                          <p:spTgt spid="60"/>
                                        </p:tgtEl>
                                        <p:attrNameLst>
                                          <p:attrName>ppt_x</p:attrName>
                                          <p:attrName>ppt_y</p:attrName>
                                        </p:attrNameLst>
                                      </p:cBhvr>
                                      <p:rCtr x="-9683" y="-147"/>
                                    </p:animMotion>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fade">
                                      <p:cBhvr>
                                        <p:cTn id="50" dur="500"/>
                                        <p:tgtEl>
                                          <p:spTgt spid="64"/>
                                        </p:tgtEl>
                                      </p:cBhvr>
                                    </p:animEffect>
                                  </p:childTnLst>
                                </p:cTn>
                              </p:par>
                              <p:par>
                                <p:cTn id="51" presetID="35" presetClass="path" presetSubtype="0" accel="50000" decel="50000" fill="hold" nodeType="withEffect">
                                  <p:stCondLst>
                                    <p:cond delay="0"/>
                                  </p:stCondLst>
                                  <p:childTnLst>
                                    <p:animMotion origin="layout" path="M 0.06516 0.00294 L -3.55976E-6 -8.99471E-7 " pathEditMode="relative" rAng="0" ptsTypes="AA">
                                      <p:cBhvr>
                                        <p:cTn id="52" dur="500" fill="hold"/>
                                        <p:tgtEl>
                                          <p:spTgt spid="64"/>
                                        </p:tgtEl>
                                        <p:attrNameLst>
                                          <p:attrName>ppt_x</p:attrName>
                                          <p:attrName>ppt_y</p:attrName>
                                        </p:attrNameLst>
                                      </p:cBhvr>
                                      <p:rCtr x="-3266" y="-147"/>
                                    </p:animMotion>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500"/>
                                        <p:tgtEl>
                                          <p:spTgt spid="69"/>
                                        </p:tgtEl>
                                      </p:cBhvr>
                                    </p:animEffect>
                                  </p:childTnLst>
                                </p:cTn>
                              </p:par>
                              <p:par>
                                <p:cTn id="58" presetID="63" presetClass="path" presetSubtype="0" accel="50000" decel="50000" fill="hold" nodeType="withEffect">
                                  <p:stCondLst>
                                    <p:cond delay="0"/>
                                  </p:stCondLst>
                                  <p:childTnLst>
                                    <p:animMotion origin="layout" path="M -0.05633 0.00294 L -3.55976E-6 1.52851E-6 " pathEditMode="relative" rAng="0" ptsTypes="AA">
                                      <p:cBhvr>
                                        <p:cTn id="59" dur="500" fill="hold"/>
                                        <p:tgtEl>
                                          <p:spTgt spid="69"/>
                                        </p:tgtEl>
                                        <p:attrNameLst>
                                          <p:attrName>ppt_x</p:attrName>
                                          <p:attrName>ppt_y</p:attrName>
                                        </p:attrNameLst>
                                      </p:cBhvr>
                                      <p:rCtr x="2809" y="-147"/>
                                    </p:animMotion>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fade">
                                      <p:cBhvr>
                                        <p:cTn id="64" dur="500"/>
                                        <p:tgtEl>
                                          <p:spTgt spid="73"/>
                                        </p:tgtEl>
                                      </p:cBhvr>
                                    </p:animEffect>
                                  </p:childTnLst>
                                </p:cTn>
                              </p:par>
                              <p:par>
                                <p:cTn id="65" presetID="63" presetClass="path" presetSubtype="0" accel="50000" decel="50000" fill="hold" nodeType="withEffect">
                                  <p:stCondLst>
                                    <p:cond delay="0"/>
                                  </p:stCondLst>
                                  <p:childTnLst>
                                    <p:animMotion origin="layout" path="M -0.17799 0.00294 L 3.02417E-6 -3.93298E-6 " pathEditMode="relative" rAng="0" ptsTypes="AA">
                                      <p:cBhvr>
                                        <p:cTn id="66" dur="500" fill="hold"/>
                                        <p:tgtEl>
                                          <p:spTgt spid="73"/>
                                        </p:tgtEl>
                                        <p:attrNameLst>
                                          <p:attrName>ppt_x</p:attrName>
                                          <p:attrName>ppt_y</p:attrName>
                                        </p:attrNameLst>
                                      </p:cBhvr>
                                      <p:rCtr x="8899" y="-147"/>
                                    </p:animMotion>
                                  </p:childTnLst>
                                </p:cTn>
                              </p:par>
                            </p:childTnLst>
                          </p:cTn>
                        </p:par>
                        <p:par>
                          <p:cTn id="67" fill="hold">
                            <p:stCondLst>
                              <p:cond delay="500"/>
                            </p:stCondLst>
                            <p:childTnLst>
                              <p:par>
                                <p:cTn id="68" presetID="31" presetClass="entr" presetSubtype="0" fill="hold" nodeType="afterEffect">
                                  <p:stCondLst>
                                    <p:cond delay="0"/>
                                  </p:stCondLst>
                                  <p:childTnLst>
                                    <p:set>
                                      <p:cBhvr>
                                        <p:cTn id="69" dur="1" fill="hold">
                                          <p:stCondLst>
                                            <p:cond delay="0"/>
                                          </p:stCondLst>
                                        </p:cTn>
                                        <p:tgtEl>
                                          <p:spTgt spid="88"/>
                                        </p:tgtEl>
                                        <p:attrNameLst>
                                          <p:attrName>style.visibility</p:attrName>
                                        </p:attrNameLst>
                                      </p:cBhvr>
                                      <p:to>
                                        <p:strVal val="visible"/>
                                      </p:to>
                                    </p:set>
                                    <p:anim calcmode="lin" valueType="num">
                                      <p:cBhvr>
                                        <p:cTn id="70" dur="500" fill="hold"/>
                                        <p:tgtEl>
                                          <p:spTgt spid="88"/>
                                        </p:tgtEl>
                                        <p:attrNameLst>
                                          <p:attrName>ppt_w</p:attrName>
                                        </p:attrNameLst>
                                      </p:cBhvr>
                                      <p:tavLst>
                                        <p:tav tm="0">
                                          <p:val>
                                            <p:fltVal val="0"/>
                                          </p:val>
                                        </p:tav>
                                        <p:tav tm="100000">
                                          <p:val>
                                            <p:strVal val="#ppt_w"/>
                                          </p:val>
                                        </p:tav>
                                      </p:tavLst>
                                    </p:anim>
                                    <p:anim calcmode="lin" valueType="num">
                                      <p:cBhvr>
                                        <p:cTn id="71" dur="500" fill="hold"/>
                                        <p:tgtEl>
                                          <p:spTgt spid="88"/>
                                        </p:tgtEl>
                                        <p:attrNameLst>
                                          <p:attrName>ppt_h</p:attrName>
                                        </p:attrNameLst>
                                      </p:cBhvr>
                                      <p:tavLst>
                                        <p:tav tm="0">
                                          <p:val>
                                            <p:fltVal val="0"/>
                                          </p:val>
                                        </p:tav>
                                        <p:tav tm="100000">
                                          <p:val>
                                            <p:strVal val="#ppt_h"/>
                                          </p:val>
                                        </p:tav>
                                      </p:tavLst>
                                    </p:anim>
                                    <p:anim calcmode="lin" valueType="num">
                                      <p:cBhvr>
                                        <p:cTn id="72" dur="500" fill="hold"/>
                                        <p:tgtEl>
                                          <p:spTgt spid="88"/>
                                        </p:tgtEl>
                                        <p:attrNameLst>
                                          <p:attrName>style.rotation</p:attrName>
                                        </p:attrNameLst>
                                      </p:cBhvr>
                                      <p:tavLst>
                                        <p:tav tm="0">
                                          <p:val>
                                            <p:fltVal val="90"/>
                                          </p:val>
                                        </p:tav>
                                        <p:tav tm="100000">
                                          <p:val>
                                            <p:fltVal val="0"/>
                                          </p:val>
                                        </p:tav>
                                      </p:tavLst>
                                    </p:anim>
                                    <p:animEffect transition="in" filter="fade">
                                      <p:cBhvr>
                                        <p:cTn id="73" dur="500"/>
                                        <p:tgtEl>
                                          <p:spTgt spid="88"/>
                                        </p:tgtEl>
                                      </p:cBhvr>
                                    </p:animEffect>
                                  </p:childTnLst>
                                </p:cTn>
                              </p:par>
                              <p:par>
                                <p:cTn id="74" presetID="31" presetClass="entr" presetSubtype="0" fill="hold" nodeType="withEffect">
                                  <p:stCondLst>
                                    <p:cond delay="300"/>
                                  </p:stCondLst>
                                  <p:childTnLst>
                                    <p:set>
                                      <p:cBhvr>
                                        <p:cTn id="75" dur="1" fill="hold">
                                          <p:stCondLst>
                                            <p:cond delay="0"/>
                                          </p:stCondLst>
                                        </p:cTn>
                                        <p:tgtEl>
                                          <p:spTgt spid="82"/>
                                        </p:tgtEl>
                                        <p:attrNameLst>
                                          <p:attrName>style.visibility</p:attrName>
                                        </p:attrNameLst>
                                      </p:cBhvr>
                                      <p:to>
                                        <p:strVal val="visible"/>
                                      </p:to>
                                    </p:set>
                                    <p:anim calcmode="lin" valueType="num">
                                      <p:cBhvr>
                                        <p:cTn id="76" dur="1000" fill="hold"/>
                                        <p:tgtEl>
                                          <p:spTgt spid="82"/>
                                        </p:tgtEl>
                                        <p:attrNameLst>
                                          <p:attrName>ppt_w</p:attrName>
                                        </p:attrNameLst>
                                      </p:cBhvr>
                                      <p:tavLst>
                                        <p:tav tm="0">
                                          <p:val>
                                            <p:fltVal val="0"/>
                                          </p:val>
                                        </p:tav>
                                        <p:tav tm="100000">
                                          <p:val>
                                            <p:strVal val="#ppt_w"/>
                                          </p:val>
                                        </p:tav>
                                      </p:tavLst>
                                    </p:anim>
                                    <p:anim calcmode="lin" valueType="num">
                                      <p:cBhvr>
                                        <p:cTn id="77" dur="1000" fill="hold"/>
                                        <p:tgtEl>
                                          <p:spTgt spid="82"/>
                                        </p:tgtEl>
                                        <p:attrNameLst>
                                          <p:attrName>ppt_h</p:attrName>
                                        </p:attrNameLst>
                                      </p:cBhvr>
                                      <p:tavLst>
                                        <p:tav tm="0">
                                          <p:val>
                                            <p:fltVal val="0"/>
                                          </p:val>
                                        </p:tav>
                                        <p:tav tm="100000">
                                          <p:val>
                                            <p:strVal val="#ppt_h"/>
                                          </p:val>
                                        </p:tav>
                                      </p:tavLst>
                                    </p:anim>
                                    <p:anim calcmode="lin" valueType="num">
                                      <p:cBhvr>
                                        <p:cTn id="78" dur="1000" fill="hold"/>
                                        <p:tgtEl>
                                          <p:spTgt spid="82"/>
                                        </p:tgtEl>
                                        <p:attrNameLst>
                                          <p:attrName>style.rotation</p:attrName>
                                        </p:attrNameLst>
                                      </p:cBhvr>
                                      <p:tavLst>
                                        <p:tav tm="0">
                                          <p:val>
                                            <p:fltVal val="90"/>
                                          </p:val>
                                        </p:tav>
                                        <p:tav tm="100000">
                                          <p:val>
                                            <p:fltVal val="0"/>
                                          </p:val>
                                        </p:tav>
                                      </p:tavLst>
                                    </p:anim>
                                    <p:animEffect transition="in" filter="fade">
                                      <p:cBhvr>
                                        <p:cTn id="79" dur="1000"/>
                                        <p:tgtEl>
                                          <p:spTgt spid="82"/>
                                        </p:tgtEl>
                                      </p:cBhvr>
                                    </p:animEffect>
                                  </p:childTnLst>
                                </p:cTn>
                              </p:par>
                              <p:par>
                                <p:cTn id="80" presetID="31" presetClass="entr" presetSubtype="0" fill="hold" nodeType="withEffect">
                                  <p:stCondLst>
                                    <p:cond delay="600"/>
                                  </p:stCondLst>
                                  <p:childTnLst>
                                    <p:set>
                                      <p:cBhvr>
                                        <p:cTn id="81" dur="1" fill="hold">
                                          <p:stCondLst>
                                            <p:cond delay="0"/>
                                          </p:stCondLst>
                                        </p:cTn>
                                        <p:tgtEl>
                                          <p:spTgt spid="93"/>
                                        </p:tgtEl>
                                        <p:attrNameLst>
                                          <p:attrName>style.visibility</p:attrName>
                                        </p:attrNameLst>
                                      </p:cBhvr>
                                      <p:to>
                                        <p:strVal val="visible"/>
                                      </p:to>
                                    </p:set>
                                    <p:anim calcmode="lin" valueType="num">
                                      <p:cBhvr>
                                        <p:cTn id="82" dur="1000" fill="hold"/>
                                        <p:tgtEl>
                                          <p:spTgt spid="93"/>
                                        </p:tgtEl>
                                        <p:attrNameLst>
                                          <p:attrName>ppt_w</p:attrName>
                                        </p:attrNameLst>
                                      </p:cBhvr>
                                      <p:tavLst>
                                        <p:tav tm="0">
                                          <p:val>
                                            <p:fltVal val="0"/>
                                          </p:val>
                                        </p:tav>
                                        <p:tav tm="100000">
                                          <p:val>
                                            <p:strVal val="#ppt_w"/>
                                          </p:val>
                                        </p:tav>
                                      </p:tavLst>
                                    </p:anim>
                                    <p:anim calcmode="lin" valueType="num">
                                      <p:cBhvr>
                                        <p:cTn id="83" dur="1000" fill="hold"/>
                                        <p:tgtEl>
                                          <p:spTgt spid="93"/>
                                        </p:tgtEl>
                                        <p:attrNameLst>
                                          <p:attrName>ppt_h</p:attrName>
                                        </p:attrNameLst>
                                      </p:cBhvr>
                                      <p:tavLst>
                                        <p:tav tm="0">
                                          <p:val>
                                            <p:fltVal val="0"/>
                                          </p:val>
                                        </p:tav>
                                        <p:tav tm="100000">
                                          <p:val>
                                            <p:strVal val="#ppt_h"/>
                                          </p:val>
                                        </p:tav>
                                      </p:tavLst>
                                    </p:anim>
                                    <p:anim calcmode="lin" valueType="num">
                                      <p:cBhvr>
                                        <p:cTn id="84" dur="1000" fill="hold"/>
                                        <p:tgtEl>
                                          <p:spTgt spid="93"/>
                                        </p:tgtEl>
                                        <p:attrNameLst>
                                          <p:attrName>style.rotation</p:attrName>
                                        </p:attrNameLst>
                                      </p:cBhvr>
                                      <p:tavLst>
                                        <p:tav tm="0">
                                          <p:val>
                                            <p:fltVal val="90"/>
                                          </p:val>
                                        </p:tav>
                                        <p:tav tm="100000">
                                          <p:val>
                                            <p:fltVal val="0"/>
                                          </p:val>
                                        </p:tav>
                                      </p:tavLst>
                                    </p:anim>
                                    <p:animEffect transition="in" filter="fade">
                                      <p:cBhvr>
                                        <p:cTn id="85" dur="1000"/>
                                        <p:tgtEl>
                                          <p:spTgt spid="93"/>
                                        </p:tgtEl>
                                      </p:cBhvr>
                                    </p:animEffect>
                                  </p:childTnLst>
                                </p:cTn>
                              </p:par>
                              <p:par>
                                <p:cTn id="86" presetID="31" presetClass="entr" presetSubtype="0" fill="hold" nodeType="withEffect">
                                  <p:stCondLst>
                                    <p:cond delay="900"/>
                                  </p:stCondLst>
                                  <p:childTnLst>
                                    <p:set>
                                      <p:cBhvr>
                                        <p:cTn id="87" dur="1" fill="hold">
                                          <p:stCondLst>
                                            <p:cond delay="0"/>
                                          </p:stCondLst>
                                        </p:cTn>
                                        <p:tgtEl>
                                          <p:spTgt spid="59"/>
                                        </p:tgtEl>
                                        <p:attrNameLst>
                                          <p:attrName>style.visibility</p:attrName>
                                        </p:attrNameLst>
                                      </p:cBhvr>
                                      <p:to>
                                        <p:strVal val="visible"/>
                                      </p:to>
                                    </p:set>
                                    <p:anim calcmode="lin" valueType="num">
                                      <p:cBhvr>
                                        <p:cTn id="88" dur="1000" fill="hold"/>
                                        <p:tgtEl>
                                          <p:spTgt spid="59"/>
                                        </p:tgtEl>
                                        <p:attrNameLst>
                                          <p:attrName>ppt_w</p:attrName>
                                        </p:attrNameLst>
                                      </p:cBhvr>
                                      <p:tavLst>
                                        <p:tav tm="0">
                                          <p:val>
                                            <p:fltVal val="0"/>
                                          </p:val>
                                        </p:tav>
                                        <p:tav tm="100000">
                                          <p:val>
                                            <p:strVal val="#ppt_w"/>
                                          </p:val>
                                        </p:tav>
                                      </p:tavLst>
                                    </p:anim>
                                    <p:anim calcmode="lin" valueType="num">
                                      <p:cBhvr>
                                        <p:cTn id="89" dur="1000" fill="hold"/>
                                        <p:tgtEl>
                                          <p:spTgt spid="59"/>
                                        </p:tgtEl>
                                        <p:attrNameLst>
                                          <p:attrName>ppt_h</p:attrName>
                                        </p:attrNameLst>
                                      </p:cBhvr>
                                      <p:tavLst>
                                        <p:tav tm="0">
                                          <p:val>
                                            <p:fltVal val="0"/>
                                          </p:val>
                                        </p:tav>
                                        <p:tav tm="100000">
                                          <p:val>
                                            <p:strVal val="#ppt_h"/>
                                          </p:val>
                                        </p:tav>
                                      </p:tavLst>
                                    </p:anim>
                                    <p:anim calcmode="lin" valueType="num">
                                      <p:cBhvr>
                                        <p:cTn id="90" dur="1000" fill="hold"/>
                                        <p:tgtEl>
                                          <p:spTgt spid="59"/>
                                        </p:tgtEl>
                                        <p:attrNameLst>
                                          <p:attrName>style.rotation</p:attrName>
                                        </p:attrNameLst>
                                      </p:cBhvr>
                                      <p:tavLst>
                                        <p:tav tm="0">
                                          <p:val>
                                            <p:fltVal val="90"/>
                                          </p:val>
                                        </p:tav>
                                        <p:tav tm="100000">
                                          <p:val>
                                            <p:fltVal val="0"/>
                                          </p:val>
                                        </p:tav>
                                      </p:tavLst>
                                    </p:anim>
                                    <p:animEffect transition="in" filter="fade">
                                      <p:cBhvr>
                                        <p:cTn id="91" dur="1000"/>
                                        <p:tgtEl>
                                          <p:spTgt spid="59"/>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4" fill="hold" grpId="0" nodeType="clickEffect">
                                  <p:stCondLst>
                                    <p:cond delay="0"/>
                                  </p:stCondLst>
                                  <p:childTnLst>
                                    <p:set>
                                      <p:cBhvr>
                                        <p:cTn id="95" dur="1" fill="hold">
                                          <p:stCondLst>
                                            <p:cond delay="0"/>
                                          </p:stCondLst>
                                        </p:cTn>
                                        <p:tgtEl>
                                          <p:spTgt spid="100"/>
                                        </p:tgtEl>
                                        <p:attrNameLst>
                                          <p:attrName>style.visibility</p:attrName>
                                        </p:attrNameLst>
                                      </p:cBhvr>
                                      <p:to>
                                        <p:strVal val="visible"/>
                                      </p:to>
                                    </p:set>
                                    <p:animEffect transition="in" filter="wipe(down)">
                                      <p:cBhvr>
                                        <p:cTn id="9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肘形连接符 151"/>
          <p:cNvCxnSpPr>
            <a:cxnSpLocks noChangeShapeType="1"/>
          </p:cNvCxnSpPr>
          <p:nvPr/>
        </p:nvCxnSpPr>
        <p:spPr bwMode="auto">
          <a:xfrm>
            <a:off x="3374787" y="2220157"/>
            <a:ext cx="4493900" cy="490058"/>
          </a:xfrm>
          <a:prstGeom prst="bentConnector3">
            <a:avLst>
              <a:gd name="adj1" fmla="val 46218"/>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7" name="肘形连接符 160"/>
          <p:cNvCxnSpPr>
            <a:cxnSpLocks noChangeShapeType="1"/>
          </p:cNvCxnSpPr>
          <p:nvPr/>
        </p:nvCxnSpPr>
        <p:spPr bwMode="auto">
          <a:xfrm>
            <a:off x="3374894" y="3679409"/>
            <a:ext cx="2575161" cy="292402"/>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cxnSp>
        <p:nvCxnSpPr>
          <p:cNvPr id="8" name="肘形连接符 154"/>
          <p:cNvCxnSpPr>
            <a:cxnSpLocks noChangeShapeType="1"/>
          </p:cNvCxnSpPr>
          <p:nvPr/>
        </p:nvCxnSpPr>
        <p:spPr bwMode="auto">
          <a:xfrm>
            <a:off x="3374827" y="2950044"/>
            <a:ext cx="3534542" cy="524414"/>
          </a:xfrm>
          <a:prstGeom prst="bentConnector3">
            <a:avLst>
              <a:gd name="adj1" fmla="val 50000"/>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cxnSp>
      <p:sp>
        <p:nvSpPr>
          <p:cNvPr id="9" name="直接连接符 68"/>
          <p:cNvSpPr>
            <a:spLocks noChangeShapeType="1"/>
          </p:cNvSpPr>
          <p:nvPr/>
        </p:nvSpPr>
        <p:spPr bwMode="auto">
          <a:xfrm flipH="1">
            <a:off x="3107974" y="4409085"/>
            <a:ext cx="1587684" cy="1"/>
          </a:xfrm>
          <a:prstGeom prst="line">
            <a:avLst/>
          </a:prstGeom>
          <a:noFill/>
          <a:ln w="12700">
            <a:solidFill>
              <a:schemeClr val="tx1">
                <a:lumMod val="75000"/>
                <a:lumOff val="25000"/>
              </a:schemeClr>
            </a:solidFill>
            <a:bevel/>
            <a:headEnd/>
            <a:tailEnd/>
          </a:ln>
          <a:extLst>
            <a:ext uri="{909E8E84-426E-40DD-AFC4-6F175D3DCCD1}">
              <a14:hiddenFill xmlns:a14="http://schemas.microsoft.com/office/drawing/2010/main">
                <a:noFill/>
              </a14:hiddenFill>
            </a:ext>
          </a:extLst>
        </p:spPr>
        <p:txBody>
          <a:bodyPr/>
          <a:lstStyle/>
          <a:p>
            <a:endParaRPr lang="zh-CN" altLang="en-US" sz="1868">
              <a:ea typeface="微软雅黑" panose="020B0503020204020204" pitchFamily="34" charset="-122"/>
              <a:sym typeface="Arial" panose="020B0604020202020204" pitchFamily="34" charset="0"/>
            </a:endParaRPr>
          </a:p>
        </p:txBody>
      </p:sp>
      <p:grpSp>
        <p:nvGrpSpPr>
          <p:cNvPr id="10" name="组合 9"/>
          <p:cNvGrpSpPr/>
          <p:nvPr/>
        </p:nvGrpSpPr>
        <p:grpSpPr>
          <a:xfrm>
            <a:off x="2803816" y="1952271"/>
            <a:ext cx="553925" cy="553925"/>
            <a:chOff x="2646403" y="1850353"/>
            <a:chExt cx="534177" cy="534177"/>
          </a:xfrm>
        </p:grpSpPr>
        <p:grpSp>
          <p:nvGrpSpPr>
            <p:cNvPr id="11" name="组合 10"/>
            <p:cNvGrpSpPr/>
            <p:nvPr/>
          </p:nvGrpSpPr>
          <p:grpSpPr>
            <a:xfrm>
              <a:off x="2646403" y="1850353"/>
              <a:ext cx="534177" cy="534177"/>
              <a:chOff x="304800" y="673100"/>
              <a:chExt cx="4000500" cy="4000500"/>
            </a:xfrm>
            <a:effectLst>
              <a:outerShdw blurRad="317500" dist="190500" dir="8100000" algn="tr" rotWithShape="0">
                <a:prstClr val="black">
                  <a:alpha val="50000"/>
                </a:prstClr>
              </a:outerShdw>
            </a:effectLst>
          </p:grpSpPr>
          <p:sp>
            <p:nvSpPr>
              <p:cNvPr id="15" name="同心圆 1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椭圆 1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组合 125"/>
            <p:cNvGrpSpPr>
              <a:grpSpLocks/>
            </p:cNvGrpSpPr>
            <p:nvPr/>
          </p:nvGrpSpPr>
          <p:grpSpPr bwMode="auto">
            <a:xfrm>
              <a:off x="2744763" y="1943249"/>
              <a:ext cx="337456" cy="325902"/>
              <a:chOff x="0" y="0"/>
              <a:chExt cx="583915" cy="496874"/>
            </a:xfrm>
            <a:solidFill>
              <a:srgbClr val="C00000"/>
            </a:solidFill>
          </p:grpSpPr>
          <p:sp>
            <p:nvSpPr>
              <p:cNvPr id="13" name="Freeform 160"/>
              <p:cNvSpPr>
                <a:spLocks noChangeArrowheads="1"/>
              </p:cNvSpPr>
              <p:nvPr/>
            </p:nvSpPr>
            <p:spPr bwMode="auto">
              <a:xfrm>
                <a:off x="0" y="0"/>
                <a:ext cx="583915" cy="224863"/>
              </a:xfrm>
              <a:custGeom>
                <a:avLst/>
                <a:gdLst>
                  <a:gd name="T0" fmla="*/ 2147483647 w 68"/>
                  <a:gd name="T1" fmla="*/ 1495961648 h 26"/>
                  <a:gd name="T2" fmla="*/ 2147483647 w 68"/>
                  <a:gd name="T3" fmla="*/ 1121971236 h 26"/>
                  <a:gd name="T4" fmla="*/ 2147483647 w 68"/>
                  <a:gd name="T5" fmla="*/ 747980824 h 26"/>
                  <a:gd name="T6" fmla="*/ 2147483647 w 68"/>
                  <a:gd name="T7" fmla="*/ 523584847 h 26"/>
                  <a:gd name="T8" fmla="*/ 2147483647 w 68"/>
                  <a:gd name="T9" fmla="*/ 523584847 h 26"/>
                  <a:gd name="T10" fmla="*/ 2147483647 w 68"/>
                  <a:gd name="T11" fmla="*/ 747980824 h 26"/>
                  <a:gd name="T12" fmla="*/ 2147483647 w 68"/>
                  <a:gd name="T13" fmla="*/ 747980824 h 26"/>
                  <a:gd name="T14" fmla="*/ 2147483647 w 68"/>
                  <a:gd name="T15" fmla="*/ 897575259 h 26"/>
                  <a:gd name="T16" fmla="*/ 2147483647 w 68"/>
                  <a:gd name="T17" fmla="*/ 74801542 h 26"/>
                  <a:gd name="T18" fmla="*/ 2147483647 w 68"/>
                  <a:gd name="T19" fmla="*/ 0 h 26"/>
                  <a:gd name="T20" fmla="*/ 2147483647 w 68"/>
                  <a:gd name="T21" fmla="*/ 74801542 h 26"/>
                  <a:gd name="T22" fmla="*/ 147472885 w 68"/>
                  <a:gd name="T23" fmla="*/ 1495961648 h 26"/>
                  <a:gd name="T24" fmla="*/ 73736443 w 68"/>
                  <a:gd name="T25" fmla="*/ 1795150518 h 26"/>
                  <a:gd name="T26" fmla="*/ 368682214 w 68"/>
                  <a:gd name="T27" fmla="*/ 1795150518 h 26"/>
                  <a:gd name="T28" fmla="*/ 2147483647 w 68"/>
                  <a:gd name="T29" fmla="*/ 523584847 h 26"/>
                  <a:gd name="T30" fmla="*/ 2147483647 w 68"/>
                  <a:gd name="T31" fmla="*/ 523584847 h 26"/>
                  <a:gd name="T32" fmla="*/ 2147483647 w 68"/>
                  <a:gd name="T33" fmla="*/ 1869943411 h 26"/>
                  <a:gd name="T34" fmla="*/ 2147483647 w 68"/>
                  <a:gd name="T35" fmla="*/ 1869943411 h 26"/>
                  <a:gd name="T36" fmla="*/ 2147483647 w 68"/>
                  <a:gd name="T37" fmla="*/ 1570754541 h 26"/>
                  <a:gd name="T38" fmla="*/ 2147483647 w 68"/>
                  <a:gd name="T39" fmla="*/ 1495961648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00B0F0"/>
              </a:solidFill>
              <a:ln w="9525" cmpd="sng">
                <a:noFill/>
                <a:bevel/>
                <a:headEnd/>
                <a:tailEnd/>
              </a:ln>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sp>
            <p:nvSpPr>
              <p:cNvPr id="14" name="Freeform 159"/>
              <p:cNvSpPr>
                <a:spLocks noChangeArrowheads="1"/>
              </p:cNvSpPr>
              <p:nvPr/>
            </p:nvSpPr>
            <p:spPr bwMode="auto">
              <a:xfrm>
                <a:off x="61656" y="94297"/>
                <a:ext cx="460603" cy="402577"/>
              </a:xfrm>
              <a:custGeom>
                <a:avLst/>
                <a:gdLst>
                  <a:gd name="T0" fmla="*/ 2109911457 w 54"/>
                  <a:gd name="T1" fmla="*/ 73363234 h 47"/>
                  <a:gd name="T2" fmla="*/ 1746128914 w 54"/>
                  <a:gd name="T3" fmla="*/ 73363234 h 47"/>
                  <a:gd name="T4" fmla="*/ 145507900 w 54"/>
                  <a:gd name="T5" fmla="*/ 1100508471 h 47"/>
                  <a:gd name="T6" fmla="*/ 0 w 54"/>
                  <a:gd name="T7" fmla="*/ 1467341772 h 47"/>
                  <a:gd name="T8" fmla="*/ 0 w 54"/>
                  <a:gd name="T9" fmla="*/ 2147483647 h 47"/>
                  <a:gd name="T10" fmla="*/ 218266114 w 54"/>
                  <a:gd name="T11" fmla="*/ 2147483647 h 47"/>
                  <a:gd name="T12" fmla="*/ 945822671 w 54"/>
                  <a:gd name="T13" fmla="*/ 2147483647 h 47"/>
                  <a:gd name="T14" fmla="*/ 1164088786 w 54"/>
                  <a:gd name="T15" fmla="*/ 2147483647 h 47"/>
                  <a:gd name="T16" fmla="*/ 1164088786 w 54"/>
                  <a:gd name="T17" fmla="*/ 1980918673 h 47"/>
                  <a:gd name="T18" fmla="*/ 1382354900 w 54"/>
                  <a:gd name="T19" fmla="*/ 1760811840 h 47"/>
                  <a:gd name="T20" fmla="*/ 2147483647 w 54"/>
                  <a:gd name="T21" fmla="*/ 1760811840 h 47"/>
                  <a:gd name="T22" fmla="*/ 2147483647 w 54"/>
                  <a:gd name="T23" fmla="*/ 1980918673 h 47"/>
                  <a:gd name="T24" fmla="*/ 2147483647 w 54"/>
                  <a:gd name="T25" fmla="*/ 2147483647 h 47"/>
                  <a:gd name="T26" fmla="*/ 2147483647 w 54"/>
                  <a:gd name="T27" fmla="*/ 2147483647 h 47"/>
                  <a:gd name="T28" fmla="*/ 2147483647 w 54"/>
                  <a:gd name="T29" fmla="*/ 2147483647 h 47"/>
                  <a:gd name="T30" fmla="*/ 2147483647 w 54"/>
                  <a:gd name="T31" fmla="*/ 2147483647 h 47"/>
                  <a:gd name="T32" fmla="*/ 2147483647 w 54"/>
                  <a:gd name="T33" fmla="*/ 1467341772 h 47"/>
                  <a:gd name="T34" fmla="*/ 2147483647 w 54"/>
                  <a:gd name="T35" fmla="*/ 1173871705 h 47"/>
                  <a:gd name="T36" fmla="*/ 2109911457 w 54"/>
                  <a:gd name="T37" fmla="*/ 73363234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00B0F0"/>
              </a:solidFill>
              <a:ln w="9525" cmpd="sng">
                <a:noFill/>
                <a:bevel/>
                <a:headEnd/>
                <a:tailEnd/>
              </a:ln>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grpSp>
      </p:grpSp>
      <p:grpSp>
        <p:nvGrpSpPr>
          <p:cNvPr id="17" name="组合 16"/>
          <p:cNvGrpSpPr/>
          <p:nvPr/>
        </p:nvGrpSpPr>
        <p:grpSpPr>
          <a:xfrm>
            <a:off x="2813778" y="3417885"/>
            <a:ext cx="553925" cy="553925"/>
            <a:chOff x="2656009" y="3263716"/>
            <a:chExt cx="534177" cy="534177"/>
          </a:xfrm>
        </p:grpSpPr>
        <p:grpSp>
          <p:nvGrpSpPr>
            <p:cNvPr id="18" name="组合 17"/>
            <p:cNvGrpSpPr/>
            <p:nvPr/>
          </p:nvGrpSpPr>
          <p:grpSpPr>
            <a:xfrm>
              <a:off x="2656009" y="3263716"/>
              <a:ext cx="534177" cy="534177"/>
              <a:chOff x="304800" y="673100"/>
              <a:chExt cx="4000500" cy="4000500"/>
            </a:xfrm>
            <a:effectLst>
              <a:outerShdw blurRad="317500" dist="1905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19" name="Freeform 277"/>
            <p:cNvSpPr>
              <a:spLocks noEditPoints="1" noChangeArrowheads="1"/>
            </p:cNvSpPr>
            <p:nvPr/>
          </p:nvSpPr>
          <p:spPr bwMode="auto">
            <a:xfrm>
              <a:off x="2772932" y="3323860"/>
              <a:ext cx="287993" cy="341712"/>
            </a:xfrm>
            <a:custGeom>
              <a:avLst/>
              <a:gdLst>
                <a:gd name="T0" fmla="*/ 1763300750 w 72"/>
                <a:gd name="T1" fmla="*/ 927075880 h 86"/>
                <a:gd name="T2" fmla="*/ 1621097786 w 72"/>
                <a:gd name="T3" fmla="*/ 927075880 h 86"/>
                <a:gd name="T4" fmla="*/ 1621097786 w 72"/>
                <a:gd name="T5" fmla="*/ 533772246 h 86"/>
                <a:gd name="T6" fmla="*/ 1080731858 w 72"/>
                <a:gd name="T7" fmla="*/ 0 h 86"/>
                <a:gd name="T8" fmla="*/ 966969487 w 72"/>
                <a:gd name="T9" fmla="*/ 0 h 86"/>
                <a:gd name="T10" fmla="*/ 426603558 w 72"/>
                <a:gd name="T11" fmla="*/ 533772246 h 86"/>
                <a:gd name="T12" fmla="*/ 426603558 w 72"/>
                <a:gd name="T13" fmla="*/ 927075880 h 86"/>
                <a:gd name="T14" fmla="*/ 284400594 w 72"/>
                <a:gd name="T15" fmla="*/ 927075880 h 86"/>
                <a:gd name="T16" fmla="*/ 0 w 72"/>
                <a:gd name="T17" fmla="*/ 1208007804 h 86"/>
                <a:gd name="T18" fmla="*/ 0 w 72"/>
                <a:gd name="T19" fmla="*/ 2135083684 h 86"/>
                <a:gd name="T20" fmla="*/ 284400594 w 72"/>
                <a:gd name="T21" fmla="*/ 2147483647 h 86"/>
                <a:gd name="T22" fmla="*/ 1763300750 w 72"/>
                <a:gd name="T23" fmla="*/ 2147483647 h 86"/>
                <a:gd name="T24" fmla="*/ 2047701344 w 72"/>
                <a:gd name="T25" fmla="*/ 2135083684 h 86"/>
                <a:gd name="T26" fmla="*/ 2047701344 w 72"/>
                <a:gd name="T27" fmla="*/ 1208007804 h 86"/>
                <a:gd name="T28" fmla="*/ 1763300750 w 72"/>
                <a:gd name="T29" fmla="*/ 927075880 h 86"/>
                <a:gd name="T30" fmla="*/ 1194494228 w 72"/>
                <a:gd name="T31" fmla="*/ 2147483647 h 86"/>
                <a:gd name="T32" fmla="*/ 881647709 w 72"/>
                <a:gd name="T33" fmla="*/ 2147483647 h 86"/>
                <a:gd name="T34" fmla="*/ 910088301 w 72"/>
                <a:gd name="T35" fmla="*/ 1797963255 h 86"/>
                <a:gd name="T36" fmla="*/ 824766523 w 72"/>
                <a:gd name="T37" fmla="*/ 1629408340 h 86"/>
                <a:gd name="T38" fmla="*/ 1023850672 w 72"/>
                <a:gd name="T39" fmla="*/ 1432751223 h 86"/>
                <a:gd name="T40" fmla="*/ 1222934821 w 72"/>
                <a:gd name="T41" fmla="*/ 1629408340 h 86"/>
                <a:gd name="T42" fmla="*/ 1137613043 w 72"/>
                <a:gd name="T43" fmla="*/ 1797963255 h 86"/>
                <a:gd name="T44" fmla="*/ 1194494228 w 72"/>
                <a:gd name="T45" fmla="*/ 2147483647 h 86"/>
                <a:gd name="T46" fmla="*/ 1422013637 w 72"/>
                <a:gd name="T47" fmla="*/ 927075880 h 86"/>
                <a:gd name="T48" fmla="*/ 625687707 w 72"/>
                <a:gd name="T49" fmla="*/ 927075880 h 86"/>
                <a:gd name="T50" fmla="*/ 625687707 w 72"/>
                <a:gd name="T51" fmla="*/ 533772246 h 86"/>
                <a:gd name="T52" fmla="*/ 966969487 w 72"/>
                <a:gd name="T53" fmla="*/ 196651817 h 86"/>
                <a:gd name="T54" fmla="*/ 1080731858 w 72"/>
                <a:gd name="T55" fmla="*/ 196651817 h 86"/>
                <a:gd name="T56" fmla="*/ 1422013637 w 72"/>
                <a:gd name="T57" fmla="*/ 533772246 h 86"/>
                <a:gd name="T58" fmla="*/ 1422013637 w 72"/>
                <a:gd name="T59" fmla="*/ 92707588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00B0F0"/>
            </a:solidFill>
            <a:ln w="9525" cmpd="sng">
              <a:noFill/>
              <a:bevel/>
              <a:headEnd/>
              <a:tailEnd/>
            </a:ln>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grpSp>
      <p:grpSp>
        <p:nvGrpSpPr>
          <p:cNvPr id="22" name="组合 21"/>
          <p:cNvGrpSpPr/>
          <p:nvPr/>
        </p:nvGrpSpPr>
        <p:grpSpPr>
          <a:xfrm>
            <a:off x="2813778" y="2672879"/>
            <a:ext cx="553925" cy="553925"/>
            <a:chOff x="2656009" y="2545271"/>
            <a:chExt cx="534177" cy="534177"/>
          </a:xfrm>
        </p:grpSpPr>
        <p:grpSp>
          <p:nvGrpSpPr>
            <p:cNvPr id="23" name="组合 22"/>
            <p:cNvGrpSpPr/>
            <p:nvPr/>
          </p:nvGrpSpPr>
          <p:grpSpPr>
            <a:xfrm>
              <a:off x="2656009" y="2545271"/>
              <a:ext cx="534177" cy="534177"/>
              <a:chOff x="304800" y="673100"/>
              <a:chExt cx="4000500" cy="4000500"/>
            </a:xfrm>
            <a:effectLst>
              <a:outerShdw blurRad="317500" dist="1905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92"/>
            <p:cNvGrpSpPr>
              <a:grpSpLocks/>
            </p:cNvGrpSpPr>
            <p:nvPr/>
          </p:nvGrpSpPr>
          <p:grpSpPr bwMode="auto">
            <a:xfrm>
              <a:off x="2745161" y="2705683"/>
              <a:ext cx="355874" cy="221817"/>
              <a:chOff x="0" y="0"/>
              <a:chExt cx="471488" cy="293688"/>
            </a:xfrm>
            <a:solidFill>
              <a:schemeClr val="tx1"/>
            </a:solidFill>
          </p:grpSpPr>
          <p:sp>
            <p:nvSpPr>
              <p:cNvPr id="25" name="Freeform 8"/>
              <p:cNvSpPr>
                <a:spLocks noEditPoints="1" noChangeArrowheads="1"/>
              </p:cNvSpPr>
              <p:nvPr/>
            </p:nvSpPr>
            <p:spPr bwMode="auto">
              <a:xfrm>
                <a:off x="0" y="0"/>
                <a:ext cx="471488" cy="293688"/>
              </a:xfrm>
              <a:custGeom>
                <a:avLst/>
                <a:gdLst>
                  <a:gd name="T0" fmla="*/ 1607679782 w 125"/>
                  <a:gd name="T1" fmla="*/ 255184750 h 78"/>
                  <a:gd name="T2" fmla="*/ 1607679782 w 125"/>
                  <a:gd name="T3" fmla="*/ 0 h 78"/>
                  <a:gd name="T4" fmla="*/ 0 w 125"/>
                  <a:gd name="T5" fmla="*/ 0 h 78"/>
                  <a:gd name="T6" fmla="*/ 0 w 125"/>
                  <a:gd name="T7" fmla="*/ 1105803094 h 78"/>
                  <a:gd name="T8" fmla="*/ 1607679782 w 125"/>
                  <a:gd name="T9" fmla="*/ 1105803094 h 78"/>
                  <a:gd name="T10" fmla="*/ 1607679782 w 125"/>
                  <a:gd name="T11" fmla="*/ 850618344 h 78"/>
                  <a:gd name="T12" fmla="*/ 1778407473 w 125"/>
                  <a:gd name="T13" fmla="*/ 765554250 h 78"/>
                  <a:gd name="T14" fmla="*/ 1778407473 w 125"/>
                  <a:gd name="T15" fmla="*/ 368601031 h 78"/>
                  <a:gd name="T16" fmla="*/ 1607679782 w 125"/>
                  <a:gd name="T17" fmla="*/ 255184750 h 78"/>
                  <a:gd name="T18" fmla="*/ 1479634957 w 125"/>
                  <a:gd name="T19" fmla="*/ 978210719 h 78"/>
                  <a:gd name="T20" fmla="*/ 142272447 w 125"/>
                  <a:gd name="T21" fmla="*/ 978210719 h 78"/>
                  <a:gd name="T22" fmla="*/ 142272447 w 125"/>
                  <a:gd name="T23" fmla="*/ 141768469 h 78"/>
                  <a:gd name="T24" fmla="*/ 1479634957 w 125"/>
                  <a:gd name="T25" fmla="*/ 141768469 h 78"/>
                  <a:gd name="T26" fmla="*/ 1479634957 w 125"/>
                  <a:gd name="T27" fmla="*/ 978210719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rgbClr val="0070C0"/>
              </a:solidFill>
              <a:ln w="9525" cmpd="sng">
                <a:noFill/>
                <a:bevel/>
                <a:headEnd/>
                <a:tailEnd/>
              </a:ln>
              <a:extLst/>
            </p:spPr>
            <p:txBody>
              <a:bodyPr lIns="126427" tIns="63214" rIns="126427" bIns="63214"/>
              <a:lstStyle/>
              <a:p>
                <a:endParaRPr lang="zh-CN" altLang="en-US" sz="1868">
                  <a:ea typeface="微软雅黑" panose="020B0503020204020204" pitchFamily="34" charset="-122"/>
                  <a:sym typeface="Arial" panose="020B0604020202020204" pitchFamily="34" charset="0"/>
                </a:endParaRPr>
              </a:p>
            </p:txBody>
          </p:sp>
          <p:sp>
            <p:nvSpPr>
              <p:cNvPr id="26" name="Rectangle 9"/>
              <p:cNvSpPr>
                <a:spLocks noChangeArrowheads="1"/>
              </p:cNvSpPr>
              <p:nvPr/>
            </p:nvSpPr>
            <p:spPr bwMode="auto">
              <a:xfrm>
                <a:off x="63500" y="63499"/>
                <a:ext cx="90488" cy="166688"/>
              </a:xfrm>
              <a:prstGeom prst="rect">
                <a:avLst/>
              </a:prstGeom>
              <a:solidFill>
                <a:srgbClr val="0070C0"/>
              </a:solidFill>
              <a:ln w="9525">
                <a:noFill/>
                <a:bevel/>
                <a:headEnd/>
                <a:tailEnd/>
              </a:ln>
              <a:extLst/>
            </p:spPr>
            <p:txBody>
              <a:bodyPr lIns="126427" tIns="63214" rIns="126427" bIns="63214"/>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7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10"/>
              <p:cNvSpPr>
                <a:spLocks noChangeArrowheads="1"/>
              </p:cNvSpPr>
              <p:nvPr/>
            </p:nvSpPr>
            <p:spPr bwMode="auto">
              <a:xfrm>
                <a:off x="169862" y="63499"/>
                <a:ext cx="85725" cy="166688"/>
              </a:xfrm>
              <a:prstGeom prst="rect">
                <a:avLst/>
              </a:prstGeom>
              <a:solidFill>
                <a:srgbClr val="0070C0"/>
              </a:solidFill>
              <a:ln w="9525">
                <a:noFill/>
                <a:bevel/>
                <a:headEnd/>
                <a:tailEnd/>
              </a:ln>
              <a:extLst/>
            </p:spPr>
            <p:txBody>
              <a:bodyPr lIns="126427" tIns="63214" rIns="126427" bIns="63214"/>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endParaRPr lang="zh-CN" altLang="zh-CN" sz="197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0" name="组合 29"/>
          <p:cNvGrpSpPr/>
          <p:nvPr/>
        </p:nvGrpSpPr>
        <p:grpSpPr>
          <a:xfrm>
            <a:off x="2813778" y="4104650"/>
            <a:ext cx="553925" cy="553925"/>
            <a:chOff x="2656009" y="3925997"/>
            <a:chExt cx="534177" cy="534177"/>
          </a:xfrm>
        </p:grpSpPr>
        <p:grpSp>
          <p:nvGrpSpPr>
            <p:cNvPr id="31" name="组合 30"/>
            <p:cNvGrpSpPr/>
            <p:nvPr/>
          </p:nvGrpSpPr>
          <p:grpSpPr>
            <a:xfrm>
              <a:off x="2656009" y="3925997"/>
              <a:ext cx="534177" cy="534177"/>
              <a:chOff x="304800" y="673100"/>
              <a:chExt cx="4000500" cy="4000500"/>
            </a:xfrm>
            <a:effectLst>
              <a:outerShdw blurRad="317500" dist="1905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Group 9"/>
            <p:cNvGrpSpPr>
              <a:grpSpLocks/>
            </p:cNvGrpSpPr>
            <p:nvPr/>
          </p:nvGrpSpPr>
          <p:grpSpPr bwMode="auto">
            <a:xfrm>
              <a:off x="2723790" y="4084898"/>
              <a:ext cx="386899" cy="286862"/>
              <a:chOff x="0" y="0"/>
              <a:chExt cx="374651" cy="277813"/>
            </a:xfrm>
            <a:solidFill>
              <a:schemeClr val="tx1"/>
            </a:solidFill>
          </p:grpSpPr>
          <p:sp>
            <p:nvSpPr>
              <p:cNvPr id="33" name="Freeform 17"/>
              <p:cNvSpPr>
                <a:spLocks noChangeArrowheads="1"/>
              </p:cNvSpPr>
              <p:nvPr/>
            </p:nvSpPr>
            <p:spPr bwMode="auto">
              <a:xfrm>
                <a:off x="141288" y="66675"/>
                <a:ext cx="233363" cy="211138"/>
              </a:xfrm>
              <a:custGeom>
                <a:avLst/>
                <a:gdLst>
                  <a:gd name="T0" fmla="*/ 611890896 w 89"/>
                  <a:gd name="T1" fmla="*/ 224220736 h 81"/>
                  <a:gd name="T2" fmla="*/ 295631590 w 89"/>
                  <a:gd name="T3" fmla="*/ 0 h 81"/>
                  <a:gd name="T4" fmla="*/ 275006496 w 89"/>
                  <a:gd name="T5" fmla="*/ 6795516 h 81"/>
                  <a:gd name="T6" fmla="*/ 295631590 w 89"/>
                  <a:gd name="T7" fmla="*/ 74740245 h 81"/>
                  <a:gd name="T8" fmla="*/ 0 w 89"/>
                  <a:gd name="T9" fmla="*/ 298960981 h 81"/>
                  <a:gd name="T10" fmla="*/ 0 w 89"/>
                  <a:gd name="T11" fmla="*/ 298960981 h 81"/>
                  <a:gd name="T12" fmla="*/ 275006496 w 89"/>
                  <a:gd name="T13" fmla="*/ 441648563 h 81"/>
                  <a:gd name="T14" fmla="*/ 508762805 w 89"/>
                  <a:gd name="T15" fmla="*/ 550361173 h 81"/>
                  <a:gd name="T16" fmla="*/ 440012492 w 89"/>
                  <a:gd name="T17" fmla="*/ 421264623 h 81"/>
                  <a:gd name="T18" fmla="*/ 611890896 w 89"/>
                  <a:gd name="T19" fmla="*/ 224220736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rgbClr val="0070C0"/>
              </a:solidFill>
              <a:ln w="9525" cmpd="sng">
                <a:noFill/>
                <a:bevel/>
                <a:headEnd/>
                <a:tailEnd/>
              </a:ln>
              <a:extLst/>
            </p:spPr>
            <p:txBody>
              <a:bodyPr/>
              <a:lstStyle/>
              <a:p>
                <a:endParaRPr lang="zh-CN" altLang="en-US" sz="1868">
                  <a:ea typeface="微软雅黑" panose="020B0503020204020204" pitchFamily="34" charset="-122"/>
                  <a:sym typeface="Arial" panose="020B0604020202020204" pitchFamily="34" charset="0"/>
                </a:endParaRPr>
              </a:p>
            </p:txBody>
          </p:sp>
          <p:sp>
            <p:nvSpPr>
              <p:cNvPr id="34" name="Freeform 18"/>
              <p:cNvSpPr>
                <a:spLocks noChangeArrowheads="1"/>
              </p:cNvSpPr>
              <p:nvPr/>
            </p:nvSpPr>
            <p:spPr bwMode="auto">
              <a:xfrm>
                <a:off x="0" y="0"/>
                <a:ext cx="241300" cy="209550"/>
              </a:xfrm>
              <a:custGeom>
                <a:avLst/>
                <a:gdLst>
                  <a:gd name="T0" fmla="*/ 612251539 w 92"/>
                  <a:gd name="T1" fmla="*/ 144083961 h 80"/>
                  <a:gd name="T2" fmla="*/ 316443967 w 92"/>
                  <a:gd name="T3" fmla="*/ 0 h 80"/>
                  <a:gd name="T4" fmla="*/ 0 w 92"/>
                  <a:gd name="T5" fmla="*/ 219556013 h 80"/>
                  <a:gd name="T6" fmla="*/ 171981329 w 92"/>
                  <a:gd name="T7" fmla="*/ 418528976 h 80"/>
                  <a:gd name="T8" fmla="*/ 96310174 w 92"/>
                  <a:gd name="T9" fmla="*/ 548890031 h 80"/>
                  <a:gd name="T10" fmla="*/ 330203313 w 92"/>
                  <a:gd name="T11" fmla="*/ 445972168 h 80"/>
                  <a:gd name="T12" fmla="*/ 337080363 w 92"/>
                  <a:gd name="T13" fmla="*/ 439112025 h 80"/>
                  <a:gd name="T14" fmla="*/ 632887935 w 92"/>
                  <a:gd name="T15" fmla="*/ 219556013 h 80"/>
                  <a:gd name="T16" fmla="*/ 612251539 w 92"/>
                  <a:gd name="T17" fmla="*/ 144083961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rgbClr val="0070C0"/>
              </a:solidFill>
              <a:ln w="9525" cmpd="sng">
                <a:noFill/>
                <a:bevel/>
                <a:headEnd/>
                <a:tailEnd/>
              </a:ln>
              <a:extLst/>
            </p:spPr>
            <p:txBody>
              <a:bodyPr/>
              <a:lstStyle/>
              <a:p>
                <a:endParaRPr lang="zh-CN" altLang="en-US" sz="1868">
                  <a:ea typeface="微软雅黑" panose="020B0503020204020204" pitchFamily="34" charset="-122"/>
                  <a:sym typeface="Arial" panose="020B0604020202020204" pitchFamily="34" charset="0"/>
                </a:endParaRPr>
              </a:p>
            </p:txBody>
          </p:sp>
        </p:grpSp>
      </p:grpSp>
      <p:sp>
        <p:nvSpPr>
          <p:cNvPr id="37" name="任意多边形 56"/>
          <p:cNvSpPr>
            <a:spLocks noChangeArrowheads="1"/>
          </p:cNvSpPr>
          <p:nvPr/>
        </p:nvSpPr>
        <p:spPr bwMode="auto">
          <a:xfrm>
            <a:off x="7521751" y="1791644"/>
            <a:ext cx="918574" cy="2876715"/>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5 h 3698875"/>
              <a:gd name="T10" fmla="*/ 48924 w 1181100"/>
              <a:gd name="T11" fmla="*/ 1697678 h 3698875"/>
              <a:gd name="T12" fmla="*/ 278759 w 1181100"/>
              <a:gd name="T13" fmla="*/ 1500788 h 3698875"/>
              <a:gd name="T14" fmla="*/ 453153 w 1181100"/>
              <a:gd name="T15" fmla="*/ 1330349 h 3698875"/>
              <a:gd name="T16" fmla="*/ 510936 w 1181100"/>
              <a:gd name="T17" fmla="*/ 1369307 h 3698875"/>
              <a:gd name="T18" fmla="*/ 590551 w 1181100"/>
              <a:gd name="T19" fmla="*/ 1385380 h 3698875"/>
              <a:gd name="T20" fmla="*/ 795088 w 1181100"/>
              <a:gd name="T21" fmla="*/ 1180843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0B0F0">
              <a:alpha val="70000"/>
            </a:srgbClr>
          </a:solidFill>
          <a:ln>
            <a:noFill/>
          </a:ln>
          <a:extLst/>
        </p:spPr>
        <p:txBody>
          <a:bodyPr lIns="71115" tIns="35558" rIns="71115" bIns="35558" anchor="ctr"/>
          <a:lstStyle/>
          <a:p>
            <a:endParaRPr lang="zh-CN" altLang="en-US" sz="1868">
              <a:ea typeface="微软雅黑" panose="020B0503020204020204" pitchFamily="34" charset="-122"/>
              <a:sym typeface="Arial" panose="020B0604020202020204" pitchFamily="34" charset="0"/>
            </a:endParaRPr>
          </a:p>
        </p:txBody>
      </p:sp>
      <p:sp>
        <p:nvSpPr>
          <p:cNvPr id="38" name="任意多边形 59"/>
          <p:cNvSpPr>
            <a:spLocks noChangeArrowheads="1"/>
          </p:cNvSpPr>
          <p:nvPr/>
        </p:nvSpPr>
        <p:spPr bwMode="auto">
          <a:xfrm>
            <a:off x="6562433" y="3174441"/>
            <a:ext cx="918574" cy="1495152"/>
          </a:xfrm>
          <a:custGeom>
            <a:avLst/>
            <a:gdLst>
              <a:gd name="T0" fmla="*/ 1181100 w 1181100"/>
              <a:gd name="T1" fmla="*/ 0 h 1921854"/>
              <a:gd name="T2" fmla="*/ 1181100 w 1181100"/>
              <a:gd name="T3" fmla="*/ 1923072 h 1921854"/>
              <a:gd name="T4" fmla="*/ 0 w 1181100"/>
              <a:gd name="T5" fmla="*/ 1923072 h 1921854"/>
              <a:gd name="T6" fmla="*/ 0 w 1181100"/>
              <a:gd name="T7" fmla="*/ 732430 h 1921854"/>
              <a:gd name="T8" fmla="*/ 319230 w 1181100"/>
              <a:gd name="T9" fmla="*/ 562609 h 1921854"/>
              <a:gd name="T10" fmla="*/ 425975 w 1181100"/>
              <a:gd name="T11" fmla="*/ 500607 h 1921854"/>
              <a:gd name="T12" fmla="*/ 445921 w 1181100"/>
              <a:gd name="T13" fmla="*/ 530208 h 1921854"/>
              <a:gd name="T14" fmla="*/ 590551 w 1181100"/>
              <a:gd name="T15" fmla="*/ 590153 h 1921854"/>
              <a:gd name="T16" fmla="*/ 795088 w 1181100"/>
              <a:gd name="T17" fmla="*/ 385486 h 1921854"/>
              <a:gd name="T18" fmla="*/ 779015 w 1181100"/>
              <a:gd name="T19" fmla="*/ 305821 h 1921854"/>
              <a:gd name="T20" fmla="*/ 768996 w 1181100"/>
              <a:gd name="T21" fmla="*/ 290951 h 1921854"/>
              <a:gd name="T22" fmla="*/ 952789 w 1181100"/>
              <a:gd name="T23" fmla="*/ 167651 h 1921854"/>
              <a:gd name="T24" fmla="*/ 1140954 w 1181100"/>
              <a:gd name="T25" fmla="*/ 3129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0070C0">
              <a:alpha val="70000"/>
            </a:srgbClr>
          </a:solidFill>
          <a:ln>
            <a:noFill/>
          </a:ln>
          <a:extLst/>
        </p:spPr>
        <p:txBody>
          <a:bodyPr lIns="71115" tIns="35558" rIns="71115" bIns="35558" anchor="ctr"/>
          <a:lstStyle/>
          <a:p>
            <a:endParaRPr lang="zh-CN" altLang="en-US" sz="1868">
              <a:ea typeface="微软雅黑" panose="020B0503020204020204" pitchFamily="34" charset="-122"/>
              <a:sym typeface="Arial" panose="020B0604020202020204" pitchFamily="34" charset="0"/>
            </a:endParaRPr>
          </a:p>
        </p:txBody>
      </p:sp>
      <p:sp>
        <p:nvSpPr>
          <p:cNvPr id="39" name="任意多边形 63"/>
          <p:cNvSpPr>
            <a:spLocks noChangeArrowheads="1"/>
          </p:cNvSpPr>
          <p:nvPr/>
        </p:nvSpPr>
        <p:spPr bwMode="auto">
          <a:xfrm>
            <a:off x="5601883" y="3765835"/>
            <a:ext cx="918574" cy="903758"/>
          </a:xfrm>
          <a:custGeom>
            <a:avLst/>
            <a:gdLst>
              <a:gd name="T0" fmla="*/ 1181100 w 1181100"/>
              <a:gd name="T1" fmla="*/ 0 h 1161755"/>
              <a:gd name="T2" fmla="*/ 1181100 w 1181100"/>
              <a:gd name="T3" fmla="*/ 1162345 h 1161755"/>
              <a:gd name="T4" fmla="*/ 0 w 1181100"/>
              <a:gd name="T5" fmla="*/ 1162345 h 1161755"/>
              <a:gd name="T6" fmla="*/ 0 w 1181100"/>
              <a:gd name="T7" fmla="*/ 518117 h 1161755"/>
              <a:gd name="T8" fmla="*/ 336342 w 1181100"/>
              <a:gd name="T9" fmla="*/ 385714 h 1161755"/>
              <a:gd name="T10" fmla="*/ 408490 w 1181100"/>
              <a:gd name="T11" fmla="*/ 354408 h 1161755"/>
              <a:gd name="T12" fmla="*/ 445921 w 1181100"/>
              <a:gd name="T13" fmla="*/ 409954 h 1161755"/>
              <a:gd name="T14" fmla="*/ 590551 w 1181100"/>
              <a:gd name="T15" fmla="*/ 469891 h 1161755"/>
              <a:gd name="T16" fmla="*/ 795088 w 1181100"/>
              <a:gd name="T17" fmla="*/ 265250 h 1161755"/>
              <a:gd name="T18" fmla="*/ 790933 w 1181100"/>
              <a:gd name="T19" fmla="*/ 224009 h 1161755"/>
              <a:gd name="T20" fmla="*/ 781056 w 1181100"/>
              <a:gd name="T21" fmla="*/ 192174 h 1161755"/>
              <a:gd name="T22" fmla="*/ 1174526 w 1181100"/>
              <a:gd name="T23" fmla="*/ 3497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0B0F0">
              <a:alpha val="70000"/>
            </a:srgbClr>
          </a:solidFill>
          <a:ln>
            <a:noFill/>
          </a:ln>
          <a:extLst/>
        </p:spPr>
        <p:txBody>
          <a:bodyPr lIns="71115" tIns="35558" rIns="71115" bIns="35558" anchor="ctr"/>
          <a:lstStyle/>
          <a:p>
            <a:endParaRPr lang="zh-CN" altLang="en-US" sz="1868">
              <a:ea typeface="微软雅黑" panose="020B0503020204020204" pitchFamily="34" charset="-122"/>
              <a:sym typeface="Arial" panose="020B0604020202020204" pitchFamily="34" charset="0"/>
            </a:endParaRPr>
          </a:p>
        </p:txBody>
      </p:sp>
      <p:sp>
        <p:nvSpPr>
          <p:cNvPr id="40" name="任意多边形 66"/>
          <p:cNvSpPr>
            <a:spLocks noChangeArrowheads="1"/>
          </p:cNvSpPr>
          <p:nvPr/>
        </p:nvSpPr>
        <p:spPr bwMode="auto">
          <a:xfrm>
            <a:off x="4054878" y="4184378"/>
            <a:ext cx="1506263" cy="483979"/>
          </a:xfrm>
          <a:custGeom>
            <a:avLst/>
            <a:gdLst>
              <a:gd name="T0" fmla="*/ 1936752 w 1936748"/>
              <a:gd name="T1" fmla="*/ 0 h 623080"/>
              <a:gd name="T2" fmla="*/ 1936752 w 1936748"/>
              <a:gd name="T3" fmla="*/ 621521 h 623080"/>
              <a:gd name="T4" fmla="*/ 0 w 1936748"/>
              <a:gd name="T5" fmla="*/ 621521 h 623080"/>
              <a:gd name="T6" fmla="*/ 0 w 1936748"/>
              <a:gd name="T7" fmla="*/ 612348 h 623080"/>
              <a:gd name="T8" fmla="*/ 352298 w 1936748"/>
              <a:gd name="T9" fmla="*/ 518226 h 623080"/>
              <a:gd name="T10" fmla="*/ 750619 w 1936748"/>
              <a:gd name="T11" fmla="*/ 402333 h 623080"/>
              <a:gd name="T12" fmla="*/ 791648 w 1936748"/>
              <a:gd name="T13" fmla="*/ 389503 h 623080"/>
              <a:gd name="T14" fmla="*/ 823747 w 1936748"/>
              <a:gd name="T15" fmla="*/ 436994 h 623080"/>
              <a:gd name="T16" fmla="*/ 968377 w 1936748"/>
              <a:gd name="T17" fmla="*/ 496751 h 623080"/>
              <a:gd name="T18" fmla="*/ 1172914 w 1936748"/>
              <a:gd name="T19" fmla="*/ 292726 h 623080"/>
              <a:gd name="T20" fmla="*/ 1170637 w 1936748"/>
              <a:gd name="T21" fmla="*/ 270191 h 623080"/>
              <a:gd name="T22" fmla="*/ 1509045 w 1936748"/>
              <a:gd name="T23" fmla="*/ 156507 h 623080"/>
              <a:gd name="T24" fmla="*/ 1868380 w 1936748"/>
              <a:gd name="T25" fmla="*/ 26834 h 623080"/>
              <a:gd name="T26" fmla="*/ 1936752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70C0">
              <a:alpha val="70000"/>
            </a:srgbClr>
          </a:solidFill>
          <a:ln>
            <a:noFill/>
          </a:ln>
          <a:extLst/>
        </p:spPr>
        <p:txBody>
          <a:bodyPr lIns="71115" tIns="35558" rIns="71115" bIns="35558" anchor="ctr"/>
          <a:lstStyle/>
          <a:p>
            <a:endParaRPr lang="zh-CN" altLang="en-US" sz="1868">
              <a:ea typeface="微软雅黑" panose="020B0503020204020204" pitchFamily="34" charset="-122"/>
              <a:sym typeface="Arial" panose="020B0604020202020204" pitchFamily="34" charset="0"/>
            </a:endParaRPr>
          </a:p>
        </p:txBody>
      </p:sp>
      <p:sp>
        <p:nvSpPr>
          <p:cNvPr id="41" name="矩形 47"/>
          <p:cNvSpPr>
            <a:spLocks noChangeArrowheads="1"/>
          </p:cNvSpPr>
          <p:nvPr/>
        </p:nvSpPr>
        <p:spPr bwMode="auto">
          <a:xfrm>
            <a:off x="1073216" y="1180497"/>
            <a:ext cx="7470818" cy="533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30000"/>
              </a:lnSpc>
              <a:spcBef>
                <a:spcPct val="0"/>
              </a:spcBef>
              <a:buFont typeface="Arial" pitchFamily="34" charset="0"/>
              <a:buNone/>
            </a:pPr>
            <a:r>
              <a:rPr lang="zh-CN" altLang="en-US" sz="1141"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452"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93"/>
          <p:cNvSpPr>
            <a:spLocks noChangeArrowheads="1"/>
          </p:cNvSpPr>
          <p:nvPr/>
        </p:nvSpPr>
        <p:spPr bwMode="auto">
          <a:xfrm>
            <a:off x="1737846" y="1969431"/>
            <a:ext cx="951519"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55" dirty="0">
                <a:solidFill>
                  <a:srgbClr val="00B0F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55" dirty="0">
              <a:solidFill>
                <a:srgbClr val="00B0F0"/>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165"/>
          <p:cNvSpPr>
            <a:spLocks noChangeArrowheads="1"/>
          </p:cNvSpPr>
          <p:nvPr/>
        </p:nvSpPr>
        <p:spPr bwMode="auto">
          <a:xfrm>
            <a:off x="1064571" y="2273151"/>
            <a:ext cx="1624794" cy="23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37"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4" name="矩形 41"/>
          <p:cNvSpPr>
            <a:spLocks noChangeArrowheads="1"/>
          </p:cNvSpPr>
          <p:nvPr/>
        </p:nvSpPr>
        <p:spPr bwMode="auto">
          <a:xfrm>
            <a:off x="1737846" y="2691697"/>
            <a:ext cx="951519"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55" dirty="0">
                <a:solidFill>
                  <a:srgbClr val="0070C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55"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矩形 42"/>
          <p:cNvSpPr>
            <a:spLocks noChangeArrowheads="1"/>
          </p:cNvSpPr>
          <p:nvPr/>
        </p:nvSpPr>
        <p:spPr bwMode="auto">
          <a:xfrm>
            <a:off x="1064571" y="2995417"/>
            <a:ext cx="1624794" cy="23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37">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6" name="矩形 44"/>
          <p:cNvSpPr>
            <a:spLocks noChangeArrowheads="1"/>
          </p:cNvSpPr>
          <p:nvPr/>
        </p:nvSpPr>
        <p:spPr bwMode="auto">
          <a:xfrm>
            <a:off x="1737846" y="3426309"/>
            <a:ext cx="951519"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55" dirty="0">
                <a:solidFill>
                  <a:srgbClr val="00B0F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55" dirty="0">
              <a:solidFill>
                <a:srgbClr val="00B0F0"/>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矩形 45"/>
          <p:cNvSpPr>
            <a:spLocks noChangeArrowheads="1"/>
          </p:cNvSpPr>
          <p:nvPr/>
        </p:nvSpPr>
        <p:spPr bwMode="auto">
          <a:xfrm>
            <a:off x="1064571" y="3731263"/>
            <a:ext cx="1624794" cy="23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37">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48" name="矩形 47"/>
          <p:cNvSpPr>
            <a:spLocks noChangeArrowheads="1"/>
          </p:cNvSpPr>
          <p:nvPr/>
        </p:nvSpPr>
        <p:spPr bwMode="auto">
          <a:xfrm>
            <a:off x="1737846" y="4146105"/>
            <a:ext cx="951519" cy="31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08" tIns="35554" rIns="71108" bIns="35554">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555" dirty="0">
                <a:solidFill>
                  <a:srgbClr val="0070C0"/>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555" dirty="0">
              <a:solidFill>
                <a:srgbClr val="0070C0"/>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矩形 48"/>
          <p:cNvSpPr>
            <a:spLocks noChangeArrowheads="1"/>
          </p:cNvSpPr>
          <p:nvPr/>
        </p:nvSpPr>
        <p:spPr bwMode="auto">
          <a:xfrm>
            <a:off x="1064571" y="4451058"/>
            <a:ext cx="1624794" cy="233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1115" tIns="35558" rIns="71115" bIns="35558">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037">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点击输入图表的描述说明</a:t>
            </a:r>
          </a:p>
        </p:txBody>
      </p:sp>
      <p:sp>
        <p:nvSpPr>
          <p:cNvPr id="50" name="椭圆 49"/>
          <p:cNvSpPr/>
          <p:nvPr/>
        </p:nvSpPr>
        <p:spPr>
          <a:xfrm>
            <a:off x="4708267" y="4305214"/>
            <a:ext cx="232330" cy="232330"/>
          </a:xfrm>
          <a:prstGeom prst="ellipse">
            <a:avLst/>
          </a:prstGeom>
          <a:solidFill>
            <a:srgbClr val="0070C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1" name="椭圆 50"/>
          <p:cNvSpPr/>
          <p:nvPr/>
        </p:nvSpPr>
        <p:spPr>
          <a:xfrm>
            <a:off x="5950054" y="3855646"/>
            <a:ext cx="232330" cy="232330"/>
          </a:xfrm>
          <a:prstGeom prst="ellipse">
            <a:avLst/>
          </a:prstGeom>
          <a:solidFill>
            <a:srgbClr val="00B0F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51"/>
          <p:cNvSpPr/>
          <p:nvPr/>
        </p:nvSpPr>
        <p:spPr>
          <a:xfrm>
            <a:off x="6905556" y="3364089"/>
            <a:ext cx="232330" cy="232330"/>
          </a:xfrm>
          <a:prstGeom prst="ellipse">
            <a:avLst/>
          </a:prstGeom>
          <a:solidFill>
            <a:srgbClr val="0070C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3" name="椭圆 52"/>
          <p:cNvSpPr/>
          <p:nvPr/>
        </p:nvSpPr>
        <p:spPr>
          <a:xfrm>
            <a:off x="7868687" y="2614932"/>
            <a:ext cx="232330" cy="232330"/>
          </a:xfrm>
          <a:prstGeom prst="ellipse">
            <a:avLst/>
          </a:prstGeom>
          <a:solidFill>
            <a:srgbClr val="00B0F0">
              <a:alpha val="70000"/>
            </a:srgbClr>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4" name="文本框 53"/>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55"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56" name="图片 5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3315287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5"/>
                                        </p:tgtEl>
                                        <p:attrNameLst>
                                          <p:attrName>style.visibility</p:attrName>
                                        </p:attrNameLst>
                                      </p:cBhvr>
                                      <p:to>
                                        <p:strVal val="visible"/>
                                      </p:to>
                                    </p:set>
                                    <p:anim calcmode="lin" valueType="num">
                                      <p:cBhvr>
                                        <p:cTn id="11"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5"/>
                                        </p:tgtEl>
                                        <p:attrNameLst>
                                          <p:attrName>ppt_y</p:attrName>
                                        </p:attrNameLst>
                                      </p:cBhvr>
                                      <p:tavLst>
                                        <p:tav tm="0">
                                          <p:val>
                                            <p:strVal val="#ppt_y"/>
                                          </p:val>
                                        </p:tav>
                                        <p:tav tm="100000">
                                          <p:val>
                                            <p:strVal val="#ppt_y"/>
                                          </p:val>
                                        </p:tav>
                                      </p:tavLst>
                                    </p:anim>
                                    <p:anim calcmode="lin" valueType="num">
                                      <p:cBhvr>
                                        <p:cTn id="13"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41"/>
                                        </p:tgtEl>
                                        <p:attrNameLst>
                                          <p:attrName>style.visibility</p:attrName>
                                        </p:attrNameLst>
                                      </p:cBhvr>
                                      <p:to>
                                        <p:strVal val="visible"/>
                                      </p:to>
                                    </p:set>
                                    <p:animEffect transition="in" filter="wipe(left)">
                                      <p:cBhvr>
                                        <p:cTn id="20" dur="500"/>
                                        <p:tgtEl>
                                          <p:spTgt spid="4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500"/>
                                        <p:tgtEl>
                                          <p:spTgt spid="39"/>
                                        </p:tgtEl>
                                      </p:cBhvr>
                                    </p:animEffect>
                                  </p:childTnLst>
                                </p:cTn>
                              </p:par>
                              <p:par>
                                <p:cTn id="29" presetID="10" presetClass="entr" presetSubtype="0" fill="hold" grpId="0" nodeType="withEffect">
                                  <p:stCondLst>
                                    <p:cond delay="60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grpId="0" nodeType="withEffect">
                                  <p:stCondLst>
                                    <p:cond delay="90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fade">
                                      <p:cBhvr>
                                        <p:cTn id="39" dur="500"/>
                                        <p:tgtEl>
                                          <p:spTgt spid="50"/>
                                        </p:tgtEl>
                                      </p:cBhvr>
                                    </p:animEffect>
                                  </p:childTnLst>
                                </p:cTn>
                              </p:par>
                              <p:par>
                                <p:cTn id="40" presetID="10" presetClass="entr" presetSubtype="0" fill="hold" grpId="0" nodeType="withEffect">
                                  <p:stCondLst>
                                    <p:cond delay="300"/>
                                  </p:stCondLst>
                                  <p:childTnLst>
                                    <p:set>
                                      <p:cBhvr>
                                        <p:cTn id="41" dur="1" fill="hold">
                                          <p:stCondLst>
                                            <p:cond delay="0"/>
                                          </p:stCondLst>
                                        </p:cTn>
                                        <p:tgtEl>
                                          <p:spTgt spid="51"/>
                                        </p:tgtEl>
                                        <p:attrNameLst>
                                          <p:attrName>style.visibility</p:attrName>
                                        </p:attrNameLst>
                                      </p:cBhvr>
                                      <p:to>
                                        <p:strVal val="visible"/>
                                      </p:to>
                                    </p:set>
                                    <p:animEffect transition="in" filter="fade">
                                      <p:cBhvr>
                                        <p:cTn id="42" dur="500"/>
                                        <p:tgtEl>
                                          <p:spTgt spid="51"/>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53"/>
                                        </p:tgtEl>
                                        <p:attrNameLst>
                                          <p:attrName>style.visibility</p:attrName>
                                        </p:attrNameLst>
                                      </p:cBhvr>
                                      <p:to>
                                        <p:strVal val="visible"/>
                                      </p:to>
                                    </p:set>
                                    <p:animEffect transition="in" filter="fade">
                                      <p:cBhvr>
                                        <p:cTn id="48" dur="500"/>
                                        <p:tgtEl>
                                          <p:spTgt spid="53"/>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2" fill="hold" grpId="0" nodeType="click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right)">
                                      <p:cBhvr>
                                        <p:cTn id="53" dur="500"/>
                                        <p:tgtEl>
                                          <p:spTgt spid="9"/>
                                        </p:tgtEl>
                                      </p:cBhvr>
                                    </p:animEffect>
                                  </p:childTnLst>
                                </p:cTn>
                              </p:par>
                              <p:par>
                                <p:cTn id="54" presetID="22" presetClass="entr" presetSubtype="2" fill="hold"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right)">
                                      <p:cBhvr>
                                        <p:cTn id="56" dur="500"/>
                                        <p:tgtEl>
                                          <p:spTgt spid="7"/>
                                        </p:tgtEl>
                                      </p:cBhvr>
                                    </p:animEffect>
                                  </p:childTnLst>
                                </p:cTn>
                              </p:par>
                              <p:par>
                                <p:cTn id="57" presetID="22" presetClass="entr" presetSubtype="2" fill="hold" nodeType="with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right)">
                                      <p:cBhvr>
                                        <p:cTn id="59" dur="500"/>
                                        <p:tgtEl>
                                          <p:spTgt spid="8"/>
                                        </p:tgtEl>
                                      </p:cBhvr>
                                    </p:animEffect>
                                  </p:childTnLst>
                                </p:cTn>
                              </p:par>
                              <p:par>
                                <p:cTn id="60" presetID="22" presetClass="entr" presetSubtype="2"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wipe(right)">
                                      <p:cBhvr>
                                        <p:cTn id="62" dur="500"/>
                                        <p:tgtEl>
                                          <p:spTgt spid="6"/>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90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500"/>
                                        <p:tgtEl>
                                          <p:spTgt spid="10"/>
                                        </p:tgtEl>
                                      </p:cBhvr>
                                    </p:animEffect>
                                  </p:childTnLst>
                                </p:cTn>
                              </p:par>
                              <p:par>
                                <p:cTn id="68" presetID="10" presetClass="entr" presetSubtype="0" fill="hold" nodeType="withEffect">
                                  <p:stCondLst>
                                    <p:cond delay="30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par>
                                <p:cTn id="71" presetID="10" presetClass="entr" presetSubtype="0" fill="hold" nodeType="withEffect">
                                  <p:stCondLst>
                                    <p:cond delay="60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childTnLst>
                                </p:cTn>
                              </p:par>
                              <p:par>
                                <p:cTn id="74" presetID="10" presetClass="entr" presetSubtype="0" fill="hold" nodeType="withEffect">
                                  <p:stCondLst>
                                    <p:cond delay="0"/>
                                  </p:stCondLst>
                                  <p:childTnLst>
                                    <p:set>
                                      <p:cBhvr>
                                        <p:cTn id="75" dur="1" fill="hold">
                                          <p:stCondLst>
                                            <p:cond delay="0"/>
                                          </p:stCondLst>
                                        </p:cTn>
                                        <p:tgtEl>
                                          <p:spTgt spid="30"/>
                                        </p:tgtEl>
                                        <p:attrNameLst>
                                          <p:attrName>style.visibility</p:attrName>
                                        </p:attrNameLst>
                                      </p:cBhvr>
                                      <p:to>
                                        <p:strVal val="visible"/>
                                      </p:to>
                                    </p:set>
                                    <p:animEffect transition="in" filter="fade">
                                      <p:cBhvr>
                                        <p:cTn id="76" dur="500"/>
                                        <p:tgtEl>
                                          <p:spTgt spid="30"/>
                                        </p:tgtEl>
                                      </p:cBhvr>
                                    </p:animEffect>
                                  </p:childTnLst>
                                </p:cTn>
                              </p:par>
                            </p:childTnLst>
                          </p:cTn>
                        </p:par>
                      </p:childTnLst>
                    </p:cTn>
                  </p:par>
                  <p:par>
                    <p:cTn id="77" fill="hold">
                      <p:stCondLst>
                        <p:cond delay="indefinite"/>
                      </p:stCondLst>
                      <p:childTnLst>
                        <p:par>
                          <p:cTn id="78" fill="hold">
                            <p:stCondLst>
                              <p:cond delay="0"/>
                            </p:stCondLst>
                            <p:childTnLst>
                              <p:par>
                                <p:cTn id="79" presetID="22" presetClass="entr" presetSubtype="2" fill="hold" grpId="0" nodeType="clickEffect">
                                  <p:stCondLst>
                                    <p:cond delay="0"/>
                                  </p:stCondLst>
                                  <p:childTnLst>
                                    <p:set>
                                      <p:cBhvr>
                                        <p:cTn id="80" dur="1" fill="hold">
                                          <p:stCondLst>
                                            <p:cond delay="0"/>
                                          </p:stCondLst>
                                        </p:cTn>
                                        <p:tgtEl>
                                          <p:spTgt spid="42"/>
                                        </p:tgtEl>
                                        <p:attrNameLst>
                                          <p:attrName>style.visibility</p:attrName>
                                        </p:attrNameLst>
                                      </p:cBhvr>
                                      <p:to>
                                        <p:strVal val="visible"/>
                                      </p:to>
                                    </p:set>
                                    <p:animEffect transition="in" filter="wipe(right)">
                                      <p:cBhvr>
                                        <p:cTn id="81" dur="500"/>
                                        <p:tgtEl>
                                          <p:spTgt spid="42"/>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wipe(right)">
                                      <p:cBhvr>
                                        <p:cTn id="84" dur="500"/>
                                        <p:tgtEl>
                                          <p:spTgt spid="43"/>
                                        </p:tgtEl>
                                      </p:cBhvr>
                                    </p:animEffect>
                                  </p:childTnLst>
                                </p:cTn>
                              </p:par>
                              <p:par>
                                <p:cTn id="85" presetID="22" presetClass="entr" presetSubtype="2" fill="hold" grpId="0" nodeType="withEffect">
                                  <p:stCondLst>
                                    <p:cond delay="300"/>
                                  </p:stCondLst>
                                  <p:childTnLst>
                                    <p:set>
                                      <p:cBhvr>
                                        <p:cTn id="86" dur="1" fill="hold">
                                          <p:stCondLst>
                                            <p:cond delay="0"/>
                                          </p:stCondLst>
                                        </p:cTn>
                                        <p:tgtEl>
                                          <p:spTgt spid="45"/>
                                        </p:tgtEl>
                                        <p:attrNameLst>
                                          <p:attrName>style.visibility</p:attrName>
                                        </p:attrNameLst>
                                      </p:cBhvr>
                                      <p:to>
                                        <p:strVal val="visible"/>
                                      </p:to>
                                    </p:set>
                                    <p:animEffect transition="in" filter="wipe(right)">
                                      <p:cBhvr>
                                        <p:cTn id="87" dur="500"/>
                                        <p:tgtEl>
                                          <p:spTgt spid="45"/>
                                        </p:tgtEl>
                                      </p:cBhvr>
                                    </p:animEffect>
                                  </p:childTnLst>
                                </p:cTn>
                              </p:par>
                              <p:par>
                                <p:cTn id="88" presetID="22" presetClass="entr" presetSubtype="2" fill="hold" grpId="0" nodeType="withEffect">
                                  <p:stCondLst>
                                    <p:cond delay="300"/>
                                  </p:stCondLst>
                                  <p:childTnLst>
                                    <p:set>
                                      <p:cBhvr>
                                        <p:cTn id="89" dur="1" fill="hold">
                                          <p:stCondLst>
                                            <p:cond delay="0"/>
                                          </p:stCondLst>
                                        </p:cTn>
                                        <p:tgtEl>
                                          <p:spTgt spid="44"/>
                                        </p:tgtEl>
                                        <p:attrNameLst>
                                          <p:attrName>style.visibility</p:attrName>
                                        </p:attrNameLst>
                                      </p:cBhvr>
                                      <p:to>
                                        <p:strVal val="visible"/>
                                      </p:to>
                                    </p:set>
                                    <p:animEffect transition="in" filter="wipe(right)">
                                      <p:cBhvr>
                                        <p:cTn id="90" dur="500"/>
                                        <p:tgtEl>
                                          <p:spTgt spid="44"/>
                                        </p:tgtEl>
                                      </p:cBhvr>
                                    </p:animEffect>
                                  </p:childTnLst>
                                </p:cTn>
                              </p:par>
                              <p:par>
                                <p:cTn id="91" presetID="22" presetClass="entr" presetSubtype="2" fill="hold" grpId="0" nodeType="withEffect">
                                  <p:stCondLst>
                                    <p:cond delay="600"/>
                                  </p:stCondLst>
                                  <p:childTnLst>
                                    <p:set>
                                      <p:cBhvr>
                                        <p:cTn id="92" dur="1" fill="hold">
                                          <p:stCondLst>
                                            <p:cond delay="0"/>
                                          </p:stCondLst>
                                        </p:cTn>
                                        <p:tgtEl>
                                          <p:spTgt spid="46"/>
                                        </p:tgtEl>
                                        <p:attrNameLst>
                                          <p:attrName>style.visibility</p:attrName>
                                        </p:attrNameLst>
                                      </p:cBhvr>
                                      <p:to>
                                        <p:strVal val="visible"/>
                                      </p:to>
                                    </p:set>
                                    <p:animEffect transition="in" filter="wipe(right)">
                                      <p:cBhvr>
                                        <p:cTn id="93" dur="500"/>
                                        <p:tgtEl>
                                          <p:spTgt spid="46"/>
                                        </p:tgtEl>
                                      </p:cBhvr>
                                    </p:animEffect>
                                  </p:childTnLst>
                                </p:cTn>
                              </p:par>
                              <p:par>
                                <p:cTn id="94" presetID="22" presetClass="entr" presetSubtype="2" fill="hold" grpId="0" nodeType="withEffect">
                                  <p:stCondLst>
                                    <p:cond delay="600"/>
                                  </p:stCondLst>
                                  <p:childTnLst>
                                    <p:set>
                                      <p:cBhvr>
                                        <p:cTn id="95" dur="1" fill="hold">
                                          <p:stCondLst>
                                            <p:cond delay="0"/>
                                          </p:stCondLst>
                                        </p:cTn>
                                        <p:tgtEl>
                                          <p:spTgt spid="47"/>
                                        </p:tgtEl>
                                        <p:attrNameLst>
                                          <p:attrName>style.visibility</p:attrName>
                                        </p:attrNameLst>
                                      </p:cBhvr>
                                      <p:to>
                                        <p:strVal val="visible"/>
                                      </p:to>
                                    </p:set>
                                    <p:animEffect transition="in" filter="wipe(right)">
                                      <p:cBhvr>
                                        <p:cTn id="96" dur="500"/>
                                        <p:tgtEl>
                                          <p:spTgt spid="47"/>
                                        </p:tgtEl>
                                      </p:cBhvr>
                                    </p:animEffect>
                                  </p:childTnLst>
                                </p:cTn>
                              </p:par>
                              <p:par>
                                <p:cTn id="97" presetID="22" presetClass="entr" presetSubtype="2" fill="hold" grpId="0" nodeType="withEffect">
                                  <p:stCondLst>
                                    <p:cond delay="900"/>
                                  </p:stCondLst>
                                  <p:childTnLst>
                                    <p:set>
                                      <p:cBhvr>
                                        <p:cTn id="98" dur="1" fill="hold">
                                          <p:stCondLst>
                                            <p:cond delay="0"/>
                                          </p:stCondLst>
                                        </p:cTn>
                                        <p:tgtEl>
                                          <p:spTgt spid="48"/>
                                        </p:tgtEl>
                                        <p:attrNameLst>
                                          <p:attrName>style.visibility</p:attrName>
                                        </p:attrNameLst>
                                      </p:cBhvr>
                                      <p:to>
                                        <p:strVal val="visible"/>
                                      </p:to>
                                    </p:set>
                                    <p:animEffect transition="in" filter="wipe(right)">
                                      <p:cBhvr>
                                        <p:cTn id="99" dur="500"/>
                                        <p:tgtEl>
                                          <p:spTgt spid="48"/>
                                        </p:tgtEl>
                                      </p:cBhvr>
                                    </p:animEffect>
                                  </p:childTnLst>
                                </p:cTn>
                              </p:par>
                              <p:par>
                                <p:cTn id="100" presetID="22" presetClass="entr" presetSubtype="2" fill="hold" grpId="0" nodeType="withEffect">
                                  <p:stCondLst>
                                    <p:cond delay="900"/>
                                  </p:stCondLst>
                                  <p:childTnLst>
                                    <p:set>
                                      <p:cBhvr>
                                        <p:cTn id="101" dur="1" fill="hold">
                                          <p:stCondLst>
                                            <p:cond delay="0"/>
                                          </p:stCondLst>
                                        </p:cTn>
                                        <p:tgtEl>
                                          <p:spTgt spid="49"/>
                                        </p:tgtEl>
                                        <p:attrNameLst>
                                          <p:attrName>style.visibility</p:attrName>
                                        </p:attrNameLst>
                                      </p:cBhvr>
                                      <p:to>
                                        <p:strVal val="visible"/>
                                      </p:to>
                                    </p:set>
                                    <p:animEffect transition="in" filter="wipe(right)">
                                      <p:cBhvr>
                                        <p:cTn id="102" dur="500"/>
                                        <p:tgtEl>
                                          <p:spTgt spid="49"/>
                                        </p:tgtEl>
                                      </p:cBhvr>
                                    </p:animEffect>
                                  </p:childTnLst>
                                </p:cTn>
                              </p:par>
                            </p:childTnLst>
                          </p:cTn>
                        </p:par>
                      </p:childTnLst>
                    </p:cTn>
                  </p:par>
                  <p:par>
                    <p:cTn id="103" fill="hold">
                      <p:stCondLst>
                        <p:cond delay="indefinite"/>
                      </p:stCondLst>
                      <p:childTnLst>
                        <p:par>
                          <p:cTn id="104" fill="hold">
                            <p:stCondLst>
                              <p:cond delay="0"/>
                            </p:stCondLst>
                            <p:childTnLst>
                              <p:par>
                                <p:cTn id="105" presetID="22" presetClass="entr" presetSubtype="4" fill="hold" grpId="0" nodeType="clickEffect">
                                  <p:stCondLst>
                                    <p:cond delay="0"/>
                                  </p:stCondLst>
                                  <p:childTnLst>
                                    <p:set>
                                      <p:cBhvr>
                                        <p:cTn id="106" dur="1" fill="hold">
                                          <p:stCondLst>
                                            <p:cond delay="0"/>
                                          </p:stCondLst>
                                        </p:cTn>
                                        <p:tgtEl>
                                          <p:spTgt spid="54"/>
                                        </p:tgtEl>
                                        <p:attrNameLst>
                                          <p:attrName>style.visibility</p:attrName>
                                        </p:attrNameLst>
                                      </p:cBhvr>
                                      <p:to>
                                        <p:strVal val="visible"/>
                                      </p:to>
                                    </p:set>
                                    <p:animEffect transition="in" filter="wipe(down)">
                                      <p:cBhvr>
                                        <p:cTn id="107"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37" grpId="0" animBg="1"/>
      <p:bldP spid="38" grpId="0" animBg="1"/>
      <p:bldP spid="39" grpId="0" animBg="1"/>
      <p:bldP spid="40" grpId="0" animBg="1"/>
      <p:bldP spid="41" grpId="0"/>
      <p:bldP spid="42" grpId="0"/>
      <p:bldP spid="43" grpId="0"/>
      <p:bldP spid="44" grpId="0"/>
      <p:bldP spid="45" grpId="0"/>
      <p:bldP spid="46" grpId="0"/>
      <p:bldP spid="47" grpId="0"/>
      <p:bldP spid="48" grpId="0"/>
      <p:bldP spid="49" grpId="0"/>
      <p:bldP spid="50" grpId="0" animBg="1"/>
      <p:bldP spid="51" grpId="0" animBg="1"/>
      <p:bldP spid="52" grpId="0" animBg="1"/>
      <p:bldP spid="53" grpId="0" animBg="1"/>
      <p:bldP spid="54" grpId="0"/>
      <p:bldP spid="55"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18319" y="846458"/>
            <a:ext cx="7631893" cy="2679754"/>
          </a:xfrm>
          <a:prstGeom prst="rect">
            <a:avLst/>
          </a:prstGeom>
        </p:spPr>
      </p:pic>
      <p:sp>
        <p:nvSpPr>
          <p:cNvPr id="4" name="圆角矩形 3"/>
          <p:cNvSpPr/>
          <p:nvPr/>
        </p:nvSpPr>
        <p:spPr>
          <a:xfrm>
            <a:off x="2335135" y="3279721"/>
            <a:ext cx="4794104" cy="463641"/>
          </a:xfrm>
          <a:prstGeom prst="roundRect">
            <a:avLst>
              <a:gd name="adj" fmla="val 42270"/>
            </a:avLst>
          </a:prstGeom>
          <a:solidFill>
            <a:schemeClr val="accent4">
              <a:lumMod val="75000"/>
            </a:schemeClr>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5" name="TextBox 31"/>
          <p:cNvSpPr txBox="1"/>
          <p:nvPr/>
        </p:nvSpPr>
        <p:spPr>
          <a:xfrm>
            <a:off x="2809399" y="3298245"/>
            <a:ext cx="4102323" cy="461665"/>
          </a:xfrm>
          <a:prstGeom prst="rect">
            <a:avLst/>
          </a:prstGeom>
          <a:noFill/>
        </p:spPr>
        <p:txBody>
          <a:bodyPr wrap="square" rtlCol="0">
            <a:spAutoFit/>
          </a:bodyPr>
          <a:lstStyle/>
          <a:p>
            <a:pPr algn="ctr"/>
            <a:r>
              <a:rPr lang="zh-CN" altLang="en-US" sz="2370" dirty="0">
                <a:solidFill>
                  <a:schemeClr val="bg1"/>
                </a:solidFill>
                <a:latin typeface="微软雅黑" panose="020B0503020204020204" pitchFamily="34" charset="-122"/>
                <a:ea typeface="微软雅黑" panose="020B0503020204020204" pitchFamily="34" charset="-122"/>
              </a:rPr>
              <a:t>工作总结计划汇报</a:t>
            </a:r>
            <a:r>
              <a:rPr lang="en-US" altLang="zh-CN" sz="2370" dirty="0">
                <a:solidFill>
                  <a:schemeClr val="bg1"/>
                </a:solidFill>
                <a:latin typeface="微软雅黑" panose="020B0503020204020204" pitchFamily="34" charset="-122"/>
                <a:ea typeface="微软雅黑" panose="020B0503020204020204" pitchFamily="34" charset="-122"/>
              </a:rPr>
              <a:t>PPT</a:t>
            </a:r>
            <a:r>
              <a:rPr lang="zh-CN" altLang="en-US" sz="2370" dirty="0">
                <a:solidFill>
                  <a:schemeClr val="bg1"/>
                </a:solidFill>
                <a:latin typeface="微软雅黑" panose="020B0503020204020204" pitchFamily="34" charset="-122"/>
                <a:ea typeface="微软雅黑" panose="020B0503020204020204" pitchFamily="34" charset="-122"/>
              </a:rPr>
              <a:t>模板</a:t>
            </a:r>
            <a:endParaRPr lang="zh-CN" altLang="en-US" sz="2370"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2335135" y="3245648"/>
            <a:ext cx="668841" cy="497713"/>
            <a:chOff x="899592" y="2377261"/>
            <a:chExt cx="720079" cy="574619"/>
          </a:xfrm>
          <a:effectLst>
            <a:outerShdw blurRad="50800" dist="38100" dir="2700000" algn="tl" rotWithShape="0">
              <a:prstClr val="black">
                <a:alpha val="40000"/>
              </a:prstClr>
            </a:outerShdw>
          </a:effectLst>
        </p:grpSpPr>
        <p:sp>
          <p:nvSpPr>
            <p:cNvPr id="7" name="圆角矩形 6"/>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C00000"/>
                </a:solidFill>
                <a:ea typeface="微软雅黑" pitchFamily="34" charset="-122"/>
              </a:endParaRPr>
            </a:p>
          </p:txBody>
        </p:sp>
        <p:sp>
          <p:nvSpPr>
            <p:cNvPr id="8" name="圆角矩形 7"/>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C00000"/>
                </a:solidFill>
                <a:ea typeface="微软雅黑" pitchFamily="34" charset="-122"/>
              </a:endParaRPr>
            </a:p>
          </p:txBody>
        </p:sp>
      </p:grpSp>
      <p:grpSp>
        <p:nvGrpSpPr>
          <p:cNvPr id="10" name="组合 9"/>
          <p:cNvGrpSpPr/>
          <p:nvPr/>
        </p:nvGrpSpPr>
        <p:grpSpPr>
          <a:xfrm>
            <a:off x="2310530" y="1498557"/>
            <a:ext cx="1392907" cy="1392907"/>
            <a:chOff x="2353153" y="1332123"/>
            <a:chExt cx="1410410" cy="1410410"/>
          </a:xfrm>
        </p:grpSpPr>
        <p:pic>
          <p:nvPicPr>
            <p:cNvPr id="11"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2" name="圆角矩形 11"/>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13" name="文本框 12"/>
            <p:cNvSpPr txBox="1"/>
            <p:nvPr/>
          </p:nvSpPr>
          <p:spPr>
            <a:xfrm>
              <a:off x="2786489" y="1809808"/>
              <a:ext cx="550572" cy="529795"/>
            </a:xfrm>
            <a:prstGeom prst="rect">
              <a:avLst/>
            </a:prstGeom>
            <a:noFill/>
          </p:spPr>
          <p:txBody>
            <a:bodyPr wrap="none" rtlCol="0">
              <a:spAutoFit/>
            </a:bodyPr>
            <a:lstStyle/>
            <a:p>
              <a:r>
                <a:rPr lang="zh-CN" altLang="en-US" sz="2765" dirty="0">
                  <a:solidFill>
                    <a:schemeClr val="bg1"/>
                  </a:solidFill>
                  <a:latin typeface="+mj-ea"/>
                  <a:ea typeface="+mj-ea"/>
                </a:rPr>
                <a:t>谢</a:t>
              </a:r>
              <a:endParaRPr lang="zh-CN" altLang="en-US" sz="2765" dirty="0">
                <a:solidFill>
                  <a:schemeClr val="bg1"/>
                </a:solidFill>
                <a:latin typeface="+mj-ea"/>
                <a:ea typeface="+mj-ea"/>
              </a:endParaRPr>
            </a:p>
          </p:txBody>
        </p:sp>
      </p:grpSp>
      <p:grpSp>
        <p:nvGrpSpPr>
          <p:cNvPr id="14" name="组合 13"/>
          <p:cNvGrpSpPr/>
          <p:nvPr/>
        </p:nvGrpSpPr>
        <p:grpSpPr>
          <a:xfrm>
            <a:off x="3477742" y="1498557"/>
            <a:ext cx="1392907" cy="1392907"/>
            <a:chOff x="3535031" y="1332123"/>
            <a:chExt cx="1410410" cy="1410410"/>
          </a:xfrm>
        </p:grpSpPr>
        <p:pic>
          <p:nvPicPr>
            <p:cNvPr id="15"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3535031"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6" name="圆角矩形 15"/>
            <p:cNvSpPr/>
            <p:nvPr/>
          </p:nvSpPr>
          <p:spPr>
            <a:xfrm rot="18929868">
              <a:off x="3940246"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17" name="文本框 16"/>
            <p:cNvSpPr txBox="1"/>
            <p:nvPr/>
          </p:nvSpPr>
          <p:spPr>
            <a:xfrm>
              <a:off x="3975946" y="1795183"/>
              <a:ext cx="550572" cy="529795"/>
            </a:xfrm>
            <a:prstGeom prst="rect">
              <a:avLst/>
            </a:prstGeom>
            <a:noFill/>
          </p:spPr>
          <p:txBody>
            <a:bodyPr wrap="none" rtlCol="0">
              <a:spAutoFit/>
            </a:bodyPr>
            <a:lstStyle/>
            <a:p>
              <a:r>
                <a:rPr lang="zh-CN" altLang="en-US" sz="2765" dirty="0">
                  <a:solidFill>
                    <a:schemeClr val="bg1"/>
                  </a:solidFill>
                  <a:latin typeface="+mj-ea"/>
                  <a:ea typeface="+mj-ea"/>
                </a:rPr>
                <a:t>谢</a:t>
              </a:r>
              <a:endParaRPr lang="zh-CN" altLang="en-US" sz="2765" dirty="0">
                <a:solidFill>
                  <a:schemeClr val="bg1"/>
                </a:solidFill>
                <a:latin typeface="+mj-ea"/>
                <a:ea typeface="+mj-ea"/>
              </a:endParaRPr>
            </a:p>
          </p:txBody>
        </p:sp>
      </p:grpSp>
      <p:grpSp>
        <p:nvGrpSpPr>
          <p:cNvPr id="18" name="组合 17"/>
          <p:cNvGrpSpPr/>
          <p:nvPr/>
        </p:nvGrpSpPr>
        <p:grpSpPr>
          <a:xfrm>
            <a:off x="4644953" y="1498619"/>
            <a:ext cx="1392907" cy="1392907"/>
            <a:chOff x="4716909" y="1332185"/>
            <a:chExt cx="1410410" cy="1410410"/>
          </a:xfrm>
        </p:grpSpPr>
        <p:pic>
          <p:nvPicPr>
            <p:cNvPr id="19"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716909" y="1332185"/>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0" name="圆角矩形 19"/>
            <p:cNvSpPr/>
            <p:nvPr/>
          </p:nvSpPr>
          <p:spPr>
            <a:xfrm rot="18929868">
              <a:off x="5126770"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1" name="文本框 20"/>
            <p:cNvSpPr txBox="1"/>
            <p:nvPr/>
          </p:nvSpPr>
          <p:spPr>
            <a:xfrm>
              <a:off x="5151872" y="1795490"/>
              <a:ext cx="550572" cy="529795"/>
            </a:xfrm>
            <a:prstGeom prst="rect">
              <a:avLst/>
            </a:prstGeom>
            <a:noFill/>
          </p:spPr>
          <p:txBody>
            <a:bodyPr wrap="none" rtlCol="0">
              <a:spAutoFit/>
            </a:bodyPr>
            <a:lstStyle/>
            <a:p>
              <a:r>
                <a:rPr lang="zh-CN" altLang="en-US" sz="2765" dirty="0">
                  <a:solidFill>
                    <a:schemeClr val="bg1"/>
                  </a:solidFill>
                  <a:latin typeface="+mj-ea"/>
                  <a:ea typeface="+mj-ea"/>
                </a:rPr>
                <a:t>观</a:t>
              </a:r>
              <a:endParaRPr lang="zh-CN" altLang="en-US" sz="2765" dirty="0">
                <a:solidFill>
                  <a:schemeClr val="bg1"/>
                </a:solidFill>
                <a:latin typeface="+mj-ea"/>
                <a:ea typeface="+mj-ea"/>
              </a:endParaRPr>
            </a:p>
          </p:txBody>
        </p:sp>
      </p:grpSp>
      <p:grpSp>
        <p:nvGrpSpPr>
          <p:cNvPr id="22" name="组合 21"/>
          <p:cNvGrpSpPr/>
          <p:nvPr/>
        </p:nvGrpSpPr>
        <p:grpSpPr>
          <a:xfrm>
            <a:off x="5812162" y="1498557"/>
            <a:ext cx="1392907" cy="1392907"/>
            <a:chOff x="5898787" y="1332123"/>
            <a:chExt cx="1410410" cy="1410410"/>
          </a:xfrm>
        </p:grpSpPr>
        <p:pic>
          <p:nvPicPr>
            <p:cNvPr id="23" name="Picture 4" descr="C:\Users\Administrator\Desktop\微立体创业计划\004.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898787"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4" name="圆角矩形 23"/>
            <p:cNvSpPr/>
            <p:nvPr/>
          </p:nvSpPr>
          <p:spPr>
            <a:xfrm rot="18929868">
              <a:off x="6313294" y="1749223"/>
              <a:ext cx="615140" cy="615140"/>
            </a:xfrm>
            <a:prstGeom prst="roundRect">
              <a:avLst/>
            </a:prstGeom>
            <a:solidFill>
              <a:srgbClr val="0070C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5" name="文本框 24"/>
            <p:cNvSpPr txBox="1"/>
            <p:nvPr/>
          </p:nvSpPr>
          <p:spPr>
            <a:xfrm>
              <a:off x="6348994" y="1765504"/>
              <a:ext cx="550572" cy="529795"/>
            </a:xfrm>
            <a:prstGeom prst="rect">
              <a:avLst/>
            </a:prstGeom>
            <a:noFill/>
          </p:spPr>
          <p:txBody>
            <a:bodyPr wrap="none" rtlCol="0">
              <a:spAutoFit/>
            </a:bodyPr>
            <a:lstStyle/>
            <a:p>
              <a:r>
                <a:rPr lang="zh-CN" altLang="en-US" sz="2765" dirty="0">
                  <a:solidFill>
                    <a:schemeClr val="bg1"/>
                  </a:solidFill>
                  <a:latin typeface="+mj-ea"/>
                  <a:ea typeface="+mj-ea"/>
                </a:rPr>
                <a:t>赏</a:t>
              </a:r>
              <a:endParaRPr lang="zh-CN" altLang="en-US" sz="2765" dirty="0">
                <a:solidFill>
                  <a:schemeClr val="bg1"/>
                </a:solidFill>
                <a:latin typeface="+mj-ea"/>
                <a:ea typeface="+mj-ea"/>
              </a:endParaRPr>
            </a:p>
          </p:txBody>
        </p:sp>
      </p:grpSp>
      <p:grpSp>
        <p:nvGrpSpPr>
          <p:cNvPr id="26" name="组合 25"/>
          <p:cNvGrpSpPr/>
          <p:nvPr/>
        </p:nvGrpSpPr>
        <p:grpSpPr>
          <a:xfrm>
            <a:off x="9177762" y="4904884"/>
            <a:ext cx="397547" cy="397547"/>
            <a:chOff x="7008498" y="4342329"/>
            <a:chExt cx="656171" cy="656171"/>
          </a:xfrm>
        </p:grpSpPr>
        <p:grpSp>
          <p:nvGrpSpPr>
            <p:cNvPr id="27" name="组合 26"/>
            <p:cNvGrpSpPr/>
            <p:nvPr/>
          </p:nvGrpSpPr>
          <p:grpSpPr>
            <a:xfrm>
              <a:off x="7008498" y="4342329"/>
              <a:ext cx="656171" cy="656171"/>
              <a:chOff x="8415028" y="1301255"/>
              <a:chExt cx="1491176" cy="1491176"/>
            </a:xfrm>
            <a:solidFill>
              <a:srgbClr val="FFC000"/>
            </a:solidFill>
            <a:effectLst>
              <a:outerShdw blurRad="304800" dist="63500" dir="8100000" algn="tr" rotWithShape="0">
                <a:schemeClr val="tx1">
                  <a:alpha val="60000"/>
                </a:schemeClr>
              </a:outerShdw>
            </a:effectLst>
          </p:grpSpPr>
          <p:sp>
            <p:nvSpPr>
              <p:cNvPr id="31" name="椭圆 30"/>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32" name="椭圆 31"/>
              <p:cNvSpPr/>
              <p:nvPr/>
            </p:nvSpPr>
            <p:spPr>
              <a:xfrm>
                <a:off x="8440616" y="1326843"/>
                <a:ext cx="1440000" cy="14400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28" name="组合 27"/>
            <p:cNvGrpSpPr/>
            <p:nvPr/>
          </p:nvGrpSpPr>
          <p:grpSpPr>
            <a:xfrm>
              <a:off x="7193414" y="4427385"/>
              <a:ext cx="286339" cy="498320"/>
              <a:chOff x="10990263" y="1525588"/>
              <a:chExt cx="1228725" cy="2138362"/>
            </a:xfrm>
            <a:solidFill>
              <a:schemeClr val="bg1"/>
            </a:solidFill>
            <a:effectLst/>
          </p:grpSpPr>
          <p:sp>
            <p:nvSpPr>
              <p:cNvPr id="29" name="Freeform 26"/>
              <p:cNvSpPr>
                <a:spLocks/>
              </p:cNvSpPr>
              <p:nvPr/>
            </p:nvSpPr>
            <p:spPr bwMode="auto">
              <a:xfrm>
                <a:off x="11303000" y="3403600"/>
                <a:ext cx="601663" cy="260350"/>
              </a:xfrm>
              <a:custGeom>
                <a:avLst/>
                <a:gdLst>
                  <a:gd name="T0" fmla="*/ 21 w 23"/>
                  <a:gd name="T1" fmla="*/ 0 h 10"/>
                  <a:gd name="T2" fmla="*/ 2 w 23"/>
                  <a:gd name="T3" fmla="*/ 0 h 10"/>
                  <a:gd name="T4" fmla="*/ 0 w 23"/>
                  <a:gd name="T5" fmla="*/ 2 h 10"/>
                  <a:gd name="T6" fmla="*/ 2 w 23"/>
                  <a:gd name="T7" fmla="*/ 5 h 10"/>
                  <a:gd name="T8" fmla="*/ 3 w 23"/>
                  <a:gd name="T9" fmla="*/ 5 h 10"/>
                  <a:gd name="T10" fmla="*/ 5 w 23"/>
                  <a:gd name="T11" fmla="*/ 7 h 10"/>
                  <a:gd name="T12" fmla="*/ 5 w 23"/>
                  <a:gd name="T13" fmla="*/ 7 h 10"/>
                  <a:gd name="T14" fmla="*/ 6 w 23"/>
                  <a:gd name="T15" fmla="*/ 9 h 10"/>
                  <a:gd name="T16" fmla="*/ 8 w 23"/>
                  <a:gd name="T17" fmla="*/ 10 h 10"/>
                  <a:gd name="T18" fmla="*/ 15 w 23"/>
                  <a:gd name="T19" fmla="*/ 10 h 10"/>
                  <a:gd name="T20" fmla="*/ 17 w 23"/>
                  <a:gd name="T21" fmla="*/ 9 h 10"/>
                  <a:gd name="T22" fmla="*/ 18 w 23"/>
                  <a:gd name="T23" fmla="*/ 7 h 10"/>
                  <a:gd name="T24" fmla="*/ 18 w 23"/>
                  <a:gd name="T25" fmla="*/ 7 h 10"/>
                  <a:gd name="T26" fmla="*/ 20 w 23"/>
                  <a:gd name="T27" fmla="*/ 5 h 10"/>
                  <a:gd name="T28" fmla="*/ 21 w 23"/>
                  <a:gd name="T29" fmla="*/ 5 h 10"/>
                  <a:gd name="T30" fmla="*/ 23 w 23"/>
                  <a:gd name="T31" fmla="*/ 2 h 10"/>
                  <a:gd name="T32" fmla="*/ 21 w 23"/>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 h="10">
                    <a:moveTo>
                      <a:pt x="21" y="0"/>
                    </a:moveTo>
                    <a:cubicBezTo>
                      <a:pt x="2" y="0"/>
                      <a:pt x="2" y="0"/>
                      <a:pt x="2" y="0"/>
                    </a:cubicBezTo>
                    <a:cubicBezTo>
                      <a:pt x="1" y="0"/>
                      <a:pt x="0" y="1"/>
                      <a:pt x="0" y="2"/>
                    </a:cubicBezTo>
                    <a:cubicBezTo>
                      <a:pt x="0" y="4"/>
                      <a:pt x="1" y="5"/>
                      <a:pt x="2" y="5"/>
                    </a:cubicBezTo>
                    <a:cubicBezTo>
                      <a:pt x="3" y="5"/>
                      <a:pt x="3" y="5"/>
                      <a:pt x="3" y="5"/>
                    </a:cubicBezTo>
                    <a:cubicBezTo>
                      <a:pt x="3" y="6"/>
                      <a:pt x="4" y="7"/>
                      <a:pt x="5" y="7"/>
                    </a:cubicBezTo>
                    <a:cubicBezTo>
                      <a:pt x="5" y="7"/>
                      <a:pt x="5" y="7"/>
                      <a:pt x="5" y="7"/>
                    </a:cubicBezTo>
                    <a:cubicBezTo>
                      <a:pt x="5" y="8"/>
                      <a:pt x="5" y="9"/>
                      <a:pt x="6" y="9"/>
                    </a:cubicBezTo>
                    <a:cubicBezTo>
                      <a:pt x="6" y="10"/>
                      <a:pt x="7" y="10"/>
                      <a:pt x="8" y="10"/>
                    </a:cubicBezTo>
                    <a:cubicBezTo>
                      <a:pt x="15" y="10"/>
                      <a:pt x="15" y="10"/>
                      <a:pt x="15" y="10"/>
                    </a:cubicBezTo>
                    <a:cubicBezTo>
                      <a:pt x="16" y="10"/>
                      <a:pt x="17" y="10"/>
                      <a:pt x="17" y="9"/>
                    </a:cubicBezTo>
                    <a:cubicBezTo>
                      <a:pt x="18" y="9"/>
                      <a:pt x="18" y="8"/>
                      <a:pt x="18" y="7"/>
                    </a:cubicBezTo>
                    <a:cubicBezTo>
                      <a:pt x="18" y="7"/>
                      <a:pt x="18" y="7"/>
                      <a:pt x="18" y="7"/>
                    </a:cubicBezTo>
                    <a:cubicBezTo>
                      <a:pt x="19" y="7"/>
                      <a:pt x="20" y="6"/>
                      <a:pt x="20" y="5"/>
                    </a:cubicBezTo>
                    <a:cubicBezTo>
                      <a:pt x="21" y="5"/>
                      <a:pt x="21" y="5"/>
                      <a:pt x="21" y="5"/>
                    </a:cubicBezTo>
                    <a:cubicBezTo>
                      <a:pt x="22" y="5"/>
                      <a:pt x="23" y="4"/>
                      <a:pt x="23" y="2"/>
                    </a:cubicBezTo>
                    <a:cubicBezTo>
                      <a:pt x="23" y="1"/>
                      <a:pt x="22" y="0"/>
                      <a:pt x="21"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noAutofit/>
              </a:bodyPr>
              <a:lstStyle/>
              <a:p>
                <a:endParaRPr lang="zh-CN" altLang="en-US" sz="1876"/>
              </a:p>
            </p:txBody>
          </p:sp>
          <p:sp>
            <p:nvSpPr>
              <p:cNvPr id="30" name="任意多边形 29"/>
              <p:cNvSpPr>
                <a:spLocks/>
              </p:cNvSpPr>
              <p:nvPr/>
            </p:nvSpPr>
            <p:spPr bwMode="auto">
              <a:xfrm>
                <a:off x="10990263" y="1525588"/>
                <a:ext cx="1228725" cy="1722438"/>
              </a:xfrm>
              <a:custGeom>
                <a:avLst/>
                <a:gdLst>
                  <a:gd name="connsiteX0" fmla="*/ 482503 w 1228725"/>
                  <a:gd name="connsiteY0" fmla="*/ 283413 h 1722438"/>
                  <a:gd name="connsiteX1" fmla="*/ 295797 w 1228725"/>
                  <a:gd name="connsiteY1" fmla="*/ 522046 h 1722438"/>
                  <a:gd name="connsiteX2" fmla="*/ 295797 w 1228725"/>
                  <a:gd name="connsiteY2" fmla="*/ 835129 h 1722438"/>
                  <a:gd name="connsiteX3" fmla="*/ 504289 w 1228725"/>
                  <a:gd name="connsiteY3" fmla="*/ 600317 h 1722438"/>
                  <a:gd name="connsiteX4" fmla="*/ 504289 w 1228725"/>
                  <a:gd name="connsiteY4" fmla="*/ 287234 h 1722438"/>
                  <a:gd name="connsiteX5" fmla="*/ 482503 w 1228725"/>
                  <a:gd name="connsiteY5" fmla="*/ 283413 h 1722438"/>
                  <a:gd name="connsiteX6" fmla="*/ 627434 w 1228725"/>
                  <a:gd name="connsiteY6" fmla="*/ 0 h 1722438"/>
                  <a:gd name="connsiteX7" fmla="*/ 1228725 w 1228725"/>
                  <a:gd name="connsiteY7" fmla="*/ 652439 h 1722438"/>
                  <a:gd name="connsiteX8" fmla="*/ 1071867 w 1228725"/>
                  <a:gd name="connsiteY8" fmla="*/ 1070000 h 1722438"/>
                  <a:gd name="connsiteX9" fmla="*/ 967294 w 1228725"/>
                  <a:gd name="connsiteY9" fmla="*/ 1513658 h 1722438"/>
                  <a:gd name="connsiteX10" fmla="*/ 967294 w 1228725"/>
                  <a:gd name="connsiteY10" fmla="*/ 1565853 h 1722438"/>
                  <a:gd name="connsiteX11" fmla="*/ 810436 w 1228725"/>
                  <a:gd name="connsiteY11" fmla="*/ 1722438 h 1722438"/>
                  <a:gd name="connsiteX12" fmla="*/ 418289 w 1228725"/>
                  <a:gd name="connsiteY12" fmla="*/ 1722438 h 1722438"/>
                  <a:gd name="connsiteX13" fmla="*/ 261431 w 1228725"/>
                  <a:gd name="connsiteY13" fmla="*/ 1565853 h 1722438"/>
                  <a:gd name="connsiteX14" fmla="*/ 261431 w 1228725"/>
                  <a:gd name="connsiteY14" fmla="*/ 1513658 h 1722438"/>
                  <a:gd name="connsiteX15" fmla="*/ 156859 w 1228725"/>
                  <a:gd name="connsiteY15" fmla="*/ 1043902 h 1722438"/>
                  <a:gd name="connsiteX16" fmla="*/ 0 w 1228725"/>
                  <a:gd name="connsiteY16" fmla="*/ 652439 h 1722438"/>
                  <a:gd name="connsiteX17" fmla="*/ 627434 w 1228725"/>
                  <a:gd name="connsiteY17" fmla="*/ 0 h 172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28725" h="1722438">
                    <a:moveTo>
                      <a:pt x="482503" y="283413"/>
                    </a:moveTo>
                    <a:cubicBezTo>
                      <a:pt x="426919" y="288050"/>
                      <a:pt x="341405" y="385073"/>
                      <a:pt x="295797" y="522046"/>
                    </a:cubicBezTo>
                    <a:cubicBezTo>
                      <a:pt x="243674" y="678588"/>
                      <a:pt x="243674" y="835129"/>
                      <a:pt x="295797" y="835129"/>
                    </a:cubicBezTo>
                    <a:cubicBezTo>
                      <a:pt x="347920" y="861219"/>
                      <a:pt x="452166" y="756858"/>
                      <a:pt x="504289" y="600317"/>
                    </a:cubicBezTo>
                    <a:cubicBezTo>
                      <a:pt x="556412" y="443776"/>
                      <a:pt x="556412" y="287234"/>
                      <a:pt x="504289" y="287234"/>
                    </a:cubicBezTo>
                    <a:cubicBezTo>
                      <a:pt x="497774" y="283973"/>
                      <a:pt x="490444" y="282750"/>
                      <a:pt x="482503" y="283413"/>
                    </a:cubicBezTo>
                    <a:close/>
                    <a:moveTo>
                      <a:pt x="627434" y="0"/>
                    </a:moveTo>
                    <a:cubicBezTo>
                      <a:pt x="967294" y="0"/>
                      <a:pt x="1228725" y="313171"/>
                      <a:pt x="1228725" y="652439"/>
                    </a:cubicBezTo>
                    <a:cubicBezTo>
                      <a:pt x="1228725" y="887317"/>
                      <a:pt x="1071867" y="1070000"/>
                      <a:pt x="1071867" y="1070000"/>
                    </a:cubicBezTo>
                    <a:cubicBezTo>
                      <a:pt x="1019580" y="1122195"/>
                      <a:pt x="967294" y="1435365"/>
                      <a:pt x="967294" y="1513658"/>
                    </a:cubicBezTo>
                    <a:cubicBezTo>
                      <a:pt x="967294" y="1513658"/>
                      <a:pt x="967294" y="1513658"/>
                      <a:pt x="967294" y="1565853"/>
                    </a:cubicBezTo>
                    <a:cubicBezTo>
                      <a:pt x="967294" y="1644146"/>
                      <a:pt x="888865" y="1722438"/>
                      <a:pt x="810436" y="1722438"/>
                    </a:cubicBezTo>
                    <a:cubicBezTo>
                      <a:pt x="810436" y="1722438"/>
                      <a:pt x="810436" y="1722438"/>
                      <a:pt x="418289" y="1722438"/>
                    </a:cubicBezTo>
                    <a:cubicBezTo>
                      <a:pt x="313717" y="1722438"/>
                      <a:pt x="261431" y="1644146"/>
                      <a:pt x="261431" y="1565853"/>
                    </a:cubicBezTo>
                    <a:cubicBezTo>
                      <a:pt x="261431" y="1565853"/>
                      <a:pt x="261431" y="1565853"/>
                      <a:pt x="261431" y="1513658"/>
                    </a:cubicBezTo>
                    <a:cubicBezTo>
                      <a:pt x="261431" y="1435365"/>
                      <a:pt x="209145" y="1122195"/>
                      <a:pt x="156859" y="1043902"/>
                    </a:cubicBezTo>
                    <a:cubicBezTo>
                      <a:pt x="156859" y="1043902"/>
                      <a:pt x="0" y="861219"/>
                      <a:pt x="0" y="652439"/>
                    </a:cubicBezTo>
                    <a:cubicBezTo>
                      <a:pt x="0" y="313171"/>
                      <a:pt x="261431" y="0"/>
                      <a:pt x="627434" y="0"/>
                    </a:cubicBezTo>
                    <a:close/>
                  </a:path>
                </a:pathLst>
              </a:custGeom>
              <a:grp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noAutofit/>
              </a:bodyPr>
              <a:lstStyle/>
              <a:p>
                <a:endParaRPr lang="zh-CN" altLang="en-US" sz="1876"/>
              </a:p>
            </p:txBody>
          </p:sp>
        </p:grpSp>
      </p:grpSp>
      <p:grpSp>
        <p:nvGrpSpPr>
          <p:cNvPr id="33" name="组合 32"/>
          <p:cNvGrpSpPr/>
          <p:nvPr/>
        </p:nvGrpSpPr>
        <p:grpSpPr>
          <a:xfrm>
            <a:off x="8173280" y="4913199"/>
            <a:ext cx="397547" cy="397547"/>
            <a:chOff x="7021166" y="4387903"/>
            <a:chExt cx="656171" cy="656171"/>
          </a:xfrm>
        </p:grpSpPr>
        <p:grpSp>
          <p:nvGrpSpPr>
            <p:cNvPr id="34" name="组合 33"/>
            <p:cNvGrpSpPr/>
            <p:nvPr/>
          </p:nvGrpSpPr>
          <p:grpSpPr>
            <a:xfrm>
              <a:off x="7021166" y="4387903"/>
              <a:ext cx="656171" cy="656171"/>
              <a:chOff x="8415028" y="1301255"/>
              <a:chExt cx="1491176" cy="1491176"/>
            </a:xfrm>
            <a:solidFill>
              <a:srgbClr val="7030A0"/>
            </a:solidFill>
            <a:effectLst>
              <a:outerShdw blurRad="304800" dist="63500" dir="8100000" algn="tr" rotWithShape="0">
                <a:schemeClr val="tx1">
                  <a:alpha val="60000"/>
                </a:schemeClr>
              </a:outerShdw>
            </a:effectLst>
          </p:grpSpPr>
          <p:sp>
            <p:nvSpPr>
              <p:cNvPr id="36" name="椭圆 35"/>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37" name="椭圆 36"/>
              <p:cNvSpPr/>
              <p:nvPr/>
            </p:nvSpPr>
            <p:spPr>
              <a:xfrm>
                <a:off x="8440616" y="1326843"/>
                <a:ext cx="1440000" cy="1440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35" name="任意多边形 34"/>
            <p:cNvSpPr>
              <a:spLocks/>
            </p:cNvSpPr>
            <p:nvPr/>
          </p:nvSpPr>
          <p:spPr bwMode="auto">
            <a:xfrm>
              <a:off x="7128437" y="4495012"/>
              <a:ext cx="441630" cy="441952"/>
            </a:xfrm>
            <a:custGeom>
              <a:avLst/>
              <a:gdLst>
                <a:gd name="connsiteX0" fmla="*/ 771525 w 1543050"/>
                <a:gd name="connsiteY0" fmla="*/ 476710 h 1543050"/>
                <a:gd name="connsiteX1" fmla="*/ 476710 w 1543050"/>
                <a:gd name="connsiteY1" fmla="*/ 771525 h 1543050"/>
                <a:gd name="connsiteX2" fmla="*/ 771525 w 1543050"/>
                <a:gd name="connsiteY2" fmla="*/ 1066340 h 1543050"/>
                <a:gd name="connsiteX3" fmla="*/ 1066340 w 1543050"/>
                <a:gd name="connsiteY3" fmla="*/ 771525 h 1543050"/>
                <a:gd name="connsiteX4" fmla="*/ 771525 w 1543050"/>
                <a:gd name="connsiteY4" fmla="*/ 476710 h 1543050"/>
                <a:gd name="connsiteX5" fmla="*/ 715072 w 1543050"/>
                <a:gd name="connsiteY5" fmla="*/ 0 h 1543050"/>
                <a:gd name="connsiteX6" fmla="*/ 837387 w 1543050"/>
                <a:gd name="connsiteY6" fmla="*/ 0 h 1543050"/>
                <a:gd name="connsiteX7" fmla="*/ 875022 w 1543050"/>
                <a:gd name="connsiteY7" fmla="*/ 47044 h 1543050"/>
                <a:gd name="connsiteX8" fmla="*/ 875022 w 1543050"/>
                <a:gd name="connsiteY8" fmla="*/ 112906 h 1543050"/>
                <a:gd name="connsiteX9" fmla="*/ 1157288 w 1543050"/>
                <a:gd name="connsiteY9" fmla="*/ 235221 h 1543050"/>
                <a:gd name="connsiteX10" fmla="*/ 1213740 w 1543050"/>
                <a:gd name="connsiteY10" fmla="*/ 178768 h 1543050"/>
                <a:gd name="connsiteX11" fmla="*/ 1279602 w 1543050"/>
                <a:gd name="connsiteY11" fmla="*/ 178768 h 1543050"/>
                <a:gd name="connsiteX12" fmla="*/ 1364282 w 1543050"/>
                <a:gd name="connsiteY12" fmla="*/ 272856 h 1543050"/>
                <a:gd name="connsiteX13" fmla="*/ 1364282 w 1543050"/>
                <a:gd name="connsiteY13" fmla="*/ 329310 h 1543050"/>
                <a:gd name="connsiteX14" fmla="*/ 1307829 w 1543050"/>
                <a:gd name="connsiteY14" fmla="*/ 385763 h 1543050"/>
                <a:gd name="connsiteX15" fmla="*/ 1430144 w 1543050"/>
                <a:gd name="connsiteY15" fmla="*/ 668028 h 1543050"/>
                <a:gd name="connsiteX16" fmla="*/ 1496006 w 1543050"/>
                <a:gd name="connsiteY16" fmla="*/ 668028 h 1543050"/>
                <a:gd name="connsiteX17" fmla="*/ 1543050 w 1543050"/>
                <a:gd name="connsiteY17" fmla="*/ 705663 h 1543050"/>
                <a:gd name="connsiteX18" fmla="*/ 1543050 w 1543050"/>
                <a:gd name="connsiteY18" fmla="*/ 827978 h 1543050"/>
                <a:gd name="connsiteX19" fmla="*/ 1496006 w 1543050"/>
                <a:gd name="connsiteY19" fmla="*/ 875022 h 1543050"/>
                <a:gd name="connsiteX20" fmla="*/ 1430144 w 1543050"/>
                <a:gd name="connsiteY20" fmla="*/ 875022 h 1543050"/>
                <a:gd name="connsiteX21" fmla="*/ 1307829 w 1543050"/>
                <a:gd name="connsiteY21" fmla="*/ 1157288 h 1543050"/>
                <a:gd name="connsiteX22" fmla="*/ 1364282 w 1543050"/>
                <a:gd name="connsiteY22" fmla="*/ 1213741 h 1543050"/>
                <a:gd name="connsiteX23" fmla="*/ 1364282 w 1543050"/>
                <a:gd name="connsiteY23" fmla="*/ 1270194 h 1543050"/>
                <a:gd name="connsiteX24" fmla="*/ 1279602 w 1543050"/>
                <a:gd name="connsiteY24" fmla="*/ 1354873 h 1543050"/>
                <a:gd name="connsiteX25" fmla="*/ 1213740 w 1543050"/>
                <a:gd name="connsiteY25" fmla="*/ 1354873 h 1543050"/>
                <a:gd name="connsiteX26" fmla="*/ 1157288 w 1543050"/>
                <a:gd name="connsiteY26" fmla="*/ 1307829 h 1543050"/>
                <a:gd name="connsiteX27" fmla="*/ 875022 w 1543050"/>
                <a:gd name="connsiteY27" fmla="*/ 1420735 h 1543050"/>
                <a:gd name="connsiteX28" fmla="*/ 875022 w 1543050"/>
                <a:gd name="connsiteY28" fmla="*/ 1496006 h 1543050"/>
                <a:gd name="connsiteX29" fmla="*/ 837387 w 1543050"/>
                <a:gd name="connsiteY29" fmla="*/ 1543050 h 1543050"/>
                <a:gd name="connsiteX30" fmla="*/ 715072 w 1543050"/>
                <a:gd name="connsiteY30" fmla="*/ 1543050 h 1543050"/>
                <a:gd name="connsiteX31" fmla="*/ 668028 w 1543050"/>
                <a:gd name="connsiteY31" fmla="*/ 1496006 h 1543050"/>
                <a:gd name="connsiteX32" fmla="*/ 668028 w 1543050"/>
                <a:gd name="connsiteY32" fmla="*/ 1420735 h 1543050"/>
                <a:gd name="connsiteX33" fmla="*/ 385762 w 1543050"/>
                <a:gd name="connsiteY33" fmla="*/ 1307829 h 1543050"/>
                <a:gd name="connsiteX34" fmla="*/ 329309 w 1543050"/>
                <a:gd name="connsiteY34" fmla="*/ 1354873 h 1543050"/>
                <a:gd name="connsiteX35" fmla="*/ 272856 w 1543050"/>
                <a:gd name="connsiteY35" fmla="*/ 1354873 h 1543050"/>
                <a:gd name="connsiteX36" fmla="*/ 188177 w 1543050"/>
                <a:gd name="connsiteY36" fmla="*/ 1270194 h 1543050"/>
                <a:gd name="connsiteX37" fmla="*/ 188177 w 1543050"/>
                <a:gd name="connsiteY37" fmla="*/ 1213741 h 1543050"/>
                <a:gd name="connsiteX38" fmla="*/ 235221 w 1543050"/>
                <a:gd name="connsiteY38" fmla="*/ 1157288 h 1543050"/>
                <a:gd name="connsiteX39" fmla="*/ 122315 w 1543050"/>
                <a:gd name="connsiteY39" fmla="*/ 875022 h 1543050"/>
                <a:gd name="connsiteX40" fmla="*/ 47044 w 1543050"/>
                <a:gd name="connsiteY40" fmla="*/ 875022 h 1543050"/>
                <a:gd name="connsiteX41" fmla="*/ 0 w 1543050"/>
                <a:gd name="connsiteY41" fmla="*/ 827978 h 1543050"/>
                <a:gd name="connsiteX42" fmla="*/ 0 w 1543050"/>
                <a:gd name="connsiteY42" fmla="*/ 705663 h 1543050"/>
                <a:gd name="connsiteX43" fmla="*/ 47044 w 1543050"/>
                <a:gd name="connsiteY43" fmla="*/ 668028 h 1543050"/>
                <a:gd name="connsiteX44" fmla="*/ 122315 w 1543050"/>
                <a:gd name="connsiteY44" fmla="*/ 668028 h 1543050"/>
                <a:gd name="connsiteX45" fmla="*/ 235221 w 1543050"/>
                <a:gd name="connsiteY45" fmla="*/ 385763 h 1543050"/>
                <a:gd name="connsiteX46" fmla="*/ 188177 w 1543050"/>
                <a:gd name="connsiteY46" fmla="*/ 329310 h 1543050"/>
                <a:gd name="connsiteX47" fmla="*/ 188177 w 1543050"/>
                <a:gd name="connsiteY47" fmla="*/ 272856 h 1543050"/>
                <a:gd name="connsiteX48" fmla="*/ 272856 w 1543050"/>
                <a:gd name="connsiteY48" fmla="*/ 178768 h 1543050"/>
                <a:gd name="connsiteX49" fmla="*/ 329309 w 1543050"/>
                <a:gd name="connsiteY49" fmla="*/ 178768 h 1543050"/>
                <a:gd name="connsiteX50" fmla="*/ 385762 w 1543050"/>
                <a:gd name="connsiteY50" fmla="*/ 235221 h 1543050"/>
                <a:gd name="connsiteX51" fmla="*/ 668028 w 1543050"/>
                <a:gd name="connsiteY51" fmla="*/ 112906 h 1543050"/>
                <a:gd name="connsiteX52" fmla="*/ 668028 w 1543050"/>
                <a:gd name="connsiteY52" fmla="*/ 47044 h 1543050"/>
                <a:gd name="connsiteX53" fmla="*/ 715072 w 1543050"/>
                <a:gd name="connsiteY53" fmla="*/ 0 h 1543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543050" h="1543050">
                  <a:moveTo>
                    <a:pt x="771525" y="476710"/>
                  </a:moveTo>
                  <a:cubicBezTo>
                    <a:pt x="608703" y="476710"/>
                    <a:pt x="476710" y="608703"/>
                    <a:pt x="476710" y="771525"/>
                  </a:cubicBezTo>
                  <a:cubicBezTo>
                    <a:pt x="476710" y="934347"/>
                    <a:pt x="608703" y="1066340"/>
                    <a:pt x="771525" y="1066340"/>
                  </a:cubicBezTo>
                  <a:cubicBezTo>
                    <a:pt x="934347" y="1066340"/>
                    <a:pt x="1066340" y="934347"/>
                    <a:pt x="1066340" y="771525"/>
                  </a:cubicBezTo>
                  <a:cubicBezTo>
                    <a:pt x="1066340" y="608703"/>
                    <a:pt x="934347" y="476710"/>
                    <a:pt x="771525" y="476710"/>
                  </a:cubicBezTo>
                  <a:close/>
                  <a:moveTo>
                    <a:pt x="715072" y="0"/>
                  </a:moveTo>
                  <a:cubicBezTo>
                    <a:pt x="715072" y="0"/>
                    <a:pt x="715072" y="0"/>
                    <a:pt x="837387" y="0"/>
                  </a:cubicBezTo>
                  <a:cubicBezTo>
                    <a:pt x="856205" y="0"/>
                    <a:pt x="875022" y="18818"/>
                    <a:pt x="875022" y="47044"/>
                  </a:cubicBezTo>
                  <a:cubicBezTo>
                    <a:pt x="875022" y="47044"/>
                    <a:pt x="875022" y="47044"/>
                    <a:pt x="875022" y="112906"/>
                  </a:cubicBezTo>
                  <a:cubicBezTo>
                    <a:pt x="978520" y="131724"/>
                    <a:pt x="1082017" y="178768"/>
                    <a:pt x="1157288" y="235221"/>
                  </a:cubicBezTo>
                  <a:cubicBezTo>
                    <a:pt x="1157288" y="235221"/>
                    <a:pt x="1157288" y="235221"/>
                    <a:pt x="1213740" y="178768"/>
                  </a:cubicBezTo>
                  <a:cubicBezTo>
                    <a:pt x="1232558" y="169359"/>
                    <a:pt x="1260785" y="169359"/>
                    <a:pt x="1279602" y="178768"/>
                  </a:cubicBezTo>
                  <a:cubicBezTo>
                    <a:pt x="1279602" y="178768"/>
                    <a:pt x="1279602" y="178768"/>
                    <a:pt x="1364282" y="272856"/>
                  </a:cubicBezTo>
                  <a:cubicBezTo>
                    <a:pt x="1373691" y="282265"/>
                    <a:pt x="1373691" y="310492"/>
                    <a:pt x="1364282" y="329310"/>
                  </a:cubicBezTo>
                  <a:cubicBezTo>
                    <a:pt x="1364282" y="329310"/>
                    <a:pt x="1364282" y="329310"/>
                    <a:pt x="1307829" y="385763"/>
                  </a:cubicBezTo>
                  <a:cubicBezTo>
                    <a:pt x="1364282" y="461033"/>
                    <a:pt x="1411326" y="564531"/>
                    <a:pt x="1430144" y="668028"/>
                  </a:cubicBezTo>
                  <a:cubicBezTo>
                    <a:pt x="1430144" y="668028"/>
                    <a:pt x="1430144" y="668028"/>
                    <a:pt x="1496006" y="668028"/>
                  </a:cubicBezTo>
                  <a:cubicBezTo>
                    <a:pt x="1524232" y="668028"/>
                    <a:pt x="1543050" y="686846"/>
                    <a:pt x="1543050" y="705663"/>
                  </a:cubicBezTo>
                  <a:cubicBezTo>
                    <a:pt x="1543050" y="705663"/>
                    <a:pt x="1543050" y="705663"/>
                    <a:pt x="1543050" y="827978"/>
                  </a:cubicBezTo>
                  <a:cubicBezTo>
                    <a:pt x="1543050" y="856205"/>
                    <a:pt x="1524232" y="875022"/>
                    <a:pt x="1496006" y="875022"/>
                  </a:cubicBezTo>
                  <a:cubicBezTo>
                    <a:pt x="1496006" y="875022"/>
                    <a:pt x="1496006" y="875022"/>
                    <a:pt x="1430144" y="875022"/>
                  </a:cubicBezTo>
                  <a:cubicBezTo>
                    <a:pt x="1411326" y="978520"/>
                    <a:pt x="1364282" y="1072608"/>
                    <a:pt x="1307829" y="1157288"/>
                  </a:cubicBezTo>
                  <a:cubicBezTo>
                    <a:pt x="1307829" y="1157288"/>
                    <a:pt x="1307829" y="1157288"/>
                    <a:pt x="1364282" y="1213741"/>
                  </a:cubicBezTo>
                  <a:cubicBezTo>
                    <a:pt x="1373691" y="1232558"/>
                    <a:pt x="1373691" y="1260785"/>
                    <a:pt x="1364282" y="1270194"/>
                  </a:cubicBezTo>
                  <a:cubicBezTo>
                    <a:pt x="1364282" y="1270194"/>
                    <a:pt x="1364282" y="1270194"/>
                    <a:pt x="1279602" y="1354873"/>
                  </a:cubicBezTo>
                  <a:cubicBezTo>
                    <a:pt x="1260785" y="1373691"/>
                    <a:pt x="1232558" y="1373691"/>
                    <a:pt x="1213740" y="1354873"/>
                  </a:cubicBezTo>
                  <a:lnTo>
                    <a:pt x="1157288" y="1307829"/>
                  </a:lnTo>
                  <a:cubicBezTo>
                    <a:pt x="1082017" y="1364282"/>
                    <a:pt x="978520" y="1411326"/>
                    <a:pt x="875022" y="1420735"/>
                  </a:cubicBezTo>
                  <a:cubicBezTo>
                    <a:pt x="875022" y="1420735"/>
                    <a:pt x="875022" y="1420735"/>
                    <a:pt x="875022" y="1496006"/>
                  </a:cubicBezTo>
                  <a:cubicBezTo>
                    <a:pt x="875022" y="1524233"/>
                    <a:pt x="856205" y="1543050"/>
                    <a:pt x="837387" y="1543050"/>
                  </a:cubicBezTo>
                  <a:cubicBezTo>
                    <a:pt x="837387" y="1543050"/>
                    <a:pt x="837387" y="1543050"/>
                    <a:pt x="715072" y="1543050"/>
                  </a:cubicBezTo>
                  <a:cubicBezTo>
                    <a:pt x="686845" y="1543050"/>
                    <a:pt x="668028" y="1524233"/>
                    <a:pt x="668028" y="1496006"/>
                  </a:cubicBezTo>
                  <a:cubicBezTo>
                    <a:pt x="668028" y="1496006"/>
                    <a:pt x="668028" y="1496006"/>
                    <a:pt x="668028" y="1420735"/>
                  </a:cubicBezTo>
                  <a:cubicBezTo>
                    <a:pt x="564530" y="1411326"/>
                    <a:pt x="470442" y="1364282"/>
                    <a:pt x="385762" y="1307829"/>
                  </a:cubicBezTo>
                  <a:cubicBezTo>
                    <a:pt x="385762" y="1307829"/>
                    <a:pt x="385762" y="1307829"/>
                    <a:pt x="329309" y="1354873"/>
                  </a:cubicBezTo>
                  <a:cubicBezTo>
                    <a:pt x="319901" y="1373691"/>
                    <a:pt x="291674" y="1373691"/>
                    <a:pt x="272856" y="1354873"/>
                  </a:cubicBezTo>
                  <a:cubicBezTo>
                    <a:pt x="272856" y="1354873"/>
                    <a:pt x="272856" y="1354873"/>
                    <a:pt x="188177" y="1270194"/>
                  </a:cubicBezTo>
                  <a:cubicBezTo>
                    <a:pt x="169359" y="1260785"/>
                    <a:pt x="169359" y="1232558"/>
                    <a:pt x="188177" y="1213741"/>
                  </a:cubicBezTo>
                  <a:cubicBezTo>
                    <a:pt x="188177" y="1213741"/>
                    <a:pt x="188177" y="1213741"/>
                    <a:pt x="235221" y="1157288"/>
                  </a:cubicBezTo>
                  <a:cubicBezTo>
                    <a:pt x="178768" y="1072608"/>
                    <a:pt x="131724" y="978520"/>
                    <a:pt x="122315" y="875022"/>
                  </a:cubicBezTo>
                  <a:cubicBezTo>
                    <a:pt x="122315" y="875022"/>
                    <a:pt x="122315" y="875022"/>
                    <a:pt x="47044" y="875022"/>
                  </a:cubicBezTo>
                  <a:cubicBezTo>
                    <a:pt x="18818" y="875022"/>
                    <a:pt x="0" y="856205"/>
                    <a:pt x="0" y="827978"/>
                  </a:cubicBezTo>
                  <a:cubicBezTo>
                    <a:pt x="0" y="827978"/>
                    <a:pt x="0" y="827978"/>
                    <a:pt x="0" y="705663"/>
                  </a:cubicBezTo>
                  <a:cubicBezTo>
                    <a:pt x="0" y="686846"/>
                    <a:pt x="18818" y="668028"/>
                    <a:pt x="47044" y="668028"/>
                  </a:cubicBezTo>
                  <a:cubicBezTo>
                    <a:pt x="47044" y="668028"/>
                    <a:pt x="47044" y="668028"/>
                    <a:pt x="122315" y="668028"/>
                  </a:cubicBezTo>
                  <a:cubicBezTo>
                    <a:pt x="131724" y="564531"/>
                    <a:pt x="178768" y="461033"/>
                    <a:pt x="235221" y="385763"/>
                  </a:cubicBezTo>
                  <a:cubicBezTo>
                    <a:pt x="235221" y="385763"/>
                    <a:pt x="235221" y="385763"/>
                    <a:pt x="188177" y="329310"/>
                  </a:cubicBezTo>
                  <a:cubicBezTo>
                    <a:pt x="169359" y="310492"/>
                    <a:pt x="169359" y="282265"/>
                    <a:pt x="188177" y="272856"/>
                  </a:cubicBezTo>
                  <a:cubicBezTo>
                    <a:pt x="188177" y="272856"/>
                    <a:pt x="188177" y="272856"/>
                    <a:pt x="272856" y="178768"/>
                  </a:cubicBezTo>
                  <a:cubicBezTo>
                    <a:pt x="291674" y="169359"/>
                    <a:pt x="319901" y="169359"/>
                    <a:pt x="329309" y="178768"/>
                  </a:cubicBezTo>
                  <a:cubicBezTo>
                    <a:pt x="329309" y="178768"/>
                    <a:pt x="329309" y="178768"/>
                    <a:pt x="385762" y="235221"/>
                  </a:cubicBezTo>
                  <a:cubicBezTo>
                    <a:pt x="470442" y="178768"/>
                    <a:pt x="564530" y="131724"/>
                    <a:pt x="668028" y="112906"/>
                  </a:cubicBezTo>
                  <a:cubicBezTo>
                    <a:pt x="668028" y="112906"/>
                    <a:pt x="668028" y="112906"/>
                    <a:pt x="668028" y="47044"/>
                  </a:cubicBezTo>
                  <a:cubicBezTo>
                    <a:pt x="668028" y="18818"/>
                    <a:pt x="686845" y="0"/>
                    <a:pt x="715072" y="0"/>
                  </a:cubicBezTo>
                  <a:close/>
                </a:path>
              </a:pathLst>
            </a:custGeom>
            <a:solidFill>
              <a:schemeClr val="bg1"/>
            </a:solidFill>
            <a:ln>
              <a:noFill/>
            </a:ln>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noAutofit/>
            </a:bodyPr>
            <a:lstStyle/>
            <a:p>
              <a:endParaRPr lang="zh-CN" altLang="en-US" sz="1876"/>
            </a:p>
          </p:txBody>
        </p:sp>
      </p:grpSp>
      <p:grpSp>
        <p:nvGrpSpPr>
          <p:cNvPr id="38" name="组合 37"/>
          <p:cNvGrpSpPr/>
          <p:nvPr/>
        </p:nvGrpSpPr>
        <p:grpSpPr>
          <a:xfrm>
            <a:off x="7671030" y="4903840"/>
            <a:ext cx="397547" cy="397547"/>
            <a:chOff x="6157069" y="4376643"/>
            <a:chExt cx="656171" cy="656171"/>
          </a:xfrm>
        </p:grpSpPr>
        <p:grpSp>
          <p:nvGrpSpPr>
            <p:cNvPr id="39" name="组合 38"/>
            <p:cNvGrpSpPr/>
            <p:nvPr/>
          </p:nvGrpSpPr>
          <p:grpSpPr>
            <a:xfrm>
              <a:off x="6157069" y="4376643"/>
              <a:ext cx="656171" cy="656171"/>
              <a:chOff x="8415028" y="1301255"/>
              <a:chExt cx="1491176" cy="1491176"/>
            </a:xfrm>
            <a:effectLst>
              <a:outerShdw blurRad="304800" dist="63500" dir="8100000" algn="tr" rotWithShape="0">
                <a:schemeClr val="tx1">
                  <a:alpha val="60000"/>
                </a:schemeClr>
              </a:outerShdw>
            </a:effectLst>
          </p:grpSpPr>
          <p:sp>
            <p:nvSpPr>
              <p:cNvPr id="41" name="椭圆 40"/>
              <p:cNvSpPr/>
              <p:nvPr/>
            </p:nvSpPr>
            <p:spPr>
              <a:xfrm>
                <a:off x="8415028" y="1301255"/>
                <a:ext cx="1491176" cy="1491176"/>
              </a:xfrm>
              <a:prstGeom prst="ellipse">
                <a:avLst/>
              </a:prstGeom>
              <a:gradFill flip="none" rotWithShape="1">
                <a:gsLst>
                  <a:gs pos="0">
                    <a:schemeClr val="accent4">
                      <a:lumMod val="50000"/>
                    </a:schemeClr>
                  </a:gs>
                  <a:gs pos="10000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42" name="椭圆 41"/>
              <p:cNvSpPr/>
              <p:nvPr/>
            </p:nvSpPr>
            <p:spPr>
              <a:xfrm>
                <a:off x="8440616" y="1326843"/>
                <a:ext cx="1440000" cy="1440000"/>
              </a:xfrm>
              <a:prstGeom prst="ellipse">
                <a:avLst/>
              </a:prstGeom>
              <a:gradFill flip="none" rotWithShape="1">
                <a:gsLst>
                  <a:gs pos="100000">
                    <a:schemeClr val="accent4">
                      <a:lumMod val="75000"/>
                    </a:schemeClr>
                  </a:gs>
                  <a:gs pos="0">
                    <a:schemeClr val="accent4">
                      <a:lumMod val="60000"/>
                      <a:lumOff val="40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40" name="Freeform 41"/>
            <p:cNvSpPr>
              <a:spLocks noEditPoints="1"/>
            </p:cNvSpPr>
            <p:nvPr/>
          </p:nvSpPr>
          <p:spPr bwMode="auto">
            <a:xfrm>
              <a:off x="6267132" y="4512513"/>
              <a:ext cx="416457" cy="364239"/>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a:noFill/>
              <a:headEnd/>
              <a:tailEnd/>
            </a:ln>
          </p:spPr>
          <p:style>
            <a:lnRef idx="3">
              <a:schemeClr val="lt1"/>
            </a:lnRef>
            <a:fillRef idx="1">
              <a:schemeClr val="accent4"/>
            </a:fillRef>
            <a:effectRef idx="1">
              <a:schemeClr val="accent4"/>
            </a:effectRef>
            <a:fontRef idx="minor">
              <a:schemeClr val="lt1"/>
            </a:fontRef>
          </p:style>
          <p:txBody>
            <a:bodyPr/>
            <a:lstStyle/>
            <a:p>
              <a:pPr defTabSz="955842" fontAlgn="auto">
                <a:spcBef>
                  <a:spcPts val="0"/>
                </a:spcBef>
                <a:spcAft>
                  <a:spcPts val="0"/>
                </a:spcAft>
                <a:defRPr/>
              </a:pPr>
              <a:endParaRPr lang="en-US" sz="1876"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8675003" y="4914856"/>
            <a:ext cx="397547" cy="397547"/>
            <a:chOff x="7910629" y="4377806"/>
            <a:chExt cx="656171" cy="656171"/>
          </a:xfrm>
        </p:grpSpPr>
        <p:grpSp>
          <p:nvGrpSpPr>
            <p:cNvPr id="44" name="组合 43"/>
            <p:cNvGrpSpPr/>
            <p:nvPr/>
          </p:nvGrpSpPr>
          <p:grpSpPr>
            <a:xfrm>
              <a:off x="7910629" y="4377806"/>
              <a:ext cx="656171" cy="656171"/>
              <a:chOff x="8415028" y="1301255"/>
              <a:chExt cx="1491176" cy="1491176"/>
            </a:xfrm>
            <a:solidFill>
              <a:srgbClr val="CC3300"/>
            </a:solidFill>
            <a:effectLst>
              <a:outerShdw blurRad="304800" dist="63500" dir="8100000" algn="tr" rotWithShape="0">
                <a:schemeClr val="tx1">
                  <a:alpha val="60000"/>
                </a:schemeClr>
              </a:outerShdw>
            </a:effectLst>
          </p:grpSpPr>
          <p:sp>
            <p:nvSpPr>
              <p:cNvPr id="48" name="椭圆 47"/>
              <p:cNvSpPr/>
              <p:nvPr/>
            </p:nvSpPr>
            <p:spPr>
              <a:xfrm>
                <a:off x="8415028" y="1301255"/>
                <a:ext cx="1491176" cy="14911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49" name="椭圆 48"/>
              <p:cNvSpPr/>
              <p:nvPr/>
            </p:nvSpPr>
            <p:spPr>
              <a:xfrm>
                <a:off x="8440616" y="1326843"/>
                <a:ext cx="1440000" cy="1440000"/>
              </a:xfrm>
              <a:prstGeom prst="ellipse">
                <a:avLst/>
              </a:prstGeom>
              <a:solidFill>
                <a:srgbClr val="F465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45" name="组合 44"/>
            <p:cNvGrpSpPr/>
            <p:nvPr/>
          </p:nvGrpSpPr>
          <p:grpSpPr>
            <a:xfrm>
              <a:off x="8030376" y="4502416"/>
              <a:ext cx="416676" cy="405480"/>
              <a:chOff x="5970999" y="1635369"/>
              <a:chExt cx="302366" cy="294242"/>
            </a:xfrm>
            <a:solidFill>
              <a:schemeClr val="bg1"/>
            </a:solidFill>
            <a:effectLst/>
          </p:grpSpPr>
          <p:sp>
            <p:nvSpPr>
              <p:cNvPr id="46" name="Rectangle 11"/>
              <p:cNvSpPr>
                <a:spLocks noChangeArrowheads="1"/>
              </p:cNvSpPr>
              <p:nvPr/>
            </p:nvSpPr>
            <p:spPr bwMode="auto">
              <a:xfrm>
                <a:off x="6103263" y="1635369"/>
                <a:ext cx="37156" cy="135331"/>
              </a:xfrm>
              <a:prstGeom prst="rect">
                <a:avLst/>
              </a:prstGeom>
              <a:grpFill/>
              <a:ln>
                <a:noFill/>
              </a:ln>
              <a:extLst/>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bodyPr>
              <a:lstStyle/>
              <a:p>
                <a:endParaRPr lang="zh-CN" altLang="en-US" sz="1876"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7" name="Freeform 12"/>
              <p:cNvSpPr>
                <a:spLocks/>
              </p:cNvSpPr>
              <p:nvPr/>
            </p:nvSpPr>
            <p:spPr bwMode="auto">
              <a:xfrm>
                <a:off x="5970999" y="1642926"/>
                <a:ext cx="302366" cy="286685"/>
              </a:xfrm>
              <a:custGeom>
                <a:avLst/>
                <a:gdLst>
                  <a:gd name="T0" fmla="*/ 270 w 373"/>
                  <a:gd name="T1" fmla="*/ 0 h 354"/>
                  <a:gd name="T2" fmla="*/ 270 w 373"/>
                  <a:gd name="T3" fmla="*/ 0 h 354"/>
                  <a:gd name="T4" fmla="*/ 251 w 373"/>
                  <a:gd name="T5" fmla="*/ 40 h 354"/>
                  <a:gd name="T6" fmla="*/ 329 w 373"/>
                  <a:gd name="T7" fmla="*/ 167 h 354"/>
                  <a:gd name="T8" fmla="*/ 186 w 373"/>
                  <a:gd name="T9" fmla="*/ 309 h 354"/>
                  <a:gd name="T10" fmla="*/ 44 w 373"/>
                  <a:gd name="T11" fmla="*/ 167 h 354"/>
                  <a:gd name="T12" fmla="*/ 123 w 373"/>
                  <a:gd name="T13" fmla="*/ 40 h 354"/>
                  <a:gd name="T14" fmla="*/ 123 w 373"/>
                  <a:gd name="T15" fmla="*/ 40 h 354"/>
                  <a:gd name="T16" fmla="*/ 102 w 373"/>
                  <a:gd name="T17" fmla="*/ 0 h 354"/>
                  <a:gd name="T18" fmla="*/ 0 w 373"/>
                  <a:gd name="T19" fmla="*/ 167 h 354"/>
                  <a:gd name="T20" fmla="*/ 186 w 373"/>
                  <a:gd name="T21" fmla="*/ 354 h 354"/>
                  <a:gd name="T22" fmla="*/ 373 w 373"/>
                  <a:gd name="T23" fmla="*/ 167 h 354"/>
                  <a:gd name="T24" fmla="*/ 270 w 373"/>
                  <a:gd name="T25" fmla="*/ 0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3" h="354">
                    <a:moveTo>
                      <a:pt x="270" y="0"/>
                    </a:moveTo>
                    <a:cubicBezTo>
                      <a:pt x="270" y="0"/>
                      <a:pt x="270" y="0"/>
                      <a:pt x="270" y="0"/>
                    </a:cubicBezTo>
                    <a:cubicBezTo>
                      <a:pt x="251" y="40"/>
                      <a:pt x="251" y="40"/>
                      <a:pt x="251" y="40"/>
                    </a:cubicBezTo>
                    <a:cubicBezTo>
                      <a:pt x="297" y="64"/>
                      <a:pt x="329" y="112"/>
                      <a:pt x="329" y="167"/>
                    </a:cubicBezTo>
                    <a:cubicBezTo>
                      <a:pt x="329" y="245"/>
                      <a:pt x="265" y="309"/>
                      <a:pt x="186" y="309"/>
                    </a:cubicBezTo>
                    <a:cubicBezTo>
                      <a:pt x="108" y="309"/>
                      <a:pt x="44" y="245"/>
                      <a:pt x="44" y="167"/>
                    </a:cubicBezTo>
                    <a:cubicBezTo>
                      <a:pt x="44" y="111"/>
                      <a:pt x="76" y="63"/>
                      <a:pt x="123" y="40"/>
                    </a:cubicBezTo>
                    <a:cubicBezTo>
                      <a:pt x="123" y="40"/>
                      <a:pt x="123" y="40"/>
                      <a:pt x="123" y="40"/>
                    </a:cubicBezTo>
                    <a:cubicBezTo>
                      <a:pt x="102" y="0"/>
                      <a:pt x="102" y="0"/>
                      <a:pt x="102" y="0"/>
                    </a:cubicBezTo>
                    <a:cubicBezTo>
                      <a:pt x="42" y="31"/>
                      <a:pt x="0" y="94"/>
                      <a:pt x="0" y="167"/>
                    </a:cubicBezTo>
                    <a:cubicBezTo>
                      <a:pt x="0" y="270"/>
                      <a:pt x="84" y="354"/>
                      <a:pt x="186" y="354"/>
                    </a:cubicBezTo>
                    <a:cubicBezTo>
                      <a:pt x="289" y="354"/>
                      <a:pt x="373" y="270"/>
                      <a:pt x="373" y="167"/>
                    </a:cubicBezTo>
                    <a:cubicBezTo>
                      <a:pt x="373" y="94"/>
                      <a:pt x="331" y="31"/>
                      <a:pt x="270" y="0"/>
                    </a:cubicBezTo>
                    <a:close/>
                  </a:path>
                </a:pathLst>
              </a:custGeom>
              <a:grpFill/>
              <a:ln>
                <a:noFill/>
              </a:ln>
              <a:extLst/>
            </p:spPr>
            <p:style>
              <a:lnRef idx="3">
                <a:schemeClr val="lt1"/>
              </a:lnRef>
              <a:fillRef idx="1">
                <a:schemeClr val="accent4"/>
              </a:fillRef>
              <a:effectRef idx="1">
                <a:schemeClr val="accent4"/>
              </a:effectRef>
              <a:fontRef idx="minor">
                <a:schemeClr val="lt1"/>
              </a:fontRef>
            </p:style>
            <p:txBody>
              <a:bodyPr vert="horz" wrap="square" lIns="90305" tIns="45153" rIns="90305" bIns="45153" numCol="1" anchor="t" anchorCtr="0" compatLnSpc="1">
                <a:prstTxWarp prst="textNoShape">
                  <a:avLst/>
                </a:prstTxWarp>
              </a:bodyPr>
              <a:lstStyle/>
              <a:p>
                <a:endParaRPr lang="zh-CN" altLang="en-US" sz="1876"/>
              </a:p>
            </p:txBody>
          </p:sp>
        </p:grpSp>
      </p:grpSp>
    </p:spTree>
    <p:extLst>
      <p:ext uri="{BB962C8B-B14F-4D97-AF65-F5344CB8AC3E}">
        <p14:creationId xmlns:p14="http://schemas.microsoft.com/office/powerpoint/2010/main" val="702147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750" fill="hold"/>
                                        <p:tgtEl>
                                          <p:spTgt spid="51"/>
                                        </p:tgtEl>
                                        <p:attrNameLst>
                                          <p:attrName>ppt_w</p:attrName>
                                        </p:attrNameLst>
                                      </p:cBhvr>
                                      <p:tavLst>
                                        <p:tav tm="0">
                                          <p:val>
                                            <p:fltVal val="0"/>
                                          </p:val>
                                        </p:tav>
                                        <p:tav tm="100000">
                                          <p:val>
                                            <p:strVal val="#ppt_w"/>
                                          </p:val>
                                        </p:tav>
                                      </p:tavLst>
                                    </p:anim>
                                    <p:anim calcmode="lin" valueType="num">
                                      <p:cBhvr>
                                        <p:cTn id="8" dur="750" fill="hold"/>
                                        <p:tgtEl>
                                          <p:spTgt spid="51"/>
                                        </p:tgtEl>
                                        <p:attrNameLst>
                                          <p:attrName>ppt_h</p:attrName>
                                        </p:attrNameLst>
                                      </p:cBhvr>
                                      <p:tavLst>
                                        <p:tav tm="0">
                                          <p:val>
                                            <p:fltVal val="0"/>
                                          </p:val>
                                        </p:tav>
                                        <p:tav tm="100000">
                                          <p:val>
                                            <p:strVal val="#ppt_h"/>
                                          </p:val>
                                        </p:tav>
                                      </p:tavLst>
                                    </p:anim>
                                    <p:animEffect transition="in" filter="fade">
                                      <p:cBhvr>
                                        <p:cTn id="9" dur="750"/>
                                        <p:tgtEl>
                                          <p:spTgt spid="5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par>
                                <p:cTn id="15" presetID="35" presetClass="path" presetSubtype="0" accel="50000" decel="50000" fill="hold" nodeType="withEffect">
                                  <p:stCondLst>
                                    <p:cond delay="0"/>
                                  </p:stCondLst>
                                  <p:childTnLst>
                                    <p:animMotion origin="layout" path="M 0.19367 0.00294 L -8.5565E-7 1.94004E-6 " pathEditMode="relative" rAng="0" ptsTypes="AA">
                                      <p:cBhvr>
                                        <p:cTn id="16" dur="500" fill="hold"/>
                                        <p:tgtEl>
                                          <p:spTgt spid="10"/>
                                        </p:tgtEl>
                                        <p:attrNameLst>
                                          <p:attrName>ppt_x</p:attrName>
                                          <p:attrName>ppt_y</p:attrName>
                                        </p:attrNameLst>
                                      </p:cBhvr>
                                      <p:rCtr x="-9683" y="-147"/>
                                    </p:animMotion>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35" presetClass="path" presetSubtype="0" accel="50000" decel="50000" fill="hold" nodeType="withEffect">
                                  <p:stCondLst>
                                    <p:cond delay="0"/>
                                  </p:stCondLst>
                                  <p:childTnLst>
                                    <p:animMotion origin="layout" path="M 0.06516 0.00294 L -3.37035E-6 1.94004E-6 " pathEditMode="relative" rAng="0" ptsTypes="AA">
                                      <p:cBhvr>
                                        <p:cTn id="23" dur="500" fill="hold"/>
                                        <p:tgtEl>
                                          <p:spTgt spid="14"/>
                                        </p:tgtEl>
                                        <p:attrNameLst>
                                          <p:attrName>ppt_x</p:attrName>
                                          <p:attrName>ppt_y</p:attrName>
                                        </p:attrNameLst>
                                      </p:cBhvr>
                                      <p:rCtr x="-3266" y="-147"/>
                                    </p:animMotion>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par>
                                <p:cTn id="29" presetID="63" presetClass="path" presetSubtype="0" accel="50000" decel="50000" fill="hold" nodeType="withEffect">
                                  <p:stCondLst>
                                    <p:cond delay="0"/>
                                  </p:stCondLst>
                                  <p:childTnLst>
                                    <p:animMotion origin="layout" path="M -0.05633 0.00294 L -2.59308E-6 1.94004E-6 " pathEditMode="relative" rAng="0" ptsTypes="AA">
                                      <p:cBhvr>
                                        <p:cTn id="30" dur="500" fill="hold"/>
                                        <p:tgtEl>
                                          <p:spTgt spid="18"/>
                                        </p:tgtEl>
                                        <p:attrNameLst>
                                          <p:attrName>ppt_x</p:attrName>
                                          <p:attrName>ppt_y</p:attrName>
                                        </p:attrNameLst>
                                      </p:cBhvr>
                                      <p:rCtr x="2809" y="-147"/>
                                    </p:animMotion>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63" presetClass="path" presetSubtype="0" accel="50000" decel="50000" fill="hold" nodeType="withEffect">
                                  <p:stCondLst>
                                    <p:cond delay="0"/>
                                  </p:stCondLst>
                                  <p:childTnLst>
                                    <p:animMotion origin="layout" path="M -0.17799 0.00294 L 4.89223E-6 1.94004E-6 " pathEditMode="relative" rAng="0" ptsTypes="AA">
                                      <p:cBhvr>
                                        <p:cTn id="37" dur="500" fill="hold"/>
                                        <p:tgtEl>
                                          <p:spTgt spid="22"/>
                                        </p:tgtEl>
                                        <p:attrNameLst>
                                          <p:attrName>ppt_x</p:attrName>
                                          <p:attrName>ppt_y</p:attrName>
                                        </p:attrNameLst>
                                      </p:cBhvr>
                                      <p:rCtr x="8899" y="-147"/>
                                    </p:animMotion>
                                  </p:childTnLst>
                                </p:cTn>
                              </p:par>
                            </p:childTnLst>
                          </p:cTn>
                        </p:par>
                        <p:par>
                          <p:cTn id="38" fill="hold">
                            <p:stCondLst>
                              <p:cond delay="5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par>
                                <p:cTn id="42" presetID="10" presetClass="entr" presetSubtype="0" fill="hold"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par>
                          <p:cTn id="45" fill="hold">
                            <p:stCondLst>
                              <p:cond delay="1000"/>
                            </p:stCondLst>
                            <p:childTnLst>
                              <p:par>
                                <p:cTn id="46" presetID="1" presetClass="entr" presetSubtype="0"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childTnLst>
                                </p:cTn>
                              </p:par>
                              <p:par>
                                <p:cTn id="48" presetID="63" presetClass="path" presetSubtype="0" accel="50000" decel="50000" fill="hold" nodeType="withEffect">
                                  <p:stCondLst>
                                    <p:cond delay="0"/>
                                  </p:stCondLst>
                                  <p:childTnLst>
                                    <p:animMotion origin="layout" path="M -3.08295E-6 1.75191E-6 L 0.45722 -0.00235 " pathEditMode="relative" rAng="0" ptsTypes="AA">
                                      <p:cBhvr>
                                        <p:cTn id="49" dur="2000" fill="hold"/>
                                        <p:tgtEl>
                                          <p:spTgt spid="6"/>
                                        </p:tgtEl>
                                        <p:attrNameLst>
                                          <p:attrName>ppt_x</p:attrName>
                                          <p:attrName>ppt_y</p:attrName>
                                        </p:attrNameLst>
                                      </p:cBhvr>
                                      <p:rCtr x="22861" y="-118"/>
                                    </p:animMotion>
                                  </p:childTnLst>
                                </p:cTn>
                              </p:par>
                              <p:par>
                                <p:cTn id="50" presetID="22" presetClass="entr" presetSubtype="8" fill="hold" grpId="0" nodeType="withEffect">
                                  <p:stCondLst>
                                    <p:cond delay="250"/>
                                  </p:stCondLst>
                                  <p:childTnLst>
                                    <p:set>
                                      <p:cBhvr>
                                        <p:cTn id="51" dur="1" fill="hold">
                                          <p:stCondLst>
                                            <p:cond delay="0"/>
                                          </p:stCondLst>
                                        </p:cTn>
                                        <p:tgtEl>
                                          <p:spTgt spid="5"/>
                                        </p:tgtEl>
                                        <p:attrNameLst>
                                          <p:attrName>style.visibility</p:attrName>
                                        </p:attrNameLst>
                                      </p:cBhvr>
                                      <p:to>
                                        <p:strVal val="visible"/>
                                      </p:to>
                                    </p:set>
                                    <p:animEffect transition="in" filter="wipe(left)">
                                      <p:cBhvr>
                                        <p:cTn id="52" dur="1750"/>
                                        <p:tgtEl>
                                          <p:spTgt spid="5"/>
                                        </p:tgtEl>
                                      </p:cBhvr>
                                    </p:animEffect>
                                  </p:childTnLst>
                                </p:cTn>
                              </p:par>
                            </p:childTnLst>
                          </p:cTn>
                        </p:par>
                        <p:par>
                          <p:cTn id="53" fill="hold">
                            <p:stCondLst>
                              <p:cond delay="3000"/>
                            </p:stCondLst>
                            <p:childTnLst>
                              <p:par>
                                <p:cTn id="54" presetID="31" presetClass="entr" presetSubtype="0" fill="hold" nodeType="afterEffect">
                                  <p:stCondLst>
                                    <p:cond delay="0"/>
                                  </p:stCondLst>
                                  <p:childTnLst>
                                    <p:set>
                                      <p:cBhvr>
                                        <p:cTn id="55" dur="1" fill="hold">
                                          <p:stCondLst>
                                            <p:cond delay="0"/>
                                          </p:stCondLst>
                                        </p:cTn>
                                        <p:tgtEl>
                                          <p:spTgt spid="38"/>
                                        </p:tgtEl>
                                        <p:attrNameLst>
                                          <p:attrName>style.visibility</p:attrName>
                                        </p:attrNameLst>
                                      </p:cBhvr>
                                      <p:to>
                                        <p:strVal val="visible"/>
                                      </p:to>
                                    </p:set>
                                    <p:anim calcmode="lin" valueType="num">
                                      <p:cBhvr>
                                        <p:cTn id="56" dur="500" fill="hold"/>
                                        <p:tgtEl>
                                          <p:spTgt spid="38"/>
                                        </p:tgtEl>
                                        <p:attrNameLst>
                                          <p:attrName>ppt_w</p:attrName>
                                        </p:attrNameLst>
                                      </p:cBhvr>
                                      <p:tavLst>
                                        <p:tav tm="0">
                                          <p:val>
                                            <p:fltVal val="0"/>
                                          </p:val>
                                        </p:tav>
                                        <p:tav tm="100000">
                                          <p:val>
                                            <p:strVal val="#ppt_w"/>
                                          </p:val>
                                        </p:tav>
                                      </p:tavLst>
                                    </p:anim>
                                    <p:anim calcmode="lin" valueType="num">
                                      <p:cBhvr>
                                        <p:cTn id="57" dur="500" fill="hold"/>
                                        <p:tgtEl>
                                          <p:spTgt spid="38"/>
                                        </p:tgtEl>
                                        <p:attrNameLst>
                                          <p:attrName>ppt_h</p:attrName>
                                        </p:attrNameLst>
                                      </p:cBhvr>
                                      <p:tavLst>
                                        <p:tav tm="0">
                                          <p:val>
                                            <p:fltVal val="0"/>
                                          </p:val>
                                        </p:tav>
                                        <p:tav tm="100000">
                                          <p:val>
                                            <p:strVal val="#ppt_h"/>
                                          </p:val>
                                        </p:tav>
                                      </p:tavLst>
                                    </p:anim>
                                    <p:anim calcmode="lin" valueType="num">
                                      <p:cBhvr>
                                        <p:cTn id="58" dur="500" fill="hold"/>
                                        <p:tgtEl>
                                          <p:spTgt spid="38"/>
                                        </p:tgtEl>
                                        <p:attrNameLst>
                                          <p:attrName>style.rotation</p:attrName>
                                        </p:attrNameLst>
                                      </p:cBhvr>
                                      <p:tavLst>
                                        <p:tav tm="0">
                                          <p:val>
                                            <p:fltVal val="90"/>
                                          </p:val>
                                        </p:tav>
                                        <p:tav tm="100000">
                                          <p:val>
                                            <p:fltVal val="0"/>
                                          </p:val>
                                        </p:tav>
                                      </p:tavLst>
                                    </p:anim>
                                    <p:animEffect transition="in" filter="fade">
                                      <p:cBhvr>
                                        <p:cTn id="59" dur="500"/>
                                        <p:tgtEl>
                                          <p:spTgt spid="38"/>
                                        </p:tgtEl>
                                      </p:cBhvr>
                                    </p:animEffect>
                                  </p:childTnLst>
                                </p:cTn>
                              </p:par>
                              <p:par>
                                <p:cTn id="60" presetID="31" presetClass="entr" presetSubtype="0" fill="hold" nodeType="withEffect">
                                  <p:stCondLst>
                                    <p:cond delay="300"/>
                                  </p:stCondLst>
                                  <p:childTnLst>
                                    <p:set>
                                      <p:cBhvr>
                                        <p:cTn id="61" dur="1" fill="hold">
                                          <p:stCondLst>
                                            <p:cond delay="0"/>
                                          </p:stCondLst>
                                        </p:cTn>
                                        <p:tgtEl>
                                          <p:spTgt spid="33"/>
                                        </p:tgtEl>
                                        <p:attrNameLst>
                                          <p:attrName>style.visibility</p:attrName>
                                        </p:attrNameLst>
                                      </p:cBhvr>
                                      <p:to>
                                        <p:strVal val="visible"/>
                                      </p:to>
                                    </p:set>
                                    <p:anim calcmode="lin" valueType="num">
                                      <p:cBhvr>
                                        <p:cTn id="62" dur="1000" fill="hold"/>
                                        <p:tgtEl>
                                          <p:spTgt spid="33"/>
                                        </p:tgtEl>
                                        <p:attrNameLst>
                                          <p:attrName>ppt_w</p:attrName>
                                        </p:attrNameLst>
                                      </p:cBhvr>
                                      <p:tavLst>
                                        <p:tav tm="0">
                                          <p:val>
                                            <p:fltVal val="0"/>
                                          </p:val>
                                        </p:tav>
                                        <p:tav tm="100000">
                                          <p:val>
                                            <p:strVal val="#ppt_w"/>
                                          </p:val>
                                        </p:tav>
                                      </p:tavLst>
                                    </p:anim>
                                    <p:anim calcmode="lin" valueType="num">
                                      <p:cBhvr>
                                        <p:cTn id="63" dur="1000" fill="hold"/>
                                        <p:tgtEl>
                                          <p:spTgt spid="33"/>
                                        </p:tgtEl>
                                        <p:attrNameLst>
                                          <p:attrName>ppt_h</p:attrName>
                                        </p:attrNameLst>
                                      </p:cBhvr>
                                      <p:tavLst>
                                        <p:tav tm="0">
                                          <p:val>
                                            <p:fltVal val="0"/>
                                          </p:val>
                                        </p:tav>
                                        <p:tav tm="100000">
                                          <p:val>
                                            <p:strVal val="#ppt_h"/>
                                          </p:val>
                                        </p:tav>
                                      </p:tavLst>
                                    </p:anim>
                                    <p:anim calcmode="lin" valueType="num">
                                      <p:cBhvr>
                                        <p:cTn id="64" dur="1000" fill="hold"/>
                                        <p:tgtEl>
                                          <p:spTgt spid="33"/>
                                        </p:tgtEl>
                                        <p:attrNameLst>
                                          <p:attrName>style.rotation</p:attrName>
                                        </p:attrNameLst>
                                      </p:cBhvr>
                                      <p:tavLst>
                                        <p:tav tm="0">
                                          <p:val>
                                            <p:fltVal val="90"/>
                                          </p:val>
                                        </p:tav>
                                        <p:tav tm="100000">
                                          <p:val>
                                            <p:fltVal val="0"/>
                                          </p:val>
                                        </p:tav>
                                      </p:tavLst>
                                    </p:anim>
                                    <p:animEffect transition="in" filter="fade">
                                      <p:cBhvr>
                                        <p:cTn id="65" dur="1000"/>
                                        <p:tgtEl>
                                          <p:spTgt spid="33"/>
                                        </p:tgtEl>
                                      </p:cBhvr>
                                    </p:animEffect>
                                  </p:childTnLst>
                                </p:cTn>
                              </p:par>
                              <p:par>
                                <p:cTn id="66" presetID="31" presetClass="entr" presetSubtype="0" fill="hold" nodeType="withEffect">
                                  <p:stCondLst>
                                    <p:cond delay="600"/>
                                  </p:stCondLst>
                                  <p:childTnLst>
                                    <p:set>
                                      <p:cBhvr>
                                        <p:cTn id="67" dur="1" fill="hold">
                                          <p:stCondLst>
                                            <p:cond delay="0"/>
                                          </p:stCondLst>
                                        </p:cTn>
                                        <p:tgtEl>
                                          <p:spTgt spid="43"/>
                                        </p:tgtEl>
                                        <p:attrNameLst>
                                          <p:attrName>style.visibility</p:attrName>
                                        </p:attrNameLst>
                                      </p:cBhvr>
                                      <p:to>
                                        <p:strVal val="visible"/>
                                      </p:to>
                                    </p:set>
                                    <p:anim calcmode="lin" valueType="num">
                                      <p:cBhvr>
                                        <p:cTn id="68" dur="1000" fill="hold"/>
                                        <p:tgtEl>
                                          <p:spTgt spid="43"/>
                                        </p:tgtEl>
                                        <p:attrNameLst>
                                          <p:attrName>ppt_w</p:attrName>
                                        </p:attrNameLst>
                                      </p:cBhvr>
                                      <p:tavLst>
                                        <p:tav tm="0">
                                          <p:val>
                                            <p:fltVal val="0"/>
                                          </p:val>
                                        </p:tav>
                                        <p:tav tm="100000">
                                          <p:val>
                                            <p:strVal val="#ppt_w"/>
                                          </p:val>
                                        </p:tav>
                                      </p:tavLst>
                                    </p:anim>
                                    <p:anim calcmode="lin" valueType="num">
                                      <p:cBhvr>
                                        <p:cTn id="69" dur="1000" fill="hold"/>
                                        <p:tgtEl>
                                          <p:spTgt spid="43"/>
                                        </p:tgtEl>
                                        <p:attrNameLst>
                                          <p:attrName>ppt_h</p:attrName>
                                        </p:attrNameLst>
                                      </p:cBhvr>
                                      <p:tavLst>
                                        <p:tav tm="0">
                                          <p:val>
                                            <p:fltVal val="0"/>
                                          </p:val>
                                        </p:tav>
                                        <p:tav tm="100000">
                                          <p:val>
                                            <p:strVal val="#ppt_h"/>
                                          </p:val>
                                        </p:tav>
                                      </p:tavLst>
                                    </p:anim>
                                    <p:anim calcmode="lin" valueType="num">
                                      <p:cBhvr>
                                        <p:cTn id="70" dur="1000" fill="hold"/>
                                        <p:tgtEl>
                                          <p:spTgt spid="43"/>
                                        </p:tgtEl>
                                        <p:attrNameLst>
                                          <p:attrName>style.rotation</p:attrName>
                                        </p:attrNameLst>
                                      </p:cBhvr>
                                      <p:tavLst>
                                        <p:tav tm="0">
                                          <p:val>
                                            <p:fltVal val="90"/>
                                          </p:val>
                                        </p:tav>
                                        <p:tav tm="100000">
                                          <p:val>
                                            <p:fltVal val="0"/>
                                          </p:val>
                                        </p:tav>
                                      </p:tavLst>
                                    </p:anim>
                                    <p:animEffect transition="in" filter="fade">
                                      <p:cBhvr>
                                        <p:cTn id="71" dur="1000"/>
                                        <p:tgtEl>
                                          <p:spTgt spid="43"/>
                                        </p:tgtEl>
                                      </p:cBhvr>
                                    </p:animEffect>
                                  </p:childTnLst>
                                </p:cTn>
                              </p:par>
                              <p:par>
                                <p:cTn id="72" presetID="31" presetClass="entr" presetSubtype="0" fill="hold" nodeType="withEffect">
                                  <p:stCondLst>
                                    <p:cond delay="900"/>
                                  </p:stCondLst>
                                  <p:childTnLst>
                                    <p:set>
                                      <p:cBhvr>
                                        <p:cTn id="73" dur="1" fill="hold">
                                          <p:stCondLst>
                                            <p:cond delay="0"/>
                                          </p:stCondLst>
                                        </p:cTn>
                                        <p:tgtEl>
                                          <p:spTgt spid="26"/>
                                        </p:tgtEl>
                                        <p:attrNameLst>
                                          <p:attrName>style.visibility</p:attrName>
                                        </p:attrNameLst>
                                      </p:cBhvr>
                                      <p:to>
                                        <p:strVal val="visible"/>
                                      </p:to>
                                    </p:set>
                                    <p:anim calcmode="lin" valueType="num">
                                      <p:cBhvr>
                                        <p:cTn id="74" dur="1000" fill="hold"/>
                                        <p:tgtEl>
                                          <p:spTgt spid="26"/>
                                        </p:tgtEl>
                                        <p:attrNameLst>
                                          <p:attrName>ppt_w</p:attrName>
                                        </p:attrNameLst>
                                      </p:cBhvr>
                                      <p:tavLst>
                                        <p:tav tm="0">
                                          <p:val>
                                            <p:fltVal val="0"/>
                                          </p:val>
                                        </p:tav>
                                        <p:tav tm="100000">
                                          <p:val>
                                            <p:strVal val="#ppt_w"/>
                                          </p:val>
                                        </p:tav>
                                      </p:tavLst>
                                    </p:anim>
                                    <p:anim calcmode="lin" valueType="num">
                                      <p:cBhvr>
                                        <p:cTn id="75" dur="1000" fill="hold"/>
                                        <p:tgtEl>
                                          <p:spTgt spid="26"/>
                                        </p:tgtEl>
                                        <p:attrNameLst>
                                          <p:attrName>ppt_h</p:attrName>
                                        </p:attrNameLst>
                                      </p:cBhvr>
                                      <p:tavLst>
                                        <p:tav tm="0">
                                          <p:val>
                                            <p:fltVal val="0"/>
                                          </p:val>
                                        </p:tav>
                                        <p:tav tm="100000">
                                          <p:val>
                                            <p:strVal val="#ppt_h"/>
                                          </p:val>
                                        </p:tav>
                                      </p:tavLst>
                                    </p:anim>
                                    <p:anim calcmode="lin" valueType="num">
                                      <p:cBhvr>
                                        <p:cTn id="76" dur="1000" fill="hold"/>
                                        <p:tgtEl>
                                          <p:spTgt spid="26"/>
                                        </p:tgtEl>
                                        <p:attrNameLst>
                                          <p:attrName>style.rotation</p:attrName>
                                        </p:attrNameLst>
                                      </p:cBhvr>
                                      <p:tavLst>
                                        <p:tav tm="0">
                                          <p:val>
                                            <p:fltVal val="90"/>
                                          </p:val>
                                        </p:tav>
                                        <p:tav tm="100000">
                                          <p:val>
                                            <p:fltVal val="0"/>
                                          </p:val>
                                        </p:tav>
                                      </p:tavLst>
                                    </p:anim>
                                    <p:animEffect transition="in" filter="fade">
                                      <p:cBhvr>
                                        <p:cTn id="7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803644" y="2324896"/>
            <a:ext cx="464225" cy="510804"/>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1192" fontAlgn="auto">
              <a:spcBef>
                <a:spcPts val="0"/>
              </a:spcBef>
              <a:spcAft>
                <a:spcPts val="0"/>
              </a:spcAft>
              <a:defRPr/>
            </a:pPr>
            <a:endParaRPr lang="zh-CN" altLang="en-US" sz="1400" dirty="0">
              <a:solidFill>
                <a:prstClr val="white"/>
              </a:solidFill>
              <a:ea typeface="微软雅黑" panose="020B0503020204020204" pitchFamily="34" charset="-122"/>
            </a:endParaRPr>
          </a:p>
        </p:txBody>
      </p:sp>
      <p:sp>
        <p:nvSpPr>
          <p:cNvPr id="4" name="矩形 3"/>
          <p:cNvSpPr/>
          <p:nvPr/>
        </p:nvSpPr>
        <p:spPr>
          <a:xfrm>
            <a:off x="2262179" y="2327701"/>
            <a:ext cx="7279446" cy="511142"/>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9991" tIns="0" rIns="139991" bIns="0" anchor="ctr"/>
          <a:lstStyle/>
          <a:p>
            <a:pPr algn="ctr" defTabSz="711192" fontAlgn="auto">
              <a:spcBef>
                <a:spcPts val="0"/>
              </a:spcBef>
              <a:spcAft>
                <a:spcPts val="0"/>
              </a:spcAft>
              <a:defRPr/>
            </a:pPr>
            <a:r>
              <a:rPr lang="en-US" altLang="zh-CN" sz="2178">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78"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59579" y="1730585"/>
            <a:ext cx="7242408" cy="60295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711192" fontAlgn="auto">
              <a:spcBef>
                <a:spcPts val="0"/>
              </a:spcBef>
              <a:spcAft>
                <a:spcPts val="0"/>
              </a:spcAft>
              <a:defRPr/>
            </a:pPr>
            <a:r>
              <a:rPr lang="zh-CN" altLang="en-US" sz="2489" spc="156"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78" spc="156"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78" spc="156"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78" spc="156"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78" spc="156"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78" spc="156"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78" spc="156"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78" spc="156"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7301984" y="1727441"/>
            <a:ext cx="663947" cy="60609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11192" fontAlgn="auto">
              <a:spcBef>
                <a:spcPts val="0"/>
              </a:spcBef>
              <a:spcAft>
                <a:spcPts val="0"/>
              </a:spcAft>
              <a:defRPr/>
            </a:pPr>
            <a:endParaRPr lang="zh-CN" altLang="en-US" sz="1400" dirty="0">
              <a:solidFill>
                <a:prstClr val="white"/>
              </a:solidFill>
              <a:ea typeface="微软雅黑" panose="020B0503020204020204" pitchFamily="34" charset="-122"/>
            </a:endParaRPr>
          </a:p>
        </p:txBody>
      </p:sp>
      <p:sp>
        <p:nvSpPr>
          <p:cNvPr id="12" name="矩形 11"/>
          <p:cNvSpPr/>
          <p:nvPr/>
        </p:nvSpPr>
        <p:spPr>
          <a:xfrm>
            <a:off x="2067537" y="3082998"/>
            <a:ext cx="5371300" cy="1316514"/>
          </a:xfrm>
          <a:prstGeom prst="rect">
            <a:avLst/>
          </a:prstGeom>
          <a:noFill/>
          <a:ln w="25400" cap="flat" cmpd="sng" algn="ctr">
            <a:noFill/>
            <a:prstDash val="solid"/>
          </a:ln>
          <a:effectLst/>
        </p:spPr>
        <p:txBody>
          <a:bodyPr rtlCol="0" anchor="ctr"/>
          <a:lstStyle/>
          <a:p>
            <a:pPr defTabSz="711192" fontAlgn="auto">
              <a:lnSpc>
                <a:spcPts val="1868"/>
              </a:lnSpc>
              <a:spcBef>
                <a:spcPts val="0"/>
              </a:spcBef>
              <a:spcAft>
                <a:spcPts val="0"/>
              </a:spcAft>
            </a:pP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33" kern="0" dirty="0">
              <a:solidFill>
                <a:srgbClr val="EEECE1">
                  <a:lumMod val="25000"/>
                </a:srgbClr>
              </a:solidFill>
              <a:latin typeface="微软雅黑" panose="020B0503020204020204" pitchFamily="34" charset="-122"/>
              <a:ea typeface="微软雅黑" panose="020B0503020204020204" pitchFamily="34" charset="-122"/>
            </a:endParaRPr>
          </a:p>
          <a:p>
            <a:pPr defTabSz="711192" fontAlgn="auto">
              <a:lnSpc>
                <a:spcPts val="1868"/>
              </a:lnSpc>
              <a:spcBef>
                <a:spcPts val="0"/>
              </a:spcBef>
              <a:spcAft>
                <a:spcPts val="0"/>
              </a:spcAft>
            </a:pP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33" kern="0" dirty="0">
              <a:solidFill>
                <a:srgbClr val="EEECE1">
                  <a:lumMod val="25000"/>
                </a:srgbClr>
              </a:solidFill>
              <a:latin typeface="微软雅黑" panose="020B0503020204020204" pitchFamily="34" charset="-122"/>
              <a:ea typeface="微软雅黑" panose="020B0503020204020204" pitchFamily="34" charset="-122"/>
            </a:endParaRPr>
          </a:p>
          <a:p>
            <a:pPr defTabSz="711192" fontAlgn="auto">
              <a:lnSpc>
                <a:spcPts val="1868"/>
              </a:lnSpc>
              <a:spcBef>
                <a:spcPts val="0"/>
              </a:spcBef>
              <a:spcAft>
                <a:spcPts val="0"/>
              </a:spcAft>
            </a:pP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33" kern="0" dirty="0">
              <a:solidFill>
                <a:srgbClr val="EEECE1">
                  <a:lumMod val="25000"/>
                </a:srgbClr>
              </a:solidFill>
              <a:latin typeface="微软雅黑" panose="020B0503020204020204" pitchFamily="34" charset="-122"/>
              <a:ea typeface="微软雅黑" panose="020B0503020204020204" pitchFamily="34" charset="-122"/>
            </a:endParaRPr>
          </a:p>
          <a:p>
            <a:pPr defTabSz="711192" fontAlgn="auto">
              <a:lnSpc>
                <a:spcPts val="1868"/>
              </a:lnSpc>
              <a:spcBef>
                <a:spcPts val="0"/>
              </a:spcBef>
              <a:spcAft>
                <a:spcPts val="0"/>
              </a:spcAft>
            </a:pP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33"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33"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33"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33"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0441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007"/>
            <a:ext cx="9601200" cy="2026796"/>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nvGrpSpPr>
          <p:cNvPr id="26" name="组合 25"/>
          <p:cNvGrpSpPr/>
          <p:nvPr/>
        </p:nvGrpSpPr>
        <p:grpSpPr>
          <a:xfrm>
            <a:off x="3733885" y="1064743"/>
            <a:ext cx="1920088" cy="1920088"/>
            <a:chOff x="2353153" y="1332123"/>
            <a:chExt cx="1410410" cy="1410410"/>
          </a:xfrm>
        </p:grpSpPr>
        <p:pic>
          <p:nvPicPr>
            <p:cNvPr id="27" name="Picture 4" descr="C:\Users\Administrator\Desktop\微立体创业计划\004.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53153" y="1332123"/>
              <a:ext cx="1410410" cy="1410410"/>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28" name="圆角矩形 27"/>
            <p:cNvSpPr/>
            <p:nvPr/>
          </p:nvSpPr>
          <p:spPr>
            <a:xfrm rot="18929868">
              <a:off x="2753722" y="1749223"/>
              <a:ext cx="615140" cy="615140"/>
            </a:xfrm>
            <a:prstGeom prst="roundRect">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sp>
          <p:nvSpPr>
            <p:cNvPr id="29" name="文本框 28"/>
            <p:cNvSpPr txBox="1"/>
            <p:nvPr/>
          </p:nvSpPr>
          <p:spPr>
            <a:xfrm>
              <a:off x="2875527" y="1760812"/>
              <a:ext cx="400584" cy="610413"/>
            </a:xfrm>
            <a:prstGeom prst="rect">
              <a:avLst/>
            </a:prstGeom>
            <a:noFill/>
          </p:spPr>
          <p:txBody>
            <a:bodyPr wrap="none" rtlCol="0">
              <a:spAutoFit/>
            </a:bodyPr>
            <a:lstStyle/>
            <a:p>
              <a:r>
                <a:rPr lang="en-US" altLang="zh-CN" sz="4740" dirty="0">
                  <a:solidFill>
                    <a:schemeClr val="bg1"/>
                  </a:solidFill>
                  <a:latin typeface="+mj-ea"/>
                  <a:ea typeface="+mj-ea"/>
                </a:rPr>
                <a:t>1</a:t>
              </a:r>
              <a:endParaRPr lang="zh-CN" altLang="en-US" sz="4740" dirty="0">
                <a:solidFill>
                  <a:schemeClr val="bg1"/>
                </a:solidFill>
                <a:latin typeface="+mj-ea"/>
                <a:ea typeface="+mj-ea"/>
              </a:endParaRPr>
            </a:p>
          </p:txBody>
        </p:sp>
      </p:grpSp>
      <p:grpSp>
        <p:nvGrpSpPr>
          <p:cNvPr id="30" name="组合 29"/>
          <p:cNvGrpSpPr/>
          <p:nvPr/>
        </p:nvGrpSpPr>
        <p:grpSpPr>
          <a:xfrm>
            <a:off x="3050477" y="2984797"/>
            <a:ext cx="3440255" cy="646331"/>
            <a:chOff x="4987766" y="306351"/>
            <a:chExt cx="3483486" cy="654453"/>
          </a:xfrm>
        </p:grpSpPr>
        <p:sp>
          <p:nvSpPr>
            <p:cNvPr id="31" name="TextBox 85"/>
            <p:cNvSpPr txBox="1"/>
            <p:nvPr/>
          </p:nvSpPr>
          <p:spPr>
            <a:xfrm>
              <a:off x="5465675" y="306351"/>
              <a:ext cx="3005577" cy="654453"/>
            </a:xfrm>
            <a:prstGeom prst="rect">
              <a:avLst/>
            </a:prstGeom>
            <a:noFill/>
          </p:spPr>
          <p:txBody>
            <a:bodyPr wrap="square">
              <a:spAutoFit/>
            </a:bodyPr>
            <a:lstStyle/>
            <a:p>
              <a:pPr defTabSz="955842" fontAlgn="auto">
                <a:spcBef>
                  <a:spcPts val="0"/>
                </a:spcBef>
                <a:spcAft>
                  <a:spcPts val="0"/>
                </a:spcAft>
                <a:defRPr/>
              </a:pPr>
              <a:r>
                <a:rPr lang="zh-CN" altLang="en-US" sz="3555" dirty="0">
                  <a:solidFill>
                    <a:srgbClr val="00B0F0"/>
                  </a:solidFill>
                  <a:latin typeface="微软雅黑" pitchFamily="34" charset="-122"/>
                  <a:ea typeface="微软雅黑" panose="020B0503020204020204" pitchFamily="34" charset="-122"/>
                </a:rPr>
                <a:t>工作完成情况</a:t>
              </a:r>
              <a:endParaRPr lang="en-US" altLang="zh-CN" sz="3555" dirty="0">
                <a:solidFill>
                  <a:srgbClr val="00B0F0"/>
                </a:solidFill>
                <a:latin typeface="微软雅黑" pitchFamily="34" charset="-122"/>
                <a:ea typeface="微软雅黑" panose="020B0503020204020204" pitchFamily="34" charset="-122"/>
              </a:endParaRPr>
            </a:p>
          </p:txBody>
        </p:sp>
        <p:sp>
          <p:nvSpPr>
            <p:cNvPr id="32" name="Freeform 65"/>
            <p:cNvSpPr>
              <a:spLocks/>
            </p:cNvSpPr>
            <p:nvPr/>
          </p:nvSpPr>
          <p:spPr bwMode="auto">
            <a:xfrm>
              <a:off x="4987766" y="384082"/>
              <a:ext cx="432048" cy="558830"/>
            </a:xfrm>
            <a:custGeom>
              <a:avLst/>
              <a:gdLst>
                <a:gd name="T0" fmla="*/ 0 w 70"/>
                <a:gd name="T1" fmla="*/ 41 h 82"/>
                <a:gd name="T2" fmla="*/ 0 w 70"/>
                <a:gd name="T3" fmla="*/ 0 h 82"/>
                <a:gd name="T4" fmla="*/ 34 w 70"/>
                <a:gd name="T5" fmla="*/ 21 h 82"/>
                <a:gd name="T6" fmla="*/ 70 w 70"/>
                <a:gd name="T7" fmla="*/ 41 h 82"/>
                <a:gd name="T8" fmla="*/ 34 w 70"/>
                <a:gd name="T9" fmla="*/ 62 h 82"/>
                <a:gd name="T10" fmla="*/ 0 w 70"/>
                <a:gd name="T11" fmla="*/ 82 h 82"/>
                <a:gd name="T12" fmla="*/ 0 w 70"/>
                <a:gd name="T13" fmla="*/ 41 h 82"/>
              </a:gdLst>
              <a:ahLst/>
              <a:cxnLst>
                <a:cxn ang="0">
                  <a:pos x="T0" y="T1"/>
                </a:cxn>
                <a:cxn ang="0">
                  <a:pos x="T2" y="T3"/>
                </a:cxn>
                <a:cxn ang="0">
                  <a:pos x="T4" y="T5"/>
                </a:cxn>
                <a:cxn ang="0">
                  <a:pos x="T6" y="T7"/>
                </a:cxn>
                <a:cxn ang="0">
                  <a:pos x="T8" y="T9"/>
                </a:cxn>
                <a:cxn ang="0">
                  <a:pos x="T10" y="T11"/>
                </a:cxn>
                <a:cxn ang="0">
                  <a:pos x="T12" y="T13"/>
                </a:cxn>
              </a:cxnLst>
              <a:rect l="0" t="0" r="r" b="b"/>
              <a:pathLst>
                <a:path w="70" h="82">
                  <a:moveTo>
                    <a:pt x="0" y="41"/>
                  </a:moveTo>
                  <a:lnTo>
                    <a:pt x="0" y="0"/>
                  </a:lnTo>
                  <a:lnTo>
                    <a:pt x="34" y="21"/>
                  </a:lnTo>
                  <a:lnTo>
                    <a:pt x="70" y="41"/>
                  </a:lnTo>
                  <a:lnTo>
                    <a:pt x="34" y="62"/>
                  </a:lnTo>
                  <a:lnTo>
                    <a:pt x="0" y="82"/>
                  </a:lnTo>
                  <a:lnTo>
                    <a:pt x="0" y="41"/>
                  </a:lnTo>
                  <a:close/>
                </a:path>
              </a:pathLst>
            </a:custGeom>
            <a:solidFill>
              <a:srgbClr val="00B0F0"/>
            </a:solidFill>
            <a:ln>
              <a:noFill/>
            </a:ln>
            <a:extLst/>
          </p:spPr>
          <p:txBody>
            <a:bodyPr vert="horz" wrap="square" lIns="90305" tIns="45153" rIns="90305" bIns="45153" numCol="1" anchor="t" anchorCtr="0" compatLnSpc="1">
              <a:prstTxWarp prst="textNoShape">
                <a:avLst/>
              </a:prstTxWarp>
            </a:bodyPr>
            <a:lstStyle/>
            <a:p>
              <a:endParaRPr lang="zh-CN" altLang="en-US" sz="1876" dirty="0">
                <a:ea typeface="微软雅黑" panose="020B0503020204020204" pitchFamily="34" charset="-122"/>
              </a:endParaRPr>
            </a:p>
          </p:txBody>
        </p:sp>
      </p:grpSp>
      <p:sp>
        <p:nvSpPr>
          <p:cNvPr id="16" name="文本框 15"/>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35" presetClass="path" presetSubtype="0" accel="50000" decel="50000" fill="hold" nodeType="withEffect">
                                  <p:stCondLst>
                                    <p:cond delay="0"/>
                                  </p:stCondLst>
                                  <p:childTnLst>
                                    <p:animMotion origin="layout" path="M -0.2629 1.82246E-7 L 3.85369E-6 1.82246E-7 " pathEditMode="relative" rAng="0" ptsTypes="AA">
                                      <p:cBhvr>
                                        <p:cTn id="9" dur="500" fill="hold"/>
                                        <p:tgtEl>
                                          <p:spTgt spid="26"/>
                                        </p:tgtEl>
                                        <p:attrNameLst>
                                          <p:attrName>ppt_x</p:attrName>
                                          <p:attrName>ppt_y</p:attrName>
                                        </p:attrNameLst>
                                      </p:cBhvr>
                                      <p:rCtr x="13145" y="0"/>
                                    </p:animMotion>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1000"/>
                                        <p:tgtEl>
                                          <p:spTgt spid="30"/>
                                        </p:tgtEl>
                                      </p:cBhvr>
                                    </p:animEffect>
                                    <p:anim calcmode="lin" valueType="num">
                                      <p:cBhvr>
                                        <p:cTn id="14" dur="1000" fill="hold"/>
                                        <p:tgtEl>
                                          <p:spTgt spid="30"/>
                                        </p:tgtEl>
                                        <p:attrNameLst>
                                          <p:attrName>ppt_x</p:attrName>
                                        </p:attrNameLst>
                                      </p:cBhvr>
                                      <p:tavLst>
                                        <p:tav tm="0">
                                          <p:val>
                                            <p:strVal val="#ppt_x"/>
                                          </p:val>
                                        </p:tav>
                                        <p:tav tm="100000">
                                          <p:val>
                                            <p:strVal val="#ppt_x"/>
                                          </p:val>
                                        </p:tav>
                                      </p:tavLst>
                                    </p:anim>
                                    <p:anim calcmode="lin" valueType="num">
                                      <p:cBhvr>
                                        <p:cTn id="1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down)">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a:spLocks noChangeArrowheads="1"/>
          </p:cNvSpPr>
          <p:nvPr/>
        </p:nvSpPr>
        <p:spPr bwMode="auto">
          <a:xfrm>
            <a:off x="3520542" y="60949"/>
            <a:ext cx="3254750" cy="345380"/>
          </a:xfrm>
          <a:prstGeom prst="rect">
            <a:avLst/>
          </a:prstGeom>
          <a:noFill/>
          <a:ln>
            <a:noFill/>
          </a:ln>
          <a:extLst/>
        </p:spPr>
        <p:txBody>
          <a:bodyPr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90412" y="353582"/>
            <a:ext cx="2696826" cy="285010"/>
          </a:xfrm>
          <a:prstGeom prst="rect">
            <a:avLst/>
          </a:prstGeom>
        </p:spPr>
      </p:pic>
      <p:grpSp>
        <p:nvGrpSpPr>
          <p:cNvPr id="4" name="组合 3"/>
          <p:cNvGrpSpPr/>
          <p:nvPr/>
        </p:nvGrpSpPr>
        <p:grpSpPr>
          <a:xfrm>
            <a:off x="741101" y="2657191"/>
            <a:ext cx="8683975" cy="2709975"/>
            <a:chOff x="571500" y="2568238"/>
            <a:chExt cx="8374380" cy="2613361"/>
          </a:xfrm>
        </p:grpSpPr>
        <p:sp>
          <p:nvSpPr>
            <p:cNvPr id="5" name="任意多边形 4"/>
            <p:cNvSpPr/>
            <p:nvPr/>
          </p:nvSpPr>
          <p:spPr>
            <a:xfrm>
              <a:off x="571500" y="2568238"/>
              <a:ext cx="8001000" cy="2613361"/>
            </a:xfrm>
            <a:custGeom>
              <a:avLst/>
              <a:gdLst>
                <a:gd name="connsiteX0" fmla="*/ 0 w 8001000"/>
                <a:gd name="connsiteY0" fmla="*/ 2542126 h 2542126"/>
                <a:gd name="connsiteX1" fmla="*/ 1009650 w 8001000"/>
                <a:gd name="connsiteY1" fmla="*/ 126577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542126 h 2542126"/>
                <a:gd name="connsiteX1" fmla="*/ 1066800 w 8001000"/>
                <a:gd name="connsiteY1" fmla="*/ 1284826 h 2542126"/>
                <a:gd name="connsiteX2" fmla="*/ 2400300 w 8001000"/>
                <a:gd name="connsiteY2" fmla="*/ 446626 h 2542126"/>
                <a:gd name="connsiteX3" fmla="*/ 4114800 w 8001000"/>
                <a:gd name="connsiteY3" fmla="*/ 27526 h 2542126"/>
                <a:gd name="connsiteX4" fmla="*/ 6324600 w 8001000"/>
                <a:gd name="connsiteY4" fmla="*/ 103726 h 2542126"/>
                <a:gd name="connsiteX5" fmla="*/ 8001000 w 8001000"/>
                <a:gd name="connsiteY5" fmla="*/ 618076 h 2542126"/>
                <a:gd name="connsiteX0" fmla="*/ 0 w 8001000"/>
                <a:gd name="connsiteY0" fmla="*/ 2600659 h 2600659"/>
                <a:gd name="connsiteX1" fmla="*/ 1066800 w 8001000"/>
                <a:gd name="connsiteY1" fmla="*/ 1343359 h 2600659"/>
                <a:gd name="connsiteX2" fmla="*/ 2400300 w 8001000"/>
                <a:gd name="connsiteY2" fmla="*/ 505159 h 2600659"/>
                <a:gd name="connsiteX3" fmla="*/ 4191000 w 8001000"/>
                <a:gd name="connsiteY3" fmla="*/ 17479 h 2600659"/>
                <a:gd name="connsiteX4" fmla="*/ 6324600 w 8001000"/>
                <a:gd name="connsiteY4" fmla="*/ 162259 h 2600659"/>
                <a:gd name="connsiteX5" fmla="*/ 8001000 w 8001000"/>
                <a:gd name="connsiteY5" fmla="*/ 676609 h 2600659"/>
                <a:gd name="connsiteX0" fmla="*/ 0 w 8001000"/>
                <a:gd name="connsiteY0" fmla="*/ 2613361 h 2613361"/>
                <a:gd name="connsiteX1" fmla="*/ 1066800 w 8001000"/>
                <a:gd name="connsiteY1" fmla="*/ 1356061 h 2613361"/>
                <a:gd name="connsiteX2" fmla="*/ 2400300 w 8001000"/>
                <a:gd name="connsiteY2" fmla="*/ 517861 h 2613361"/>
                <a:gd name="connsiteX3" fmla="*/ 4191000 w 8001000"/>
                <a:gd name="connsiteY3" fmla="*/ 30181 h 2613361"/>
                <a:gd name="connsiteX4" fmla="*/ 6339840 w 8001000"/>
                <a:gd name="connsiteY4" fmla="*/ 121621 h 2613361"/>
                <a:gd name="connsiteX5" fmla="*/ 8001000 w 8001000"/>
                <a:gd name="connsiteY5" fmla="*/ 689311 h 2613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1000" h="2613361">
                  <a:moveTo>
                    <a:pt x="0" y="2613361"/>
                  </a:moveTo>
                  <a:cubicBezTo>
                    <a:pt x="304800" y="2149811"/>
                    <a:pt x="666750" y="1705311"/>
                    <a:pt x="1066800" y="1356061"/>
                  </a:cubicBezTo>
                  <a:cubicBezTo>
                    <a:pt x="1466850" y="1006811"/>
                    <a:pt x="1879600" y="738841"/>
                    <a:pt x="2400300" y="517861"/>
                  </a:cubicBezTo>
                  <a:cubicBezTo>
                    <a:pt x="2921000" y="296881"/>
                    <a:pt x="3534410" y="96221"/>
                    <a:pt x="4191000" y="30181"/>
                  </a:cubicBezTo>
                  <a:cubicBezTo>
                    <a:pt x="4847590" y="-35859"/>
                    <a:pt x="5704840" y="11766"/>
                    <a:pt x="6339840" y="121621"/>
                  </a:cubicBezTo>
                  <a:cubicBezTo>
                    <a:pt x="6974840" y="231476"/>
                    <a:pt x="7486650" y="481348"/>
                    <a:pt x="8001000" y="689311"/>
                  </a:cubicBezTo>
                </a:path>
              </a:pathLst>
            </a:custGeom>
            <a:noFill/>
            <a:ln>
              <a:solidFill>
                <a:srgbClr val="0067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cxnSp>
          <p:nvCxnSpPr>
            <p:cNvPr id="6" name="直接箭头连接符 5"/>
            <p:cNvCxnSpPr/>
            <p:nvPr/>
          </p:nvCxnSpPr>
          <p:spPr>
            <a:xfrm flipV="1">
              <a:off x="8557260" y="2686050"/>
              <a:ext cx="388620" cy="571500"/>
            </a:xfrm>
            <a:prstGeom prst="straightConnector1">
              <a:avLst/>
            </a:prstGeom>
            <a:ln w="19050">
              <a:solidFill>
                <a:srgbClr val="0067B0"/>
              </a:solidFill>
              <a:tailEnd type="arrow"/>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rot="18958258">
            <a:off x="1668493" y="3765233"/>
            <a:ext cx="505361" cy="320703"/>
            <a:chOff x="2903220" y="280488"/>
            <a:chExt cx="746760" cy="473892"/>
          </a:xfrm>
          <a:solidFill>
            <a:schemeClr val="tx1">
              <a:lumMod val="65000"/>
              <a:lumOff val="35000"/>
            </a:schemeClr>
          </a:solidFill>
        </p:grpSpPr>
        <p:sp>
          <p:nvSpPr>
            <p:cNvPr id="8" name="矩形 7"/>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41" dirty="0">
                  <a:latin typeface="Arial" panose="020B0604020202020204" pitchFamily="34" charset="0"/>
                  <a:ea typeface="微软雅黑" panose="020B0503020204020204" pitchFamily="34" charset="-122"/>
                  <a:sym typeface="Arial" panose="020B0604020202020204" pitchFamily="34" charset="0"/>
                </a:rPr>
                <a:t>2012</a:t>
              </a:r>
              <a:endParaRPr lang="zh-CN" altLang="en-US" sz="1868"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等腰三角形 8"/>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9"/>
          <p:cNvGrpSpPr/>
          <p:nvPr/>
        </p:nvGrpSpPr>
        <p:grpSpPr>
          <a:xfrm rot="8938009">
            <a:off x="2843905" y="3182988"/>
            <a:ext cx="505361" cy="320700"/>
            <a:chOff x="2903220" y="280488"/>
            <a:chExt cx="746760" cy="473892"/>
          </a:xfrm>
          <a:solidFill>
            <a:schemeClr val="tx1">
              <a:lumMod val="65000"/>
              <a:lumOff val="35000"/>
            </a:schemeClr>
          </a:solidFill>
        </p:grpSpPr>
        <p:sp>
          <p:nvSpPr>
            <p:cNvPr id="11" name="矩形 10"/>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41" dirty="0">
                  <a:latin typeface="Arial" panose="020B0604020202020204" pitchFamily="34" charset="0"/>
                  <a:ea typeface="微软雅黑" panose="020B0503020204020204" pitchFamily="34" charset="-122"/>
                  <a:sym typeface="Arial" panose="020B0604020202020204" pitchFamily="34" charset="0"/>
                </a:rPr>
                <a:t>2013</a:t>
              </a:r>
              <a:endParaRPr lang="zh-CN" altLang="en-US" sz="1141" dirty="0">
                <a:latin typeface="Arial" panose="020B0604020202020204" pitchFamily="34" charset="0"/>
                <a:ea typeface="微软雅黑" panose="020B0503020204020204" pitchFamily="34" charset="-122"/>
                <a:sym typeface="Arial" panose="020B0604020202020204" pitchFamily="34" charset="0"/>
              </a:endParaRPr>
            </a:p>
          </p:txBody>
        </p:sp>
        <p:sp>
          <p:nvSpPr>
            <p:cNvPr id="12" name="等腰三角形 11"/>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4"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组合 12"/>
          <p:cNvGrpSpPr/>
          <p:nvPr/>
        </p:nvGrpSpPr>
        <p:grpSpPr>
          <a:xfrm rot="20658534">
            <a:off x="4272037" y="2519566"/>
            <a:ext cx="505361" cy="320703"/>
            <a:chOff x="2903220" y="280488"/>
            <a:chExt cx="746760" cy="473892"/>
          </a:xfrm>
          <a:solidFill>
            <a:schemeClr val="tx1">
              <a:lumMod val="65000"/>
              <a:lumOff val="35000"/>
            </a:schemeClr>
          </a:solidFill>
        </p:grpSpPr>
        <p:sp>
          <p:nvSpPr>
            <p:cNvPr id="14" name="矩形 13"/>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41" dirty="0">
                  <a:latin typeface="Arial" panose="020B0604020202020204" pitchFamily="34" charset="0"/>
                  <a:ea typeface="微软雅黑" panose="020B0503020204020204" pitchFamily="34" charset="-122"/>
                  <a:sym typeface="Arial" panose="020B0604020202020204" pitchFamily="34" charset="0"/>
                </a:rPr>
                <a:t>2014</a:t>
              </a:r>
              <a:endParaRPr lang="zh-CN" altLang="en-US" sz="1141"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等腰三角形 14"/>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组合 15"/>
          <p:cNvGrpSpPr/>
          <p:nvPr/>
        </p:nvGrpSpPr>
        <p:grpSpPr>
          <a:xfrm rot="10800000">
            <a:off x="5824143" y="2612421"/>
            <a:ext cx="505361" cy="320703"/>
            <a:chOff x="2903220" y="280488"/>
            <a:chExt cx="746760" cy="473892"/>
          </a:xfrm>
          <a:solidFill>
            <a:schemeClr val="tx1">
              <a:lumMod val="65000"/>
              <a:lumOff val="35000"/>
            </a:schemeClr>
          </a:solidFill>
        </p:grpSpPr>
        <p:sp>
          <p:nvSpPr>
            <p:cNvPr id="17" name="矩形 16"/>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41" dirty="0">
                  <a:latin typeface="Arial" panose="020B0604020202020204" pitchFamily="34" charset="0"/>
                  <a:ea typeface="微软雅黑" panose="020B0503020204020204" pitchFamily="34" charset="-122"/>
                  <a:sym typeface="Arial" panose="020B0604020202020204" pitchFamily="34" charset="0"/>
                </a:rPr>
                <a:t>2015</a:t>
              </a:r>
              <a:endParaRPr lang="zh-CN" altLang="en-US" sz="1141" dirty="0">
                <a:latin typeface="Arial" panose="020B0604020202020204" pitchFamily="34" charset="0"/>
                <a:ea typeface="微软雅黑" panose="020B0503020204020204" pitchFamily="34" charset="-122"/>
                <a:sym typeface="Arial" panose="020B0604020202020204" pitchFamily="34" charset="0"/>
              </a:endParaRPr>
            </a:p>
          </p:txBody>
        </p:sp>
        <p:sp>
          <p:nvSpPr>
            <p:cNvPr id="18" name="等腰三角形 17"/>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1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组合 18"/>
          <p:cNvGrpSpPr/>
          <p:nvPr/>
        </p:nvGrpSpPr>
        <p:grpSpPr>
          <a:xfrm rot="1114118">
            <a:off x="7420288" y="2645507"/>
            <a:ext cx="505361" cy="320703"/>
            <a:chOff x="2903220" y="280488"/>
            <a:chExt cx="746760" cy="473892"/>
          </a:xfrm>
          <a:solidFill>
            <a:schemeClr val="tx1">
              <a:lumMod val="65000"/>
              <a:lumOff val="35000"/>
            </a:schemeClr>
          </a:solidFill>
        </p:grpSpPr>
        <p:sp>
          <p:nvSpPr>
            <p:cNvPr id="20" name="矩形 19"/>
            <p:cNvSpPr/>
            <p:nvPr/>
          </p:nvSpPr>
          <p:spPr>
            <a:xfrm>
              <a:off x="2903220" y="480060"/>
              <a:ext cx="746760" cy="2743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41" dirty="0">
                  <a:latin typeface="Arial" panose="020B0604020202020204" pitchFamily="34" charset="0"/>
                  <a:ea typeface="微软雅黑" panose="020B0503020204020204" pitchFamily="34" charset="-122"/>
                  <a:sym typeface="Arial" panose="020B0604020202020204" pitchFamily="34" charset="0"/>
                </a:rPr>
                <a:t>2016</a:t>
              </a:r>
              <a:endParaRPr lang="zh-CN" altLang="en-US" sz="1141" dirty="0">
                <a:latin typeface="Arial" panose="020B0604020202020204" pitchFamily="34" charset="0"/>
                <a:ea typeface="微软雅黑" panose="020B0503020204020204" pitchFamily="34" charset="-122"/>
                <a:sym typeface="Arial" panose="020B0604020202020204" pitchFamily="34" charset="0"/>
              </a:endParaRPr>
            </a:p>
          </p:txBody>
        </p:sp>
        <p:sp>
          <p:nvSpPr>
            <p:cNvPr id="21" name="等腰三角形 20"/>
            <p:cNvSpPr/>
            <p:nvPr/>
          </p:nvSpPr>
          <p:spPr>
            <a:xfrm>
              <a:off x="3089910" y="280488"/>
              <a:ext cx="373380" cy="26670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组合 21"/>
          <p:cNvGrpSpPr/>
          <p:nvPr/>
        </p:nvGrpSpPr>
        <p:grpSpPr>
          <a:xfrm>
            <a:off x="1057974" y="3166574"/>
            <a:ext cx="642013" cy="657410"/>
            <a:chOff x="877075" y="3059462"/>
            <a:chExt cx="619125" cy="633972"/>
          </a:xfrm>
        </p:grpSpPr>
        <p:grpSp>
          <p:nvGrpSpPr>
            <p:cNvPr id="23" name="组合 22"/>
            <p:cNvGrpSpPr/>
            <p:nvPr/>
          </p:nvGrpSpPr>
          <p:grpSpPr>
            <a:xfrm>
              <a:off x="877075" y="3059462"/>
              <a:ext cx="619125" cy="63397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TextBox 42"/>
            <p:cNvSpPr txBox="1"/>
            <p:nvPr/>
          </p:nvSpPr>
          <p:spPr>
            <a:xfrm rot="20085162">
              <a:off x="902497" y="3207271"/>
              <a:ext cx="592372" cy="338356"/>
            </a:xfrm>
            <a:prstGeom prst="rect">
              <a:avLst/>
            </a:prstGeom>
            <a:noFill/>
          </p:spPr>
          <p:txBody>
            <a:bodyPr wrap="none" rtlCol="0">
              <a:spAutoFit/>
            </a:bodyPr>
            <a:lstStyle/>
            <a:p>
              <a:r>
                <a:rPr lang="zh-CN" altLang="en-US" sz="1659" dirty="0">
                  <a:solidFill>
                    <a:srgbClr val="03A9F3"/>
                  </a:solidFill>
                  <a:ea typeface="微软雅黑" panose="020B0503020204020204" pitchFamily="34" charset="-122"/>
                  <a:sym typeface="Arial" panose="020B0604020202020204" pitchFamily="34" charset="0"/>
                </a:rPr>
                <a:t>启航</a:t>
              </a:r>
              <a:endParaRPr lang="zh-CN" altLang="en-US" sz="1868" dirty="0">
                <a:solidFill>
                  <a:srgbClr val="03A9F3"/>
                </a:solidFill>
                <a:ea typeface="微软雅黑" panose="020B0503020204020204" pitchFamily="34" charset="-122"/>
                <a:sym typeface="Arial" panose="020B0604020202020204" pitchFamily="34" charset="0"/>
              </a:endParaRPr>
            </a:p>
          </p:txBody>
        </p:sp>
      </p:grpSp>
      <p:grpSp>
        <p:nvGrpSpPr>
          <p:cNvPr id="27" name="组合 26"/>
          <p:cNvGrpSpPr/>
          <p:nvPr/>
        </p:nvGrpSpPr>
        <p:grpSpPr>
          <a:xfrm>
            <a:off x="3132732" y="3577021"/>
            <a:ext cx="653519" cy="657410"/>
            <a:chOff x="2877864" y="3455276"/>
            <a:chExt cx="630220" cy="633972"/>
          </a:xfrm>
        </p:grpSpPr>
        <p:grpSp>
          <p:nvGrpSpPr>
            <p:cNvPr id="28" name="组合 27"/>
            <p:cNvGrpSpPr/>
            <p:nvPr/>
          </p:nvGrpSpPr>
          <p:grpSpPr>
            <a:xfrm>
              <a:off x="2877864" y="3455276"/>
              <a:ext cx="619125" cy="63397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椭圆 3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9" name="TextBox 43"/>
            <p:cNvSpPr txBox="1"/>
            <p:nvPr/>
          </p:nvSpPr>
          <p:spPr>
            <a:xfrm rot="19571467">
              <a:off x="2915713" y="3573625"/>
              <a:ext cx="592371" cy="338356"/>
            </a:xfrm>
            <a:prstGeom prst="rect">
              <a:avLst/>
            </a:prstGeom>
            <a:noFill/>
          </p:spPr>
          <p:txBody>
            <a:bodyPr wrap="none" rtlCol="0">
              <a:spAutoFit/>
            </a:bodyPr>
            <a:lstStyle/>
            <a:p>
              <a:r>
                <a:rPr lang="zh-CN" altLang="en-US" sz="1659" dirty="0">
                  <a:solidFill>
                    <a:srgbClr val="03A9F3"/>
                  </a:solidFill>
                  <a:ea typeface="微软雅黑" panose="020B0503020204020204" pitchFamily="34" charset="-122"/>
                  <a:sym typeface="Arial" panose="020B0604020202020204" pitchFamily="34" charset="0"/>
                </a:rPr>
                <a:t>拼搏</a:t>
              </a:r>
            </a:p>
          </p:txBody>
        </p:sp>
      </p:grpSp>
      <p:grpSp>
        <p:nvGrpSpPr>
          <p:cNvPr id="32" name="组合 31"/>
          <p:cNvGrpSpPr/>
          <p:nvPr/>
        </p:nvGrpSpPr>
        <p:grpSpPr>
          <a:xfrm>
            <a:off x="3996402" y="1693781"/>
            <a:ext cx="668773" cy="657410"/>
            <a:chOff x="3710746" y="1639176"/>
            <a:chExt cx="644931" cy="633972"/>
          </a:xfrm>
        </p:grpSpPr>
        <p:grpSp>
          <p:nvGrpSpPr>
            <p:cNvPr id="33" name="组合 32"/>
            <p:cNvGrpSpPr/>
            <p:nvPr/>
          </p:nvGrpSpPr>
          <p:grpSpPr>
            <a:xfrm>
              <a:off x="3723650" y="1639176"/>
              <a:ext cx="619125" cy="63397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44"/>
            <p:cNvSpPr txBox="1"/>
            <p:nvPr/>
          </p:nvSpPr>
          <p:spPr>
            <a:xfrm rot="20721555">
              <a:off x="3710746" y="1806614"/>
              <a:ext cx="644931" cy="369644"/>
            </a:xfrm>
            <a:prstGeom prst="rect">
              <a:avLst/>
            </a:prstGeom>
            <a:noFill/>
          </p:spPr>
          <p:txBody>
            <a:bodyPr wrap="none" rtlCol="0">
              <a:spAutoFit/>
            </a:bodyPr>
            <a:lstStyle/>
            <a:p>
              <a:r>
                <a:rPr lang="zh-CN" altLang="en-US" sz="1868" dirty="0">
                  <a:solidFill>
                    <a:srgbClr val="03A9F3"/>
                  </a:solidFill>
                  <a:ea typeface="微软雅黑" panose="020B0503020204020204" pitchFamily="34" charset="-122"/>
                  <a:sym typeface="Arial" panose="020B0604020202020204" pitchFamily="34" charset="0"/>
                </a:rPr>
                <a:t>飞跃</a:t>
              </a:r>
              <a:endParaRPr lang="zh-CN" altLang="en-US" sz="1659" dirty="0">
                <a:solidFill>
                  <a:srgbClr val="03A9F3"/>
                </a:solidFill>
                <a:ea typeface="微软雅黑" panose="020B0503020204020204" pitchFamily="34" charset="-122"/>
                <a:sym typeface="Arial" panose="020B0604020202020204" pitchFamily="34" charset="0"/>
              </a:endParaRPr>
            </a:p>
          </p:txBody>
        </p:sp>
      </p:grpSp>
      <p:grpSp>
        <p:nvGrpSpPr>
          <p:cNvPr id="37" name="组合 36"/>
          <p:cNvGrpSpPr/>
          <p:nvPr/>
        </p:nvGrpSpPr>
        <p:grpSpPr>
          <a:xfrm>
            <a:off x="5824149" y="3075675"/>
            <a:ext cx="693754" cy="657410"/>
            <a:chOff x="5473327" y="2971804"/>
            <a:chExt cx="669021" cy="633972"/>
          </a:xfrm>
        </p:grpSpPr>
        <p:grpSp>
          <p:nvGrpSpPr>
            <p:cNvPr id="38" name="组合 37"/>
            <p:cNvGrpSpPr/>
            <p:nvPr/>
          </p:nvGrpSpPr>
          <p:grpSpPr>
            <a:xfrm>
              <a:off x="5473327" y="2971804"/>
              <a:ext cx="619125" cy="633972"/>
              <a:chOff x="304800" y="673100"/>
              <a:chExt cx="4000500" cy="4000500"/>
            </a:xfrm>
            <a:effectLst>
              <a:outerShdw blurRad="444500" dist="254000" dir="8100000" algn="tr" rotWithShape="0">
                <a:prstClr val="black">
                  <a:alpha val="50000"/>
                </a:prstClr>
              </a:outerShdw>
            </a:effectLst>
          </p:grpSpPr>
          <p:sp>
            <p:nvSpPr>
              <p:cNvPr id="40" name="同心圆 3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椭圆 4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9" name="TextBox 45"/>
            <p:cNvSpPr txBox="1"/>
            <p:nvPr/>
          </p:nvSpPr>
          <p:spPr>
            <a:xfrm>
              <a:off x="5497417" y="3118580"/>
              <a:ext cx="644931" cy="369644"/>
            </a:xfrm>
            <a:prstGeom prst="rect">
              <a:avLst/>
            </a:prstGeom>
            <a:noFill/>
          </p:spPr>
          <p:txBody>
            <a:bodyPr wrap="none" rtlCol="0">
              <a:spAutoFit/>
            </a:bodyPr>
            <a:lstStyle/>
            <a:p>
              <a:r>
                <a:rPr lang="zh-CN" altLang="en-US" sz="1868" dirty="0">
                  <a:solidFill>
                    <a:srgbClr val="03A9F3"/>
                  </a:solidFill>
                  <a:ea typeface="微软雅黑" panose="020B0503020204020204" pitchFamily="34" charset="-122"/>
                  <a:sym typeface="Arial" panose="020B0604020202020204" pitchFamily="34" charset="0"/>
                </a:rPr>
                <a:t>创新</a:t>
              </a:r>
              <a:endParaRPr lang="zh-CN" altLang="en-US" sz="1659" dirty="0">
                <a:solidFill>
                  <a:srgbClr val="03A9F3"/>
                </a:solidFill>
                <a:ea typeface="微软雅黑" panose="020B0503020204020204" pitchFamily="34" charset="-122"/>
                <a:sym typeface="Arial" panose="020B0604020202020204" pitchFamily="34" charset="0"/>
              </a:endParaRPr>
            </a:p>
          </p:txBody>
        </p:sp>
      </p:grpSp>
      <p:grpSp>
        <p:nvGrpSpPr>
          <p:cNvPr id="42" name="组合 41"/>
          <p:cNvGrpSpPr/>
          <p:nvPr/>
        </p:nvGrpSpPr>
        <p:grpSpPr>
          <a:xfrm>
            <a:off x="7615050" y="1833960"/>
            <a:ext cx="668773" cy="657410"/>
            <a:chOff x="7200384" y="1774359"/>
            <a:chExt cx="644931" cy="633972"/>
          </a:xfrm>
        </p:grpSpPr>
        <p:grpSp>
          <p:nvGrpSpPr>
            <p:cNvPr id="43" name="组合 42"/>
            <p:cNvGrpSpPr/>
            <p:nvPr/>
          </p:nvGrpSpPr>
          <p:grpSpPr>
            <a:xfrm>
              <a:off x="7213287" y="1774359"/>
              <a:ext cx="619125" cy="633972"/>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rgbClr val="03A9F3"/>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Box 46"/>
            <p:cNvSpPr txBox="1"/>
            <p:nvPr/>
          </p:nvSpPr>
          <p:spPr>
            <a:xfrm rot="1067031">
              <a:off x="7200384" y="1935129"/>
              <a:ext cx="644931" cy="369644"/>
            </a:xfrm>
            <a:prstGeom prst="rect">
              <a:avLst/>
            </a:prstGeom>
            <a:noFill/>
          </p:spPr>
          <p:txBody>
            <a:bodyPr wrap="none" rtlCol="0">
              <a:spAutoFit/>
            </a:bodyPr>
            <a:lstStyle/>
            <a:p>
              <a:r>
                <a:rPr lang="zh-CN" altLang="en-US" sz="1868" dirty="0">
                  <a:solidFill>
                    <a:srgbClr val="03A9F3"/>
                  </a:solidFill>
                  <a:ea typeface="微软雅黑" panose="020B0503020204020204" pitchFamily="34" charset="-122"/>
                  <a:sym typeface="Arial" panose="020B0604020202020204" pitchFamily="34" charset="0"/>
                </a:rPr>
                <a:t>辉煌</a:t>
              </a:r>
            </a:p>
          </p:txBody>
        </p:sp>
      </p:grpSp>
      <p:sp>
        <p:nvSpPr>
          <p:cNvPr id="47" name="TextBox 47"/>
          <p:cNvSpPr txBox="1"/>
          <p:nvPr/>
        </p:nvSpPr>
        <p:spPr>
          <a:xfrm>
            <a:off x="1184250" y="920185"/>
            <a:ext cx="1636987" cy="383310"/>
          </a:xfrm>
          <a:prstGeom prst="rect">
            <a:avLst/>
          </a:prstGeom>
          <a:noFill/>
        </p:spPr>
        <p:txBody>
          <a:bodyPr wrap="none" rtlCol="0">
            <a:spAutoFit/>
          </a:bodyPr>
          <a:lstStyle/>
          <a:p>
            <a:r>
              <a:rPr lang="zh-CN" altLang="en-US" sz="1868" dirty="0">
                <a:solidFill>
                  <a:srgbClr val="0067B0"/>
                </a:solidFill>
                <a:ea typeface="微软雅黑" panose="020B0503020204020204" pitchFamily="34" charset="-122"/>
                <a:sym typeface="Arial" panose="020B0604020202020204" pitchFamily="34" charset="0"/>
              </a:rPr>
              <a:t>企业发展历程</a:t>
            </a:r>
          </a:p>
        </p:txBody>
      </p:sp>
      <p:sp>
        <p:nvSpPr>
          <p:cNvPr id="48" name="TextBox 48"/>
          <p:cNvSpPr txBox="1"/>
          <p:nvPr/>
        </p:nvSpPr>
        <p:spPr>
          <a:xfrm>
            <a:off x="1053510" y="1303173"/>
            <a:ext cx="2660216" cy="867930"/>
          </a:xfrm>
          <a:prstGeom prst="rect">
            <a:avLst/>
          </a:prstGeom>
          <a:noFill/>
        </p:spPr>
        <p:txBody>
          <a:bodyPr wrap="square" rtlCol="0">
            <a:spAutoFit/>
          </a:bodyPr>
          <a:lstStyle/>
          <a:p>
            <a:r>
              <a:rPr lang="zh-CN" altLang="en-US" sz="1244"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49" name="TextBox 54"/>
          <p:cNvSpPr txBox="1"/>
          <p:nvPr/>
        </p:nvSpPr>
        <p:spPr>
          <a:xfrm>
            <a:off x="5594318" y="1278580"/>
            <a:ext cx="1101662" cy="1209498"/>
          </a:xfrm>
          <a:prstGeom prst="rect">
            <a:avLst/>
          </a:prstGeom>
          <a:noFill/>
        </p:spPr>
        <p:txBody>
          <a:bodyPr wrap="square" rtlCol="0">
            <a:spAutoFit/>
          </a:bodyPr>
          <a:lstStyle/>
          <a:p>
            <a:r>
              <a:rPr lang="zh-CN" altLang="en-US" sz="1037"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0" name="TextBox 55"/>
          <p:cNvSpPr txBox="1"/>
          <p:nvPr/>
        </p:nvSpPr>
        <p:spPr>
          <a:xfrm rot="19800000">
            <a:off x="2133673" y="2296916"/>
            <a:ext cx="1101662" cy="964880"/>
          </a:xfrm>
          <a:prstGeom prst="rect">
            <a:avLst/>
          </a:prstGeom>
          <a:noFill/>
        </p:spPr>
        <p:txBody>
          <a:bodyPr wrap="square" rtlCol="0">
            <a:spAutoFit/>
          </a:bodyPr>
          <a:lstStyle/>
          <a:p>
            <a:r>
              <a:rPr lang="zh-CN" altLang="en-US" sz="933" dirty="0">
                <a:solidFill>
                  <a:schemeClr val="tx1">
                    <a:lumMod val="85000"/>
                    <a:lumOff val="1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1" name="TextBox 56"/>
          <p:cNvSpPr txBox="1"/>
          <p:nvPr/>
        </p:nvSpPr>
        <p:spPr>
          <a:xfrm rot="18900000">
            <a:off x="1877164" y="3900730"/>
            <a:ext cx="1101662" cy="964880"/>
          </a:xfrm>
          <a:prstGeom prst="rect">
            <a:avLst/>
          </a:prstGeom>
          <a:noFill/>
        </p:spPr>
        <p:txBody>
          <a:bodyPr wrap="square" rtlCol="0">
            <a:spAutoFit/>
          </a:bodyPr>
          <a:lstStyle/>
          <a:p>
            <a:r>
              <a:rPr lang="zh-CN" altLang="en-US" sz="933"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2" name="TextBox 57"/>
          <p:cNvSpPr txBox="1"/>
          <p:nvPr/>
        </p:nvSpPr>
        <p:spPr>
          <a:xfrm rot="20700000">
            <a:off x="4200973" y="2920608"/>
            <a:ext cx="1101662" cy="964880"/>
          </a:xfrm>
          <a:prstGeom prst="rect">
            <a:avLst/>
          </a:prstGeom>
          <a:noFill/>
        </p:spPr>
        <p:txBody>
          <a:bodyPr wrap="square" rtlCol="0">
            <a:spAutoFit/>
          </a:bodyPr>
          <a:lstStyle/>
          <a:p>
            <a:r>
              <a:rPr lang="zh-CN" altLang="en-US" sz="933"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3" name="TextBox 58"/>
          <p:cNvSpPr txBox="1"/>
          <p:nvPr/>
        </p:nvSpPr>
        <p:spPr>
          <a:xfrm rot="900000">
            <a:off x="6937421" y="3039094"/>
            <a:ext cx="1101662" cy="964880"/>
          </a:xfrm>
          <a:prstGeom prst="rect">
            <a:avLst/>
          </a:prstGeom>
          <a:noFill/>
        </p:spPr>
        <p:txBody>
          <a:bodyPr wrap="square" rtlCol="0">
            <a:spAutoFit/>
          </a:bodyPr>
          <a:lstStyle/>
          <a:p>
            <a:r>
              <a:rPr lang="zh-CN" altLang="en-US" sz="933"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p>
        </p:txBody>
      </p:sp>
      <p:sp>
        <p:nvSpPr>
          <p:cNvPr id="54" name="文本框 53"/>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4154118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7"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1000"/>
                                        <p:tgtEl>
                                          <p:spTgt spid="3"/>
                                        </p:tgtEl>
                                      </p:cBhvr>
                                    </p:animEffect>
                                    <p:anim calcmode="lin" valueType="num">
                                      <p:cBhvr>
                                        <p:cTn id="17" dur="1000" fill="hold"/>
                                        <p:tgtEl>
                                          <p:spTgt spid="3"/>
                                        </p:tgtEl>
                                        <p:attrNameLst>
                                          <p:attrName>ppt_x</p:attrName>
                                        </p:attrNameLst>
                                      </p:cBhvr>
                                      <p:tavLst>
                                        <p:tav tm="0">
                                          <p:val>
                                            <p:strVal val="#ppt_x"/>
                                          </p:val>
                                        </p:tav>
                                        <p:tav tm="100000">
                                          <p:val>
                                            <p:strVal val="#ppt_x"/>
                                          </p:val>
                                        </p:tav>
                                      </p:tavLst>
                                    </p:anim>
                                    <p:anim calcmode="lin" valueType="num">
                                      <p:cBhvr>
                                        <p:cTn id="18"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anim calcmode="lin" valueType="num">
                                      <p:cBhvr>
                                        <p:cTn id="24" dur="1000" fill="hold"/>
                                        <p:tgtEl>
                                          <p:spTgt spid="47"/>
                                        </p:tgtEl>
                                        <p:attrNameLst>
                                          <p:attrName>ppt_x</p:attrName>
                                        </p:attrNameLst>
                                      </p:cBhvr>
                                      <p:tavLst>
                                        <p:tav tm="0">
                                          <p:val>
                                            <p:strVal val="#ppt_x"/>
                                          </p:val>
                                        </p:tav>
                                        <p:tav tm="100000">
                                          <p:val>
                                            <p:strVal val="#ppt_x"/>
                                          </p:val>
                                        </p:tav>
                                      </p:tavLst>
                                    </p:anim>
                                    <p:anim calcmode="lin" valueType="num">
                                      <p:cBhvr>
                                        <p:cTn id="25" dur="1000" fill="hold"/>
                                        <p:tgtEl>
                                          <p:spTgt spid="47"/>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18" presetClass="entr" presetSubtype="3"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Effect transition="in" filter="strips(upRight)">
                                      <p:cBhvr>
                                        <p:cTn id="29" dur="500"/>
                                        <p:tgtEl>
                                          <p:spTgt spid="48"/>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left)">
                                      <p:cBhvr>
                                        <p:cTn id="34" dur="1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fltVal val="0"/>
                                          </p:val>
                                        </p:tav>
                                        <p:tav tm="100000">
                                          <p:val>
                                            <p:strVal val="#ppt_w"/>
                                          </p:val>
                                        </p:tav>
                                      </p:tavLst>
                                    </p:anim>
                                    <p:anim calcmode="lin" valueType="num">
                                      <p:cBhvr>
                                        <p:cTn id="40" dur="500" fill="hold"/>
                                        <p:tgtEl>
                                          <p:spTgt spid="7"/>
                                        </p:tgtEl>
                                        <p:attrNameLst>
                                          <p:attrName>ppt_h</p:attrName>
                                        </p:attrNameLst>
                                      </p:cBhvr>
                                      <p:tavLst>
                                        <p:tav tm="0">
                                          <p:val>
                                            <p:fltVal val="0"/>
                                          </p:val>
                                        </p:tav>
                                        <p:tav tm="100000">
                                          <p:val>
                                            <p:strVal val="#ppt_h"/>
                                          </p:val>
                                        </p:tav>
                                      </p:tavLst>
                                    </p:anim>
                                    <p:animEffect transition="in" filter="fade">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22"/>
                                        </p:tgtEl>
                                        <p:attrNameLst>
                                          <p:attrName>style.visibility</p:attrName>
                                        </p:attrNameLst>
                                      </p:cBhvr>
                                      <p:to>
                                        <p:strVal val="visible"/>
                                      </p:to>
                                    </p:set>
                                    <p:anim calcmode="lin" valueType="num">
                                      <p:cBhvr additive="base">
                                        <p:cTn id="46" dur="500" fill="hold"/>
                                        <p:tgtEl>
                                          <p:spTgt spid="22"/>
                                        </p:tgtEl>
                                        <p:attrNameLst>
                                          <p:attrName>ppt_x</p:attrName>
                                        </p:attrNameLst>
                                      </p:cBhvr>
                                      <p:tavLst>
                                        <p:tav tm="0">
                                          <p:val>
                                            <p:strVal val="0-#ppt_w/2"/>
                                          </p:val>
                                        </p:tav>
                                        <p:tav tm="100000">
                                          <p:val>
                                            <p:strVal val="#ppt_x"/>
                                          </p:val>
                                        </p:tav>
                                      </p:tavLst>
                                    </p:anim>
                                    <p:anim calcmode="lin" valueType="num">
                                      <p:cBhvr additive="base">
                                        <p:cTn id="47"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1" fill="hold" grpId="0" nodeType="click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up)">
                                      <p:cBhvr>
                                        <p:cTn id="52" dur="500"/>
                                        <p:tgtEl>
                                          <p:spTgt spid="51"/>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fill="hold"/>
                                        <p:tgtEl>
                                          <p:spTgt spid="27"/>
                                        </p:tgtEl>
                                        <p:attrNameLst>
                                          <p:attrName>ppt_x</p:attrName>
                                        </p:attrNameLst>
                                      </p:cBhvr>
                                      <p:tavLst>
                                        <p:tav tm="0">
                                          <p:val>
                                            <p:strVal val="#ppt_x"/>
                                          </p:val>
                                        </p:tav>
                                        <p:tav tm="100000">
                                          <p:val>
                                            <p:strVal val="#ppt_x"/>
                                          </p:val>
                                        </p:tav>
                                      </p:tavLst>
                                    </p:anim>
                                    <p:anim calcmode="lin" valueType="num">
                                      <p:cBhvr additive="base">
                                        <p:cTn id="65"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2" presetClass="entr" presetSubtype="4" fill="hold" grpId="0" nodeType="clickEffect">
                                  <p:stCondLst>
                                    <p:cond delay="0"/>
                                  </p:stCondLst>
                                  <p:childTnLst>
                                    <p:set>
                                      <p:cBhvr>
                                        <p:cTn id="69" dur="1" fill="hold">
                                          <p:stCondLst>
                                            <p:cond delay="0"/>
                                          </p:stCondLst>
                                        </p:cTn>
                                        <p:tgtEl>
                                          <p:spTgt spid="50"/>
                                        </p:tgtEl>
                                        <p:attrNameLst>
                                          <p:attrName>style.visibility</p:attrName>
                                        </p:attrNameLst>
                                      </p:cBhvr>
                                      <p:to>
                                        <p:strVal val="visible"/>
                                      </p:to>
                                    </p:set>
                                    <p:animEffect transition="in" filter="wipe(down)">
                                      <p:cBhvr>
                                        <p:cTn id="70" dur="500"/>
                                        <p:tgtEl>
                                          <p:spTgt spid="50"/>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Effect transition="in" filter="fade">
                                      <p:cBhvr>
                                        <p:cTn id="77" dur="500"/>
                                        <p:tgtEl>
                                          <p:spTgt spid="13"/>
                                        </p:tgtEl>
                                      </p:cBhvr>
                                    </p:animEffect>
                                  </p:childTnLst>
                                </p:cTn>
                              </p:par>
                            </p:childTnLst>
                          </p:cTn>
                        </p:par>
                      </p:childTnLst>
                    </p:cTn>
                  </p:par>
                  <p:par>
                    <p:cTn id="78" fill="hold">
                      <p:stCondLst>
                        <p:cond delay="indefinite"/>
                      </p:stCondLst>
                      <p:childTnLst>
                        <p:par>
                          <p:cTn id="79" fill="hold">
                            <p:stCondLst>
                              <p:cond delay="0"/>
                            </p:stCondLst>
                            <p:childTnLst>
                              <p:par>
                                <p:cTn id="80" presetID="2" presetClass="entr" presetSubtype="1" fill="hold" nodeType="clickEffect">
                                  <p:stCondLst>
                                    <p:cond delay="0"/>
                                  </p:stCondLst>
                                  <p:childTnLst>
                                    <p:set>
                                      <p:cBhvr>
                                        <p:cTn id="81" dur="1" fill="hold">
                                          <p:stCondLst>
                                            <p:cond delay="0"/>
                                          </p:stCondLst>
                                        </p:cTn>
                                        <p:tgtEl>
                                          <p:spTgt spid="32"/>
                                        </p:tgtEl>
                                        <p:attrNameLst>
                                          <p:attrName>style.visibility</p:attrName>
                                        </p:attrNameLst>
                                      </p:cBhvr>
                                      <p:to>
                                        <p:strVal val="visible"/>
                                      </p:to>
                                    </p:set>
                                    <p:anim calcmode="lin" valueType="num">
                                      <p:cBhvr additive="base">
                                        <p:cTn id="82" dur="500" fill="hold"/>
                                        <p:tgtEl>
                                          <p:spTgt spid="32"/>
                                        </p:tgtEl>
                                        <p:attrNameLst>
                                          <p:attrName>ppt_x</p:attrName>
                                        </p:attrNameLst>
                                      </p:cBhvr>
                                      <p:tavLst>
                                        <p:tav tm="0">
                                          <p:val>
                                            <p:strVal val="#ppt_x"/>
                                          </p:val>
                                        </p:tav>
                                        <p:tav tm="100000">
                                          <p:val>
                                            <p:strVal val="#ppt_x"/>
                                          </p:val>
                                        </p:tav>
                                      </p:tavLst>
                                    </p:anim>
                                    <p:anim calcmode="lin" valueType="num">
                                      <p:cBhvr additive="base">
                                        <p:cTn id="83" dur="500" fill="hold"/>
                                        <p:tgtEl>
                                          <p:spTgt spid="32"/>
                                        </p:tgtEl>
                                        <p:attrNameLst>
                                          <p:attrName>ppt_y</p:attrName>
                                        </p:attrNameLst>
                                      </p:cBhvr>
                                      <p:tavLst>
                                        <p:tav tm="0">
                                          <p:val>
                                            <p:strVal val="0-#ppt_h/2"/>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1" fill="hold" grpId="0" nodeType="click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wipe(up)">
                                      <p:cBhvr>
                                        <p:cTn id="88" dur="500"/>
                                        <p:tgtEl>
                                          <p:spTgt spid="52"/>
                                        </p:tgtEl>
                                      </p:cBhvr>
                                    </p:animEffect>
                                  </p:childTnLst>
                                </p:cTn>
                              </p:par>
                            </p:childTnLst>
                          </p:cTn>
                        </p:par>
                      </p:childTnLst>
                    </p:cTn>
                  </p:par>
                  <p:par>
                    <p:cTn id="89" fill="hold">
                      <p:stCondLst>
                        <p:cond delay="indefinite"/>
                      </p:stCondLst>
                      <p:childTnLst>
                        <p:par>
                          <p:cTn id="90" fill="hold">
                            <p:stCondLst>
                              <p:cond delay="0"/>
                            </p:stCondLst>
                            <p:childTnLst>
                              <p:par>
                                <p:cTn id="91" presetID="53" presetClass="entr" presetSubtype="16" fill="hold" nodeType="clickEffect">
                                  <p:stCondLst>
                                    <p:cond delay="0"/>
                                  </p:stCondLst>
                                  <p:childTnLst>
                                    <p:set>
                                      <p:cBhvr>
                                        <p:cTn id="92" dur="1" fill="hold">
                                          <p:stCondLst>
                                            <p:cond delay="0"/>
                                          </p:stCondLst>
                                        </p:cTn>
                                        <p:tgtEl>
                                          <p:spTgt spid="16"/>
                                        </p:tgtEl>
                                        <p:attrNameLst>
                                          <p:attrName>style.visibility</p:attrName>
                                        </p:attrNameLst>
                                      </p:cBhvr>
                                      <p:to>
                                        <p:strVal val="visible"/>
                                      </p:to>
                                    </p:set>
                                    <p:anim calcmode="lin" valueType="num">
                                      <p:cBhvr>
                                        <p:cTn id="93" dur="500" fill="hold"/>
                                        <p:tgtEl>
                                          <p:spTgt spid="16"/>
                                        </p:tgtEl>
                                        <p:attrNameLst>
                                          <p:attrName>ppt_w</p:attrName>
                                        </p:attrNameLst>
                                      </p:cBhvr>
                                      <p:tavLst>
                                        <p:tav tm="0">
                                          <p:val>
                                            <p:fltVal val="0"/>
                                          </p:val>
                                        </p:tav>
                                        <p:tav tm="100000">
                                          <p:val>
                                            <p:strVal val="#ppt_w"/>
                                          </p:val>
                                        </p:tav>
                                      </p:tavLst>
                                    </p:anim>
                                    <p:anim calcmode="lin" valueType="num">
                                      <p:cBhvr>
                                        <p:cTn id="94" dur="500" fill="hold"/>
                                        <p:tgtEl>
                                          <p:spTgt spid="16"/>
                                        </p:tgtEl>
                                        <p:attrNameLst>
                                          <p:attrName>ppt_h</p:attrName>
                                        </p:attrNameLst>
                                      </p:cBhvr>
                                      <p:tavLst>
                                        <p:tav tm="0">
                                          <p:val>
                                            <p:fltVal val="0"/>
                                          </p:val>
                                        </p:tav>
                                        <p:tav tm="100000">
                                          <p:val>
                                            <p:strVal val="#ppt_h"/>
                                          </p:val>
                                        </p:tav>
                                      </p:tavLst>
                                    </p:anim>
                                    <p:animEffect transition="in" filter="fade">
                                      <p:cBhvr>
                                        <p:cTn id="95" dur="500"/>
                                        <p:tgtEl>
                                          <p:spTgt spid="16"/>
                                        </p:tgtEl>
                                      </p:cBhvr>
                                    </p:animEffect>
                                  </p:childTnLst>
                                </p:cTn>
                              </p:par>
                            </p:childTnLst>
                          </p:cTn>
                        </p:par>
                      </p:childTnLst>
                    </p:cTn>
                  </p:par>
                  <p:par>
                    <p:cTn id="96" fill="hold">
                      <p:stCondLst>
                        <p:cond delay="indefinite"/>
                      </p:stCondLst>
                      <p:childTnLst>
                        <p:par>
                          <p:cTn id="97" fill="hold">
                            <p:stCondLst>
                              <p:cond delay="0"/>
                            </p:stCondLst>
                            <p:childTnLst>
                              <p:par>
                                <p:cTn id="98" presetID="2" presetClass="entr" presetSubtype="4" fill="hold" nodeType="click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additive="base">
                                        <p:cTn id="100" dur="500" fill="hold"/>
                                        <p:tgtEl>
                                          <p:spTgt spid="37"/>
                                        </p:tgtEl>
                                        <p:attrNameLst>
                                          <p:attrName>ppt_x</p:attrName>
                                        </p:attrNameLst>
                                      </p:cBhvr>
                                      <p:tavLst>
                                        <p:tav tm="0">
                                          <p:val>
                                            <p:strVal val="#ppt_x"/>
                                          </p:val>
                                        </p:tav>
                                        <p:tav tm="100000">
                                          <p:val>
                                            <p:strVal val="#ppt_x"/>
                                          </p:val>
                                        </p:tav>
                                      </p:tavLst>
                                    </p:anim>
                                    <p:anim calcmode="lin" valueType="num">
                                      <p:cBhvr additive="base">
                                        <p:cTn id="101"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22" presetClass="entr" presetSubtype="4" fill="hold" grpId="0" nodeType="clickEffect">
                                  <p:stCondLst>
                                    <p:cond delay="0"/>
                                  </p:stCondLst>
                                  <p:childTnLst>
                                    <p:set>
                                      <p:cBhvr>
                                        <p:cTn id="105" dur="1" fill="hold">
                                          <p:stCondLst>
                                            <p:cond delay="0"/>
                                          </p:stCondLst>
                                        </p:cTn>
                                        <p:tgtEl>
                                          <p:spTgt spid="49"/>
                                        </p:tgtEl>
                                        <p:attrNameLst>
                                          <p:attrName>style.visibility</p:attrName>
                                        </p:attrNameLst>
                                      </p:cBhvr>
                                      <p:to>
                                        <p:strVal val="visible"/>
                                      </p:to>
                                    </p:set>
                                    <p:animEffect transition="in" filter="wipe(down)">
                                      <p:cBhvr>
                                        <p:cTn id="106" dur="500"/>
                                        <p:tgtEl>
                                          <p:spTgt spid="49"/>
                                        </p:tgtEl>
                                      </p:cBhvr>
                                    </p:animEffect>
                                  </p:childTnLst>
                                </p:cTn>
                              </p:par>
                            </p:childTnLst>
                          </p:cTn>
                        </p:par>
                      </p:childTnLst>
                    </p:cTn>
                  </p:par>
                  <p:par>
                    <p:cTn id="107" fill="hold">
                      <p:stCondLst>
                        <p:cond delay="indefinite"/>
                      </p:stCondLst>
                      <p:childTnLst>
                        <p:par>
                          <p:cTn id="108" fill="hold">
                            <p:stCondLst>
                              <p:cond delay="0"/>
                            </p:stCondLst>
                            <p:childTnLst>
                              <p:par>
                                <p:cTn id="109" presetID="53" presetClass="entr" presetSubtype="16" fill="hold" nodeType="clickEffect">
                                  <p:stCondLst>
                                    <p:cond delay="0"/>
                                  </p:stCondLst>
                                  <p:childTnLst>
                                    <p:set>
                                      <p:cBhvr>
                                        <p:cTn id="110" dur="1" fill="hold">
                                          <p:stCondLst>
                                            <p:cond delay="0"/>
                                          </p:stCondLst>
                                        </p:cTn>
                                        <p:tgtEl>
                                          <p:spTgt spid="19"/>
                                        </p:tgtEl>
                                        <p:attrNameLst>
                                          <p:attrName>style.visibility</p:attrName>
                                        </p:attrNameLst>
                                      </p:cBhvr>
                                      <p:to>
                                        <p:strVal val="visible"/>
                                      </p:to>
                                    </p:set>
                                    <p:anim calcmode="lin" valueType="num">
                                      <p:cBhvr>
                                        <p:cTn id="111" dur="500" fill="hold"/>
                                        <p:tgtEl>
                                          <p:spTgt spid="19"/>
                                        </p:tgtEl>
                                        <p:attrNameLst>
                                          <p:attrName>ppt_w</p:attrName>
                                        </p:attrNameLst>
                                      </p:cBhvr>
                                      <p:tavLst>
                                        <p:tav tm="0">
                                          <p:val>
                                            <p:fltVal val="0"/>
                                          </p:val>
                                        </p:tav>
                                        <p:tav tm="100000">
                                          <p:val>
                                            <p:strVal val="#ppt_w"/>
                                          </p:val>
                                        </p:tav>
                                      </p:tavLst>
                                    </p:anim>
                                    <p:anim calcmode="lin" valueType="num">
                                      <p:cBhvr>
                                        <p:cTn id="112" dur="500" fill="hold"/>
                                        <p:tgtEl>
                                          <p:spTgt spid="19"/>
                                        </p:tgtEl>
                                        <p:attrNameLst>
                                          <p:attrName>ppt_h</p:attrName>
                                        </p:attrNameLst>
                                      </p:cBhvr>
                                      <p:tavLst>
                                        <p:tav tm="0">
                                          <p:val>
                                            <p:fltVal val="0"/>
                                          </p:val>
                                        </p:tav>
                                        <p:tav tm="100000">
                                          <p:val>
                                            <p:strVal val="#ppt_h"/>
                                          </p:val>
                                        </p:tav>
                                      </p:tavLst>
                                    </p:anim>
                                    <p:animEffect transition="in" filter="fade">
                                      <p:cBhvr>
                                        <p:cTn id="113" dur="500"/>
                                        <p:tgtEl>
                                          <p:spTgt spid="19"/>
                                        </p:tgtEl>
                                      </p:cBhvr>
                                    </p:animEffect>
                                  </p:childTnLst>
                                </p:cTn>
                              </p:par>
                            </p:childTnLst>
                          </p:cTn>
                        </p:par>
                      </p:childTnLst>
                    </p:cTn>
                  </p:par>
                  <p:par>
                    <p:cTn id="114" fill="hold">
                      <p:stCondLst>
                        <p:cond delay="indefinite"/>
                      </p:stCondLst>
                      <p:childTnLst>
                        <p:par>
                          <p:cTn id="115" fill="hold">
                            <p:stCondLst>
                              <p:cond delay="0"/>
                            </p:stCondLst>
                            <p:childTnLst>
                              <p:par>
                                <p:cTn id="116" presetID="2" presetClass="entr" presetSubtype="3" fill="hold" nodeType="clickEffect">
                                  <p:stCondLst>
                                    <p:cond delay="0"/>
                                  </p:stCondLst>
                                  <p:childTnLst>
                                    <p:set>
                                      <p:cBhvr>
                                        <p:cTn id="117" dur="1" fill="hold">
                                          <p:stCondLst>
                                            <p:cond delay="0"/>
                                          </p:stCondLst>
                                        </p:cTn>
                                        <p:tgtEl>
                                          <p:spTgt spid="42"/>
                                        </p:tgtEl>
                                        <p:attrNameLst>
                                          <p:attrName>style.visibility</p:attrName>
                                        </p:attrNameLst>
                                      </p:cBhvr>
                                      <p:to>
                                        <p:strVal val="visible"/>
                                      </p:to>
                                    </p:set>
                                    <p:anim calcmode="lin" valueType="num">
                                      <p:cBhvr additive="base">
                                        <p:cTn id="118" dur="500" fill="hold"/>
                                        <p:tgtEl>
                                          <p:spTgt spid="42"/>
                                        </p:tgtEl>
                                        <p:attrNameLst>
                                          <p:attrName>ppt_x</p:attrName>
                                        </p:attrNameLst>
                                      </p:cBhvr>
                                      <p:tavLst>
                                        <p:tav tm="0">
                                          <p:val>
                                            <p:strVal val="1+#ppt_w/2"/>
                                          </p:val>
                                        </p:tav>
                                        <p:tav tm="100000">
                                          <p:val>
                                            <p:strVal val="#ppt_x"/>
                                          </p:val>
                                        </p:tav>
                                      </p:tavLst>
                                    </p:anim>
                                    <p:anim calcmode="lin" valueType="num">
                                      <p:cBhvr additive="base">
                                        <p:cTn id="119" dur="500" fill="hold"/>
                                        <p:tgtEl>
                                          <p:spTgt spid="42"/>
                                        </p:tgtEl>
                                        <p:attrNameLst>
                                          <p:attrName>ppt_y</p:attrName>
                                        </p:attrNameLst>
                                      </p:cBhvr>
                                      <p:tavLst>
                                        <p:tav tm="0">
                                          <p:val>
                                            <p:strVal val="0-#ppt_h/2"/>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22" presetClass="entr" presetSubtype="1" fill="hold" grpId="0" nodeType="clickEffect">
                                  <p:stCondLst>
                                    <p:cond delay="0"/>
                                  </p:stCondLst>
                                  <p:childTnLst>
                                    <p:set>
                                      <p:cBhvr>
                                        <p:cTn id="123" dur="1" fill="hold">
                                          <p:stCondLst>
                                            <p:cond delay="0"/>
                                          </p:stCondLst>
                                        </p:cTn>
                                        <p:tgtEl>
                                          <p:spTgt spid="53"/>
                                        </p:tgtEl>
                                        <p:attrNameLst>
                                          <p:attrName>style.visibility</p:attrName>
                                        </p:attrNameLst>
                                      </p:cBhvr>
                                      <p:to>
                                        <p:strVal val="visible"/>
                                      </p:to>
                                    </p:set>
                                    <p:animEffect transition="in" filter="wipe(up)">
                                      <p:cBhvr>
                                        <p:cTn id="124" dur="500"/>
                                        <p:tgtEl>
                                          <p:spTgt spid="53"/>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grpId="0" nodeType="clickEffect">
                                  <p:stCondLst>
                                    <p:cond delay="0"/>
                                  </p:stCondLst>
                                  <p:childTnLst>
                                    <p:set>
                                      <p:cBhvr>
                                        <p:cTn id="128" dur="1" fill="hold">
                                          <p:stCondLst>
                                            <p:cond delay="0"/>
                                          </p:stCondLst>
                                        </p:cTn>
                                        <p:tgtEl>
                                          <p:spTgt spid="54"/>
                                        </p:tgtEl>
                                        <p:attrNameLst>
                                          <p:attrName>style.visibility</p:attrName>
                                        </p:attrNameLst>
                                      </p:cBhvr>
                                      <p:to>
                                        <p:strVal val="visible"/>
                                      </p:to>
                                    </p:set>
                                    <p:animEffect transition="in" filter="wipe(down)">
                                      <p:cBhvr>
                                        <p:cTn id="12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utoUpdateAnimBg="0"/>
      <p:bldP spid="47" grpId="0"/>
      <p:bldP spid="48" grpId="0"/>
      <p:bldP spid="49" grpId="0"/>
      <p:bldP spid="50" grpId="0"/>
      <p:bldP spid="51" grpId="0"/>
      <p:bldP spid="52"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a:spLocks/>
          </p:cNvSpPr>
          <p:nvPr/>
        </p:nvSpPr>
        <p:spPr bwMode="auto">
          <a:xfrm>
            <a:off x="2399642" y="4406056"/>
            <a:ext cx="934133" cy="627981"/>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rgbClr val="0070C0"/>
          </a:solidFill>
          <a:ln w="57150">
            <a:solidFill>
              <a:schemeClr val="bg1"/>
            </a:solidFill>
          </a:ln>
          <a:effectLst>
            <a:innerShdw blurRad="63500" dist="50800" dir="13500000">
              <a:prstClr val="black">
                <a:alpha val="50000"/>
              </a:prstClr>
            </a:innerShdw>
          </a:effectLst>
          <a:extLst/>
        </p:spPr>
        <p:txBody>
          <a:bodyPr lIns="66852" tIns="33426" rIns="66852" bIns="33426"/>
          <a:lstStyle/>
          <a:p>
            <a:pPr defTabSz="891774" fontAlgn="auto">
              <a:spcBef>
                <a:spcPts val="0"/>
              </a:spcBef>
              <a:spcAft>
                <a:spcPts val="0"/>
              </a:spcAft>
              <a:defRPr/>
            </a:pPr>
            <a:endParaRPr lang="zh-CN" altLang="en-US" sz="1383">
              <a:latin typeface="+mn-lt"/>
              <a:ea typeface="+mn-ea"/>
            </a:endParaRPr>
          </a:p>
        </p:txBody>
      </p:sp>
      <p:sp>
        <p:nvSpPr>
          <p:cNvPr id="42" name="Freeform 8"/>
          <p:cNvSpPr>
            <a:spLocks/>
          </p:cNvSpPr>
          <p:nvPr/>
        </p:nvSpPr>
        <p:spPr bwMode="auto">
          <a:xfrm>
            <a:off x="1465508" y="985513"/>
            <a:ext cx="2839715" cy="3320812"/>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6852" tIns="33426" rIns="66852" bIns="33426"/>
          <a:lstStyle/>
          <a:p>
            <a:pPr defTabSz="891774" fontAlgn="auto">
              <a:spcBef>
                <a:spcPts val="0"/>
              </a:spcBef>
              <a:spcAft>
                <a:spcPts val="0"/>
              </a:spcAft>
              <a:defRPr/>
            </a:pPr>
            <a:endParaRPr lang="zh-CN" altLang="en-US" sz="1383">
              <a:latin typeface="+mn-lt"/>
              <a:ea typeface="+mn-ea"/>
            </a:endParaRPr>
          </a:p>
        </p:txBody>
      </p:sp>
      <p:sp>
        <p:nvSpPr>
          <p:cNvPr id="45" name="Freeform 9"/>
          <p:cNvSpPr>
            <a:spLocks/>
          </p:cNvSpPr>
          <p:nvPr/>
        </p:nvSpPr>
        <p:spPr bwMode="auto">
          <a:xfrm>
            <a:off x="2187391" y="985515"/>
            <a:ext cx="1942902" cy="119950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rgbClr val="00B0F0"/>
          </a:solidFill>
          <a:ln w="57150">
            <a:solidFill>
              <a:schemeClr val="bg1"/>
            </a:solidFill>
          </a:ln>
          <a:effectLst>
            <a:innerShdw blurRad="63500" dist="50800" dir="13500000">
              <a:prstClr val="black">
                <a:alpha val="50000"/>
              </a:prstClr>
            </a:innerShdw>
          </a:effectLst>
          <a:extLst/>
        </p:spPr>
        <p:txBody>
          <a:bodyPr lIns="66852" tIns="33426" rIns="66852" bIns="33426"/>
          <a:lstStyle/>
          <a:p>
            <a:pPr defTabSz="891774" fontAlgn="auto">
              <a:spcBef>
                <a:spcPts val="0"/>
              </a:spcBef>
              <a:spcAft>
                <a:spcPts val="0"/>
              </a:spcAft>
              <a:defRPr/>
            </a:pPr>
            <a:endParaRPr lang="zh-CN" altLang="en-US" sz="1383">
              <a:latin typeface="+mn-lt"/>
              <a:ea typeface="+mn-ea"/>
            </a:endParaRPr>
          </a:p>
        </p:txBody>
      </p:sp>
      <p:sp>
        <p:nvSpPr>
          <p:cNvPr id="48" name="Freeform 10"/>
          <p:cNvSpPr>
            <a:spLocks/>
          </p:cNvSpPr>
          <p:nvPr/>
        </p:nvSpPr>
        <p:spPr bwMode="auto">
          <a:xfrm>
            <a:off x="3211319" y="1665345"/>
            <a:ext cx="1093902" cy="1732999"/>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rgbClr val="0070C0"/>
          </a:solidFill>
          <a:ln w="57150">
            <a:solidFill>
              <a:schemeClr val="bg1"/>
            </a:solidFill>
          </a:ln>
          <a:effectLst>
            <a:innerShdw blurRad="63500" dist="50800" dir="13500000">
              <a:prstClr val="black">
                <a:alpha val="50000"/>
              </a:prstClr>
            </a:innerShdw>
          </a:effectLst>
          <a:extLst/>
        </p:spPr>
        <p:txBody>
          <a:bodyPr lIns="66852" tIns="33426" rIns="66852" bIns="33426"/>
          <a:lstStyle/>
          <a:p>
            <a:pPr defTabSz="891774" fontAlgn="auto">
              <a:spcBef>
                <a:spcPts val="0"/>
              </a:spcBef>
              <a:spcAft>
                <a:spcPts val="0"/>
              </a:spcAft>
              <a:defRPr/>
            </a:pPr>
            <a:endParaRPr lang="zh-CN" altLang="en-US" sz="1383">
              <a:latin typeface="+mn-lt"/>
              <a:ea typeface="+mn-ea"/>
            </a:endParaRPr>
          </a:p>
        </p:txBody>
      </p:sp>
      <p:sp>
        <p:nvSpPr>
          <p:cNvPr id="51" name="Freeform 11"/>
          <p:cNvSpPr>
            <a:spLocks/>
          </p:cNvSpPr>
          <p:nvPr/>
        </p:nvSpPr>
        <p:spPr bwMode="auto">
          <a:xfrm>
            <a:off x="1451510" y="1167569"/>
            <a:ext cx="1200028" cy="1767567"/>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rgbClr val="0070C0"/>
          </a:solidFill>
          <a:ln w="57150">
            <a:solidFill>
              <a:schemeClr val="bg1"/>
            </a:solidFill>
          </a:ln>
          <a:effectLst>
            <a:innerShdw blurRad="63500" dist="50800" dir="13500000">
              <a:prstClr val="black">
                <a:alpha val="50000"/>
              </a:prstClr>
            </a:innerShdw>
          </a:effectLst>
          <a:extLst/>
        </p:spPr>
        <p:txBody>
          <a:bodyPr lIns="66852" tIns="33426" rIns="66852" bIns="33426"/>
          <a:lstStyle/>
          <a:p>
            <a:pPr defTabSz="891774" fontAlgn="auto">
              <a:spcBef>
                <a:spcPts val="0"/>
              </a:spcBef>
              <a:spcAft>
                <a:spcPts val="0"/>
              </a:spcAft>
              <a:defRPr/>
            </a:pPr>
            <a:endParaRPr lang="zh-CN" altLang="en-US" sz="1383">
              <a:latin typeface="+mn-lt"/>
              <a:ea typeface="+mn-ea"/>
            </a:endParaRPr>
          </a:p>
        </p:txBody>
      </p:sp>
      <p:grpSp>
        <p:nvGrpSpPr>
          <p:cNvPr id="56" name="组合 41"/>
          <p:cNvGrpSpPr>
            <a:grpSpLocks/>
          </p:cNvGrpSpPr>
          <p:nvPr/>
        </p:nvGrpSpPr>
        <p:grpSpPr bwMode="auto">
          <a:xfrm>
            <a:off x="1553239" y="1654694"/>
            <a:ext cx="847130" cy="1116166"/>
            <a:chOff x="1681435" y="1637023"/>
            <a:chExt cx="1152128" cy="1539153"/>
          </a:xfrm>
        </p:grpSpPr>
        <p:sp>
          <p:nvSpPr>
            <p:cNvPr id="59" name="TextBox 58"/>
            <p:cNvSpPr txBox="1"/>
            <p:nvPr/>
          </p:nvSpPr>
          <p:spPr>
            <a:xfrm>
              <a:off x="2007772" y="1637023"/>
              <a:ext cx="530210" cy="679061"/>
            </a:xfrm>
            <a:prstGeom prst="rect">
              <a:avLst/>
            </a:prstGeom>
            <a:noFill/>
          </p:spPr>
          <p:txBody>
            <a:bodyPr wrap="none">
              <a:spAutoFit/>
            </a:bodyPr>
            <a:lstStyle/>
            <a:p>
              <a:pPr defTabSz="891774" fontAlgn="auto">
                <a:spcBef>
                  <a:spcPts val="0"/>
                </a:spcBef>
                <a:spcAft>
                  <a:spcPts val="0"/>
                </a:spcAft>
                <a:defRPr/>
              </a:pPr>
              <a:r>
                <a:rPr lang="en-US" altLang="zh-CN" sz="2568" b="1" dirty="0">
                  <a:solidFill>
                    <a:srgbClr val="F8F8F8"/>
                  </a:solidFill>
                  <a:latin typeface="+mj-ea"/>
                  <a:ea typeface="+mj-ea"/>
                </a:rPr>
                <a:t>1</a:t>
              </a:r>
              <a:endParaRPr lang="zh-CN" altLang="en-US" sz="2568" b="1" dirty="0">
                <a:solidFill>
                  <a:srgbClr val="F8F8F8"/>
                </a:solidFill>
                <a:latin typeface="+mj-ea"/>
                <a:ea typeface="+mj-ea"/>
              </a:endParaRPr>
            </a:p>
          </p:txBody>
        </p:sp>
        <p:sp>
          <p:nvSpPr>
            <p:cNvPr id="62" name="TextBox 61"/>
            <p:cNvSpPr txBox="1"/>
            <p:nvPr/>
          </p:nvSpPr>
          <p:spPr>
            <a:xfrm>
              <a:off x="1681435" y="2157585"/>
              <a:ext cx="1152128" cy="1018591"/>
            </a:xfrm>
            <a:prstGeom prst="rect">
              <a:avLst/>
            </a:prstGeom>
            <a:noFill/>
          </p:spPr>
          <p:txBody>
            <a:bodyPr>
              <a:spAutoFit/>
            </a:bodyPr>
            <a:lstStyle/>
            <a:p>
              <a:pPr algn="ctr" defTabSz="891774" fontAlgn="auto">
                <a:spcBef>
                  <a:spcPts val="0"/>
                </a:spcBef>
                <a:spcAft>
                  <a:spcPts val="0"/>
                </a:spcAft>
                <a:defRPr/>
              </a:pPr>
              <a:r>
                <a:rPr lang="zh-CN" altLang="en-US" sz="1383" dirty="0">
                  <a:solidFill>
                    <a:srgbClr val="F8F8F8"/>
                  </a:solidFill>
                  <a:latin typeface="+mn-ea"/>
                  <a:ea typeface="+mn-ea"/>
                </a:rPr>
                <a:t>请输入您的文字</a:t>
              </a:r>
            </a:p>
          </p:txBody>
        </p:sp>
      </p:grpSp>
      <p:grpSp>
        <p:nvGrpSpPr>
          <p:cNvPr id="65" name="组合 44"/>
          <p:cNvGrpSpPr>
            <a:grpSpLocks/>
          </p:cNvGrpSpPr>
          <p:nvPr/>
        </p:nvGrpSpPr>
        <p:grpSpPr bwMode="auto">
          <a:xfrm>
            <a:off x="2757365" y="1062104"/>
            <a:ext cx="845667" cy="886041"/>
            <a:chOff x="3362324" y="871906"/>
            <a:chExt cx="1152128" cy="1221862"/>
          </a:xfrm>
        </p:grpSpPr>
        <p:sp>
          <p:nvSpPr>
            <p:cNvPr id="71" name="TextBox 70"/>
            <p:cNvSpPr txBox="1"/>
            <p:nvPr/>
          </p:nvSpPr>
          <p:spPr>
            <a:xfrm>
              <a:off x="3615472" y="871906"/>
              <a:ext cx="489635" cy="594199"/>
            </a:xfrm>
            <a:prstGeom prst="rect">
              <a:avLst/>
            </a:prstGeom>
            <a:noFill/>
          </p:spPr>
          <p:txBody>
            <a:bodyPr wrap="none">
              <a:spAutoFit/>
            </a:bodyPr>
            <a:lstStyle/>
            <a:p>
              <a:pPr defTabSz="891774" fontAlgn="auto">
                <a:spcBef>
                  <a:spcPts val="0"/>
                </a:spcBef>
                <a:spcAft>
                  <a:spcPts val="0"/>
                </a:spcAft>
                <a:defRPr/>
              </a:pPr>
              <a:r>
                <a:rPr lang="en-US" altLang="zh-CN" sz="2173" b="1" dirty="0">
                  <a:solidFill>
                    <a:srgbClr val="F8F8F8"/>
                  </a:solidFill>
                  <a:latin typeface="+mj-ea"/>
                  <a:ea typeface="+mj-ea"/>
                </a:rPr>
                <a:t>2</a:t>
              </a:r>
              <a:endParaRPr lang="zh-CN" altLang="en-US" sz="2173" b="1" dirty="0">
                <a:solidFill>
                  <a:srgbClr val="F8F8F8"/>
                </a:solidFill>
                <a:latin typeface="+mj-ea"/>
                <a:ea typeface="+mj-ea"/>
              </a:endParaRPr>
            </a:p>
          </p:txBody>
        </p:sp>
        <p:sp>
          <p:nvSpPr>
            <p:cNvPr id="72" name="TextBox 71"/>
            <p:cNvSpPr txBox="1"/>
            <p:nvPr/>
          </p:nvSpPr>
          <p:spPr>
            <a:xfrm>
              <a:off x="3362324" y="1414682"/>
              <a:ext cx="1152128" cy="679086"/>
            </a:xfrm>
            <a:prstGeom prst="rect">
              <a:avLst/>
            </a:prstGeom>
            <a:noFill/>
          </p:spPr>
          <p:txBody>
            <a:bodyPr>
              <a:spAutoFit/>
            </a:bodyPr>
            <a:lstStyle/>
            <a:p>
              <a:pPr algn="ctr" defTabSz="891774" fontAlgn="auto">
                <a:spcBef>
                  <a:spcPts val="0"/>
                </a:spcBef>
                <a:spcAft>
                  <a:spcPts val="0"/>
                </a:spcAft>
                <a:defRPr/>
              </a:pPr>
              <a:r>
                <a:rPr lang="zh-CN" altLang="en-US" sz="1284" dirty="0">
                  <a:solidFill>
                    <a:srgbClr val="F8F8F8"/>
                  </a:solidFill>
                  <a:latin typeface="+mn-ea"/>
                  <a:ea typeface="+mn-ea"/>
                </a:rPr>
                <a:t>请输入您的文字</a:t>
              </a:r>
            </a:p>
          </p:txBody>
        </p:sp>
      </p:grpSp>
      <p:grpSp>
        <p:nvGrpSpPr>
          <p:cNvPr id="73" name="组合 47"/>
          <p:cNvGrpSpPr>
            <a:grpSpLocks/>
          </p:cNvGrpSpPr>
          <p:nvPr/>
        </p:nvGrpSpPr>
        <p:grpSpPr bwMode="auto">
          <a:xfrm>
            <a:off x="3357229" y="2039512"/>
            <a:ext cx="847130" cy="1183473"/>
            <a:chOff x="4138032" y="2168050"/>
            <a:chExt cx="1152128" cy="1629858"/>
          </a:xfrm>
        </p:grpSpPr>
        <p:sp>
          <p:nvSpPr>
            <p:cNvPr id="74" name="TextBox 73"/>
            <p:cNvSpPr txBox="1"/>
            <p:nvPr/>
          </p:nvSpPr>
          <p:spPr>
            <a:xfrm>
              <a:off x="4464369" y="2168050"/>
              <a:ext cx="530210" cy="678184"/>
            </a:xfrm>
            <a:prstGeom prst="rect">
              <a:avLst/>
            </a:prstGeom>
            <a:noFill/>
          </p:spPr>
          <p:txBody>
            <a:bodyPr wrap="none">
              <a:spAutoFit/>
            </a:bodyPr>
            <a:lstStyle/>
            <a:p>
              <a:pPr defTabSz="891774" fontAlgn="auto">
                <a:spcBef>
                  <a:spcPts val="0"/>
                </a:spcBef>
                <a:spcAft>
                  <a:spcPts val="0"/>
                </a:spcAft>
                <a:defRPr/>
              </a:pPr>
              <a:r>
                <a:rPr lang="en-US" altLang="zh-CN" sz="2568" b="1" dirty="0">
                  <a:solidFill>
                    <a:srgbClr val="F8F8F8"/>
                  </a:solidFill>
                  <a:latin typeface="+mj-ea"/>
                  <a:ea typeface="+mj-ea"/>
                </a:rPr>
                <a:t>3</a:t>
              </a:r>
              <a:endParaRPr lang="zh-CN" altLang="en-US" sz="2568" b="1" dirty="0">
                <a:solidFill>
                  <a:srgbClr val="F8F8F8"/>
                </a:solidFill>
                <a:latin typeface="+mj-ea"/>
                <a:ea typeface="+mj-ea"/>
              </a:endParaRPr>
            </a:p>
          </p:txBody>
        </p:sp>
        <p:sp>
          <p:nvSpPr>
            <p:cNvPr id="75" name="TextBox 74"/>
            <p:cNvSpPr txBox="1"/>
            <p:nvPr/>
          </p:nvSpPr>
          <p:spPr>
            <a:xfrm>
              <a:off x="4138032" y="2780633"/>
              <a:ext cx="1152128" cy="1017275"/>
            </a:xfrm>
            <a:prstGeom prst="rect">
              <a:avLst/>
            </a:prstGeom>
            <a:noFill/>
          </p:spPr>
          <p:txBody>
            <a:bodyPr>
              <a:spAutoFit/>
            </a:bodyPr>
            <a:lstStyle/>
            <a:p>
              <a:pPr algn="ctr" defTabSz="891774" fontAlgn="auto">
                <a:spcBef>
                  <a:spcPts val="0"/>
                </a:spcBef>
                <a:spcAft>
                  <a:spcPts val="0"/>
                </a:spcAft>
                <a:defRPr/>
              </a:pPr>
              <a:r>
                <a:rPr lang="zh-CN" altLang="en-US" sz="1383" dirty="0">
                  <a:solidFill>
                    <a:srgbClr val="F8F8F8"/>
                  </a:solidFill>
                  <a:latin typeface="+mn-ea"/>
                  <a:ea typeface="+mn-ea"/>
                </a:rPr>
                <a:t>请输入您的文字</a:t>
              </a:r>
            </a:p>
          </p:txBody>
        </p:sp>
      </p:grpSp>
      <p:grpSp>
        <p:nvGrpSpPr>
          <p:cNvPr id="76" name="组合 50"/>
          <p:cNvGrpSpPr>
            <a:grpSpLocks/>
          </p:cNvGrpSpPr>
          <p:nvPr/>
        </p:nvGrpSpPr>
        <p:grpSpPr bwMode="auto">
          <a:xfrm>
            <a:off x="2470597" y="3128120"/>
            <a:ext cx="847130" cy="1110314"/>
            <a:chOff x="2930276" y="3668024"/>
            <a:chExt cx="1152128" cy="1529513"/>
          </a:xfrm>
        </p:grpSpPr>
        <p:sp>
          <p:nvSpPr>
            <p:cNvPr id="77" name="TextBox 76"/>
            <p:cNvSpPr txBox="1"/>
            <p:nvPr/>
          </p:nvSpPr>
          <p:spPr>
            <a:xfrm>
              <a:off x="3256613" y="3668024"/>
              <a:ext cx="530210" cy="678365"/>
            </a:xfrm>
            <a:prstGeom prst="rect">
              <a:avLst/>
            </a:prstGeom>
            <a:noFill/>
          </p:spPr>
          <p:txBody>
            <a:bodyPr wrap="none">
              <a:spAutoFit/>
            </a:bodyPr>
            <a:lstStyle/>
            <a:p>
              <a:pPr defTabSz="891774" fontAlgn="auto">
                <a:spcBef>
                  <a:spcPts val="0"/>
                </a:spcBef>
                <a:spcAft>
                  <a:spcPts val="0"/>
                </a:spcAft>
                <a:defRPr/>
              </a:pPr>
              <a:r>
                <a:rPr lang="en-US" altLang="zh-CN" sz="2568" b="1" dirty="0">
                  <a:solidFill>
                    <a:srgbClr val="F8F8F8"/>
                  </a:solidFill>
                  <a:latin typeface="+mj-ea"/>
                  <a:ea typeface="+mj-ea"/>
                </a:rPr>
                <a:t>4</a:t>
              </a:r>
              <a:endParaRPr lang="zh-CN" altLang="en-US" sz="2568" b="1" dirty="0">
                <a:solidFill>
                  <a:srgbClr val="F8F8F8"/>
                </a:solidFill>
                <a:latin typeface="+mj-ea"/>
                <a:ea typeface="+mj-ea"/>
              </a:endParaRPr>
            </a:p>
          </p:txBody>
        </p:sp>
        <p:sp>
          <p:nvSpPr>
            <p:cNvPr id="78" name="TextBox 77"/>
            <p:cNvSpPr txBox="1"/>
            <p:nvPr/>
          </p:nvSpPr>
          <p:spPr>
            <a:xfrm>
              <a:off x="2930276" y="4179990"/>
              <a:ext cx="1152128" cy="1017547"/>
            </a:xfrm>
            <a:prstGeom prst="rect">
              <a:avLst/>
            </a:prstGeom>
            <a:noFill/>
          </p:spPr>
          <p:txBody>
            <a:bodyPr>
              <a:spAutoFit/>
            </a:bodyPr>
            <a:lstStyle/>
            <a:p>
              <a:pPr algn="ctr" defTabSz="891774" fontAlgn="auto">
                <a:spcBef>
                  <a:spcPts val="0"/>
                </a:spcBef>
                <a:spcAft>
                  <a:spcPts val="0"/>
                </a:spcAft>
                <a:defRPr/>
              </a:pPr>
              <a:r>
                <a:rPr lang="zh-CN" altLang="en-US" sz="1383" dirty="0">
                  <a:solidFill>
                    <a:srgbClr val="F8F8F8"/>
                  </a:solidFill>
                  <a:latin typeface="+mn-ea"/>
                  <a:ea typeface="+mn-ea"/>
                </a:rPr>
                <a:t>请输入您的文字</a:t>
              </a:r>
            </a:p>
          </p:txBody>
        </p:sp>
      </p:grpSp>
      <p:sp>
        <p:nvSpPr>
          <p:cNvPr id="79" name="TextBox 78"/>
          <p:cNvSpPr txBox="1"/>
          <p:nvPr/>
        </p:nvSpPr>
        <p:spPr>
          <a:xfrm>
            <a:off x="2431095" y="4540101"/>
            <a:ext cx="845667" cy="280275"/>
          </a:xfrm>
          <a:prstGeom prst="rect">
            <a:avLst/>
          </a:prstGeom>
          <a:noFill/>
        </p:spPr>
        <p:txBody>
          <a:bodyPr lIns="66852" tIns="33426" rIns="66852" bIns="33426">
            <a:spAutoFit/>
          </a:bodyPr>
          <a:lstStyle/>
          <a:p>
            <a:pPr algn="ctr" defTabSz="891774" fontAlgn="auto">
              <a:spcBef>
                <a:spcPts val="0"/>
              </a:spcBef>
              <a:spcAft>
                <a:spcPts val="0"/>
              </a:spcAft>
              <a:defRPr/>
            </a:pPr>
            <a:r>
              <a:rPr lang="zh-CN" altLang="en-US" sz="1383" b="1" dirty="0">
                <a:solidFill>
                  <a:srgbClr val="F8F8F8"/>
                </a:solidFill>
                <a:latin typeface="+mn-ea"/>
                <a:ea typeface="+mn-ea"/>
              </a:rPr>
              <a:t>标题</a:t>
            </a:r>
          </a:p>
        </p:txBody>
      </p:sp>
      <p:sp>
        <p:nvSpPr>
          <p:cNvPr id="80" name="TextBox 79"/>
          <p:cNvSpPr txBox="1"/>
          <p:nvPr/>
        </p:nvSpPr>
        <p:spPr>
          <a:xfrm>
            <a:off x="5630874" y="1237641"/>
            <a:ext cx="2961297" cy="667669"/>
          </a:xfrm>
          <a:prstGeom prst="rect">
            <a:avLst/>
          </a:prstGeom>
          <a:noFill/>
        </p:spPr>
        <p:txBody>
          <a:bodyPr lIns="66852" tIns="33426" rIns="66852" bIns="33426">
            <a:spAutoFit/>
          </a:bodyPr>
          <a:lstStyle/>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endParaRPr lang="en-US" altLang="zh-CN" sz="1284" dirty="0">
              <a:solidFill>
                <a:schemeClr val="accent6"/>
              </a:solidFill>
              <a:latin typeface="+mn-ea"/>
              <a:ea typeface="+mn-ea"/>
            </a:endParaRPr>
          </a:p>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p>
        </p:txBody>
      </p:sp>
      <p:grpSp>
        <p:nvGrpSpPr>
          <p:cNvPr id="81" name="组合 55"/>
          <p:cNvGrpSpPr/>
          <p:nvPr/>
        </p:nvGrpSpPr>
        <p:grpSpPr>
          <a:xfrm>
            <a:off x="4748200" y="1238217"/>
            <a:ext cx="706767" cy="698312"/>
            <a:chOff x="6409426" y="1173624"/>
            <a:chExt cx="962086" cy="962084"/>
          </a:xfrm>
          <a:solidFill>
            <a:schemeClr val="bg2"/>
          </a:solidFill>
        </p:grpSpPr>
        <p:sp>
          <p:nvSpPr>
            <p:cNvPr id="82" name="椭圆 81"/>
            <p:cNvSpPr/>
            <p:nvPr/>
          </p:nvSpPr>
          <p:spPr bwMode="auto">
            <a:xfrm>
              <a:off x="6409426" y="1173624"/>
              <a:ext cx="962086" cy="962084"/>
            </a:xfrm>
            <a:prstGeom prst="ellipse">
              <a:avLst/>
            </a:prstGeom>
            <a:solidFill>
              <a:srgbClr val="0070C0"/>
            </a:solidFill>
            <a:ln w="57150">
              <a:solidFill>
                <a:schemeClr val="bg1"/>
              </a:solidFill>
            </a:ln>
            <a:effectLst>
              <a:innerShdw blurRad="63500" dist="50800" dir="13500000">
                <a:prstClr val="black">
                  <a:alpha val="50000"/>
                </a:prstClr>
              </a:innerShdw>
            </a:effectLst>
            <a:extLst/>
          </p:spPr>
          <p:txBody>
            <a:bodyPr/>
            <a:lstStyle/>
            <a:p>
              <a:pPr defTabSz="891774" fontAlgn="auto">
                <a:spcBef>
                  <a:spcPts val="0"/>
                </a:spcBef>
                <a:spcAft>
                  <a:spcPts val="0"/>
                </a:spcAft>
                <a:defRPr/>
              </a:pPr>
              <a:endParaRPr lang="zh-CN" altLang="en-US" sz="1383">
                <a:latin typeface="+mn-lt"/>
                <a:ea typeface="+mn-ea"/>
              </a:endParaRPr>
            </a:p>
          </p:txBody>
        </p:sp>
        <p:sp>
          <p:nvSpPr>
            <p:cNvPr id="83" name="TextBox 82"/>
            <p:cNvSpPr txBox="1"/>
            <p:nvPr/>
          </p:nvSpPr>
          <p:spPr>
            <a:xfrm>
              <a:off x="6653351" y="1318965"/>
              <a:ext cx="530683" cy="678453"/>
            </a:xfrm>
            <a:prstGeom prst="rect">
              <a:avLst/>
            </a:prstGeom>
            <a:noFill/>
          </p:spPr>
          <p:txBody>
            <a:bodyPr wrap="none">
              <a:spAutoFit/>
            </a:bodyPr>
            <a:lstStyle/>
            <a:p>
              <a:pPr defTabSz="891774" fontAlgn="auto">
                <a:spcBef>
                  <a:spcPts val="0"/>
                </a:spcBef>
                <a:spcAft>
                  <a:spcPts val="0"/>
                </a:spcAft>
                <a:defRPr/>
              </a:pPr>
              <a:r>
                <a:rPr lang="en-US" altLang="zh-CN" sz="2568" b="1" dirty="0">
                  <a:solidFill>
                    <a:srgbClr val="F8F8F8"/>
                  </a:solidFill>
                  <a:latin typeface="+mj-ea"/>
                  <a:ea typeface="+mj-ea"/>
                </a:rPr>
                <a:t>1</a:t>
              </a:r>
              <a:endParaRPr lang="zh-CN" altLang="en-US" sz="2568" b="1" dirty="0">
                <a:solidFill>
                  <a:srgbClr val="F8F8F8"/>
                </a:solidFill>
                <a:latin typeface="+mj-ea"/>
                <a:ea typeface="+mj-ea"/>
              </a:endParaRPr>
            </a:p>
          </p:txBody>
        </p:sp>
      </p:grpSp>
      <p:grpSp>
        <p:nvGrpSpPr>
          <p:cNvPr id="84" name="组合 58"/>
          <p:cNvGrpSpPr/>
          <p:nvPr/>
        </p:nvGrpSpPr>
        <p:grpSpPr>
          <a:xfrm>
            <a:off x="4748200" y="2165678"/>
            <a:ext cx="706767" cy="698312"/>
            <a:chOff x="6409426" y="2394908"/>
            <a:chExt cx="962086" cy="962084"/>
          </a:xfrm>
          <a:solidFill>
            <a:schemeClr val="accent1"/>
          </a:solidFill>
        </p:grpSpPr>
        <p:sp>
          <p:nvSpPr>
            <p:cNvPr id="85" name="椭圆 84"/>
            <p:cNvSpPr/>
            <p:nvPr/>
          </p:nvSpPr>
          <p:spPr bwMode="auto">
            <a:xfrm>
              <a:off x="6409426" y="2394908"/>
              <a:ext cx="962086" cy="962084"/>
            </a:xfrm>
            <a:prstGeom prst="ellipse">
              <a:avLst/>
            </a:prstGeom>
            <a:solidFill>
              <a:srgbClr val="00B0F0"/>
            </a:solidFill>
            <a:ln w="57150">
              <a:solidFill>
                <a:schemeClr val="bg1"/>
              </a:solidFill>
            </a:ln>
            <a:effectLst>
              <a:innerShdw blurRad="63500" dist="50800" dir="13500000">
                <a:prstClr val="black">
                  <a:alpha val="50000"/>
                </a:prstClr>
              </a:innerShdw>
            </a:effectLst>
            <a:extLst/>
          </p:spPr>
          <p:txBody>
            <a:bodyPr/>
            <a:lstStyle/>
            <a:p>
              <a:pPr defTabSz="891774" fontAlgn="auto">
                <a:spcBef>
                  <a:spcPts val="0"/>
                </a:spcBef>
                <a:spcAft>
                  <a:spcPts val="0"/>
                </a:spcAft>
                <a:defRPr/>
              </a:pPr>
              <a:endParaRPr lang="zh-CN" altLang="en-US" sz="1383">
                <a:latin typeface="+mn-lt"/>
                <a:ea typeface="+mn-ea"/>
              </a:endParaRPr>
            </a:p>
          </p:txBody>
        </p:sp>
        <p:sp>
          <p:nvSpPr>
            <p:cNvPr id="86" name="TextBox 85"/>
            <p:cNvSpPr txBox="1"/>
            <p:nvPr/>
          </p:nvSpPr>
          <p:spPr>
            <a:xfrm>
              <a:off x="6635864" y="2536282"/>
              <a:ext cx="552504" cy="720855"/>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891774" fontAlgn="auto">
                <a:spcBef>
                  <a:spcPts val="0"/>
                </a:spcBef>
                <a:spcAft>
                  <a:spcPts val="0"/>
                </a:spcAft>
                <a:defRPr/>
              </a:pPr>
              <a:r>
                <a:rPr lang="en-US" altLang="zh-CN" sz="2765" dirty="0"/>
                <a:t>2</a:t>
              </a:r>
              <a:endParaRPr lang="zh-CN" altLang="en-US" sz="2765" dirty="0"/>
            </a:p>
          </p:txBody>
        </p:sp>
      </p:grpSp>
      <p:grpSp>
        <p:nvGrpSpPr>
          <p:cNvPr id="87" name="组合 61"/>
          <p:cNvGrpSpPr/>
          <p:nvPr/>
        </p:nvGrpSpPr>
        <p:grpSpPr>
          <a:xfrm>
            <a:off x="4748194" y="3070246"/>
            <a:ext cx="706767" cy="698312"/>
            <a:chOff x="6409429" y="3568104"/>
            <a:chExt cx="962087" cy="962084"/>
          </a:xfrm>
          <a:solidFill>
            <a:schemeClr val="accent2"/>
          </a:solidFill>
        </p:grpSpPr>
        <p:sp>
          <p:nvSpPr>
            <p:cNvPr id="88" name="椭圆 87"/>
            <p:cNvSpPr/>
            <p:nvPr/>
          </p:nvSpPr>
          <p:spPr bwMode="auto">
            <a:xfrm>
              <a:off x="6409429" y="3568104"/>
              <a:ext cx="962087" cy="962084"/>
            </a:xfrm>
            <a:prstGeom prst="ellipse">
              <a:avLst/>
            </a:prstGeom>
            <a:solidFill>
              <a:srgbClr val="0070C0"/>
            </a:solidFill>
            <a:ln w="57150">
              <a:solidFill>
                <a:schemeClr val="bg1"/>
              </a:solidFill>
            </a:ln>
            <a:effectLst>
              <a:innerShdw blurRad="63500" dist="50800" dir="13500000">
                <a:prstClr val="black">
                  <a:alpha val="50000"/>
                </a:prstClr>
              </a:innerShdw>
            </a:effectLst>
            <a:extLst/>
          </p:spPr>
          <p:txBody>
            <a:bodyPr/>
            <a:lstStyle/>
            <a:p>
              <a:pPr defTabSz="891774" fontAlgn="auto">
                <a:spcBef>
                  <a:spcPts val="0"/>
                </a:spcBef>
                <a:spcAft>
                  <a:spcPts val="0"/>
                </a:spcAft>
                <a:defRPr/>
              </a:pPr>
              <a:endParaRPr lang="zh-CN" altLang="en-US" sz="1383">
                <a:latin typeface="+mn-lt"/>
                <a:ea typeface="+mn-ea"/>
              </a:endParaRPr>
            </a:p>
          </p:txBody>
        </p:sp>
        <p:sp>
          <p:nvSpPr>
            <p:cNvPr id="89" name="TextBox 88"/>
            <p:cNvSpPr txBox="1"/>
            <p:nvPr/>
          </p:nvSpPr>
          <p:spPr>
            <a:xfrm>
              <a:off x="6635870" y="3702117"/>
              <a:ext cx="552504" cy="720855"/>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891774" fontAlgn="auto">
                <a:spcBef>
                  <a:spcPts val="0"/>
                </a:spcBef>
                <a:spcAft>
                  <a:spcPts val="0"/>
                </a:spcAft>
                <a:defRPr/>
              </a:pPr>
              <a:r>
                <a:rPr lang="en-US" altLang="zh-CN" sz="2765" dirty="0"/>
                <a:t>3</a:t>
              </a:r>
              <a:endParaRPr lang="zh-CN" altLang="en-US" sz="2765" dirty="0"/>
            </a:p>
          </p:txBody>
        </p:sp>
      </p:grpSp>
      <p:grpSp>
        <p:nvGrpSpPr>
          <p:cNvPr id="90" name="组合 64"/>
          <p:cNvGrpSpPr/>
          <p:nvPr/>
        </p:nvGrpSpPr>
        <p:grpSpPr>
          <a:xfrm>
            <a:off x="4748200" y="3961571"/>
            <a:ext cx="706767" cy="698312"/>
            <a:chOff x="6409426" y="4869160"/>
            <a:chExt cx="962086" cy="962084"/>
          </a:xfrm>
          <a:solidFill>
            <a:srgbClr val="7030A0"/>
          </a:solidFill>
        </p:grpSpPr>
        <p:sp>
          <p:nvSpPr>
            <p:cNvPr id="91" name="椭圆 90"/>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891774" fontAlgn="auto">
                <a:spcBef>
                  <a:spcPts val="0"/>
                </a:spcBef>
                <a:spcAft>
                  <a:spcPts val="0"/>
                </a:spcAft>
                <a:defRPr/>
              </a:pPr>
              <a:endParaRPr lang="zh-CN" altLang="en-US" sz="1383">
                <a:latin typeface="+mn-lt"/>
                <a:ea typeface="+mn-ea"/>
              </a:endParaRPr>
            </a:p>
          </p:txBody>
        </p:sp>
        <p:sp>
          <p:nvSpPr>
            <p:cNvPr id="92" name="TextBox 91"/>
            <p:cNvSpPr txBox="1"/>
            <p:nvPr/>
          </p:nvSpPr>
          <p:spPr>
            <a:xfrm>
              <a:off x="6616829" y="5005505"/>
              <a:ext cx="552504" cy="720855"/>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891774" fontAlgn="auto">
                <a:spcBef>
                  <a:spcPts val="0"/>
                </a:spcBef>
                <a:spcAft>
                  <a:spcPts val="0"/>
                </a:spcAft>
                <a:defRPr/>
              </a:pPr>
              <a:r>
                <a:rPr lang="en-US" altLang="zh-CN" sz="2765" dirty="0"/>
                <a:t>4</a:t>
              </a:r>
              <a:endParaRPr lang="zh-CN" altLang="en-US" sz="2765" dirty="0"/>
            </a:p>
          </p:txBody>
        </p:sp>
      </p:grpSp>
      <p:sp>
        <p:nvSpPr>
          <p:cNvPr id="93" name="TextBox 92"/>
          <p:cNvSpPr txBox="1"/>
          <p:nvPr/>
        </p:nvSpPr>
        <p:spPr>
          <a:xfrm>
            <a:off x="5630874" y="2140472"/>
            <a:ext cx="2961297" cy="667669"/>
          </a:xfrm>
          <a:prstGeom prst="rect">
            <a:avLst/>
          </a:prstGeom>
          <a:noFill/>
        </p:spPr>
        <p:txBody>
          <a:bodyPr lIns="66852" tIns="33426" rIns="66852" bIns="33426">
            <a:spAutoFit/>
          </a:bodyPr>
          <a:lstStyle/>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endParaRPr lang="en-US" altLang="zh-CN" sz="1284" dirty="0">
              <a:solidFill>
                <a:schemeClr val="accent6"/>
              </a:solidFill>
              <a:latin typeface="+mn-ea"/>
              <a:ea typeface="+mn-ea"/>
            </a:endParaRPr>
          </a:p>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p>
        </p:txBody>
      </p:sp>
      <p:sp>
        <p:nvSpPr>
          <p:cNvPr id="94" name="TextBox 93"/>
          <p:cNvSpPr txBox="1"/>
          <p:nvPr/>
        </p:nvSpPr>
        <p:spPr>
          <a:xfrm>
            <a:off x="5630874" y="3055314"/>
            <a:ext cx="2961297" cy="667669"/>
          </a:xfrm>
          <a:prstGeom prst="rect">
            <a:avLst/>
          </a:prstGeom>
          <a:noFill/>
        </p:spPr>
        <p:txBody>
          <a:bodyPr lIns="66852" tIns="33426" rIns="66852" bIns="33426">
            <a:spAutoFit/>
          </a:bodyPr>
          <a:lstStyle/>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endParaRPr lang="en-US" altLang="zh-CN" sz="1284" dirty="0">
              <a:solidFill>
                <a:schemeClr val="accent6"/>
              </a:solidFill>
              <a:latin typeface="+mn-ea"/>
              <a:ea typeface="+mn-ea"/>
            </a:endParaRPr>
          </a:p>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p>
        </p:txBody>
      </p:sp>
      <p:sp>
        <p:nvSpPr>
          <p:cNvPr id="95" name="TextBox 94"/>
          <p:cNvSpPr txBox="1"/>
          <p:nvPr/>
        </p:nvSpPr>
        <p:spPr>
          <a:xfrm>
            <a:off x="5630874" y="3953360"/>
            <a:ext cx="2961297" cy="667669"/>
          </a:xfrm>
          <a:prstGeom prst="rect">
            <a:avLst/>
          </a:prstGeom>
          <a:noFill/>
        </p:spPr>
        <p:txBody>
          <a:bodyPr lIns="66852" tIns="33426" rIns="66852" bIns="33426">
            <a:spAutoFit/>
          </a:bodyPr>
          <a:lstStyle/>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endParaRPr lang="en-US" altLang="zh-CN" sz="1284" dirty="0">
              <a:solidFill>
                <a:schemeClr val="accent6"/>
              </a:solidFill>
              <a:latin typeface="+mn-ea"/>
              <a:ea typeface="+mn-ea"/>
            </a:endParaRPr>
          </a:p>
          <a:p>
            <a:pPr defTabSz="891774" fontAlgn="auto">
              <a:lnSpc>
                <a:spcPct val="150000"/>
              </a:lnSpc>
              <a:spcBef>
                <a:spcPts val="0"/>
              </a:spcBef>
              <a:spcAft>
                <a:spcPts val="0"/>
              </a:spcAft>
              <a:defRPr/>
            </a:pPr>
            <a:r>
              <a:rPr lang="zh-CN" altLang="en-US" sz="1284" dirty="0">
                <a:solidFill>
                  <a:schemeClr val="accent6"/>
                </a:solidFill>
                <a:latin typeface="+mn-ea"/>
                <a:ea typeface="+mn-ea"/>
              </a:rPr>
              <a:t>请输入您的文字请输入您的文字</a:t>
            </a:r>
          </a:p>
        </p:txBody>
      </p:sp>
      <p:sp>
        <p:nvSpPr>
          <p:cNvPr id="43" name="文本框 6"/>
          <p:cNvSpPr>
            <a:spLocks noChangeArrowheads="1"/>
          </p:cNvSpPr>
          <p:nvPr/>
        </p:nvSpPr>
        <p:spPr bwMode="auto">
          <a:xfrm>
            <a:off x="3529912" y="47712"/>
            <a:ext cx="3254750" cy="345380"/>
          </a:xfrm>
          <a:prstGeom prst="rect">
            <a:avLst/>
          </a:prstGeom>
          <a:noFill/>
          <a:ln>
            <a:noFill/>
          </a:ln>
          <a:extLst/>
        </p:spPr>
        <p:txBody>
          <a:bodyPr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99783" y="340343"/>
            <a:ext cx="2696826" cy="285010"/>
          </a:xfrm>
          <a:prstGeom prst="rect">
            <a:avLst/>
          </a:prstGeom>
        </p:spPr>
      </p:pic>
      <p:sp>
        <p:nvSpPr>
          <p:cNvPr id="40" name="文本框 39"/>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43"/>
                                        </p:tgtEl>
                                        <p:attrNameLst>
                                          <p:attrName>style.visibility</p:attrName>
                                        </p:attrNameLst>
                                      </p:cBhvr>
                                      <p:to>
                                        <p:strVal val="visible"/>
                                      </p:to>
                                    </p:set>
                                    <p:anim calcmode="lin" valueType="num">
                                      <p:cBhvr>
                                        <p:cTn id="11"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43"/>
                                        </p:tgtEl>
                                        <p:attrNameLst>
                                          <p:attrName>ppt_y</p:attrName>
                                        </p:attrNameLst>
                                      </p:cBhvr>
                                      <p:tavLst>
                                        <p:tav tm="0">
                                          <p:val>
                                            <p:strVal val="#ppt_y"/>
                                          </p:val>
                                        </p:tav>
                                        <p:tav tm="100000">
                                          <p:val>
                                            <p:strVal val="#ppt_y"/>
                                          </p:val>
                                        </p:tav>
                                      </p:tavLst>
                                    </p:anim>
                                    <p:anim calcmode="lin" valueType="num">
                                      <p:cBhvr>
                                        <p:cTn id="13"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43"/>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43"/>
                                        </p:tgtEl>
                                      </p:cBhvr>
                                    </p:animEffect>
                                  </p:childTnLst>
                                </p:cTn>
                              </p:par>
                            </p:childTnLst>
                          </p:cTn>
                        </p:par>
                        <p:par>
                          <p:cTn id="16" fill="hold">
                            <p:stCondLst>
                              <p:cond delay="1450"/>
                            </p:stCondLst>
                            <p:childTnLst>
                              <p:par>
                                <p:cTn id="17" presetID="22" presetClass="entr" presetSubtype="4" fill="hold"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wipe(down)">
                                      <p:cBhvr>
                                        <p:cTn id="19" dur="300"/>
                                        <p:tgtEl>
                                          <p:spTgt spid="51"/>
                                        </p:tgtEl>
                                      </p:cBhvr>
                                    </p:animEffect>
                                  </p:childTnLst>
                                </p:cTn>
                              </p:par>
                            </p:childTnLst>
                          </p:cTn>
                        </p:par>
                        <p:par>
                          <p:cTn id="20" fill="hold">
                            <p:stCondLst>
                              <p:cond delay="1750"/>
                            </p:stCondLst>
                            <p:childTnLst>
                              <p:par>
                                <p:cTn id="21" presetID="22" presetClass="entr" presetSubtype="8"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left)">
                                      <p:cBhvr>
                                        <p:cTn id="23" dur="300"/>
                                        <p:tgtEl>
                                          <p:spTgt spid="45"/>
                                        </p:tgtEl>
                                      </p:cBhvr>
                                    </p:animEffect>
                                  </p:childTnLst>
                                </p:cTn>
                              </p:par>
                            </p:childTnLst>
                          </p:cTn>
                        </p:par>
                        <p:par>
                          <p:cTn id="24" fill="hold">
                            <p:stCondLst>
                              <p:cond delay="2050"/>
                            </p:stCondLst>
                            <p:childTnLst>
                              <p:par>
                                <p:cTn id="25" presetID="22" presetClass="entr" presetSubtype="1"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up)">
                                      <p:cBhvr>
                                        <p:cTn id="27" dur="300"/>
                                        <p:tgtEl>
                                          <p:spTgt spid="48"/>
                                        </p:tgtEl>
                                      </p:cBhvr>
                                    </p:animEffect>
                                  </p:childTnLst>
                                </p:cTn>
                              </p:par>
                            </p:childTnLst>
                          </p:cTn>
                        </p:par>
                        <p:par>
                          <p:cTn id="28" fill="hold">
                            <p:stCondLst>
                              <p:cond delay="2350"/>
                            </p:stCondLst>
                            <p:childTnLst>
                              <p:par>
                                <p:cTn id="29" presetID="22" presetClass="entr" presetSubtype="1"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up)">
                                      <p:cBhvr>
                                        <p:cTn id="31" dur="300"/>
                                        <p:tgtEl>
                                          <p:spTgt spid="42"/>
                                        </p:tgtEl>
                                      </p:cBhvr>
                                    </p:animEffect>
                                  </p:childTnLst>
                                </p:cTn>
                              </p:par>
                            </p:childTnLst>
                          </p:cTn>
                        </p:par>
                        <p:par>
                          <p:cTn id="32" fill="hold">
                            <p:stCondLst>
                              <p:cond delay="2650"/>
                            </p:stCondLst>
                            <p:childTnLst>
                              <p:par>
                                <p:cTn id="33" presetID="31" presetClass="entr" presetSubtype="0"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 calcmode="lin" valueType="num">
                                      <p:cBhvr>
                                        <p:cTn id="35" dur="500" fill="hold"/>
                                        <p:tgtEl>
                                          <p:spTgt spid="56"/>
                                        </p:tgtEl>
                                        <p:attrNameLst>
                                          <p:attrName>ppt_w</p:attrName>
                                        </p:attrNameLst>
                                      </p:cBhvr>
                                      <p:tavLst>
                                        <p:tav tm="0">
                                          <p:val>
                                            <p:fltVal val="0"/>
                                          </p:val>
                                        </p:tav>
                                        <p:tav tm="100000">
                                          <p:val>
                                            <p:strVal val="#ppt_w"/>
                                          </p:val>
                                        </p:tav>
                                      </p:tavLst>
                                    </p:anim>
                                    <p:anim calcmode="lin" valueType="num">
                                      <p:cBhvr>
                                        <p:cTn id="36" dur="500" fill="hold"/>
                                        <p:tgtEl>
                                          <p:spTgt spid="56"/>
                                        </p:tgtEl>
                                        <p:attrNameLst>
                                          <p:attrName>ppt_h</p:attrName>
                                        </p:attrNameLst>
                                      </p:cBhvr>
                                      <p:tavLst>
                                        <p:tav tm="0">
                                          <p:val>
                                            <p:fltVal val="0"/>
                                          </p:val>
                                        </p:tav>
                                        <p:tav tm="100000">
                                          <p:val>
                                            <p:strVal val="#ppt_h"/>
                                          </p:val>
                                        </p:tav>
                                      </p:tavLst>
                                    </p:anim>
                                    <p:anim calcmode="lin" valueType="num">
                                      <p:cBhvr>
                                        <p:cTn id="37" dur="500" fill="hold"/>
                                        <p:tgtEl>
                                          <p:spTgt spid="56"/>
                                        </p:tgtEl>
                                        <p:attrNameLst>
                                          <p:attrName>style.rotation</p:attrName>
                                        </p:attrNameLst>
                                      </p:cBhvr>
                                      <p:tavLst>
                                        <p:tav tm="0">
                                          <p:val>
                                            <p:fltVal val="90"/>
                                          </p:val>
                                        </p:tav>
                                        <p:tav tm="100000">
                                          <p:val>
                                            <p:fltVal val="0"/>
                                          </p:val>
                                        </p:tav>
                                      </p:tavLst>
                                    </p:anim>
                                    <p:animEffect transition="in" filter="fade">
                                      <p:cBhvr>
                                        <p:cTn id="38" dur="500"/>
                                        <p:tgtEl>
                                          <p:spTgt spid="56"/>
                                        </p:tgtEl>
                                      </p:cBhvr>
                                    </p:animEffect>
                                  </p:childTnLst>
                                </p:cTn>
                              </p:par>
                              <p:par>
                                <p:cTn id="39" presetID="31"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 calcmode="lin" valueType="num">
                                      <p:cBhvr>
                                        <p:cTn id="43" dur="500" fill="hold"/>
                                        <p:tgtEl>
                                          <p:spTgt spid="65"/>
                                        </p:tgtEl>
                                        <p:attrNameLst>
                                          <p:attrName>style.rotation</p:attrName>
                                        </p:attrNameLst>
                                      </p:cBhvr>
                                      <p:tavLst>
                                        <p:tav tm="0">
                                          <p:val>
                                            <p:fltVal val="90"/>
                                          </p:val>
                                        </p:tav>
                                        <p:tav tm="100000">
                                          <p:val>
                                            <p:fltVal val="0"/>
                                          </p:val>
                                        </p:tav>
                                      </p:tavLst>
                                    </p:anim>
                                    <p:animEffect transition="in" filter="fade">
                                      <p:cBhvr>
                                        <p:cTn id="44" dur="500"/>
                                        <p:tgtEl>
                                          <p:spTgt spid="65"/>
                                        </p:tgtEl>
                                      </p:cBhvr>
                                    </p:animEffect>
                                  </p:childTnLst>
                                </p:cTn>
                              </p:par>
                              <p:par>
                                <p:cTn id="45" presetID="31" presetClass="entr" presetSubtype="0" fill="hold" nodeType="withEffect">
                                  <p:stCondLst>
                                    <p:cond delay="0"/>
                                  </p:stCondLst>
                                  <p:childTnLst>
                                    <p:set>
                                      <p:cBhvr>
                                        <p:cTn id="46" dur="1" fill="hold">
                                          <p:stCondLst>
                                            <p:cond delay="0"/>
                                          </p:stCondLst>
                                        </p:cTn>
                                        <p:tgtEl>
                                          <p:spTgt spid="73"/>
                                        </p:tgtEl>
                                        <p:attrNameLst>
                                          <p:attrName>style.visibility</p:attrName>
                                        </p:attrNameLst>
                                      </p:cBhvr>
                                      <p:to>
                                        <p:strVal val="visible"/>
                                      </p:to>
                                    </p:set>
                                    <p:anim calcmode="lin" valueType="num">
                                      <p:cBhvr>
                                        <p:cTn id="47" dur="500" fill="hold"/>
                                        <p:tgtEl>
                                          <p:spTgt spid="73"/>
                                        </p:tgtEl>
                                        <p:attrNameLst>
                                          <p:attrName>ppt_w</p:attrName>
                                        </p:attrNameLst>
                                      </p:cBhvr>
                                      <p:tavLst>
                                        <p:tav tm="0">
                                          <p:val>
                                            <p:fltVal val="0"/>
                                          </p:val>
                                        </p:tav>
                                        <p:tav tm="100000">
                                          <p:val>
                                            <p:strVal val="#ppt_w"/>
                                          </p:val>
                                        </p:tav>
                                      </p:tavLst>
                                    </p:anim>
                                    <p:anim calcmode="lin" valueType="num">
                                      <p:cBhvr>
                                        <p:cTn id="48" dur="500" fill="hold"/>
                                        <p:tgtEl>
                                          <p:spTgt spid="73"/>
                                        </p:tgtEl>
                                        <p:attrNameLst>
                                          <p:attrName>ppt_h</p:attrName>
                                        </p:attrNameLst>
                                      </p:cBhvr>
                                      <p:tavLst>
                                        <p:tav tm="0">
                                          <p:val>
                                            <p:fltVal val="0"/>
                                          </p:val>
                                        </p:tav>
                                        <p:tav tm="100000">
                                          <p:val>
                                            <p:strVal val="#ppt_h"/>
                                          </p:val>
                                        </p:tav>
                                      </p:tavLst>
                                    </p:anim>
                                    <p:anim calcmode="lin" valueType="num">
                                      <p:cBhvr>
                                        <p:cTn id="49" dur="500" fill="hold"/>
                                        <p:tgtEl>
                                          <p:spTgt spid="73"/>
                                        </p:tgtEl>
                                        <p:attrNameLst>
                                          <p:attrName>style.rotation</p:attrName>
                                        </p:attrNameLst>
                                      </p:cBhvr>
                                      <p:tavLst>
                                        <p:tav tm="0">
                                          <p:val>
                                            <p:fltVal val="90"/>
                                          </p:val>
                                        </p:tav>
                                        <p:tav tm="100000">
                                          <p:val>
                                            <p:fltVal val="0"/>
                                          </p:val>
                                        </p:tav>
                                      </p:tavLst>
                                    </p:anim>
                                    <p:animEffect transition="in" filter="fade">
                                      <p:cBhvr>
                                        <p:cTn id="50" dur="500"/>
                                        <p:tgtEl>
                                          <p:spTgt spid="73"/>
                                        </p:tgtEl>
                                      </p:cBhvr>
                                    </p:animEffect>
                                  </p:childTnLst>
                                </p:cTn>
                              </p:par>
                              <p:par>
                                <p:cTn id="51" presetID="31" presetClass="entr" presetSubtype="0" fill="hold" nodeType="withEffect">
                                  <p:stCondLst>
                                    <p:cond delay="0"/>
                                  </p:stCondLst>
                                  <p:childTnLst>
                                    <p:set>
                                      <p:cBhvr>
                                        <p:cTn id="52" dur="1" fill="hold">
                                          <p:stCondLst>
                                            <p:cond delay="0"/>
                                          </p:stCondLst>
                                        </p:cTn>
                                        <p:tgtEl>
                                          <p:spTgt spid="76"/>
                                        </p:tgtEl>
                                        <p:attrNameLst>
                                          <p:attrName>style.visibility</p:attrName>
                                        </p:attrNameLst>
                                      </p:cBhvr>
                                      <p:to>
                                        <p:strVal val="visible"/>
                                      </p:to>
                                    </p:set>
                                    <p:anim calcmode="lin" valueType="num">
                                      <p:cBhvr>
                                        <p:cTn id="53" dur="500" fill="hold"/>
                                        <p:tgtEl>
                                          <p:spTgt spid="76"/>
                                        </p:tgtEl>
                                        <p:attrNameLst>
                                          <p:attrName>ppt_w</p:attrName>
                                        </p:attrNameLst>
                                      </p:cBhvr>
                                      <p:tavLst>
                                        <p:tav tm="0">
                                          <p:val>
                                            <p:fltVal val="0"/>
                                          </p:val>
                                        </p:tav>
                                        <p:tav tm="100000">
                                          <p:val>
                                            <p:strVal val="#ppt_w"/>
                                          </p:val>
                                        </p:tav>
                                      </p:tavLst>
                                    </p:anim>
                                    <p:anim calcmode="lin" valueType="num">
                                      <p:cBhvr>
                                        <p:cTn id="54" dur="500" fill="hold"/>
                                        <p:tgtEl>
                                          <p:spTgt spid="76"/>
                                        </p:tgtEl>
                                        <p:attrNameLst>
                                          <p:attrName>ppt_h</p:attrName>
                                        </p:attrNameLst>
                                      </p:cBhvr>
                                      <p:tavLst>
                                        <p:tav tm="0">
                                          <p:val>
                                            <p:fltVal val="0"/>
                                          </p:val>
                                        </p:tav>
                                        <p:tav tm="100000">
                                          <p:val>
                                            <p:strVal val="#ppt_h"/>
                                          </p:val>
                                        </p:tav>
                                      </p:tavLst>
                                    </p:anim>
                                    <p:anim calcmode="lin" valueType="num">
                                      <p:cBhvr>
                                        <p:cTn id="55" dur="500" fill="hold"/>
                                        <p:tgtEl>
                                          <p:spTgt spid="76"/>
                                        </p:tgtEl>
                                        <p:attrNameLst>
                                          <p:attrName>style.rotation</p:attrName>
                                        </p:attrNameLst>
                                      </p:cBhvr>
                                      <p:tavLst>
                                        <p:tav tm="0">
                                          <p:val>
                                            <p:fltVal val="90"/>
                                          </p:val>
                                        </p:tav>
                                        <p:tav tm="100000">
                                          <p:val>
                                            <p:fltVal val="0"/>
                                          </p:val>
                                        </p:tav>
                                      </p:tavLst>
                                    </p:anim>
                                    <p:animEffect transition="in" filter="fade">
                                      <p:cBhvr>
                                        <p:cTn id="56" dur="500"/>
                                        <p:tgtEl>
                                          <p:spTgt spid="76"/>
                                        </p:tgtEl>
                                      </p:cBhvr>
                                    </p:animEffect>
                                  </p:childTnLst>
                                </p:cTn>
                              </p:par>
                            </p:childTnLst>
                          </p:cTn>
                        </p:par>
                        <p:par>
                          <p:cTn id="57" fill="hold">
                            <p:stCondLst>
                              <p:cond delay="3150"/>
                            </p:stCondLst>
                            <p:childTnLst>
                              <p:par>
                                <p:cTn id="58" presetID="42" presetClass="entr" presetSubtype="0" fill="hold" nodeType="after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fade">
                                      <p:cBhvr>
                                        <p:cTn id="60" dur="1000"/>
                                        <p:tgtEl>
                                          <p:spTgt spid="36"/>
                                        </p:tgtEl>
                                      </p:cBhvr>
                                    </p:animEffect>
                                    <p:anim calcmode="lin" valueType="num">
                                      <p:cBhvr>
                                        <p:cTn id="61" dur="1000" fill="hold"/>
                                        <p:tgtEl>
                                          <p:spTgt spid="36"/>
                                        </p:tgtEl>
                                        <p:attrNameLst>
                                          <p:attrName>ppt_x</p:attrName>
                                        </p:attrNameLst>
                                      </p:cBhvr>
                                      <p:tavLst>
                                        <p:tav tm="0">
                                          <p:val>
                                            <p:strVal val="#ppt_x"/>
                                          </p:val>
                                        </p:tav>
                                        <p:tav tm="100000">
                                          <p:val>
                                            <p:strVal val="#ppt_x"/>
                                          </p:val>
                                        </p:tav>
                                      </p:tavLst>
                                    </p:anim>
                                    <p:anim calcmode="lin" valueType="num">
                                      <p:cBhvr>
                                        <p:cTn id="62" dur="1000" fill="hold"/>
                                        <p:tgtEl>
                                          <p:spTgt spid="36"/>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9"/>
                                        </p:tgtEl>
                                        <p:attrNameLst>
                                          <p:attrName>style.visibility</p:attrName>
                                        </p:attrNameLst>
                                      </p:cBhvr>
                                      <p:to>
                                        <p:strVal val="visible"/>
                                      </p:to>
                                    </p:set>
                                    <p:animEffect transition="in" filter="fade">
                                      <p:cBhvr>
                                        <p:cTn id="65" dur="1000"/>
                                        <p:tgtEl>
                                          <p:spTgt spid="79"/>
                                        </p:tgtEl>
                                      </p:cBhvr>
                                    </p:animEffect>
                                    <p:anim calcmode="lin" valueType="num">
                                      <p:cBhvr>
                                        <p:cTn id="66" dur="1000" fill="hold"/>
                                        <p:tgtEl>
                                          <p:spTgt spid="79"/>
                                        </p:tgtEl>
                                        <p:attrNameLst>
                                          <p:attrName>ppt_x</p:attrName>
                                        </p:attrNameLst>
                                      </p:cBhvr>
                                      <p:tavLst>
                                        <p:tav tm="0">
                                          <p:val>
                                            <p:strVal val="#ppt_x"/>
                                          </p:val>
                                        </p:tav>
                                        <p:tav tm="100000">
                                          <p:val>
                                            <p:strVal val="#ppt_x"/>
                                          </p:val>
                                        </p:tav>
                                      </p:tavLst>
                                    </p:anim>
                                    <p:anim calcmode="lin" valueType="num">
                                      <p:cBhvr>
                                        <p:cTn id="67" dur="1000" fill="hold"/>
                                        <p:tgtEl>
                                          <p:spTgt spid="79"/>
                                        </p:tgtEl>
                                        <p:attrNameLst>
                                          <p:attrName>ppt_y</p:attrName>
                                        </p:attrNameLst>
                                      </p:cBhvr>
                                      <p:tavLst>
                                        <p:tav tm="0">
                                          <p:val>
                                            <p:strVal val="#ppt_y+.1"/>
                                          </p:val>
                                        </p:tav>
                                        <p:tav tm="100000">
                                          <p:val>
                                            <p:strVal val="#ppt_y"/>
                                          </p:val>
                                        </p:tav>
                                      </p:tavLst>
                                    </p:anim>
                                  </p:childTnLst>
                                </p:cTn>
                              </p:par>
                            </p:childTnLst>
                          </p:cTn>
                        </p:par>
                        <p:par>
                          <p:cTn id="68" fill="hold">
                            <p:stCondLst>
                              <p:cond delay="4150"/>
                            </p:stCondLst>
                            <p:childTnLst>
                              <p:par>
                                <p:cTn id="69" presetID="21" presetClass="entr" presetSubtype="1" fill="hold" nodeType="afterEffect">
                                  <p:stCondLst>
                                    <p:cond delay="0"/>
                                  </p:stCondLst>
                                  <p:childTnLst>
                                    <p:set>
                                      <p:cBhvr>
                                        <p:cTn id="70" dur="1" fill="hold">
                                          <p:stCondLst>
                                            <p:cond delay="0"/>
                                          </p:stCondLst>
                                        </p:cTn>
                                        <p:tgtEl>
                                          <p:spTgt spid="81"/>
                                        </p:tgtEl>
                                        <p:attrNameLst>
                                          <p:attrName>style.visibility</p:attrName>
                                        </p:attrNameLst>
                                      </p:cBhvr>
                                      <p:to>
                                        <p:strVal val="visible"/>
                                      </p:to>
                                    </p:set>
                                    <p:animEffect transition="in" filter="wheel(1)">
                                      <p:cBhvr>
                                        <p:cTn id="71" dur="500"/>
                                        <p:tgtEl>
                                          <p:spTgt spid="81"/>
                                        </p:tgtEl>
                                      </p:cBhvr>
                                    </p:animEffect>
                                  </p:childTnLst>
                                </p:cTn>
                              </p:par>
                            </p:childTnLst>
                          </p:cTn>
                        </p:par>
                        <p:par>
                          <p:cTn id="72" fill="hold">
                            <p:stCondLst>
                              <p:cond delay="4650"/>
                            </p:stCondLst>
                            <p:childTnLst>
                              <p:par>
                                <p:cTn id="73" presetID="22" presetClass="entr" presetSubtype="8" fill="hold" grpId="0" nodeType="afterEffect">
                                  <p:stCondLst>
                                    <p:cond delay="0"/>
                                  </p:stCondLst>
                                  <p:childTnLst>
                                    <p:set>
                                      <p:cBhvr>
                                        <p:cTn id="74" dur="1" fill="hold">
                                          <p:stCondLst>
                                            <p:cond delay="0"/>
                                          </p:stCondLst>
                                        </p:cTn>
                                        <p:tgtEl>
                                          <p:spTgt spid="80"/>
                                        </p:tgtEl>
                                        <p:attrNameLst>
                                          <p:attrName>style.visibility</p:attrName>
                                        </p:attrNameLst>
                                      </p:cBhvr>
                                      <p:to>
                                        <p:strVal val="visible"/>
                                      </p:to>
                                    </p:set>
                                    <p:animEffect transition="in" filter="wipe(left)">
                                      <p:cBhvr>
                                        <p:cTn id="75" dur="500"/>
                                        <p:tgtEl>
                                          <p:spTgt spid="80"/>
                                        </p:tgtEl>
                                      </p:cBhvr>
                                    </p:animEffect>
                                  </p:childTnLst>
                                </p:cTn>
                              </p:par>
                            </p:childTnLst>
                          </p:cTn>
                        </p:par>
                        <p:par>
                          <p:cTn id="76" fill="hold">
                            <p:stCondLst>
                              <p:cond delay="5150"/>
                            </p:stCondLst>
                            <p:childTnLst>
                              <p:par>
                                <p:cTn id="77" presetID="21" presetClass="entr" presetSubtype="1" fill="hold" nodeType="afterEffect">
                                  <p:stCondLst>
                                    <p:cond delay="0"/>
                                  </p:stCondLst>
                                  <p:childTnLst>
                                    <p:set>
                                      <p:cBhvr>
                                        <p:cTn id="78" dur="1" fill="hold">
                                          <p:stCondLst>
                                            <p:cond delay="0"/>
                                          </p:stCondLst>
                                        </p:cTn>
                                        <p:tgtEl>
                                          <p:spTgt spid="84"/>
                                        </p:tgtEl>
                                        <p:attrNameLst>
                                          <p:attrName>style.visibility</p:attrName>
                                        </p:attrNameLst>
                                      </p:cBhvr>
                                      <p:to>
                                        <p:strVal val="visible"/>
                                      </p:to>
                                    </p:set>
                                    <p:animEffect transition="in" filter="wheel(1)">
                                      <p:cBhvr>
                                        <p:cTn id="79" dur="500"/>
                                        <p:tgtEl>
                                          <p:spTgt spid="84"/>
                                        </p:tgtEl>
                                      </p:cBhvr>
                                    </p:animEffect>
                                  </p:childTnLst>
                                </p:cTn>
                              </p:par>
                            </p:childTnLst>
                          </p:cTn>
                        </p:par>
                        <p:par>
                          <p:cTn id="80" fill="hold">
                            <p:stCondLst>
                              <p:cond delay="5650"/>
                            </p:stCondLst>
                            <p:childTnLst>
                              <p:par>
                                <p:cTn id="81" presetID="22" presetClass="entr" presetSubtype="8" fill="hold" grpId="0" nodeType="after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wipe(left)">
                                      <p:cBhvr>
                                        <p:cTn id="83" dur="500"/>
                                        <p:tgtEl>
                                          <p:spTgt spid="93"/>
                                        </p:tgtEl>
                                      </p:cBhvr>
                                    </p:animEffect>
                                  </p:childTnLst>
                                </p:cTn>
                              </p:par>
                            </p:childTnLst>
                          </p:cTn>
                        </p:par>
                        <p:par>
                          <p:cTn id="84" fill="hold">
                            <p:stCondLst>
                              <p:cond delay="6150"/>
                            </p:stCondLst>
                            <p:childTnLst>
                              <p:par>
                                <p:cTn id="85" presetID="21" presetClass="entr" presetSubtype="1" fill="hold" nodeType="afterEffect">
                                  <p:stCondLst>
                                    <p:cond delay="0"/>
                                  </p:stCondLst>
                                  <p:childTnLst>
                                    <p:set>
                                      <p:cBhvr>
                                        <p:cTn id="86" dur="1" fill="hold">
                                          <p:stCondLst>
                                            <p:cond delay="0"/>
                                          </p:stCondLst>
                                        </p:cTn>
                                        <p:tgtEl>
                                          <p:spTgt spid="87"/>
                                        </p:tgtEl>
                                        <p:attrNameLst>
                                          <p:attrName>style.visibility</p:attrName>
                                        </p:attrNameLst>
                                      </p:cBhvr>
                                      <p:to>
                                        <p:strVal val="visible"/>
                                      </p:to>
                                    </p:set>
                                    <p:animEffect transition="in" filter="wheel(1)">
                                      <p:cBhvr>
                                        <p:cTn id="87" dur="500"/>
                                        <p:tgtEl>
                                          <p:spTgt spid="87"/>
                                        </p:tgtEl>
                                      </p:cBhvr>
                                    </p:animEffect>
                                  </p:childTnLst>
                                </p:cTn>
                              </p:par>
                            </p:childTnLst>
                          </p:cTn>
                        </p:par>
                        <p:par>
                          <p:cTn id="88" fill="hold">
                            <p:stCondLst>
                              <p:cond delay="6650"/>
                            </p:stCondLst>
                            <p:childTnLst>
                              <p:par>
                                <p:cTn id="89" presetID="22" presetClass="entr" presetSubtype="8" fill="hold" grpId="0" nodeType="afterEffect">
                                  <p:stCondLst>
                                    <p:cond delay="0"/>
                                  </p:stCondLst>
                                  <p:childTnLst>
                                    <p:set>
                                      <p:cBhvr>
                                        <p:cTn id="90" dur="1" fill="hold">
                                          <p:stCondLst>
                                            <p:cond delay="0"/>
                                          </p:stCondLst>
                                        </p:cTn>
                                        <p:tgtEl>
                                          <p:spTgt spid="94"/>
                                        </p:tgtEl>
                                        <p:attrNameLst>
                                          <p:attrName>style.visibility</p:attrName>
                                        </p:attrNameLst>
                                      </p:cBhvr>
                                      <p:to>
                                        <p:strVal val="visible"/>
                                      </p:to>
                                    </p:set>
                                    <p:animEffect transition="in" filter="wipe(left)">
                                      <p:cBhvr>
                                        <p:cTn id="91" dur="500"/>
                                        <p:tgtEl>
                                          <p:spTgt spid="94"/>
                                        </p:tgtEl>
                                      </p:cBhvr>
                                    </p:animEffect>
                                  </p:childTnLst>
                                </p:cTn>
                              </p:par>
                            </p:childTnLst>
                          </p:cTn>
                        </p:par>
                        <p:par>
                          <p:cTn id="92" fill="hold">
                            <p:stCondLst>
                              <p:cond delay="7150"/>
                            </p:stCondLst>
                            <p:childTnLst>
                              <p:par>
                                <p:cTn id="93" presetID="21" presetClass="entr" presetSubtype="1" fill="hold" nodeType="afterEffect">
                                  <p:stCondLst>
                                    <p:cond delay="0"/>
                                  </p:stCondLst>
                                  <p:childTnLst>
                                    <p:set>
                                      <p:cBhvr>
                                        <p:cTn id="94" dur="1" fill="hold">
                                          <p:stCondLst>
                                            <p:cond delay="0"/>
                                          </p:stCondLst>
                                        </p:cTn>
                                        <p:tgtEl>
                                          <p:spTgt spid="90"/>
                                        </p:tgtEl>
                                        <p:attrNameLst>
                                          <p:attrName>style.visibility</p:attrName>
                                        </p:attrNameLst>
                                      </p:cBhvr>
                                      <p:to>
                                        <p:strVal val="visible"/>
                                      </p:to>
                                    </p:set>
                                    <p:animEffect transition="in" filter="wheel(1)">
                                      <p:cBhvr>
                                        <p:cTn id="95" dur="500"/>
                                        <p:tgtEl>
                                          <p:spTgt spid="90"/>
                                        </p:tgtEl>
                                      </p:cBhvr>
                                    </p:animEffect>
                                  </p:childTnLst>
                                </p:cTn>
                              </p:par>
                            </p:childTnLst>
                          </p:cTn>
                        </p:par>
                        <p:par>
                          <p:cTn id="96" fill="hold">
                            <p:stCondLst>
                              <p:cond delay="7650"/>
                            </p:stCondLst>
                            <p:childTnLst>
                              <p:par>
                                <p:cTn id="97" presetID="22" presetClass="entr" presetSubtype="8" fill="hold" grpId="0" nodeType="afterEffect">
                                  <p:stCondLst>
                                    <p:cond delay="0"/>
                                  </p:stCondLst>
                                  <p:childTnLst>
                                    <p:set>
                                      <p:cBhvr>
                                        <p:cTn id="98" dur="1" fill="hold">
                                          <p:stCondLst>
                                            <p:cond delay="0"/>
                                          </p:stCondLst>
                                        </p:cTn>
                                        <p:tgtEl>
                                          <p:spTgt spid="95"/>
                                        </p:tgtEl>
                                        <p:attrNameLst>
                                          <p:attrName>style.visibility</p:attrName>
                                        </p:attrNameLst>
                                      </p:cBhvr>
                                      <p:to>
                                        <p:strVal val="visible"/>
                                      </p:to>
                                    </p:set>
                                    <p:animEffect transition="in" filter="wipe(left)">
                                      <p:cBhvr>
                                        <p:cTn id="99" dur="500"/>
                                        <p:tgtEl>
                                          <p:spTgt spid="9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grpId="0" nodeType="clickEffect">
                                  <p:stCondLst>
                                    <p:cond delay="0"/>
                                  </p:stCondLst>
                                  <p:childTnLst>
                                    <p:set>
                                      <p:cBhvr>
                                        <p:cTn id="103" dur="1" fill="hold">
                                          <p:stCondLst>
                                            <p:cond delay="0"/>
                                          </p:stCondLst>
                                        </p:cTn>
                                        <p:tgtEl>
                                          <p:spTgt spid="40"/>
                                        </p:tgtEl>
                                        <p:attrNameLst>
                                          <p:attrName>style.visibility</p:attrName>
                                        </p:attrNameLst>
                                      </p:cBhvr>
                                      <p:to>
                                        <p:strVal val="visible"/>
                                      </p:to>
                                    </p:set>
                                    <p:animEffect transition="in" filter="wipe(down)">
                                      <p:cBhvr>
                                        <p:cTn id="10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93" grpId="0"/>
      <p:bldP spid="94" grpId="0"/>
      <p:bldP spid="95" grpId="0"/>
      <p:bldP spid="43" grpId="0" bldLvl="0" autoUpdateAnimBg="0"/>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343844" y="2616758"/>
            <a:ext cx="3358405" cy="111980"/>
            <a:chOff x="1507396" y="1628800"/>
            <a:chExt cx="4320480" cy="144016"/>
          </a:xfrm>
        </p:grpSpPr>
        <p:cxnSp>
          <p:nvCxnSpPr>
            <p:cNvPr id="5" name="直接连接符 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5133944" y="2616758"/>
            <a:ext cx="3358405" cy="111980"/>
            <a:chOff x="1507396" y="1628800"/>
            <a:chExt cx="4320480" cy="144016"/>
          </a:xfrm>
        </p:grpSpPr>
        <p:cxnSp>
          <p:nvCxnSpPr>
            <p:cNvPr id="17" name="直接连接符 16"/>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8" name="TextBox 106"/>
          <p:cNvSpPr txBox="1"/>
          <p:nvPr/>
        </p:nvSpPr>
        <p:spPr>
          <a:xfrm>
            <a:off x="4554773"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10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29" name="TextBox 107"/>
          <p:cNvSpPr txBox="1"/>
          <p:nvPr/>
        </p:nvSpPr>
        <p:spPr>
          <a:xfrm>
            <a:off x="4187538"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20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0" name="TextBox 108"/>
          <p:cNvSpPr txBox="1"/>
          <p:nvPr/>
        </p:nvSpPr>
        <p:spPr>
          <a:xfrm>
            <a:off x="3814383"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30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1" name="TextBox 109"/>
          <p:cNvSpPr txBox="1"/>
          <p:nvPr/>
        </p:nvSpPr>
        <p:spPr>
          <a:xfrm>
            <a:off x="3441226"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40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2" name="TextBox 110"/>
          <p:cNvSpPr txBox="1"/>
          <p:nvPr/>
        </p:nvSpPr>
        <p:spPr>
          <a:xfrm>
            <a:off x="3068070"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50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3" name="TextBox 111"/>
          <p:cNvSpPr txBox="1"/>
          <p:nvPr/>
        </p:nvSpPr>
        <p:spPr>
          <a:xfrm>
            <a:off x="2694915"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60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4" name="TextBox 112"/>
          <p:cNvSpPr txBox="1"/>
          <p:nvPr/>
        </p:nvSpPr>
        <p:spPr>
          <a:xfrm>
            <a:off x="2321758"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70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5" name="TextBox 113"/>
          <p:cNvSpPr txBox="1"/>
          <p:nvPr/>
        </p:nvSpPr>
        <p:spPr>
          <a:xfrm>
            <a:off x="1948602"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80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6" name="TextBox 114"/>
          <p:cNvSpPr txBox="1"/>
          <p:nvPr/>
        </p:nvSpPr>
        <p:spPr>
          <a:xfrm>
            <a:off x="1575447"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90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7" name="TextBox 115"/>
          <p:cNvSpPr txBox="1"/>
          <p:nvPr/>
        </p:nvSpPr>
        <p:spPr>
          <a:xfrm>
            <a:off x="1167403" y="2384671"/>
            <a:ext cx="409564" cy="263291"/>
          </a:xfrm>
          <a:prstGeom prst="rect">
            <a:avLst/>
          </a:prstGeom>
          <a:noFill/>
        </p:spPr>
        <p:txBody>
          <a:bodyPr wrap="none" lIns="71106" tIns="35552" rIns="71106" bIns="35552" rtlCol="0">
            <a:spAutoFit/>
          </a:bodyPr>
          <a:lstStyle/>
          <a:p>
            <a:r>
              <a:rPr lang="en-US" altLang="zh-CN" sz="1244" dirty="0">
                <a:solidFill>
                  <a:schemeClr val="tx1">
                    <a:lumMod val="85000"/>
                    <a:lumOff val="15000"/>
                  </a:schemeClr>
                </a:solidFill>
                <a:ea typeface="微软雅黑" pitchFamily="34" charset="-122"/>
                <a:sym typeface="Arial" panose="020B0604020202020204" pitchFamily="34" charset="0"/>
              </a:rPr>
              <a:t>100</a:t>
            </a:r>
            <a:endParaRPr lang="zh-CN" altLang="en-US" sz="1244" dirty="0">
              <a:solidFill>
                <a:schemeClr val="tx1">
                  <a:lumMod val="85000"/>
                  <a:lumOff val="15000"/>
                </a:schemeClr>
              </a:solidFill>
              <a:ea typeface="微软雅黑" pitchFamily="34" charset="-122"/>
              <a:sym typeface="Arial" panose="020B0604020202020204" pitchFamily="34" charset="0"/>
            </a:endParaRPr>
          </a:p>
        </p:txBody>
      </p:sp>
      <p:sp>
        <p:nvSpPr>
          <p:cNvPr id="38" name="TextBox 116"/>
          <p:cNvSpPr txBox="1"/>
          <p:nvPr/>
        </p:nvSpPr>
        <p:spPr>
          <a:xfrm>
            <a:off x="4994045"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10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39" name="TextBox 117"/>
          <p:cNvSpPr txBox="1"/>
          <p:nvPr/>
        </p:nvSpPr>
        <p:spPr>
          <a:xfrm>
            <a:off x="5365547"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20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0" name="TextBox 118"/>
          <p:cNvSpPr txBox="1"/>
          <p:nvPr/>
        </p:nvSpPr>
        <p:spPr>
          <a:xfrm>
            <a:off x="5738702"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30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1" name="TextBox 119"/>
          <p:cNvSpPr txBox="1"/>
          <p:nvPr/>
        </p:nvSpPr>
        <p:spPr>
          <a:xfrm>
            <a:off x="6111858"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40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2" name="TextBox 120"/>
          <p:cNvSpPr txBox="1"/>
          <p:nvPr/>
        </p:nvSpPr>
        <p:spPr>
          <a:xfrm>
            <a:off x="6485014"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50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3" name="TextBox 121"/>
          <p:cNvSpPr txBox="1"/>
          <p:nvPr/>
        </p:nvSpPr>
        <p:spPr>
          <a:xfrm>
            <a:off x="6858169"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60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4" name="TextBox 122"/>
          <p:cNvSpPr txBox="1"/>
          <p:nvPr/>
        </p:nvSpPr>
        <p:spPr>
          <a:xfrm>
            <a:off x="7231326"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70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5" name="TextBox 123"/>
          <p:cNvSpPr txBox="1"/>
          <p:nvPr/>
        </p:nvSpPr>
        <p:spPr>
          <a:xfrm>
            <a:off x="7604481"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80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6" name="TextBox 124"/>
          <p:cNvSpPr txBox="1"/>
          <p:nvPr/>
        </p:nvSpPr>
        <p:spPr>
          <a:xfrm>
            <a:off x="7977639" y="2384671"/>
            <a:ext cx="320910"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90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7" name="TextBox 125"/>
          <p:cNvSpPr txBox="1"/>
          <p:nvPr/>
        </p:nvSpPr>
        <p:spPr>
          <a:xfrm>
            <a:off x="8315908" y="2384671"/>
            <a:ext cx="409564" cy="263291"/>
          </a:xfrm>
          <a:prstGeom prst="rect">
            <a:avLst/>
          </a:prstGeom>
          <a:noFill/>
        </p:spPr>
        <p:txBody>
          <a:bodyPr wrap="none" lIns="71106" tIns="35552" rIns="71106" bIns="35552" rtlCol="0">
            <a:spAutoFit/>
          </a:bodyPr>
          <a:lstStyle/>
          <a:p>
            <a:r>
              <a:rPr lang="en-US" altLang="zh-CN" sz="1244">
                <a:solidFill>
                  <a:schemeClr val="tx1">
                    <a:lumMod val="85000"/>
                    <a:lumOff val="15000"/>
                  </a:schemeClr>
                </a:solidFill>
                <a:ea typeface="微软雅黑" pitchFamily="34" charset="-122"/>
                <a:sym typeface="Arial" panose="020B0604020202020204" pitchFamily="34" charset="0"/>
              </a:rPr>
              <a:t>100</a:t>
            </a:r>
            <a:endParaRPr lang="zh-CN" altLang="en-US" sz="1244">
              <a:solidFill>
                <a:schemeClr val="tx1">
                  <a:lumMod val="85000"/>
                  <a:lumOff val="15000"/>
                </a:schemeClr>
              </a:solidFill>
              <a:ea typeface="微软雅黑" pitchFamily="34" charset="-122"/>
              <a:sym typeface="Arial" panose="020B0604020202020204" pitchFamily="34" charset="0"/>
            </a:endParaRPr>
          </a:p>
        </p:txBody>
      </p:sp>
      <p:sp>
        <p:nvSpPr>
          <p:cNvPr id="48" name="五边形 47"/>
          <p:cNvSpPr/>
          <p:nvPr/>
        </p:nvSpPr>
        <p:spPr>
          <a:xfrm flipH="1">
            <a:off x="2231705" y="3038274"/>
            <a:ext cx="2470542" cy="251925"/>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49" name="五边形 48"/>
          <p:cNvSpPr/>
          <p:nvPr/>
        </p:nvSpPr>
        <p:spPr>
          <a:xfrm flipH="1">
            <a:off x="3182867" y="3467528"/>
            <a:ext cx="1519379" cy="251925"/>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0" name="五边形 49"/>
          <p:cNvSpPr/>
          <p:nvPr/>
        </p:nvSpPr>
        <p:spPr>
          <a:xfrm flipH="1">
            <a:off x="2604859" y="3896781"/>
            <a:ext cx="2097386" cy="251925"/>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1" name="五边形 50"/>
          <p:cNvSpPr/>
          <p:nvPr/>
        </p:nvSpPr>
        <p:spPr>
          <a:xfrm flipH="1">
            <a:off x="1367978" y="4326034"/>
            <a:ext cx="3334268" cy="251925"/>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2" name="五边形 51"/>
          <p:cNvSpPr/>
          <p:nvPr/>
        </p:nvSpPr>
        <p:spPr>
          <a:xfrm flipH="1">
            <a:off x="1948603" y="4755288"/>
            <a:ext cx="2753644" cy="251925"/>
          </a:xfrm>
          <a:prstGeom prst="homePlate">
            <a:avLst/>
          </a:prstGeom>
          <a:solidFill>
            <a:srgbClr val="0067B0"/>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133"/>
          <p:cNvSpPr txBox="1"/>
          <p:nvPr/>
        </p:nvSpPr>
        <p:spPr>
          <a:xfrm>
            <a:off x="1465243" y="3035801"/>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4" name="TextBox 134"/>
          <p:cNvSpPr txBox="1"/>
          <p:nvPr/>
        </p:nvSpPr>
        <p:spPr>
          <a:xfrm>
            <a:off x="2397827" y="3465541"/>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5" name="TextBox 135"/>
          <p:cNvSpPr txBox="1"/>
          <p:nvPr/>
        </p:nvSpPr>
        <p:spPr>
          <a:xfrm>
            <a:off x="1841537" y="3894491"/>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6" name="TextBox 136"/>
          <p:cNvSpPr txBox="1"/>
          <p:nvPr/>
        </p:nvSpPr>
        <p:spPr>
          <a:xfrm>
            <a:off x="649151" y="4317254"/>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7" name="TextBox 137"/>
          <p:cNvSpPr txBox="1"/>
          <p:nvPr/>
        </p:nvSpPr>
        <p:spPr>
          <a:xfrm>
            <a:off x="1233461" y="4752816"/>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58" name="五边形 57"/>
          <p:cNvSpPr/>
          <p:nvPr/>
        </p:nvSpPr>
        <p:spPr>
          <a:xfrm>
            <a:off x="5133940" y="3038274"/>
            <a:ext cx="1261018" cy="251925"/>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59" name="五边形 58"/>
          <p:cNvSpPr/>
          <p:nvPr/>
        </p:nvSpPr>
        <p:spPr>
          <a:xfrm>
            <a:off x="5133943" y="3467528"/>
            <a:ext cx="2380485" cy="251925"/>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60" name="五边形 59"/>
          <p:cNvSpPr/>
          <p:nvPr/>
        </p:nvSpPr>
        <p:spPr>
          <a:xfrm>
            <a:off x="5133940" y="3896781"/>
            <a:ext cx="1492623" cy="251925"/>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61" name="五边形 60"/>
          <p:cNvSpPr/>
          <p:nvPr/>
        </p:nvSpPr>
        <p:spPr>
          <a:xfrm>
            <a:off x="5133942" y="4326034"/>
            <a:ext cx="3181964" cy="251925"/>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62" name="五边形 61"/>
          <p:cNvSpPr/>
          <p:nvPr/>
        </p:nvSpPr>
        <p:spPr>
          <a:xfrm>
            <a:off x="5133941" y="4755288"/>
            <a:ext cx="2612092" cy="251925"/>
          </a:xfrm>
          <a:prstGeom prst="homePlate">
            <a:avLst/>
          </a:prstGeom>
          <a:solidFill>
            <a:srgbClr val="03A9F3"/>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71106" tIns="35552" rIns="71106" bIns="35552"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63" name="TextBox 147"/>
          <p:cNvSpPr txBox="1"/>
          <p:nvPr/>
        </p:nvSpPr>
        <p:spPr>
          <a:xfrm>
            <a:off x="6443018" y="3035801"/>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4" name="TextBox 148"/>
          <p:cNvSpPr txBox="1"/>
          <p:nvPr/>
        </p:nvSpPr>
        <p:spPr>
          <a:xfrm>
            <a:off x="7573972" y="3474319"/>
            <a:ext cx="434894" cy="247334"/>
          </a:xfrm>
          <a:prstGeom prst="rect">
            <a:avLst/>
          </a:prstGeom>
          <a:noFill/>
        </p:spPr>
        <p:txBody>
          <a:bodyPr wrap="none" lIns="71106" tIns="35552" rIns="71106" bIns="35552" rtlCol="0">
            <a:spAutoFit/>
          </a:bodyPr>
          <a:lstStyle/>
          <a:p>
            <a:r>
              <a:rPr lang="zh-CN" altLang="en-US" sz="1141">
                <a:solidFill>
                  <a:schemeClr val="tx1">
                    <a:lumMod val="85000"/>
                    <a:lumOff val="15000"/>
                  </a:schemeClr>
                </a:solidFill>
                <a:ea typeface="微软雅黑" panose="020B0503020204020204" pitchFamily="34" charset="-122"/>
                <a:sym typeface="Arial" panose="020B0604020202020204" pitchFamily="34" charset="0"/>
              </a:rPr>
              <a:t>文字</a:t>
            </a:r>
          </a:p>
        </p:txBody>
      </p:sp>
      <p:sp>
        <p:nvSpPr>
          <p:cNvPr id="65" name="TextBox 149"/>
          <p:cNvSpPr txBox="1"/>
          <p:nvPr/>
        </p:nvSpPr>
        <p:spPr>
          <a:xfrm>
            <a:off x="6660849" y="3894491"/>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6" name="TextBox 150"/>
          <p:cNvSpPr txBox="1"/>
          <p:nvPr/>
        </p:nvSpPr>
        <p:spPr>
          <a:xfrm>
            <a:off x="8298358" y="4317254"/>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7" name="TextBox 151"/>
          <p:cNvSpPr txBox="1"/>
          <p:nvPr/>
        </p:nvSpPr>
        <p:spPr>
          <a:xfrm>
            <a:off x="7785620" y="4752816"/>
            <a:ext cx="791214" cy="265698"/>
          </a:xfrm>
          <a:prstGeom prst="rect">
            <a:avLst/>
          </a:prstGeom>
          <a:noFill/>
        </p:spPr>
        <p:txBody>
          <a:bodyPr wrap="none" lIns="71106" tIns="35552" rIns="71106" bIns="35552" rtlCol="0">
            <a:spAutoFit/>
          </a:bodyPr>
          <a:lstStyle/>
          <a:p>
            <a:r>
              <a:rPr lang="zh-CN" altLang="en-US" sz="1244" dirty="0">
                <a:solidFill>
                  <a:schemeClr val="tx1">
                    <a:lumMod val="85000"/>
                    <a:lumOff val="15000"/>
                  </a:schemeClr>
                </a:solidFill>
                <a:ea typeface="微软雅黑" panose="020B0503020204020204" pitchFamily="34" charset="-122"/>
                <a:sym typeface="Arial" panose="020B0604020202020204" pitchFamily="34" charset="0"/>
              </a:rPr>
              <a:t>输入文字</a:t>
            </a:r>
          </a:p>
        </p:txBody>
      </p:sp>
      <p:sp>
        <p:nvSpPr>
          <p:cNvPr id="68" name="TextBox 154"/>
          <p:cNvSpPr txBox="1"/>
          <p:nvPr/>
        </p:nvSpPr>
        <p:spPr>
          <a:xfrm>
            <a:off x="4775918" y="3008684"/>
            <a:ext cx="276582" cy="311165"/>
          </a:xfrm>
          <a:prstGeom prst="rect">
            <a:avLst/>
          </a:prstGeom>
          <a:noFill/>
        </p:spPr>
        <p:txBody>
          <a:bodyPr wrap="none" lIns="71106" tIns="35552" rIns="71106" bIns="35552" rtlCol="0">
            <a:spAutoFit/>
          </a:bodyPr>
          <a:lstStyle/>
          <a:p>
            <a:r>
              <a:rPr lang="en-US" altLang="zh-CN" sz="1555">
                <a:solidFill>
                  <a:schemeClr val="tx1">
                    <a:lumMod val="85000"/>
                    <a:lumOff val="15000"/>
                  </a:schemeClr>
                </a:solidFill>
                <a:ea typeface="微软雅黑" pitchFamily="34" charset="-122"/>
                <a:sym typeface="Arial" panose="020B0604020202020204" pitchFamily="34" charset="0"/>
              </a:rPr>
              <a:t>A</a:t>
            </a:r>
            <a:endParaRPr lang="zh-CN" altLang="en-US" sz="1555">
              <a:solidFill>
                <a:schemeClr val="tx1">
                  <a:lumMod val="85000"/>
                  <a:lumOff val="15000"/>
                </a:schemeClr>
              </a:solidFill>
              <a:ea typeface="微软雅黑" pitchFamily="34" charset="-122"/>
              <a:sym typeface="Arial" panose="020B0604020202020204" pitchFamily="34" charset="0"/>
            </a:endParaRPr>
          </a:p>
        </p:txBody>
      </p:sp>
      <p:sp>
        <p:nvSpPr>
          <p:cNvPr id="69" name="TextBox 155"/>
          <p:cNvSpPr txBox="1"/>
          <p:nvPr/>
        </p:nvSpPr>
        <p:spPr>
          <a:xfrm>
            <a:off x="4775918" y="3437938"/>
            <a:ext cx="276582" cy="311165"/>
          </a:xfrm>
          <a:prstGeom prst="rect">
            <a:avLst/>
          </a:prstGeom>
          <a:noFill/>
        </p:spPr>
        <p:txBody>
          <a:bodyPr wrap="none" lIns="71106" tIns="35552" rIns="71106" bIns="35552" rtlCol="0">
            <a:spAutoFit/>
          </a:bodyPr>
          <a:lstStyle/>
          <a:p>
            <a:r>
              <a:rPr lang="en-US" altLang="zh-CN" sz="1555">
                <a:solidFill>
                  <a:schemeClr val="tx1">
                    <a:lumMod val="85000"/>
                    <a:lumOff val="15000"/>
                  </a:schemeClr>
                </a:solidFill>
                <a:ea typeface="微软雅黑" pitchFamily="34" charset="-122"/>
                <a:sym typeface="Arial" panose="020B0604020202020204" pitchFamily="34" charset="0"/>
              </a:rPr>
              <a:t>B</a:t>
            </a:r>
            <a:endParaRPr lang="zh-CN" altLang="en-US" sz="1555">
              <a:solidFill>
                <a:schemeClr val="tx1">
                  <a:lumMod val="85000"/>
                  <a:lumOff val="15000"/>
                </a:schemeClr>
              </a:solidFill>
              <a:ea typeface="微软雅黑" pitchFamily="34" charset="-122"/>
              <a:sym typeface="Arial" panose="020B0604020202020204" pitchFamily="34" charset="0"/>
            </a:endParaRPr>
          </a:p>
        </p:txBody>
      </p:sp>
      <p:sp>
        <p:nvSpPr>
          <p:cNvPr id="70" name="TextBox 156"/>
          <p:cNvSpPr txBox="1"/>
          <p:nvPr/>
        </p:nvSpPr>
        <p:spPr>
          <a:xfrm>
            <a:off x="4775917" y="3867190"/>
            <a:ext cx="287665" cy="311165"/>
          </a:xfrm>
          <a:prstGeom prst="rect">
            <a:avLst/>
          </a:prstGeom>
          <a:noFill/>
        </p:spPr>
        <p:txBody>
          <a:bodyPr wrap="none" lIns="71106" tIns="35552" rIns="71106" bIns="35552" rtlCol="0">
            <a:spAutoFit/>
          </a:bodyPr>
          <a:lstStyle/>
          <a:p>
            <a:r>
              <a:rPr lang="en-US" altLang="zh-CN" sz="1555">
                <a:solidFill>
                  <a:schemeClr val="tx1">
                    <a:lumMod val="85000"/>
                    <a:lumOff val="15000"/>
                  </a:schemeClr>
                </a:solidFill>
                <a:ea typeface="微软雅黑" pitchFamily="34" charset="-122"/>
                <a:sym typeface="Arial" panose="020B0604020202020204" pitchFamily="34" charset="0"/>
              </a:rPr>
              <a:t>C</a:t>
            </a:r>
            <a:endParaRPr lang="zh-CN" altLang="en-US" sz="1555">
              <a:solidFill>
                <a:schemeClr val="tx1">
                  <a:lumMod val="85000"/>
                  <a:lumOff val="15000"/>
                </a:schemeClr>
              </a:solidFill>
              <a:ea typeface="微软雅黑" pitchFamily="34" charset="-122"/>
              <a:sym typeface="Arial" panose="020B0604020202020204" pitchFamily="34" charset="0"/>
            </a:endParaRPr>
          </a:p>
        </p:txBody>
      </p:sp>
      <p:sp>
        <p:nvSpPr>
          <p:cNvPr id="71" name="TextBox 157"/>
          <p:cNvSpPr txBox="1"/>
          <p:nvPr/>
        </p:nvSpPr>
        <p:spPr>
          <a:xfrm>
            <a:off x="4775917" y="4296444"/>
            <a:ext cx="287665" cy="311165"/>
          </a:xfrm>
          <a:prstGeom prst="rect">
            <a:avLst/>
          </a:prstGeom>
          <a:noFill/>
        </p:spPr>
        <p:txBody>
          <a:bodyPr wrap="none" lIns="71106" tIns="35552" rIns="71106" bIns="35552" rtlCol="0">
            <a:spAutoFit/>
          </a:bodyPr>
          <a:lstStyle/>
          <a:p>
            <a:r>
              <a:rPr lang="en-US" altLang="zh-CN" sz="1555">
                <a:solidFill>
                  <a:schemeClr val="tx1">
                    <a:lumMod val="85000"/>
                    <a:lumOff val="15000"/>
                  </a:schemeClr>
                </a:solidFill>
                <a:ea typeface="微软雅黑" pitchFamily="34" charset="-122"/>
                <a:sym typeface="Arial" panose="020B0604020202020204" pitchFamily="34" charset="0"/>
              </a:rPr>
              <a:t>D</a:t>
            </a:r>
            <a:endParaRPr lang="zh-CN" altLang="en-US" sz="1555">
              <a:solidFill>
                <a:schemeClr val="tx1">
                  <a:lumMod val="85000"/>
                  <a:lumOff val="15000"/>
                </a:schemeClr>
              </a:solidFill>
              <a:ea typeface="微软雅黑" pitchFamily="34" charset="-122"/>
              <a:sym typeface="Arial" panose="020B0604020202020204" pitchFamily="34" charset="0"/>
            </a:endParaRPr>
          </a:p>
        </p:txBody>
      </p:sp>
      <p:sp>
        <p:nvSpPr>
          <p:cNvPr id="72" name="TextBox 158"/>
          <p:cNvSpPr txBox="1"/>
          <p:nvPr/>
        </p:nvSpPr>
        <p:spPr>
          <a:xfrm>
            <a:off x="4775918" y="4725697"/>
            <a:ext cx="276582" cy="311165"/>
          </a:xfrm>
          <a:prstGeom prst="rect">
            <a:avLst/>
          </a:prstGeom>
          <a:noFill/>
        </p:spPr>
        <p:txBody>
          <a:bodyPr wrap="none" lIns="71106" tIns="35552" rIns="71106" bIns="35552" rtlCol="0">
            <a:spAutoFit/>
          </a:bodyPr>
          <a:lstStyle/>
          <a:p>
            <a:r>
              <a:rPr lang="en-US" altLang="zh-CN" sz="1555">
                <a:solidFill>
                  <a:schemeClr val="tx1">
                    <a:lumMod val="85000"/>
                    <a:lumOff val="15000"/>
                  </a:schemeClr>
                </a:solidFill>
                <a:ea typeface="微软雅黑" pitchFamily="34" charset="-122"/>
                <a:sym typeface="Arial" panose="020B0604020202020204" pitchFamily="34" charset="0"/>
              </a:rPr>
              <a:t>E</a:t>
            </a:r>
            <a:endParaRPr lang="zh-CN" altLang="en-US" sz="1555">
              <a:solidFill>
                <a:schemeClr val="tx1">
                  <a:lumMod val="85000"/>
                  <a:lumOff val="15000"/>
                </a:schemeClr>
              </a:solidFill>
              <a:ea typeface="微软雅黑" pitchFamily="34" charset="-122"/>
              <a:sym typeface="Arial" panose="020B0604020202020204" pitchFamily="34" charset="0"/>
            </a:endParaRPr>
          </a:p>
        </p:txBody>
      </p:sp>
      <p:grpSp>
        <p:nvGrpSpPr>
          <p:cNvPr id="73" name="组合 72"/>
          <p:cNvGrpSpPr/>
          <p:nvPr/>
        </p:nvGrpSpPr>
        <p:grpSpPr>
          <a:xfrm>
            <a:off x="2282414" y="1122613"/>
            <a:ext cx="1255099" cy="480647"/>
            <a:chOff x="3295234" y="2676992"/>
            <a:chExt cx="2623196" cy="364290"/>
          </a:xfrm>
        </p:grpSpPr>
        <p:sp>
          <p:nvSpPr>
            <p:cNvPr id="74" name="圆角矩形 73"/>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115" tIns="35558" rIns="71115" bIns="35558"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75" name="TextBox 163"/>
            <p:cNvSpPr txBox="1"/>
            <p:nvPr/>
          </p:nvSpPr>
          <p:spPr>
            <a:xfrm>
              <a:off x="3354760" y="2677383"/>
              <a:ext cx="2563670" cy="363899"/>
            </a:xfrm>
            <a:prstGeom prst="rect">
              <a:avLst/>
            </a:prstGeom>
            <a:noFill/>
          </p:spPr>
          <p:txBody>
            <a:bodyPr wrap="none" rtlCol="0">
              <a:spAutoFit/>
            </a:bodyPr>
            <a:lstStyle/>
            <a:p>
              <a:r>
                <a:rPr lang="en-US" altLang="zh-CN" sz="2489" dirty="0">
                  <a:solidFill>
                    <a:srgbClr val="0067B0"/>
                  </a:solidFill>
                  <a:ea typeface="微软雅黑" panose="020B0503020204020204" pitchFamily="34" charset="-122"/>
                  <a:sym typeface="Arial" panose="020B0604020202020204" pitchFamily="34" charset="0"/>
                </a:rPr>
                <a:t>2016</a:t>
              </a:r>
              <a:r>
                <a:rPr lang="zh-CN" altLang="en-US" sz="2489" dirty="0">
                  <a:solidFill>
                    <a:srgbClr val="0067B0"/>
                  </a:solidFill>
                  <a:ea typeface="微软雅黑" panose="020B0503020204020204" pitchFamily="34" charset="-122"/>
                  <a:sym typeface="Arial" panose="020B0604020202020204" pitchFamily="34" charset="0"/>
                </a:rPr>
                <a:t>年</a:t>
              </a:r>
              <a:endParaRPr lang="zh-CN" altLang="en-US" sz="2489" dirty="0">
                <a:solidFill>
                  <a:srgbClr val="0067B0"/>
                </a:solidFill>
                <a:ea typeface="微软雅黑" panose="020B0503020204020204" pitchFamily="34" charset="-122"/>
                <a:sym typeface="Arial" panose="020B0604020202020204" pitchFamily="34" charset="0"/>
              </a:endParaRPr>
            </a:p>
          </p:txBody>
        </p:sp>
      </p:grpSp>
      <p:sp>
        <p:nvSpPr>
          <p:cNvPr id="76" name="TextBox 167"/>
          <p:cNvSpPr txBox="1"/>
          <p:nvPr/>
        </p:nvSpPr>
        <p:spPr>
          <a:xfrm>
            <a:off x="1214117" y="1603057"/>
            <a:ext cx="3488131" cy="674031"/>
          </a:xfrm>
          <a:prstGeom prst="rect">
            <a:avLst/>
          </a:prstGeom>
          <a:noFill/>
        </p:spPr>
        <p:txBody>
          <a:bodyPr wrap="square" rtlCol="0">
            <a:spAutoFit/>
          </a:bodyPr>
          <a:lstStyle/>
          <a:p>
            <a:r>
              <a:rPr lang="zh-CN" altLang="en-US" sz="1244"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grpSp>
        <p:nvGrpSpPr>
          <p:cNvPr id="77" name="组合 76"/>
          <p:cNvGrpSpPr/>
          <p:nvPr/>
        </p:nvGrpSpPr>
        <p:grpSpPr>
          <a:xfrm>
            <a:off x="5989994" y="1129526"/>
            <a:ext cx="1255099" cy="480647"/>
            <a:chOff x="3295234" y="2676992"/>
            <a:chExt cx="2623196" cy="364290"/>
          </a:xfrm>
        </p:grpSpPr>
        <p:sp>
          <p:nvSpPr>
            <p:cNvPr id="78" name="圆角矩形 77"/>
            <p:cNvSpPr/>
            <p:nvPr/>
          </p:nvSpPr>
          <p:spPr>
            <a:xfrm>
              <a:off x="3295234" y="2676992"/>
              <a:ext cx="2596057" cy="347450"/>
            </a:xfrm>
            <a:prstGeom prst="roundRect">
              <a:avLst>
                <a:gd name="adj" fmla="val 12535"/>
              </a:avLst>
            </a:prstGeom>
            <a:gradFill>
              <a:gsLst>
                <a:gs pos="92000">
                  <a:srgbClr val="FAFCFB"/>
                </a:gs>
                <a:gs pos="15000">
                  <a:srgbClr val="CDCED0"/>
                </a:gs>
              </a:gsLst>
              <a:lin ang="2700000" scaled="1"/>
            </a:gradFill>
            <a:ln w="22225">
              <a:gradFill>
                <a:gsLst>
                  <a:gs pos="36000">
                    <a:srgbClr val="FCFCFC"/>
                  </a:gs>
                  <a:gs pos="71000">
                    <a:srgbClr val="FAFCFB"/>
                  </a:gs>
                </a:gsLst>
                <a:lin ang="3000000" scaled="0"/>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1115" tIns="35558" rIns="71115" bIns="35558"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170"/>
            <p:cNvSpPr txBox="1"/>
            <p:nvPr/>
          </p:nvSpPr>
          <p:spPr>
            <a:xfrm>
              <a:off x="3354760" y="2677383"/>
              <a:ext cx="2563670" cy="363899"/>
            </a:xfrm>
            <a:prstGeom prst="rect">
              <a:avLst/>
            </a:prstGeom>
            <a:noFill/>
          </p:spPr>
          <p:txBody>
            <a:bodyPr wrap="none" rtlCol="0">
              <a:spAutoFit/>
            </a:bodyPr>
            <a:lstStyle/>
            <a:p>
              <a:r>
                <a:rPr lang="en-US" altLang="zh-CN" sz="2489" dirty="0">
                  <a:solidFill>
                    <a:srgbClr val="03A9F3"/>
                  </a:solidFill>
                  <a:ea typeface="微软雅黑" panose="020B0503020204020204" pitchFamily="34" charset="-122"/>
                  <a:sym typeface="Arial" panose="020B0604020202020204" pitchFamily="34" charset="0"/>
                </a:rPr>
                <a:t>2017</a:t>
              </a:r>
              <a:r>
                <a:rPr lang="zh-CN" altLang="en-US" sz="2489" dirty="0">
                  <a:solidFill>
                    <a:srgbClr val="03A9F3"/>
                  </a:solidFill>
                  <a:ea typeface="微软雅黑" panose="020B0503020204020204" pitchFamily="34" charset="-122"/>
                  <a:sym typeface="Arial" panose="020B0604020202020204" pitchFamily="34" charset="0"/>
                </a:rPr>
                <a:t>年</a:t>
              </a:r>
              <a:endParaRPr lang="zh-CN" altLang="en-US" sz="2489" dirty="0">
                <a:solidFill>
                  <a:srgbClr val="03A9F3"/>
                </a:solidFill>
                <a:ea typeface="微软雅黑" panose="020B0503020204020204" pitchFamily="34" charset="-122"/>
                <a:sym typeface="Arial" panose="020B0604020202020204" pitchFamily="34" charset="0"/>
              </a:endParaRPr>
            </a:p>
          </p:txBody>
        </p:sp>
      </p:grpSp>
      <p:sp>
        <p:nvSpPr>
          <p:cNvPr id="80" name="TextBox 171"/>
          <p:cNvSpPr txBox="1"/>
          <p:nvPr/>
        </p:nvSpPr>
        <p:spPr>
          <a:xfrm>
            <a:off x="4921697" y="1609972"/>
            <a:ext cx="3488131" cy="674031"/>
          </a:xfrm>
          <a:prstGeom prst="rect">
            <a:avLst/>
          </a:prstGeom>
          <a:noFill/>
        </p:spPr>
        <p:txBody>
          <a:bodyPr wrap="square" rtlCol="0">
            <a:spAutoFit/>
          </a:bodyPr>
          <a:lstStyle/>
          <a:p>
            <a:r>
              <a:rPr lang="zh-CN" altLang="en-US" sz="1244" dirty="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84" name="文本框 83"/>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83"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85" name="图片 8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2199546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83"/>
                                        </p:tgtEl>
                                        <p:attrNameLst>
                                          <p:attrName>style.visibility</p:attrName>
                                        </p:attrNameLst>
                                      </p:cBhvr>
                                      <p:to>
                                        <p:strVal val="visible"/>
                                      </p:to>
                                    </p:set>
                                    <p:anim calcmode="lin" valueType="num">
                                      <p:cBhvr>
                                        <p:cTn id="11"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3"/>
                                        </p:tgtEl>
                                        <p:attrNameLst>
                                          <p:attrName>ppt_y</p:attrName>
                                        </p:attrNameLst>
                                      </p:cBhvr>
                                      <p:tavLst>
                                        <p:tav tm="0">
                                          <p:val>
                                            <p:strVal val="#ppt_y"/>
                                          </p:val>
                                        </p:tav>
                                        <p:tav tm="100000">
                                          <p:val>
                                            <p:strVal val="#ppt_y"/>
                                          </p:val>
                                        </p:tav>
                                      </p:tavLst>
                                    </p:anim>
                                    <p:anim calcmode="lin" valueType="num">
                                      <p:cBhvr>
                                        <p:cTn id="13"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3"/>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83"/>
                                        </p:tgtEl>
                                      </p:cBhvr>
                                    </p:animEffect>
                                  </p:childTnLst>
                                </p:cTn>
                              </p:par>
                            </p:childTnLst>
                          </p:cTn>
                        </p:par>
                        <p:par>
                          <p:cTn id="16" fill="hold">
                            <p:stCondLst>
                              <p:cond delay="1450"/>
                            </p:stCondLst>
                            <p:childTnLst>
                              <p:par>
                                <p:cTn id="17" presetID="22" presetClass="entr" presetSubtype="8"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wipe(left)">
                                      <p:cBhvr>
                                        <p:cTn id="19" dur="500"/>
                                        <p:tgtEl>
                                          <p:spTgt spid="73"/>
                                        </p:tgtEl>
                                      </p:cBhvr>
                                    </p:animEffect>
                                  </p:childTnLst>
                                </p:cTn>
                              </p:par>
                            </p:childTnLst>
                          </p:cTn>
                        </p:par>
                        <p:par>
                          <p:cTn id="20" fill="hold">
                            <p:stCondLst>
                              <p:cond delay="1950"/>
                            </p:stCondLst>
                            <p:childTnLst>
                              <p:par>
                                <p:cTn id="21" presetID="18" presetClass="entr" presetSubtype="3" fill="hold" grpId="0" nodeType="afterEffect">
                                  <p:stCondLst>
                                    <p:cond delay="0"/>
                                  </p:stCondLst>
                                  <p:childTnLst>
                                    <p:set>
                                      <p:cBhvr>
                                        <p:cTn id="22" dur="1" fill="hold">
                                          <p:stCondLst>
                                            <p:cond delay="0"/>
                                          </p:stCondLst>
                                        </p:cTn>
                                        <p:tgtEl>
                                          <p:spTgt spid="76"/>
                                        </p:tgtEl>
                                        <p:attrNameLst>
                                          <p:attrName>style.visibility</p:attrName>
                                        </p:attrNameLst>
                                      </p:cBhvr>
                                      <p:to>
                                        <p:strVal val="visible"/>
                                      </p:to>
                                    </p:set>
                                    <p:animEffect transition="in" filter="strips(upRight)">
                                      <p:cBhvr>
                                        <p:cTn id="23" dur="500"/>
                                        <p:tgtEl>
                                          <p:spTgt spid="76"/>
                                        </p:tgtEl>
                                      </p:cBhvr>
                                    </p:animEffect>
                                  </p:childTnLst>
                                </p:cTn>
                              </p:par>
                            </p:childTnLst>
                          </p:cTn>
                        </p:par>
                        <p:par>
                          <p:cTn id="24" fill="hold">
                            <p:stCondLst>
                              <p:cond delay="2450"/>
                            </p:stCondLst>
                            <p:childTnLst>
                              <p:par>
                                <p:cTn id="25" presetID="22" presetClass="entr" presetSubtype="8" fill="hold" nodeType="afterEffect">
                                  <p:stCondLst>
                                    <p:cond delay="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2950"/>
                            </p:stCondLst>
                            <p:childTnLst>
                              <p:par>
                                <p:cTn id="29" presetID="18" presetClass="entr" presetSubtype="3" fill="hold" grpId="0" nodeType="after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strips(upRight)">
                                      <p:cBhvr>
                                        <p:cTn id="31" dur="500"/>
                                        <p:tgtEl>
                                          <p:spTgt spid="80"/>
                                        </p:tgtEl>
                                      </p:cBhvr>
                                    </p:animEffect>
                                  </p:childTnLst>
                                </p:cTn>
                              </p:par>
                            </p:childTnLst>
                          </p:cTn>
                        </p:par>
                        <p:par>
                          <p:cTn id="32" fill="hold">
                            <p:stCondLst>
                              <p:cond delay="3450"/>
                            </p:stCondLst>
                            <p:childTnLst>
                              <p:par>
                                <p:cTn id="33" presetID="42" presetClass="entr" presetSubtype="0"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par>
                          <p:cTn id="43" fill="hold">
                            <p:stCondLst>
                              <p:cond delay="4450"/>
                            </p:stCondLst>
                            <p:childTnLst>
                              <p:par>
                                <p:cTn id="44" presetID="47" presetClass="entr" presetSubtype="0"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1000"/>
                                        <p:tgtEl>
                                          <p:spTgt spid="28"/>
                                        </p:tgtEl>
                                      </p:cBhvr>
                                    </p:animEffect>
                                    <p:anim calcmode="lin" valueType="num">
                                      <p:cBhvr>
                                        <p:cTn id="47" dur="1000" fill="hold"/>
                                        <p:tgtEl>
                                          <p:spTgt spid="28"/>
                                        </p:tgtEl>
                                        <p:attrNameLst>
                                          <p:attrName>ppt_x</p:attrName>
                                        </p:attrNameLst>
                                      </p:cBhvr>
                                      <p:tavLst>
                                        <p:tav tm="0">
                                          <p:val>
                                            <p:strVal val="#ppt_x"/>
                                          </p:val>
                                        </p:tav>
                                        <p:tav tm="100000">
                                          <p:val>
                                            <p:strVal val="#ppt_x"/>
                                          </p:val>
                                        </p:tav>
                                      </p:tavLst>
                                    </p:anim>
                                    <p:anim calcmode="lin" valueType="num">
                                      <p:cBhvr>
                                        <p:cTn id="48" dur="1000" fill="hold"/>
                                        <p:tgtEl>
                                          <p:spTgt spid="28"/>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10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1000"/>
                                        <p:tgtEl>
                                          <p:spTgt spid="29"/>
                                        </p:tgtEl>
                                      </p:cBhvr>
                                    </p:animEffect>
                                    <p:anim calcmode="lin" valueType="num">
                                      <p:cBhvr>
                                        <p:cTn id="52" dur="1000" fill="hold"/>
                                        <p:tgtEl>
                                          <p:spTgt spid="29"/>
                                        </p:tgtEl>
                                        <p:attrNameLst>
                                          <p:attrName>ppt_x</p:attrName>
                                        </p:attrNameLst>
                                      </p:cBhvr>
                                      <p:tavLst>
                                        <p:tav tm="0">
                                          <p:val>
                                            <p:strVal val="#ppt_x"/>
                                          </p:val>
                                        </p:tav>
                                        <p:tav tm="100000">
                                          <p:val>
                                            <p:strVal val="#ppt_x"/>
                                          </p:val>
                                        </p:tav>
                                      </p:tavLst>
                                    </p:anim>
                                    <p:anim calcmode="lin" valueType="num">
                                      <p:cBhvr>
                                        <p:cTn id="53" dur="1000" fill="hold"/>
                                        <p:tgtEl>
                                          <p:spTgt spid="29"/>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20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par>
                                <p:cTn id="59" presetID="47" presetClass="entr" presetSubtype="0" fill="hold" grpId="0" nodeType="withEffect">
                                  <p:stCondLst>
                                    <p:cond delay="30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1000"/>
                                        <p:tgtEl>
                                          <p:spTgt spid="31"/>
                                        </p:tgtEl>
                                      </p:cBhvr>
                                    </p:animEffect>
                                    <p:anim calcmode="lin" valueType="num">
                                      <p:cBhvr>
                                        <p:cTn id="62" dur="1000" fill="hold"/>
                                        <p:tgtEl>
                                          <p:spTgt spid="31"/>
                                        </p:tgtEl>
                                        <p:attrNameLst>
                                          <p:attrName>ppt_x</p:attrName>
                                        </p:attrNameLst>
                                      </p:cBhvr>
                                      <p:tavLst>
                                        <p:tav tm="0">
                                          <p:val>
                                            <p:strVal val="#ppt_x"/>
                                          </p:val>
                                        </p:tav>
                                        <p:tav tm="100000">
                                          <p:val>
                                            <p:strVal val="#ppt_x"/>
                                          </p:val>
                                        </p:tav>
                                      </p:tavLst>
                                    </p:anim>
                                    <p:anim calcmode="lin" valueType="num">
                                      <p:cBhvr>
                                        <p:cTn id="63" dur="1000" fill="hold"/>
                                        <p:tgtEl>
                                          <p:spTgt spid="31"/>
                                        </p:tgtEl>
                                        <p:attrNameLst>
                                          <p:attrName>ppt_y</p:attrName>
                                        </p:attrNameLst>
                                      </p:cBhvr>
                                      <p:tavLst>
                                        <p:tav tm="0">
                                          <p:val>
                                            <p:strVal val="#ppt_y-.1"/>
                                          </p:val>
                                        </p:tav>
                                        <p:tav tm="100000">
                                          <p:val>
                                            <p:strVal val="#ppt_y"/>
                                          </p:val>
                                        </p:tav>
                                      </p:tavLst>
                                    </p:anim>
                                  </p:childTnLst>
                                </p:cTn>
                              </p:par>
                              <p:par>
                                <p:cTn id="64" presetID="47" presetClass="entr" presetSubtype="0" fill="hold" grpId="0" nodeType="withEffect">
                                  <p:stCondLst>
                                    <p:cond delay="40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1000"/>
                                        <p:tgtEl>
                                          <p:spTgt spid="32"/>
                                        </p:tgtEl>
                                      </p:cBhvr>
                                    </p:animEffect>
                                    <p:anim calcmode="lin" valueType="num">
                                      <p:cBhvr>
                                        <p:cTn id="67" dur="1000" fill="hold"/>
                                        <p:tgtEl>
                                          <p:spTgt spid="32"/>
                                        </p:tgtEl>
                                        <p:attrNameLst>
                                          <p:attrName>ppt_x</p:attrName>
                                        </p:attrNameLst>
                                      </p:cBhvr>
                                      <p:tavLst>
                                        <p:tav tm="0">
                                          <p:val>
                                            <p:strVal val="#ppt_x"/>
                                          </p:val>
                                        </p:tav>
                                        <p:tav tm="100000">
                                          <p:val>
                                            <p:strVal val="#ppt_x"/>
                                          </p:val>
                                        </p:tav>
                                      </p:tavLst>
                                    </p:anim>
                                    <p:anim calcmode="lin" valueType="num">
                                      <p:cBhvr>
                                        <p:cTn id="68" dur="1000" fill="hold"/>
                                        <p:tgtEl>
                                          <p:spTgt spid="32"/>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50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60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700"/>
                                  </p:stCondLst>
                                  <p:childTnLst>
                                    <p:set>
                                      <p:cBhvr>
                                        <p:cTn id="80" dur="1" fill="hold">
                                          <p:stCondLst>
                                            <p:cond delay="0"/>
                                          </p:stCondLst>
                                        </p:cTn>
                                        <p:tgtEl>
                                          <p:spTgt spid="35"/>
                                        </p:tgtEl>
                                        <p:attrNameLst>
                                          <p:attrName>style.visibility</p:attrName>
                                        </p:attrNameLst>
                                      </p:cBhvr>
                                      <p:to>
                                        <p:strVal val="visible"/>
                                      </p:to>
                                    </p:set>
                                    <p:animEffect transition="in" filter="fade">
                                      <p:cBhvr>
                                        <p:cTn id="81" dur="1000"/>
                                        <p:tgtEl>
                                          <p:spTgt spid="35"/>
                                        </p:tgtEl>
                                      </p:cBhvr>
                                    </p:animEffect>
                                    <p:anim calcmode="lin" valueType="num">
                                      <p:cBhvr>
                                        <p:cTn id="82" dur="1000" fill="hold"/>
                                        <p:tgtEl>
                                          <p:spTgt spid="35"/>
                                        </p:tgtEl>
                                        <p:attrNameLst>
                                          <p:attrName>ppt_x</p:attrName>
                                        </p:attrNameLst>
                                      </p:cBhvr>
                                      <p:tavLst>
                                        <p:tav tm="0">
                                          <p:val>
                                            <p:strVal val="#ppt_x"/>
                                          </p:val>
                                        </p:tav>
                                        <p:tav tm="100000">
                                          <p:val>
                                            <p:strVal val="#ppt_x"/>
                                          </p:val>
                                        </p:tav>
                                      </p:tavLst>
                                    </p:anim>
                                    <p:anim calcmode="lin" valueType="num">
                                      <p:cBhvr>
                                        <p:cTn id="83" dur="1000" fill="hold"/>
                                        <p:tgtEl>
                                          <p:spTgt spid="35"/>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800"/>
                                  </p:stCondLst>
                                  <p:childTnLst>
                                    <p:set>
                                      <p:cBhvr>
                                        <p:cTn id="85" dur="1" fill="hold">
                                          <p:stCondLst>
                                            <p:cond delay="0"/>
                                          </p:stCondLst>
                                        </p:cTn>
                                        <p:tgtEl>
                                          <p:spTgt spid="36"/>
                                        </p:tgtEl>
                                        <p:attrNameLst>
                                          <p:attrName>style.visibility</p:attrName>
                                        </p:attrNameLst>
                                      </p:cBhvr>
                                      <p:to>
                                        <p:strVal val="visible"/>
                                      </p:to>
                                    </p:set>
                                    <p:animEffect transition="in" filter="fade">
                                      <p:cBhvr>
                                        <p:cTn id="86" dur="1000"/>
                                        <p:tgtEl>
                                          <p:spTgt spid="36"/>
                                        </p:tgtEl>
                                      </p:cBhvr>
                                    </p:animEffect>
                                    <p:anim calcmode="lin" valueType="num">
                                      <p:cBhvr>
                                        <p:cTn id="87" dur="1000" fill="hold"/>
                                        <p:tgtEl>
                                          <p:spTgt spid="36"/>
                                        </p:tgtEl>
                                        <p:attrNameLst>
                                          <p:attrName>ppt_x</p:attrName>
                                        </p:attrNameLst>
                                      </p:cBhvr>
                                      <p:tavLst>
                                        <p:tav tm="0">
                                          <p:val>
                                            <p:strVal val="#ppt_x"/>
                                          </p:val>
                                        </p:tav>
                                        <p:tav tm="100000">
                                          <p:val>
                                            <p:strVal val="#ppt_x"/>
                                          </p:val>
                                        </p:tav>
                                      </p:tavLst>
                                    </p:anim>
                                    <p:anim calcmode="lin" valueType="num">
                                      <p:cBhvr>
                                        <p:cTn id="88" dur="1000" fill="hold"/>
                                        <p:tgtEl>
                                          <p:spTgt spid="36"/>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900"/>
                                  </p:stCondLst>
                                  <p:childTnLst>
                                    <p:set>
                                      <p:cBhvr>
                                        <p:cTn id="90" dur="1" fill="hold">
                                          <p:stCondLst>
                                            <p:cond delay="0"/>
                                          </p:stCondLst>
                                        </p:cTn>
                                        <p:tgtEl>
                                          <p:spTgt spid="37"/>
                                        </p:tgtEl>
                                        <p:attrNameLst>
                                          <p:attrName>style.visibility</p:attrName>
                                        </p:attrNameLst>
                                      </p:cBhvr>
                                      <p:to>
                                        <p:strVal val="visible"/>
                                      </p:to>
                                    </p:set>
                                    <p:animEffect transition="in" filter="fade">
                                      <p:cBhvr>
                                        <p:cTn id="91" dur="1000"/>
                                        <p:tgtEl>
                                          <p:spTgt spid="37"/>
                                        </p:tgtEl>
                                      </p:cBhvr>
                                    </p:animEffect>
                                    <p:anim calcmode="lin" valueType="num">
                                      <p:cBhvr>
                                        <p:cTn id="92" dur="1000" fill="hold"/>
                                        <p:tgtEl>
                                          <p:spTgt spid="37"/>
                                        </p:tgtEl>
                                        <p:attrNameLst>
                                          <p:attrName>ppt_x</p:attrName>
                                        </p:attrNameLst>
                                      </p:cBhvr>
                                      <p:tavLst>
                                        <p:tav tm="0">
                                          <p:val>
                                            <p:strVal val="#ppt_x"/>
                                          </p:val>
                                        </p:tav>
                                        <p:tav tm="100000">
                                          <p:val>
                                            <p:strVal val="#ppt_x"/>
                                          </p:val>
                                        </p:tav>
                                      </p:tavLst>
                                    </p:anim>
                                    <p:anim calcmode="lin" valueType="num">
                                      <p:cBhvr>
                                        <p:cTn id="93" dur="1000" fill="hold"/>
                                        <p:tgtEl>
                                          <p:spTgt spid="37"/>
                                        </p:tgtEl>
                                        <p:attrNameLst>
                                          <p:attrName>ppt_y</p:attrName>
                                        </p:attrNameLst>
                                      </p:cBhvr>
                                      <p:tavLst>
                                        <p:tav tm="0">
                                          <p:val>
                                            <p:strVal val="#ppt_y-.1"/>
                                          </p:val>
                                        </p:tav>
                                        <p:tav tm="100000">
                                          <p:val>
                                            <p:strVal val="#ppt_y"/>
                                          </p:val>
                                        </p:tav>
                                      </p:tavLst>
                                    </p:anim>
                                  </p:childTnLst>
                                </p:cTn>
                              </p:par>
                              <p:par>
                                <p:cTn id="94" presetID="47" presetClass="entr" presetSubtype="0"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fade">
                                      <p:cBhvr>
                                        <p:cTn id="96" dur="1000"/>
                                        <p:tgtEl>
                                          <p:spTgt spid="38"/>
                                        </p:tgtEl>
                                      </p:cBhvr>
                                    </p:animEffect>
                                    <p:anim calcmode="lin" valueType="num">
                                      <p:cBhvr>
                                        <p:cTn id="97" dur="1000" fill="hold"/>
                                        <p:tgtEl>
                                          <p:spTgt spid="38"/>
                                        </p:tgtEl>
                                        <p:attrNameLst>
                                          <p:attrName>ppt_x</p:attrName>
                                        </p:attrNameLst>
                                      </p:cBhvr>
                                      <p:tavLst>
                                        <p:tav tm="0">
                                          <p:val>
                                            <p:strVal val="#ppt_x"/>
                                          </p:val>
                                        </p:tav>
                                        <p:tav tm="100000">
                                          <p:val>
                                            <p:strVal val="#ppt_x"/>
                                          </p:val>
                                        </p:tav>
                                      </p:tavLst>
                                    </p:anim>
                                    <p:anim calcmode="lin" valueType="num">
                                      <p:cBhvr>
                                        <p:cTn id="98" dur="1000" fill="hold"/>
                                        <p:tgtEl>
                                          <p:spTgt spid="38"/>
                                        </p:tgtEl>
                                        <p:attrNameLst>
                                          <p:attrName>ppt_y</p:attrName>
                                        </p:attrNameLst>
                                      </p:cBhvr>
                                      <p:tavLst>
                                        <p:tav tm="0">
                                          <p:val>
                                            <p:strVal val="#ppt_y-.1"/>
                                          </p:val>
                                        </p:tav>
                                        <p:tav tm="100000">
                                          <p:val>
                                            <p:strVal val="#ppt_y"/>
                                          </p:val>
                                        </p:tav>
                                      </p:tavLst>
                                    </p:anim>
                                  </p:childTnLst>
                                </p:cTn>
                              </p:par>
                              <p:par>
                                <p:cTn id="99" presetID="47" presetClass="entr" presetSubtype="0" fill="hold" grpId="0" nodeType="withEffect">
                                  <p:stCondLst>
                                    <p:cond delay="10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1000"/>
                                        <p:tgtEl>
                                          <p:spTgt spid="39"/>
                                        </p:tgtEl>
                                      </p:cBhvr>
                                    </p:animEffect>
                                    <p:anim calcmode="lin" valueType="num">
                                      <p:cBhvr>
                                        <p:cTn id="102" dur="1000" fill="hold"/>
                                        <p:tgtEl>
                                          <p:spTgt spid="39"/>
                                        </p:tgtEl>
                                        <p:attrNameLst>
                                          <p:attrName>ppt_x</p:attrName>
                                        </p:attrNameLst>
                                      </p:cBhvr>
                                      <p:tavLst>
                                        <p:tav tm="0">
                                          <p:val>
                                            <p:strVal val="#ppt_x"/>
                                          </p:val>
                                        </p:tav>
                                        <p:tav tm="100000">
                                          <p:val>
                                            <p:strVal val="#ppt_x"/>
                                          </p:val>
                                        </p:tav>
                                      </p:tavLst>
                                    </p:anim>
                                    <p:anim calcmode="lin" valueType="num">
                                      <p:cBhvr>
                                        <p:cTn id="103" dur="1000" fill="hold"/>
                                        <p:tgtEl>
                                          <p:spTgt spid="39"/>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200"/>
                                  </p:stCondLst>
                                  <p:childTnLst>
                                    <p:set>
                                      <p:cBhvr>
                                        <p:cTn id="105" dur="1" fill="hold">
                                          <p:stCondLst>
                                            <p:cond delay="0"/>
                                          </p:stCondLst>
                                        </p:cTn>
                                        <p:tgtEl>
                                          <p:spTgt spid="40"/>
                                        </p:tgtEl>
                                        <p:attrNameLst>
                                          <p:attrName>style.visibility</p:attrName>
                                        </p:attrNameLst>
                                      </p:cBhvr>
                                      <p:to>
                                        <p:strVal val="visible"/>
                                      </p:to>
                                    </p:set>
                                    <p:animEffect transition="in" filter="fade">
                                      <p:cBhvr>
                                        <p:cTn id="106" dur="1000"/>
                                        <p:tgtEl>
                                          <p:spTgt spid="40"/>
                                        </p:tgtEl>
                                      </p:cBhvr>
                                    </p:animEffect>
                                    <p:anim calcmode="lin" valueType="num">
                                      <p:cBhvr>
                                        <p:cTn id="107" dur="1000" fill="hold"/>
                                        <p:tgtEl>
                                          <p:spTgt spid="40"/>
                                        </p:tgtEl>
                                        <p:attrNameLst>
                                          <p:attrName>ppt_x</p:attrName>
                                        </p:attrNameLst>
                                      </p:cBhvr>
                                      <p:tavLst>
                                        <p:tav tm="0">
                                          <p:val>
                                            <p:strVal val="#ppt_x"/>
                                          </p:val>
                                        </p:tav>
                                        <p:tav tm="100000">
                                          <p:val>
                                            <p:strVal val="#ppt_x"/>
                                          </p:val>
                                        </p:tav>
                                      </p:tavLst>
                                    </p:anim>
                                    <p:anim calcmode="lin" valueType="num">
                                      <p:cBhvr>
                                        <p:cTn id="108" dur="1000" fill="hold"/>
                                        <p:tgtEl>
                                          <p:spTgt spid="40"/>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300"/>
                                  </p:stCondLst>
                                  <p:childTnLst>
                                    <p:set>
                                      <p:cBhvr>
                                        <p:cTn id="110" dur="1" fill="hold">
                                          <p:stCondLst>
                                            <p:cond delay="0"/>
                                          </p:stCondLst>
                                        </p:cTn>
                                        <p:tgtEl>
                                          <p:spTgt spid="41"/>
                                        </p:tgtEl>
                                        <p:attrNameLst>
                                          <p:attrName>style.visibility</p:attrName>
                                        </p:attrNameLst>
                                      </p:cBhvr>
                                      <p:to>
                                        <p:strVal val="visible"/>
                                      </p:to>
                                    </p:set>
                                    <p:animEffect transition="in" filter="fade">
                                      <p:cBhvr>
                                        <p:cTn id="111" dur="1000"/>
                                        <p:tgtEl>
                                          <p:spTgt spid="41"/>
                                        </p:tgtEl>
                                      </p:cBhvr>
                                    </p:animEffect>
                                    <p:anim calcmode="lin" valueType="num">
                                      <p:cBhvr>
                                        <p:cTn id="112" dur="1000" fill="hold"/>
                                        <p:tgtEl>
                                          <p:spTgt spid="41"/>
                                        </p:tgtEl>
                                        <p:attrNameLst>
                                          <p:attrName>ppt_x</p:attrName>
                                        </p:attrNameLst>
                                      </p:cBhvr>
                                      <p:tavLst>
                                        <p:tav tm="0">
                                          <p:val>
                                            <p:strVal val="#ppt_x"/>
                                          </p:val>
                                        </p:tav>
                                        <p:tav tm="100000">
                                          <p:val>
                                            <p:strVal val="#ppt_x"/>
                                          </p:val>
                                        </p:tav>
                                      </p:tavLst>
                                    </p:anim>
                                    <p:anim calcmode="lin" valueType="num">
                                      <p:cBhvr>
                                        <p:cTn id="113" dur="1000" fill="hold"/>
                                        <p:tgtEl>
                                          <p:spTgt spid="41"/>
                                        </p:tgtEl>
                                        <p:attrNameLst>
                                          <p:attrName>ppt_y</p:attrName>
                                        </p:attrNameLst>
                                      </p:cBhvr>
                                      <p:tavLst>
                                        <p:tav tm="0">
                                          <p:val>
                                            <p:strVal val="#ppt_y-.1"/>
                                          </p:val>
                                        </p:tav>
                                        <p:tav tm="100000">
                                          <p:val>
                                            <p:strVal val="#ppt_y"/>
                                          </p:val>
                                        </p:tav>
                                      </p:tavLst>
                                    </p:anim>
                                  </p:childTnLst>
                                </p:cTn>
                              </p:par>
                              <p:par>
                                <p:cTn id="114" presetID="47" presetClass="entr" presetSubtype="0" fill="hold" grpId="0" nodeType="withEffect">
                                  <p:stCondLst>
                                    <p:cond delay="400"/>
                                  </p:stCondLst>
                                  <p:childTnLst>
                                    <p:set>
                                      <p:cBhvr>
                                        <p:cTn id="115" dur="1" fill="hold">
                                          <p:stCondLst>
                                            <p:cond delay="0"/>
                                          </p:stCondLst>
                                        </p:cTn>
                                        <p:tgtEl>
                                          <p:spTgt spid="42"/>
                                        </p:tgtEl>
                                        <p:attrNameLst>
                                          <p:attrName>style.visibility</p:attrName>
                                        </p:attrNameLst>
                                      </p:cBhvr>
                                      <p:to>
                                        <p:strVal val="visible"/>
                                      </p:to>
                                    </p:set>
                                    <p:animEffect transition="in" filter="fade">
                                      <p:cBhvr>
                                        <p:cTn id="116" dur="1000"/>
                                        <p:tgtEl>
                                          <p:spTgt spid="42"/>
                                        </p:tgtEl>
                                      </p:cBhvr>
                                    </p:animEffect>
                                    <p:anim calcmode="lin" valueType="num">
                                      <p:cBhvr>
                                        <p:cTn id="117" dur="1000" fill="hold"/>
                                        <p:tgtEl>
                                          <p:spTgt spid="42"/>
                                        </p:tgtEl>
                                        <p:attrNameLst>
                                          <p:attrName>ppt_x</p:attrName>
                                        </p:attrNameLst>
                                      </p:cBhvr>
                                      <p:tavLst>
                                        <p:tav tm="0">
                                          <p:val>
                                            <p:strVal val="#ppt_x"/>
                                          </p:val>
                                        </p:tav>
                                        <p:tav tm="100000">
                                          <p:val>
                                            <p:strVal val="#ppt_x"/>
                                          </p:val>
                                        </p:tav>
                                      </p:tavLst>
                                    </p:anim>
                                    <p:anim calcmode="lin" valueType="num">
                                      <p:cBhvr>
                                        <p:cTn id="118" dur="1000" fill="hold"/>
                                        <p:tgtEl>
                                          <p:spTgt spid="42"/>
                                        </p:tgtEl>
                                        <p:attrNameLst>
                                          <p:attrName>ppt_y</p:attrName>
                                        </p:attrNameLst>
                                      </p:cBhvr>
                                      <p:tavLst>
                                        <p:tav tm="0">
                                          <p:val>
                                            <p:strVal val="#ppt_y-.1"/>
                                          </p:val>
                                        </p:tav>
                                        <p:tav tm="100000">
                                          <p:val>
                                            <p:strVal val="#ppt_y"/>
                                          </p:val>
                                        </p:tav>
                                      </p:tavLst>
                                    </p:anim>
                                  </p:childTnLst>
                                </p:cTn>
                              </p:par>
                              <p:par>
                                <p:cTn id="119" presetID="47" presetClass="entr" presetSubtype="0" fill="hold" grpId="0" nodeType="withEffect">
                                  <p:stCondLst>
                                    <p:cond delay="500"/>
                                  </p:stCondLst>
                                  <p:childTnLst>
                                    <p:set>
                                      <p:cBhvr>
                                        <p:cTn id="120" dur="1" fill="hold">
                                          <p:stCondLst>
                                            <p:cond delay="0"/>
                                          </p:stCondLst>
                                        </p:cTn>
                                        <p:tgtEl>
                                          <p:spTgt spid="43"/>
                                        </p:tgtEl>
                                        <p:attrNameLst>
                                          <p:attrName>style.visibility</p:attrName>
                                        </p:attrNameLst>
                                      </p:cBhvr>
                                      <p:to>
                                        <p:strVal val="visible"/>
                                      </p:to>
                                    </p:set>
                                    <p:animEffect transition="in" filter="fade">
                                      <p:cBhvr>
                                        <p:cTn id="121" dur="1000"/>
                                        <p:tgtEl>
                                          <p:spTgt spid="43"/>
                                        </p:tgtEl>
                                      </p:cBhvr>
                                    </p:animEffect>
                                    <p:anim calcmode="lin" valueType="num">
                                      <p:cBhvr>
                                        <p:cTn id="122" dur="1000" fill="hold"/>
                                        <p:tgtEl>
                                          <p:spTgt spid="43"/>
                                        </p:tgtEl>
                                        <p:attrNameLst>
                                          <p:attrName>ppt_x</p:attrName>
                                        </p:attrNameLst>
                                      </p:cBhvr>
                                      <p:tavLst>
                                        <p:tav tm="0">
                                          <p:val>
                                            <p:strVal val="#ppt_x"/>
                                          </p:val>
                                        </p:tav>
                                        <p:tav tm="100000">
                                          <p:val>
                                            <p:strVal val="#ppt_x"/>
                                          </p:val>
                                        </p:tav>
                                      </p:tavLst>
                                    </p:anim>
                                    <p:anim calcmode="lin" valueType="num">
                                      <p:cBhvr>
                                        <p:cTn id="123" dur="1000" fill="hold"/>
                                        <p:tgtEl>
                                          <p:spTgt spid="43"/>
                                        </p:tgtEl>
                                        <p:attrNameLst>
                                          <p:attrName>ppt_y</p:attrName>
                                        </p:attrNameLst>
                                      </p:cBhvr>
                                      <p:tavLst>
                                        <p:tav tm="0">
                                          <p:val>
                                            <p:strVal val="#ppt_y-.1"/>
                                          </p:val>
                                        </p:tav>
                                        <p:tav tm="100000">
                                          <p:val>
                                            <p:strVal val="#ppt_y"/>
                                          </p:val>
                                        </p:tav>
                                      </p:tavLst>
                                    </p:anim>
                                  </p:childTnLst>
                                </p:cTn>
                              </p:par>
                              <p:par>
                                <p:cTn id="124" presetID="47" presetClass="entr" presetSubtype="0" fill="hold" grpId="0" nodeType="withEffect">
                                  <p:stCondLst>
                                    <p:cond delay="600"/>
                                  </p:stCondLst>
                                  <p:childTnLst>
                                    <p:set>
                                      <p:cBhvr>
                                        <p:cTn id="125" dur="1" fill="hold">
                                          <p:stCondLst>
                                            <p:cond delay="0"/>
                                          </p:stCondLst>
                                        </p:cTn>
                                        <p:tgtEl>
                                          <p:spTgt spid="44"/>
                                        </p:tgtEl>
                                        <p:attrNameLst>
                                          <p:attrName>style.visibility</p:attrName>
                                        </p:attrNameLst>
                                      </p:cBhvr>
                                      <p:to>
                                        <p:strVal val="visible"/>
                                      </p:to>
                                    </p:set>
                                    <p:animEffect transition="in" filter="fade">
                                      <p:cBhvr>
                                        <p:cTn id="126" dur="1000"/>
                                        <p:tgtEl>
                                          <p:spTgt spid="44"/>
                                        </p:tgtEl>
                                      </p:cBhvr>
                                    </p:animEffect>
                                    <p:anim calcmode="lin" valueType="num">
                                      <p:cBhvr>
                                        <p:cTn id="127" dur="1000" fill="hold"/>
                                        <p:tgtEl>
                                          <p:spTgt spid="44"/>
                                        </p:tgtEl>
                                        <p:attrNameLst>
                                          <p:attrName>ppt_x</p:attrName>
                                        </p:attrNameLst>
                                      </p:cBhvr>
                                      <p:tavLst>
                                        <p:tav tm="0">
                                          <p:val>
                                            <p:strVal val="#ppt_x"/>
                                          </p:val>
                                        </p:tav>
                                        <p:tav tm="100000">
                                          <p:val>
                                            <p:strVal val="#ppt_x"/>
                                          </p:val>
                                        </p:tav>
                                      </p:tavLst>
                                    </p:anim>
                                    <p:anim calcmode="lin" valueType="num">
                                      <p:cBhvr>
                                        <p:cTn id="128" dur="1000" fill="hold"/>
                                        <p:tgtEl>
                                          <p:spTgt spid="44"/>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700"/>
                                  </p:stCondLst>
                                  <p:childTnLst>
                                    <p:set>
                                      <p:cBhvr>
                                        <p:cTn id="130" dur="1" fill="hold">
                                          <p:stCondLst>
                                            <p:cond delay="0"/>
                                          </p:stCondLst>
                                        </p:cTn>
                                        <p:tgtEl>
                                          <p:spTgt spid="45"/>
                                        </p:tgtEl>
                                        <p:attrNameLst>
                                          <p:attrName>style.visibility</p:attrName>
                                        </p:attrNameLst>
                                      </p:cBhvr>
                                      <p:to>
                                        <p:strVal val="visible"/>
                                      </p:to>
                                    </p:set>
                                    <p:animEffect transition="in" filter="fade">
                                      <p:cBhvr>
                                        <p:cTn id="131" dur="1000"/>
                                        <p:tgtEl>
                                          <p:spTgt spid="45"/>
                                        </p:tgtEl>
                                      </p:cBhvr>
                                    </p:animEffect>
                                    <p:anim calcmode="lin" valueType="num">
                                      <p:cBhvr>
                                        <p:cTn id="132" dur="1000" fill="hold"/>
                                        <p:tgtEl>
                                          <p:spTgt spid="45"/>
                                        </p:tgtEl>
                                        <p:attrNameLst>
                                          <p:attrName>ppt_x</p:attrName>
                                        </p:attrNameLst>
                                      </p:cBhvr>
                                      <p:tavLst>
                                        <p:tav tm="0">
                                          <p:val>
                                            <p:strVal val="#ppt_x"/>
                                          </p:val>
                                        </p:tav>
                                        <p:tav tm="100000">
                                          <p:val>
                                            <p:strVal val="#ppt_x"/>
                                          </p:val>
                                        </p:tav>
                                      </p:tavLst>
                                    </p:anim>
                                    <p:anim calcmode="lin" valueType="num">
                                      <p:cBhvr>
                                        <p:cTn id="133" dur="1000" fill="hold"/>
                                        <p:tgtEl>
                                          <p:spTgt spid="45"/>
                                        </p:tgtEl>
                                        <p:attrNameLst>
                                          <p:attrName>ppt_y</p:attrName>
                                        </p:attrNameLst>
                                      </p:cBhvr>
                                      <p:tavLst>
                                        <p:tav tm="0">
                                          <p:val>
                                            <p:strVal val="#ppt_y-.1"/>
                                          </p:val>
                                        </p:tav>
                                        <p:tav tm="100000">
                                          <p:val>
                                            <p:strVal val="#ppt_y"/>
                                          </p:val>
                                        </p:tav>
                                      </p:tavLst>
                                    </p:anim>
                                  </p:childTnLst>
                                </p:cTn>
                              </p:par>
                              <p:par>
                                <p:cTn id="134" presetID="47" presetClass="entr" presetSubtype="0" fill="hold" grpId="0" nodeType="withEffect">
                                  <p:stCondLst>
                                    <p:cond delay="800"/>
                                  </p:stCondLst>
                                  <p:childTnLst>
                                    <p:set>
                                      <p:cBhvr>
                                        <p:cTn id="135" dur="1" fill="hold">
                                          <p:stCondLst>
                                            <p:cond delay="0"/>
                                          </p:stCondLst>
                                        </p:cTn>
                                        <p:tgtEl>
                                          <p:spTgt spid="46"/>
                                        </p:tgtEl>
                                        <p:attrNameLst>
                                          <p:attrName>style.visibility</p:attrName>
                                        </p:attrNameLst>
                                      </p:cBhvr>
                                      <p:to>
                                        <p:strVal val="visible"/>
                                      </p:to>
                                    </p:set>
                                    <p:animEffect transition="in" filter="fade">
                                      <p:cBhvr>
                                        <p:cTn id="136" dur="1000"/>
                                        <p:tgtEl>
                                          <p:spTgt spid="46"/>
                                        </p:tgtEl>
                                      </p:cBhvr>
                                    </p:animEffect>
                                    <p:anim calcmode="lin" valueType="num">
                                      <p:cBhvr>
                                        <p:cTn id="137" dur="1000" fill="hold"/>
                                        <p:tgtEl>
                                          <p:spTgt spid="46"/>
                                        </p:tgtEl>
                                        <p:attrNameLst>
                                          <p:attrName>ppt_x</p:attrName>
                                        </p:attrNameLst>
                                      </p:cBhvr>
                                      <p:tavLst>
                                        <p:tav tm="0">
                                          <p:val>
                                            <p:strVal val="#ppt_x"/>
                                          </p:val>
                                        </p:tav>
                                        <p:tav tm="100000">
                                          <p:val>
                                            <p:strVal val="#ppt_x"/>
                                          </p:val>
                                        </p:tav>
                                      </p:tavLst>
                                    </p:anim>
                                    <p:anim calcmode="lin" valueType="num">
                                      <p:cBhvr>
                                        <p:cTn id="138" dur="1000" fill="hold"/>
                                        <p:tgtEl>
                                          <p:spTgt spid="46"/>
                                        </p:tgtEl>
                                        <p:attrNameLst>
                                          <p:attrName>ppt_y</p:attrName>
                                        </p:attrNameLst>
                                      </p:cBhvr>
                                      <p:tavLst>
                                        <p:tav tm="0">
                                          <p:val>
                                            <p:strVal val="#ppt_y-.1"/>
                                          </p:val>
                                        </p:tav>
                                        <p:tav tm="100000">
                                          <p:val>
                                            <p:strVal val="#ppt_y"/>
                                          </p:val>
                                        </p:tav>
                                      </p:tavLst>
                                    </p:anim>
                                  </p:childTnLst>
                                </p:cTn>
                              </p:par>
                              <p:par>
                                <p:cTn id="139" presetID="47" presetClass="entr" presetSubtype="0" fill="hold" grpId="0" nodeType="withEffect">
                                  <p:stCondLst>
                                    <p:cond delay="900"/>
                                  </p:stCondLst>
                                  <p:childTnLst>
                                    <p:set>
                                      <p:cBhvr>
                                        <p:cTn id="140" dur="1" fill="hold">
                                          <p:stCondLst>
                                            <p:cond delay="0"/>
                                          </p:stCondLst>
                                        </p:cTn>
                                        <p:tgtEl>
                                          <p:spTgt spid="47"/>
                                        </p:tgtEl>
                                        <p:attrNameLst>
                                          <p:attrName>style.visibility</p:attrName>
                                        </p:attrNameLst>
                                      </p:cBhvr>
                                      <p:to>
                                        <p:strVal val="visible"/>
                                      </p:to>
                                    </p:set>
                                    <p:animEffect transition="in" filter="fade">
                                      <p:cBhvr>
                                        <p:cTn id="141" dur="1000"/>
                                        <p:tgtEl>
                                          <p:spTgt spid="47"/>
                                        </p:tgtEl>
                                      </p:cBhvr>
                                    </p:animEffect>
                                    <p:anim calcmode="lin" valueType="num">
                                      <p:cBhvr>
                                        <p:cTn id="142" dur="1000" fill="hold"/>
                                        <p:tgtEl>
                                          <p:spTgt spid="47"/>
                                        </p:tgtEl>
                                        <p:attrNameLst>
                                          <p:attrName>ppt_x</p:attrName>
                                        </p:attrNameLst>
                                      </p:cBhvr>
                                      <p:tavLst>
                                        <p:tav tm="0">
                                          <p:val>
                                            <p:strVal val="#ppt_x"/>
                                          </p:val>
                                        </p:tav>
                                        <p:tav tm="100000">
                                          <p:val>
                                            <p:strVal val="#ppt_x"/>
                                          </p:val>
                                        </p:tav>
                                      </p:tavLst>
                                    </p:anim>
                                    <p:anim calcmode="lin" valueType="num">
                                      <p:cBhvr>
                                        <p:cTn id="143" dur="1000" fill="hold"/>
                                        <p:tgtEl>
                                          <p:spTgt spid="47"/>
                                        </p:tgtEl>
                                        <p:attrNameLst>
                                          <p:attrName>ppt_y</p:attrName>
                                        </p:attrNameLst>
                                      </p:cBhvr>
                                      <p:tavLst>
                                        <p:tav tm="0">
                                          <p:val>
                                            <p:strVal val="#ppt_y-.1"/>
                                          </p:val>
                                        </p:tav>
                                        <p:tav tm="100000">
                                          <p:val>
                                            <p:strVal val="#ppt_y"/>
                                          </p:val>
                                        </p:tav>
                                      </p:tavLst>
                                    </p:anim>
                                  </p:childTnLst>
                                </p:cTn>
                              </p:par>
                            </p:childTnLst>
                          </p:cTn>
                        </p:par>
                        <p:par>
                          <p:cTn id="144" fill="hold">
                            <p:stCondLst>
                              <p:cond delay="6350"/>
                            </p:stCondLst>
                            <p:childTnLst>
                              <p:par>
                                <p:cTn id="145" presetID="2" presetClass="entr" presetSubtype="4" decel="100000" fill="hold" grpId="0" nodeType="afterEffect">
                                  <p:stCondLst>
                                    <p:cond delay="0"/>
                                  </p:stCondLst>
                                  <p:childTnLst>
                                    <p:set>
                                      <p:cBhvr>
                                        <p:cTn id="146" dur="1" fill="hold">
                                          <p:stCondLst>
                                            <p:cond delay="0"/>
                                          </p:stCondLst>
                                        </p:cTn>
                                        <p:tgtEl>
                                          <p:spTgt spid="68"/>
                                        </p:tgtEl>
                                        <p:attrNameLst>
                                          <p:attrName>style.visibility</p:attrName>
                                        </p:attrNameLst>
                                      </p:cBhvr>
                                      <p:to>
                                        <p:strVal val="visible"/>
                                      </p:to>
                                    </p:set>
                                    <p:anim calcmode="lin" valueType="num">
                                      <p:cBhvr additive="base">
                                        <p:cTn id="147" dur="500" fill="hold"/>
                                        <p:tgtEl>
                                          <p:spTgt spid="68"/>
                                        </p:tgtEl>
                                        <p:attrNameLst>
                                          <p:attrName>ppt_x</p:attrName>
                                        </p:attrNameLst>
                                      </p:cBhvr>
                                      <p:tavLst>
                                        <p:tav tm="0">
                                          <p:val>
                                            <p:strVal val="#ppt_x"/>
                                          </p:val>
                                        </p:tav>
                                        <p:tav tm="100000">
                                          <p:val>
                                            <p:strVal val="#ppt_x"/>
                                          </p:val>
                                        </p:tav>
                                      </p:tavLst>
                                    </p:anim>
                                    <p:anim calcmode="lin" valueType="num">
                                      <p:cBhvr additive="base">
                                        <p:cTn id="148" dur="500" fill="hold"/>
                                        <p:tgtEl>
                                          <p:spTgt spid="68"/>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69"/>
                                        </p:tgtEl>
                                        <p:attrNameLst>
                                          <p:attrName>style.visibility</p:attrName>
                                        </p:attrNameLst>
                                      </p:cBhvr>
                                      <p:to>
                                        <p:strVal val="visible"/>
                                      </p:to>
                                    </p:set>
                                    <p:anim calcmode="lin" valueType="num">
                                      <p:cBhvr additive="base">
                                        <p:cTn id="151" dur="500" fill="hold"/>
                                        <p:tgtEl>
                                          <p:spTgt spid="69"/>
                                        </p:tgtEl>
                                        <p:attrNameLst>
                                          <p:attrName>ppt_x</p:attrName>
                                        </p:attrNameLst>
                                      </p:cBhvr>
                                      <p:tavLst>
                                        <p:tav tm="0">
                                          <p:val>
                                            <p:strVal val="#ppt_x"/>
                                          </p:val>
                                        </p:tav>
                                        <p:tav tm="100000">
                                          <p:val>
                                            <p:strVal val="#ppt_x"/>
                                          </p:val>
                                        </p:tav>
                                      </p:tavLst>
                                    </p:anim>
                                    <p:anim calcmode="lin" valueType="num">
                                      <p:cBhvr additive="base">
                                        <p:cTn id="152" dur="500" fill="hold"/>
                                        <p:tgtEl>
                                          <p:spTgt spid="69"/>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70"/>
                                        </p:tgtEl>
                                        <p:attrNameLst>
                                          <p:attrName>style.visibility</p:attrName>
                                        </p:attrNameLst>
                                      </p:cBhvr>
                                      <p:to>
                                        <p:strVal val="visible"/>
                                      </p:to>
                                    </p:set>
                                    <p:anim calcmode="lin" valueType="num">
                                      <p:cBhvr additive="base">
                                        <p:cTn id="155" dur="500" fill="hold"/>
                                        <p:tgtEl>
                                          <p:spTgt spid="70"/>
                                        </p:tgtEl>
                                        <p:attrNameLst>
                                          <p:attrName>ppt_x</p:attrName>
                                        </p:attrNameLst>
                                      </p:cBhvr>
                                      <p:tavLst>
                                        <p:tav tm="0">
                                          <p:val>
                                            <p:strVal val="#ppt_x"/>
                                          </p:val>
                                        </p:tav>
                                        <p:tav tm="100000">
                                          <p:val>
                                            <p:strVal val="#ppt_x"/>
                                          </p:val>
                                        </p:tav>
                                      </p:tavLst>
                                    </p:anim>
                                    <p:anim calcmode="lin" valueType="num">
                                      <p:cBhvr additive="base">
                                        <p:cTn id="156" dur="500" fill="hold"/>
                                        <p:tgtEl>
                                          <p:spTgt spid="70"/>
                                        </p:tgtEl>
                                        <p:attrNameLst>
                                          <p:attrName>ppt_y</p:attrName>
                                        </p:attrNameLst>
                                      </p:cBhvr>
                                      <p:tavLst>
                                        <p:tav tm="0">
                                          <p:val>
                                            <p:strVal val="1+#ppt_h/2"/>
                                          </p:val>
                                        </p:tav>
                                        <p:tav tm="100000">
                                          <p:val>
                                            <p:strVal val="#ppt_y"/>
                                          </p:val>
                                        </p:tav>
                                      </p:tavLst>
                                    </p:anim>
                                  </p:childTnLst>
                                </p:cTn>
                              </p:par>
                              <p:par>
                                <p:cTn id="157" presetID="2" presetClass="entr" presetSubtype="4" decel="100000" fill="hold" grpId="0" nodeType="withEffect">
                                  <p:stCondLst>
                                    <p:cond delay="0"/>
                                  </p:stCondLst>
                                  <p:childTnLst>
                                    <p:set>
                                      <p:cBhvr>
                                        <p:cTn id="158" dur="1" fill="hold">
                                          <p:stCondLst>
                                            <p:cond delay="0"/>
                                          </p:stCondLst>
                                        </p:cTn>
                                        <p:tgtEl>
                                          <p:spTgt spid="71"/>
                                        </p:tgtEl>
                                        <p:attrNameLst>
                                          <p:attrName>style.visibility</p:attrName>
                                        </p:attrNameLst>
                                      </p:cBhvr>
                                      <p:to>
                                        <p:strVal val="visible"/>
                                      </p:to>
                                    </p:set>
                                    <p:anim calcmode="lin" valueType="num">
                                      <p:cBhvr additive="base">
                                        <p:cTn id="159" dur="500" fill="hold"/>
                                        <p:tgtEl>
                                          <p:spTgt spid="71"/>
                                        </p:tgtEl>
                                        <p:attrNameLst>
                                          <p:attrName>ppt_x</p:attrName>
                                        </p:attrNameLst>
                                      </p:cBhvr>
                                      <p:tavLst>
                                        <p:tav tm="0">
                                          <p:val>
                                            <p:strVal val="#ppt_x"/>
                                          </p:val>
                                        </p:tav>
                                        <p:tav tm="100000">
                                          <p:val>
                                            <p:strVal val="#ppt_x"/>
                                          </p:val>
                                        </p:tav>
                                      </p:tavLst>
                                    </p:anim>
                                    <p:anim calcmode="lin" valueType="num">
                                      <p:cBhvr additive="base">
                                        <p:cTn id="160" dur="500" fill="hold"/>
                                        <p:tgtEl>
                                          <p:spTgt spid="71"/>
                                        </p:tgtEl>
                                        <p:attrNameLst>
                                          <p:attrName>ppt_y</p:attrName>
                                        </p:attrNameLst>
                                      </p:cBhvr>
                                      <p:tavLst>
                                        <p:tav tm="0">
                                          <p:val>
                                            <p:strVal val="1+#ppt_h/2"/>
                                          </p:val>
                                        </p:tav>
                                        <p:tav tm="100000">
                                          <p:val>
                                            <p:strVal val="#ppt_y"/>
                                          </p:val>
                                        </p:tav>
                                      </p:tavLst>
                                    </p:anim>
                                  </p:childTnLst>
                                </p:cTn>
                              </p:par>
                              <p:par>
                                <p:cTn id="161" presetID="2" presetClass="entr" presetSubtype="4" decel="100000" fill="hold" grpId="0" nodeType="withEffect">
                                  <p:stCondLst>
                                    <p:cond delay="0"/>
                                  </p:stCondLst>
                                  <p:childTnLst>
                                    <p:set>
                                      <p:cBhvr>
                                        <p:cTn id="162" dur="1" fill="hold">
                                          <p:stCondLst>
                                            <p:cond delay="0"/>
                                          </p:stCondLst>
                                        </p:cTn>
                                        <p:tgtEl>
                                          <p:spTgt spid="72"/>
                                        </p:tgtEl>
                                        <p:attrNameLst>
                                          <p:attrName>style.visibility</p:attrName>
                                        </p:attrNameLst>
                                      </p:cBhvr>
                                      <p:to>
                                        <p:strVal val="visible"/>
                                      </p:to>
                                    </p:set>
                                    <p:anim calcmode="lin" valueType="num">
                                      <p:cBhvr additive="base">
                                        <p:cTn id="163" dur="500" fill="hold"/>
                                        <p:tgtEl>
                                          <p:spTgt spid="72"/>
                                        </p:tgtEl>
                                        <p:attrNameLst>
                                          <p:attrName>ppt_x</p:attrName>
                                        </p:attrNameLst>
                                      </p:cBhvr>
                                      <p:tavLst>
                                        <p:tav tm="0">
                                          <p:val>
                                            <p:strVal val="#ppt_x"/>
                                          </p:val>
                                        </p:tav>
                                        <p:tav tm="100000">
                                          <p:val>
                                            <p:strVal val="#ppt_x"/>
                                          </p:val>
                                        </p:tav>
                                      </p:tavLst>
                                    </p:anim>
                                    <p:anim calcmode="lin" valueType="num">
                                      <p:cBhvr additive="base">
                                        <p:cTn id="164" dur="500" fill="hold"/>
                                        <p:tgtEl>
                                          <p:spTgt spid="72"/>
                                        </p:tgtEl>
                                        <p:attrNameLst>
                                          <p:attrName>ppt_y</p:attrName>
                                        </p:attrNameLst>
                                      </p:cBhvr>
                                      <p:tavLst>
                                        <p:tav tm="0">
                                          <p:val>
                                            <p:strVal val="1+#ppt_h/2"/>
                                          </p:val>
                                        </p:tav>
                                        <p:tav tm="100000">
                                          <p:val>
                                            <p:strVal val="#ppt_y"/>
                                          </p:val>
                                        </p:tav>
                                      </p:tavLst>
                                    </p:anim>
                                  </p:childTnLst>
                                </p:cTn>
                              </p:par>
                            </p:childTnLst>
                          </p:cTn>
                        </p:par>
                        <p:par>
                          <p:cTn id="165" fill="hold">
                            <p:stCondLst>
                              <p:cond delay="6850"/>
                            </p:stCondLst>
                            <p:childTnLst>
                              <p:par>
                                <p:cTn id="166" presetID="22" presetClass="entr" presetSubtype="8" fill="hold" grpId="0" nodeType="afterEffect">
                                  <p:stCondLst>
                                    <p:cond delay="0"/>
                                  </p:stCondLst>
                                  <p:childTnLst>
                                    <p:set>
                                      <p:cBhvr>
                                        <p:cTn id="167" dur="1" fill="hold">
                                          <p:stCondLst>
                                            <p:cond delay="0"/>
                                          </p:stCondLst>
                                        </p:cTn>
                                        <p:tgtEl>
                                          <p:spTgt spid="58"/>
                                        </p:tgtEl>
                                        <p:attrNameLst>
                                          <p:attrName>style.visibility</p:attrName>
                                        </p:attrNameLst>
                                      </p:cBhvr>
                                      <p:to>
                                        <p:strVal val="visible"/>
                                      </p:to>
                                    </p:set>
                                    <p:animEffect transition="in" filter="wipe(left)">
                                      <p:cBhvr>
                                        <p:cTn id="168" dur="500"/>
                                        <p:tgtEl>
                                          <p:spTgt spid="58"/>
                                        </p:tgtEl>
                                      </p:cBhvr>
                                    </p:animEffect>
                                  </p:childTnLst>
                                </p:cTn>
                              </p:par>
                              <p:par>
                                <p:cTn id="169" presetID="22" presetClass="entr" presetSubtype="8" fill="hold" grpId="0" nodeType="withEffect">
                                  <p:stCondLst>
                                    <p:cond delay="100"/>
                                  </p:stCondLst>
                                  <p:childTnLst>
                                    <p:set>
                                      <p:cBhvr>
                                        <p:cTn id="170" dur="1" fill="hold">
                                          <p:stCondLst>
                                            <p:cond delay="0"/>
                                          </p:stCondLst>
                                        </p:cTn>
                                        <p:tgtEl>
                                          <p:spTgt spid="59"/>
                                        </p:tgtEl>
                                        <p:attrNameLst>
                                          <p:attrName>style.visibility</p:attrName>
                                        </p:attrNameLst>
                                      </p:cBhvr>
                                      <p:to>
                                        <p:strVal val="visible"/>
                                      </p:to>
                                    </p:set>
                                    <p:animEffect transition="in" filter="wipe(left)">
                                      <p:cBhvr>
                                        <p:cTn id="171" dur="500"/>
                                        <p:tgtEl>
                                          <p:spTgt spid="59"/>
                                        </p:tgtEl>
                                      </p:cBhvr>
                                    </p:animEffect>
                                  </p:childTnLst>
                                </p:cTn>
                              </p:par>
                              <p:par>
                                <p:cTn id="172" presetID="22" presetClass="entr" presetSubtype="8" fill="hold" grpId="0" nodeType="withEffect">
                                  <p:stCondLst>
                                    <p:cond delay="200"/>
                                  </p:stCondLst>
                                  <p:childTnLst>
                                    <p:set>
                                      <p:cBhvr>
                                        <p:cTn id="173" dur="1" fill="hold">
                                          <p:stCondLst>
                                            <p:cond delay="0"/>
                                          </p:stCondLst>
                                        </p:cTn>
                                        <p:tgtEl>
                                          <p:spTgt spid="60"/>
                                        </p:tgtEl>
                                        <p:attrNameLst>
                                          <p:attrName>style.visibility</p:attrName>
                                        </p:attrNameLst>
                                      </p:cBhvr>
                                      <p:to>
                                        <p:strVal val="visible"/>
                                      </p:to>
                                    </p:set>
                                    <p:animEffect transition="in" filter="wipe(left)">
                                      <p:cBhvr>
                                        <p:cTn id="174" dur="500"/>
                                        <p:tgtEl>
                                          <p:spTgt spid="60"/>
                                        </p:tgtEl>
                                      </p:cBhvr>
                                    </p:animEffect>
                                  </p:childTnLst>
                                </p:cTn>
                              </p:par>
                              <p:par>
                                <p:cTn id="175" presetID="22" presetClass="entr" presetSubtype="8" fill="hold" grpId="0" nodeType="withEffect">
                                  <p:stCondLst>
                                    <p:cond delay="300"/>
                                  </p:stCondLst>
                                  <p:childTnLst>
                                    <p:set>
                                      <p:cBhvr>
                                        <p:cTn id="176" dur="1" fill="hold">
                                          <p:stCondLst>
                                            <p:cond delay="0"/>
                                          </p:stCondLst>
                                        </p:cTn>
                                        <p:tgtEl>
                                          <p:spTgt spid="61"/>
                                        </p:tgtEl>
                                        <p:attrNameLst>
                                          <p:attrName>style.visibility</p:attrName>
                                        </p:attrNameLst>
                                      </p:cBhvr>
                                      <p:to>
                                        <p:strVal val="visible"/>
                                      </p:to>
                                    </p:set>
                                    <p:animEffect transition="in" filter="wipe(left)">
                                      <p:cBhvr>
                                        <p:cTn id="177" dur="500"/>
                                        <p:tgtEl>
                                          <p:spTgt spid="61"/>
                                        </p:tgtEl>
                                      </p:cBhvr>
                                    </p:animEffect>
                                  </p:childTnLst>
                                </p:cTn>
                              </p:par>
                              <p:par>
                                <p:cTn id="178" presetID="22" presetClass="entr" presetSubtype="8" fill="hold" grpId="0" nodeType="withEffect">
                                  <p:stCondLst>
                                    <p:cond delay="400"/>
                                  </p:stCondLst>
                                  <p:childTnLst>
                                    <p:set>
                                      <p:cBhvr>
                                        <p:cTn id="179" dur="1" fill="hold">
                                          <p:stCondLst>
                                            <p:cond delay="0"/>
                                          </p:stCondLst>
                                        </p:cTn>
                                        <p:tgtEl>
                                          <p:spTgt spid="62"/>
                                        </p:tgtEl>
                                        <p:attrNameLst>
                                          <p:attrName>style.visibility</p:attrName>
                                        </p:attrNameLst>
                                      </p:cBhvr>
                                      <p:to>
                                        <p:strVal val="visible"/>
                                      </p:to>
                                    </p:set>
                                    <p:animEffect transition="in" filter="wipe(left)">
                                      <p:cBhvr>
                                        <p:cTn id="180" dur="500"/>
                                        <p:tgtEl>
                                          <p:spTgt spid="62"/>
                                        </p:tgtEl>
                                      </p:cBhvr>
                                    </p:animEffect>
                                  </p:childTnLst>
                                </p:cTn>
                              </p:par>
                              <p:par>
                                <p:cTn id="181" presetID="22" presetClass="entr" presetSubtype="2" fill="hold" grpId="0" nodeType="withEffect">
                                  <p:stCondLst>
                                    <p:cond delay="0"/>
                                  </p:stCondLst>
                                  <p:childTnLst>
                                    <p:set>
                                      <p:cBhvr>
                                        <p:cTn id="182" dur="1" fill="hold">
                                          <p:stCondLst>
                                            <p:cond delay="0"/>
                                          </p:stCondLst>
                                        </p:cTn>
                                        <p:tgtEl>
                                          <p:spTgt spid="48"/>
                                        </p:tgtEl>
                                        <p:attrNameLst>
                                          <p:attrName>style.visibility</p:attrName>
                                        </p:attrNameLst>
                                      </p:cBhvr>
                                      <p:to>
                                        <p:strVal val="visible"/>
                                      </p:to>
                                    </p:set>
                                    <p:animEffect transition="in" filter="wipe(right)">
                                      <p:cBhvr>
                                        <p:cTn id="183" dur="500"/>
                                        <p:tgtEl>
                                          <p:spTgt spid="48"/>
                                        </p:tgtEl>
                                      </p:cBhvr>
                                    </p:animEffect>
                                  </p:childTnLst>
                                </p:cTn>
                              </p:par>
                              <p:par>
                                <p:cTn id="184" presetID="22" presetClass="entr" presetSubtype="2" fill="hold" grpId="0" nodeType="withEffect">
                                  <p:stCondLst>
                                    <p:cond delay="100"/>
                                  </p:stCondLst>
                                  <p:childTnLst>
                                    <p:set>
                                      <p:cBhvr>
                                        <p:cTn id="185" dur="1" fill="hold">
                                          <p:stCondLst>
                                            <p:cond delay="0"/>
                                          </p:stCondLst>
                                        </p:cTn>
                                        <p:tgtEl>
                                          <p:spTgt spid="49"/>
                                        </p:tgtEl>
                                        <p:attrNameLst>
                                          <p:attrName>style.visibility</p:attrName>
                                        </p:attrNameLst>
                                      </p:cBhvr>
                                      <p:to>
                                        <p:strVal val="visible"/>
                                      </p:to>
                                    </p:set>
                                    <p:animEffect transition="in" filter="wipe(right)">
                                      <p:cBhvr>
                                        <p:cTn id="186" dur="500"/>
                                        <p:tgtEl>
                                          <p:spTgt spid="49"/>
                                        </p:tgtEl>
                                      </p:cBhvr>
                                    </p:animEffect>
                                  </p:childTnLst>
                                </p:cTn>
                              </p:par>
                              <p:par>
                                <p:cTn id="187" presetID="22" presetClass="entr" presetSubtype="2" fill="hold" grpId="0" nodeType="withEffect">
                                  <p:stCondLst>
                                    <p:cond delay="200"/>
                                  </p:stCondLst>
                                  <p:childTnLst>
                                    <p:set>
                                      <p:cBhvr>
                                        <p:cTn id="188" dur="1" fill="hold">
                                          <p:stCondLst>
                                            <p:cond delay="0"/>
                                          </p:stCondLst>
                                        </p:cTn>
                                        <p:tgtEl>
                                          <p:spTgt spid="50"/>
                                        </p:tgtEl>
                                        <p:attrNameLst>
                                          <p:attrName>style.visibility</p:attrName>
                                        </p:attrNameLst>
                                      </p:cBhvr>
                                      <p:to>
                                        <p:strVal val="visible"/>
                                      </p:to>
                                    </p:set>
                                    <p:animEffect transition="in" filter="wipe(right)">
                                      <p:cBhvr>
                                        <p:cTn id="189" dur="500"/>
                                        <p:tgtEl>
                                          <p:spTgt spid="50"/>
                                        </p:tgtEl>
                                      </p:cBhvr>
                                    </p:animEffect>
                                  </p:childTnLst>
                                </p:cTn>
                              </p:par>
                              <p:par>
                                <p:cTn id="190" presetID="22" presetClass="entr" presetSubtype="2" fill="hold" grpId="0" nodeType="withEffect">
                                  <p:stCondLst>
                                    <p:cond delay="300"/>
                                  </p:stCondLst>
                                  <p:childTnLst>
                                    <p:set>
                                      <p:cBhvr>
                                        <p:cTn id="191" dur="1" fill="hold">
                                          <p:stCondLst>
                                            <p:cond delay="0"/>
                                          </p:stCondLst>
                                        </p:cTn>
                                        <p:tgtEl>
                                          <p:spTgt spid="51"/>
                                        </p:tgtEl>
                                        <p:attrNameLst>
                                          <p:attrName>style.visibility</p:attrName>
                                        </p:attrNameLst>
                                      </p:cBhvr>
                                      <p:to>
                                        <p:strVal val="visible"/>
                                      </p:to>
                                    </p:set>
                                    <p:animEffect transition="in" filter="wipe(right)">
                                      <p:cBhvr>
                                        <p:cTn id="192" dur="500"/>
                                        <p:tgtEl>
                                          <p:spTgt spid="51"/>
                                        </p:tgtEl>
                                      </p:cBhvr>
                                    </p:animEffect>
                                  </p:childTnLst>
                                </p:cTn>
                              </p:par>
                              <p:par>
                                <p:cTn id="193" presetID="22" presetClass="entr" presetSubtype="2" fill="hold" grpId="0" nodeType="withEffect">
                                  <p:stCondLst>
                                    <p:cond delay="400"/>
                                  </p:stCondLst>
                                  <p:childTnLst>
                                    <p:set>
                                      <p:cBhvr>
                                        <p:cTn id="194" dur="1" fill="hold">
                                          <p:stCondLst>
                                            <p:cond delay="0"/>
                                          </p:stCondLst>
                                        </p:cTn>
                                        <p:tgtEl>
                                          <p:spTgt spid="52"/>
                                        </p:tgtEl>
                                        <p:attrNameLst>
                                          <p:attrName>style.visibility</p:attrName>
                                        </p:attrNameLst>
                                      </p:cBhvr>
                                      <p:to>
                                        <p:strVal val="visible"/>
                                      </p:to>
                                    </p:set>
                                    <p:animEffect transition="in" filter="wipe(right)">
                                      <p:cBhvr>
                                        <p:cTn id="195" dur="500"/>
                                        <p:tgtEl>
                                          <p:spTgt spid="52"/>
                                        </p:tgtEl>
                                      </p:cBhvr>
                                    </p:animEffect>
                                  </p:childTnLst>
                                </p:cTn>
                              </p:par>
                            </p:childTnLst>
                          </p:cTn>
                        </p:par>
                        <p:par>
                          <p:cTn id="196" fill="hold">
                            <p:stCondLst>
                              <p:cond delay="7750"/>
                            </p:stCondLst>
                            <p:childTnLst>
                              <p:par>
                                <p:cTn id="197" presetID="22" presetClass="entr" presetSubtype="8" fill="hold" grpId="0" nodeType="afterEffect">
                                  <p:stCondLst>
                                    <p:cond delay="0"/>
                                  </p:stCondLst>
                                  <p:childTnLst>
                                    <p:set>
                                      <p:cBhvr>
                                        <p:cTn id="198" dur="1" fill="hold">
                                          <p:stCondLst>
                                            <p:cond delay="0"/>
                                          </p:stCondLst>
                                        </p:cTn>
                                        <p:tgtEl>
                                          <p:spTgt spid="63"/>
                                        </p:tgtEl>
                                        <p:attrNameLst>
                                          <p:attrName>style.visibility</p:attrName>
                                        </p:attrNameLst>
                                      </p:cBhvr>
                                      <p:to>
                                        <p:strVal val="visible"/>
                                      </p:to>
                                    </p:set>
                                    <p:animEffect transition="in" filter="wipe(left)">
                                      <p:cBhvr>
                                        <p:cTn id="199" dur="500"/>
                                        <p:tgtEl>
                                          <p:spTgt spid="63"/>
                                        </p:tgtEl>
                                      </p:cBhvr>
                                    </p:animEffect>
                                  </p:childTnLst>
                                </p:cTn>
                              </p:par>
                              <p:par>
                                <p:cTn id="200" presetID="22" presetClass="entr" presetSubtype="8" fill="hold" grpId="0" nodeType="withEffect">
                                  <p:stCondLst>
                                    <p:cond delay="0"/>
                                  </p:stCondLst>
                                  <p:childTnLst>
                                    <p:set>
                                      <p:cBhvr>
                                        <p:cTn id="201" dur="1" fill="hold">
                                          <p:stCondLst>
                                            <p:cond delay="0"/>
                                          </p:stCondLst>
                                        </p:cTn>
                                        <p:tgtEl>
                                          <p:spTgt spid="64"/>
                                        </p:tgtEl>
                                        <p:attrNameLst>
                                          <p:attrName>style.visibility</p:attrName>
                                        </p:attrNameLst>
                                      </p:cBhvr>
                                      <p:to>
                                        <p:strVal val="visible"/>
                                      </p:to>
                                    </p:set>
                                    <p:animEffect transition="in" filter="wipe(left)">
                                      <p:cBhvr>
                                        <p:cTn id="202" dur="500"/>
                                        <p:tgtEl>
                                          <p:spTgt spid="64"/>
                                        </p:tgtEl>
                                      </p:cBhvr>
                                    </p:animEffect>
                                  </p:childTnLst>
                                </p:cTn>
                              </p:par>
                              <p:par>
                                <p:cTn id="203" presetID="22" presetClass="entr" presetSubtype="8" fill="hold" grpId="0" nodeType="withEffect">
                                  <p:stCondLst>
                                    <p:cond delay="0"/>
                                  </p:stCondLst>
                                  <p:childTnLst>
                                    <p:set>
                                      <p:cBhvr>
                                        <p:cTn id="204" dur="1" fill="hold">
                                          <p:stCondLst>
                                            <p:cond delay="0"/>
                                          </p:stCondLst>
                                        </p:cTn>
                                        <p:tgtEl>
                                          <p:spTgt spid="65"/>
                                        </p:tgtEl>
                                        <p:attrNameLst>
                                          <p:attrName>style.visibility</p:attrName>
                                        </p:attrNameLst>
                                      </p:cBhvr>
                                      <p:to>
                                        <p:strVal val="visible"/>
                                      </p:to>
                                    </p:set>
                                    <p:animEffect transition="in" filter="wipe(left)">
                                      <p:cBhvr>
                                        <p:cTn id="205" dur="500"/>
                                        <p:tgtEl>
                                          <p:spTgt spid="65"/>
                                        </p:tgtEl>
                                      </p:cBhvr>
                                    </p:animEffect>
                                  </p:childTnLst>
                                </p:cTn>
                              </p:par>
                              <p:par>
                                <p:cTn id="206" presetID="22" presetClass="entr" presetSubtype="8" fill="hold" grpId="0" nodeType="withEffect">
                                  <p:stCondLst>
                                    <p:cond delay="0"/>
                                  </p:stCondLst>
                                  <p:childTnLst>
                                    <p:set>
                                      <p:cBhvr>
                                        <p:cTn id="207" dur="1" fill="hold">
                                          <p:stCondLst>
                                            <p:cond delay="0"/>
                                          </p:stCondLst>
                                        </p:cTn>
                                        <p:tgtEl>
                                          <p:spTgt spid="66"/>
                                        </p:tgtEl>
                                        <p:attrNameLst>
                                          <p:attrName>style.visibility</p:attrName>
                                        </p:attrNameLst>
                                      </p:cBhvr>
                                      <p:to>
                                        <p:strVal val="visible"/>
                                      </p:to>
                                    </p:set>
                                    <p:animEffect transition="in" filter="wipe(left)">
                                      <p:cBhvr>
                                        <p:cTn id="208" dur="500"/>
                                        <p:tgtEl>
                                          <p:spTgt spid="66"/>
                                        </p:tgtEl>
                                      </p:cBhvr>
                                    </p:animEffect>
                                  </p:childTnLst>
                                </p:cTn>
                              </p:par>
                              <p:par>
                                <p:cTn id="209" presetID="22" presetClass="entr" presetSubtype="8" fill="hold" grpId="0" nodeType="withEffect">
                                  <p:stCondLst>
                                    <p:cond delay="0"/>
                                  </p:stCondLst>
                                  <p:childTnLst>
                                    <p:set>
                                      <p:cBhvr>
                                        <p:cTn id="210" dur="1" fill="hold">
                                          <p:stCondLst>
                                            <p:cond delay="0"/>
                                          </p:stCondLst>
                                        </p:cTn>
                                        <p:tgtEl>
                                          <p:spTgt spid="67"/>
                                        </p:tgtEl>
                                        <p:attrNameLst>
                                          <p:attrName>style.visibility</p:attrName>
                                        </p:attrNameLst>
                                      </p:cBhvr>
                                      <p:to>
                                        <p:strVal val="visible"/>
                                      </p:to>
                                    </p:set>
                                    <p:animEffect transition="in" filter="wipe(left)">
                                      <p:cBhvr>
                                        <p:cTn id="211" dur="500"/>
                                        <p:tgtEl>
                                          <p:spTgt spid="67"/>
                                        </p:tgtEl>
                                      </p:cBhvr>
                                    </p:animEffect>
                                  </p:childTnLst>
                                </p:cTn>
                              </p:par>
                              <p:par>
                                <p:cTn id="212" presetID="22" presetClass="entr" presetSubtype="2" fill="hold" grpId="0" nodeType="withEffect">
                                  <p:stCondLst>
                                    <p:cond delay="0"/>
                                  </p:stCondLst>
                                  <p:childTnLst>
                                    <p:set>
                                      <p:cBhvr>
                                        <p:cTn id="213" dur="1" fill="hold">
                                          <p:stCondLst>
                                            <p:cond delay="0"/>
                                          </p:stCondLst>
                                        </p:cTn>
                                        <p:tgtEl>
                                          <p:spTgt spid="53"/>
                                        </p:tgtEl>
                                        <p:attrNameLst>
                                          <p:attrName>style.visibility</p:attrName>
                                        </p:attrNameLst>
                                      </p:cBhvr>
                                      <p:to>
                                        <p:strVal val="visible"/>
                                      </p:to>
                                    </p:set>
                                    <p:animEffect transition="in" filter="wipe(right)">
                                      <p:cBhvr>
                                        <p:cTn id="214" dur="500"/>
                                        <p:tgtEl>
                                          <p:spTgt spid="53"/>
                                        </p:tgtEl>
                                      </p:cBhvr>
                                    </p:animEffect>
                                  </p:childTnLst>
                                </p:cTn>
                              </p:par>
                              <p:par>
                                <p:cTn id="215" presetID="22" presetClass="entr" presetSubtype="2" fill="hold" grpId="0" nodeType="withEffect">
                                  <p:stCondLst>
                                    <p:cond delay="0"/>
                                  </p:stCondLst>
                                  <p:childTnLst>
                                    <p:set>
                                      <p:cBhvr>
                                        <p:cTn id="216" dur="1" fill="hold">
                                          <p:stCondLst>
                                            <p:cond delay="0"/>
                                          </p:stCondLst>
                                        </p:cTn>
                                        <p:tgtEl>
                                          <p:spTgt spid="54"/>
                                        </p:tgtEl>
                                        <p:attrNameLst>
                                          <p:attrName>style.visibility</p:attrName>
                                        </p:attrNameLst>
                                      </p:cBhvr>
                                      <p:to>
                                        <p:strVal val="visible"/>
                                      </p:to>
                                    </p:set>
                                    <p:animEffect transition="in" filter="wipe(right)">
                                      <p:cBhvr>
                                        <p:cTn id="217" dur="500"/>
                                        <p:tgtEl>
                                          <p:spTgt spid="54"/>
                                        </p:tgtEl>
                                      </p:cBhvr>
                                    </p:animEffect>
                                  </p:childTnLst>
                                </p:cTn>
                              </p:par>
                              <p:par>
                                <p:cTn id="218" presetID="22" presetClass="entr" presetSubtype="2" fill="hold" grpId="0" nodeType="withEffect">
                                  <p:stCondLst>
                                    <p:cond delay="0"/>
                                  </p:stCondLst>
                                  <p:childTnLst>
                                    <p:set>
                                      <p:cBhvr>
                                        <p:cTn id="219" dur="1" fill="hold">
                                          <p:stCondLst>
                                            <p:cond delay="0"/>
                                          </p:stCondLst>
                                        </p:cTn>
                                        <p:tgtEl>
                                          <p:spTgt spid="55"/>
                                        </p:tgtEl>
                                        <p:attrNameLst>
                                          <p:attrName>style.visibility</p:attrName>
                                        </p:attrNameLst>
                                      </p:cBhvr>
                                      <p:to>
                                        <p:strVal val="visible"/>
                                      </p:to>
                                    </p:set>
                                    <p:animEffect transition="in" filter="wipe(right)">
                                      <p:cBhvr>
                                        <p:cTn id="220" dur="500"/>
                                        <p:tgtEl>
                                          <p:spTgt spid="55"/>
                                        </p:tgtEl>
                                      </p:cBhvr>
                                    </p:animEffect>
                                  </p:childTnLst>
                                </p:cTn>
                              </p:par>
                              <p:par>
                                <p:cTn id="221" presetID="22" presetClass="entr" presetSubtype="2" fill="hold" grpId="0" nodeType="withEffect">
                                  <p:stCondLst>
                                    <p:cond delay="0"/>
                                  </p:stCondLst>
                                  <p:childTnLst>
                                    <p:set>
                                      <p:cBhvr>
                                        <p:cTn id="222" dur="1" fill="hold">
                                          <p:stCondLst>
                                            <p:cond delay="0"/>
                                          </p:stCondLst>
                                        </p:cTn>
                                        <p:tgtEl>
                                          <p:spTgt spid="56"/>
                                        </p:tgtEl>
                                        <p:attrNameLst>
                                          <p:attrName>style.visibility</p:attrName>
                                        </p:attrNameLst>
                                      </p:cBhvr>
                                      <p:to>
                                        <p:strVal val="visible"/>
                                      </p:to>
                                    </p:set>
                                    <p:animEffect transition="in" filter="wipe(right)">
                                      <p:cBhvr>
                                        <p:cTn id="223" dur="500"/>
                                        <p:tgtEl>
                                          <p:spTgt spid="56"/>
                                        </p:tgtEl>
                                      </p:cBhvr>
                                    </p:animEffect>
                                  </p:childTnLst>
                                </p:cTn>
                              </p:par>
                              <p:par>
                                <p:cTn id="224" presetID="22" presetClass="entr" presetSubtype="2" fill="hold" grpId="0" nodeType="withEffect">
                                  <p:stCondLst>
                                    <p:cond delay="0"/>
                                  </p:stCondLst>
                                  <p:childTnLst>
                                    <p:set>
                                      <p:cBhvr>
                                        <p:cTn id="225" dur="1" fill="hold">
                                          <p:stCondLst>
                                            <p:cond delay="0"/>
                                          </p:stCondLst>
                                        </p:cTn>
                                        <p:tgtEl>
                                          <p:spTgt spid="57"/>
                                        </p:tgtEl>
                                        <p:attrNameLst>
                                          <p:attrName>style.visibility</p:attrName>
                                        </p:attrNameLst>
                                      </p:cBhvr>
                                      <p:to>
                                        <p:strVal val="visible"/>
                                      </p:to>
                                    </p:set>
                                    <p:animEffect transition="in" filter="wipe(right)">
                                      <p:cBhvr>
                                        <p:cTn id="226" dur="500"/>
                                        <p:tgtEl>
                                          <p:spTgt spid="57"/>
                                        </p:tgtEl>
                                      </p:cBhvr>
                                    </p:animEffect>
                                  </p:childTnLst>
                                </p:cTn>
                              </p:par>
                            </p:childTnLst>
                          </p:cTn>
                        </p:par>
                      </p:childTnLst>
                    </p:cTn>
                  </p:par>
                  <p:par>
                    <p:cTn id="227" fill="hold">
                      <p:stCondLst>
                        <p:cond delay="indefinite"/>
                      </p:stCondLst>
                      <p:childTnLst>
                        <p:par>
                          <p:cTn id="228" fill="hold">
                            <p:stCondLst>
                              <p:cond delay="0"/>
                            </p:stCondLst>
                            <p:childTnLst>
                              <p:par>
                                <p:cTn id="229" presetID="22" presetClass="entr" presetSubtype="4" fill="hold" grpId="0" nodeType="clickEffect">
                                  <p:stCondLst>
                                    <p:cond delay="0"/>
                                  </p:stCondLst>
                                  <p:childTnLst>
                                    <p:set>
                                      <p:cBhvr>
                                        <p:cTn id="230" dur="1" fill="hold">
                                          <p:stCondLst>
                                            <p:cond delay="0"/>
                                          </p:stCondLst>
                                        </p:cTn>
                                        <p:tgtEl>
                                          <p:spTgt spid="84"/>
                                        </p:tgtEl>
                                        <p:attrNameLst>
                                          <p:attrName>style.visibility</p:attrName>
                                        </p:attrNameLst>
                                      </p:cBhvr>
                                      <p:to>
                                        <p:strVal val="visible"/>
                                      </p:to>
                                    </p:set>
                                    <p:animEffect transition="in" filter="wipe(down)">
                                      <p:cBhvr>
                                        <p:cTn id="231"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animBg="1"/>
      <p:bldP spid="49" grpId="0" animBg="1"/>
      <p:bldP spid="50" grpId="0" animBg="1"/>
      <p:bldP spid="51" grpId="0" animBg="1"/>
      <p:bldP spid="52" grpId="0" animBg="1"/>
      <p:bldP spid="53" grpId="0"/>
      <p:bldP spid="54" grpId="0"/>
      <p:bldP spid="55" grpId="0"/>
      <p:bldP spid="56" grpId="0"/>
      <p:bldP spid="57" grpId="0"/>
      <p:bldP spid="58" grpId="0" animBg="1"/>
      <p:bldP spid="59" grpId="0" animBg="1"/>
      <p:bldP spid="60" grpId="0" animBg="1"/>
      <p:bldP spid="61" grpId="0" animBg="1"/>
      <p:bldP spid="62" grpId="0" animBg="1"/>
      <p:bldP spid="63" grpId="0"/>
      <p:bldP spid="64" grpId="0"/>
      <p:bldP spid="65" grpId="0"/>
      <p:bldP spid="66" grpId="0"/>
      <p:bldP spid="67" grpId="0"/>
      <p:bldP spid="68" grpId="0"/>
      <p:bldP spid="69" grpId="0"/>
      <p:bldP spid="70" grpId="0"/>
      <p:bldP spid="71" grpId="0"/>
      <p:bldP spid="72" grpId="0"/>
      <p:bldP spid="76" grpId="0"/>
      <p:bldP spid="80" grpId="0"/>
      <p:bldP spid="84" grpId="0"/>
      <p:bldP spid="83"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a:stCxn id="25" idx="2"/>
            <a:endCxn id="18" idx="5"/>
          </p:cNvCxnSpPr>
          <p:nvPr/>
        </p:nvCxnSpPr>
        <p:spPr>
          <a:xfrm flipH="1">
            <a:off x="1207365" y="3725790"/>
            <a:ext cx="492836" cy="27278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2" idx="1"/>
            <a:endCxn id="25" idx="4"/>
          </p:cNvCxnSpPr>
          <p:nvPr/>
        </p:nvCxnSpPr>
        <p:spPr>
          <a:xfrm flipH="1">
            <a:off x="1816515" y="2950448"/>
            <a:ext cx="582900" cy="659025"/>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6" name="直接连接符 5"/>
          <p:cNvCxnSpPr>
            <a:stCxn id="39" idx="7"/>
          </p:cNvCxnSpPr>
          <p:nvPr/>
        </p:nvCxnSpPr>
        <p:spPr>
          <a:xfrm flipH="1" flipV="1">
            <a:off x="2476192" y="2935236"/>
            <a:ext cx="830938" cy="544491"/>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9" idx="5"/>
            <a:endCxn id="46" idx="5"/>
          </p:cNvCxnSpPr>
          <p:nvPr/>
        </p:nvCxnSpPr>
        <p:spPr>
          <a:xfrm flipV="1">
            <a:off x="3307129" y="2616183"/>
            <a:ext cx="699707" cy="699044"/>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46" idx="0"/>
            <a:endCxn id="53" idx="1"/>
          </p:cNvCxnSpPr>
          <p:nvPr/>
        </p:nvCxnSpPr>
        <p:spPr>
          <a:xfrm>
            <a:off x="3924590" y="2814748"/>
            <a:ext cx="518320" cy="440631"/>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4509353" y="2835468"/>
            <a:ext cx="741706" cy="37810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接连接符 9"/>
          <p:cNvCxnSpPr>
            <a:stCxn id="60" idx="5"/>
            <a:endCxn id="67" idx="5"/>
          </p:cNvCxnSpPr>
          <p:nvPr/>
        </p:nvCxnSpPr>
        <p:spPr>
          <a:xfrm flipV="1">
            <a:off x="5266866" y="2203694"/>
            <a:ext cx="727404" cy="54315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67" idx="7"/>
            <a:endCxn id="74" idx="7"/>
          </p:cNvCxnSpPr>
          <p:nvPr/>
        </p:nvCxnSpPr>
        <p:spPr>
          <a:xfrm>
            <a:off x="5994270" y="2368191"/>
            <a:ext cx="840839" cy="1010565"/>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1" idx="2"/>
            <a:endCxn id="74" idx="1"/>
          </p:cNvCxnSpPr>
          <p:nvPr/>
        </p:nvCxnSpPr>
        <p:spPr>
          <a:xfrm flipH="1">
            <a:off x="6670611" y="2829098"/>
            <a:ext cx="701495" cy="549657"/>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88" idx="2"/>
            <a:endCxn id="81" idx="7"/>
          </p:cNvCxnSpPr>
          <p:nvPr/>
        </p:nvCxnSpPr>
        <p:spPr>
          <a:xfrm flipH="1" flipV="1">
            <a:off x="7570672" y="2911347"/>
            <a:ext cx="482057" cy="411788"/>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88" idx="0"/>
            <a:endCxn id="95" idx="1"/>
          </p:cNvCxnSpPr>
          <p:nvPr/>
        </p:nvCxnSpPr>
        <p:spPr>
          <a:xfrm flipV="1">
            <a:off x="8169047" y="2257179"/>
            <a:ext cx="600193" cy="1182272"/>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rotWithShape="1">
          <a:blip r:embed="rId3" cstate="screen">
            <a:extLst>
              <a:ext uri="{BEBA8EAE-BF5A-486C-A8C5-ECC9F3942E4B}">
                <a14:imgProps xmlns:a14="http://schemas.microsoft.com/office/drawing/2010/main">
                  <a14:imgLayer r:embed="rId4">
                    <a14:imgEffect>
                      <a14:brightnessContrast bright="-100000" contrast="100000"/>
                    </a14:imgEffect>
                  </a14:imgLayer>
                </a14:imgProps>
              </a:ext>
              <a:ext uri="{28A0092B-C50C-407E-A947-70E740481C1C}">
                <a14:useLocalDpi xmlns:a14="http://schemas.microsoft.com/office/drawing/2010/main"/>
              </a:ext>
            </a:extLst>
          </a:blip>
          <a:srcRect/>
          <a:stretch/>
        </p:blipFill>
        <p:spPr>
          <a:xfrm>
            <a:off x="592941" y="4570295"/>
            <a:ext cx="8622737" cy="302672"/>
          </a:xfrm>
          <a:prstGeom prst="rect">
            <a:avLst/>
          </a:prstGeom>
        </p:spPr>
      </p:pic>
      <p:grpSp>
        <p:nvGrpSpPr>
          <p:cNvPr id="16" name="组合 15"/>
          <p:cNvGrpSpPr/>
          <p:nvPr/>
        </p:nvGrpSpPr>
        <p:grpSpPr>
          <a:xfrm flipV="1">
            <a:off x="951759" y="3908612"/>
            <a:ext cx="346716" cy="836507"/>
            <a:chOff x="581025" y="-448933"/>
            <a:chExt cx="1619642" cy="3907639"/>
          </a:xfrm>
        </p:grpSpPr>
        <p:grpSp>
          <p:nvGrpSpPr>
            <p:cNvPr id="17" name="组合 16"/>
            <p:cNvGrpSpPr/>
            <p:nvPr/>
          </p:nvGrpSpPr>
          <p:grpSpPr>
            <a:xfrm>
              <a:off x="581025" y="-448933"/>
              <a:ext cx="1619642" cy="3907639"/>
              <a:chOff x="6651335" y="-350069"/>
              <a:chExt cx="1360493" cy="3205533"/>
            </a:xfrm>
            <a:effectLst/>
          </p:grpSpPr>
          <p:grpSp>
            <p:nvGrpSpPr>
              <p:cNvPr id="19" name="组合 1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20" name="TextBox 7"/>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18" name="椭圆 1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flipV="1">
            <a:off x="1643157" y="3553582"/>
            <a:ext cx="346716" cy="836507"/>
            <a:chOff x="581025" y="-448933"/>
            <a:chExt cx="1619642" cy="3907639"/>
          </a:xfrm>
        </p:grpSpPr>
        <p:grpSp>
          <p:nvGrpSpPr>
            <p:cNvPr id="24" name="组合 23"/>
            <p:cNvGrpSpPr/>
            <p:nvPr/>
          </p:nvGrpSpPr>
          <p:grpSpPr>
            <a:xfrm>
              <a:off x="581025" y="-448933"/>
              <a:ext cx="1619642" cy="3907639"/>
              <a:chOff x="6651335" y="-350069"/>
              <a:chExt cx="1360493" cy="3205533"/>
            </a:xfrm>
            <a:effectLst/>
          </p:grpSpPr>
          <p:grpSp>
            <p:nvGrpSpPr>
              <p:cNvPr id="26" name="组合 2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椭圆 2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15"/>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25" name="椭圆 2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flipV="1">
            <a:off x="2308306" y="2695992"/>
            <a:ext cx="346716" cy="836507"/>
            <a:chOff x="581025" y="-448933"/>
            <a:chExt cx="1619642" cy="3907639"/>
          </a:xfrm>
        </p:grpSpPr>
        <p:grpSp>
          <p:nvGrpSpPr>
            <p:cNvPr id="31" name="组合 30"/>
            <p:cNvGrpSpPr/>
            <p:nvPr/>
          </p:nvGrpSpPr>
          <p:grpSpPr>
            <a:xfrm>
              <a:off x="581025" y="-448933"/>
              <a:ext cx="1619642" cy="3907639"/>
              <a:chOff x="6651335" y="-350069"/>
              <a:chExt cx="1360493" cy="3205533"/>
            </a:xfrm>
            <a:effectLst/>
          </p:grpSpPr>
          <p:grpSp>
            <p:nvGrpSpPr>
              <p:cNvPr id="33" name="组合 32"/>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TextBox 22"/>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32" name="椭圆 31"/>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flipV="1">
            <a:off x="3051527" y="3225269"/>
            <a:ext cx="346716" cy="836507"/>
            <a:chOff x="581025" y="-448933"/>
            <a:chExt cx="1619642" cy="3907639"/>
          </a:xfrm>
        </p:grpSpPr>
        <p:grpSp>
          <p:nvGrpSpPr>
            <p:cNvPr id="38" name="组合 37"/>
            <p:cNvGrpSpPr/>
            <p:nvPr/>
          </p:nvGrpSpPr>
          <p:grpSpPr>
            <a:xfrm>
              <a:off x="581025" y="-448933"/>
              <a:ext cx="1619642" cy="3907639"/>
              <a:chOff x="6651335" y="-350069"/>
              <a:chExt cx="1360493" cy="3205533"/>
            </a:xfrm>
            <a:effectLst/>
          </p:grpSpPr>
          <p:grpSp>
            <p:nvGrpSpPr>
              <p:cNvPr id="40" name="组合 39"/>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椭圆 42"/>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41" name="TextBox 29"/>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39" name="椭圆 38"/>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flipV="1">
            <a:off x="3751233" y="2526225"/>
            <a:ext cx="346716" cy="836507"/>
            <a:chOff x="581025" y="-448933"/>
            <a:chExt cx="1619642" cy="3907639"/>
          </a:xfrm>
        </p:grpSpPr>
        <p:grpSp>
          <p:nvGrpSpPr>
            <p:cNvPr id="45" name="组合 44"/>
            <p:cNvGrpSpPr/>
            <p:nvPr/>
          </p:nvGrpSpPr>
          <p:grpSpPr>
            <a:xfrm>
              <a:off x="581025" y="-448933"/>
              <a:ext cx="1619642" cy="3907639"/>
              <a:chOff x="6651335" y="-350069"/>
              <a:chExt cx="1360493" cy="3205533"/>
            </a:xfrm>
            <a:effectLst/>
          </p:grpSpPr>
          <p:grpSp>
            <p:nvGrpSpPr>
              <p:cNvPr id="47" name="组合 46"/>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椭圆 4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48" name="TextBox 36"/>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46" name="椭圆 45"/>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flipV="1">
            <a:off x="4351801" y="3000924"/>
            <a:ext cx="346716" cy="836507"/>
            <a:chOff x="581025" y="-448933"/>
            <a:chExt cx="1619642" cy="3907639"/>
          </a:xfrm>
        </p:grpSpPr>
        <p:grpSp>
          <p:nvGrpSpPr>
            <p:cNvPr id="52" name="组合 51"/>
            <p:cNvGrpSpPr/>
            <p:nvPr/>
          </p:nvGrpSpPr>
          <p:grpSpPr>
            <a:xfrm>
              <a:off x="581025" y="-448933"/>
              <a:ext cx="1619642" cy="3907639"/>
              <a:chOff x="6651335" y="-350069"/>
              <a:chExt cx="1360493" cy="3205533"/>
            </a:xfrm>
            <a:effectLst/>
          </p:grpSpPr>
          <p:grpSp>
            <p:nvGrpSpPr>
              <p:cNvPr id="54" name="组合 53"/>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椭圆 5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TextBox 43"/>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53" name="椭圆 52"/>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flipV="1">
            <a:off x="5011259" y="2656892"/>
            <a:ext cx="346716" cy="836507"/>
            <a:chOff x="581025" y="-448933"/>
            <a:chExt cx="1619642" cy="3907639"/>
          </a:xfrm>
        </p:grpSpPr>
        <p:grpSp>
          <p:nvGrpSpPr>
            <p:cNvPr id="59" name="组合 58"/>
            <p:cNvGrpSpPr/>
            <p:nvPr/>
          </p:nvGrpSpPr>
          <p:grpSpPr>
            <a:xfrm>
              <a:off x="581025" y="-448933"/>
              <a:ext cx="1619642" cy="3907639"/>
              <a:chOff x="6651335" y="-350069"/>
              <a:chExt cx="1360493" cy="3205533"/>
            </a:xfrm>
            <a:effectLst/>
          </p:grpSpPr>
          <p:grpSp>
            <p:nvGrpSpPr>
              <p:cNvPr id="61" name="组合 60"/>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TextBox 50"/>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60" name="椭圆 59"/>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组合 64"/>
          <p:cNvGrpSpPr/>
          <p:nvPr/>
        </p:nvGrpSpPr>
        <p:grpSpPr>
          <a:xfrm flipV="1">
            <a:off x="5738665" y="2113734"/>
            <a:ext cx="346716" cy="836507"/>
            <a:chOff x="581025" y="-448933"/>
            <a:chExt cx="1619642" cy="3907639"/>
          </a:xfrm>
        </p:grpSpPr>
        <p:grpSp>
          <p:nvGrpSpPr>
            <p:cNvPr id="66" name="组合 65"/>
            <p:cNvGrpSpPr/>
            <p:nvPr/>
          </p:nvGrpSpPr>
          <p:grpSpPr>
            <a:xfrm>
              <a:off x="581025" y="-448933"/>
              <a:ext cx="1619642" cy="3907639"/>
              <a:chOff x="6651335" y="-350069"/>
              <a:chExt cx="1360493" cy="3205533"/>
            </a:xfrm>
            <a:effectLst/>
          </p:grpSpPr>
          <p:grpSp>
            <p:nvGrpSpPr>
              <p:cNvPr id="68" name="组合 67"/>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0" name="同心圆 6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椭圆 7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69" name="TextBox 57"/>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67" name="椭圆 66"/>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2" name="组合 71"/>
          <p:cNvGrpSpPr/>
          <p:nvPr/>
        </p:nvGrpSpPr>
        <p:grpSpPr>
          <a:xfrm flipV="1">
            <a:off x="6579504" y="3124298"/>
            <a:ext cx="346716" cy="836507"/>
            <a:chOff x="581025" y="-448933"/>
            <a:chExt cx="1619642" cy="3907639"/>
          </a:xfrm>
        </p:grpSpPr>
        <p:grpSp>
          <p:nvGrpSpPr>
            <p:cNvPr id="73" name="组合 72"/>
            <p:cNvGrpSpPr/>
            <p:nvPr/>
          </p:nvGrpSpPr>
          <p:grpSpPr>
            <a:xfrm>
              <a:off x="581025" y="-448933"/>
              <a:ext cx="1619642" cy="3907639"/>
              <a:chOff x="6651335" y="-350069"/>
              <a:chExt cx="1360493" cy="3205533"/>
            </a:xfrm>
            <a:effectLst/>
          </p:grpSpPr>
          <p:grpSp>
            <p:nvGrpSpPr>
              <p:cNvPr id="75" name="组合 74"/>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77" name="同心圆 7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椭圆 7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76" name="TextBox 64"/>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74" name="椭圆 73"/>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9" name="组合 78"/>
          <p:cNvGrpSpPr/>
          <p:nvPr/>
        </p:nvGrpSpPr>
        <p:grpSpPr>
          <a:xfrm flipV="1">
            <a:off x="7315066" y="2656890"/>
            <a:ext cx="346716" cy="836507"/>
            <a:chOff x="581025" y="-448933"/>
            <a:chExt cx="1619642" cy="3907639"/>
          </a:xfrm>
        </p:grpSpPr>
        <p:grpSp>
          <p:nvGrpSpPr>
            <p:cNvPr id="80" name="组合 79"/>
            <p:cNvGrpSpPr/>
            <p:nvPr/>
          </p:nvGrpSpPr>
          <p:grpSpPr>
            <a:xfrm>
              <a:off x="581025" y="-448933"/>
              <a:ext cx="1619642" cy="3907639"/>
              <a:chOff x="6651335" y="-350069"/>
              <a:chExt cx="1360493" cy="3205533"/>
            </a:xfrm>
            <a:effectLst/>
          </p:grpSpPr>
          <p:grpSp>
            <p:nvGrpSpPr>
              <p:cNvPr id="82" name="组合 81"/>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椭圆 8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83" name="TextBox 71"/>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81" name="椭圆 80"/>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组合 85"/>
          <p:cNvGrpSpPr/>
          <p:nvPr/>
        </p:nvGrpSpPr>
        <p:grpSpPr>
          <a:xfrm flipV="1">
            <a:off x="7995689" y="3150928"/>
            <a:ext cx="346716" cy="836507"/>
            <a:chOff x="581025" y="-448933"/>
            <a:chExt cx="1619642" cy="3907639"/>
          </a:xfrm>
        </p:grpSpPr>
        <p:grpSp>
          <p:nvGrpSpPr>
            <p:cNvPr id="87" name="组合 86"/>
            <p:cNvGrpSpPr/>
            <p:nvPr/>
          </p:nvGrpSpPr>
          <p:grpSpPr>
            <a:xfrm>
              <a:off x="581025" y="-448933"/>
              <a:ext cx="1619642" cy="3907639"/>
              <a:chOff x="6651335" y="-350069"/>
              <a:chExt cx="1360493" cy="3205533"/>
            </a:xfrm>
            <a:effectLst/>
          </p:grpSpPr>
          <p:grpSp>
            <p:nvGrpSpPr>
              <p:cNvPr id="89" name="组合 88"/>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椭圆 9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90" name="TextBox 78"/>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88" name="椭圆 87"/>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组合 92"/>
          <p:cNvGrpSpPr/>
          <p:nvPr/>
        </p:nvGrpSpPr>
        <p:grpSpPr>
          <a:xfrm flipV="1">
            <a:off x="8678130" y="2002723"/>
            <a:ext cx="346716" cy="836507"/>
            <a:chOff x="581025" y="-448933"/>
            <a:chExt cx="1619642" cy="3907639"/>
          </a:xfrm>
        </p:grpSpPr>
        <p:grpSp>
          <p:nvGrpSpPr>
            <p:cNvPr id="94" name="组合 93"/>
            <p:cNvGrpSpPr/>
            <p:nvPr/>
          </p:nvGrpSpPr>
          <p:grpSpPr>
            <a:xfrm>
              <a:off x="581025" y="-448933"/>
              <a:ext cx="1619642" cy="3907639"/>
              <a:chOff x="6651335" y="-350069"/>
              <a:chExt cx="1360493" cy="3205533"/>
            </a:xfrm>
            <a:effectLst/>
          </p:grpSpPr>
          <p:grpSp>
            <p:nvGrpSpPr>
              <p:cNvPr id="96" name="组合 95"/>
              <p:cNvGrpSpPr/>
              <p:nvPr/>
            </p:nvGrpSpPr>
            <p:grpSpPr>
              <a:xfrm>
                <a:off x="6651335" y="1494971"/>
                <a:ext cx="1360493" cy="1360493"/>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椭圆 9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97" name="TextBox 85"/>
              <p:cNvSpPr txBox="1"/>
              <p:nvPr/>
            </p:nvSpPr>
            <p:spPr>
              <a:xfrm>
                <a:off x="6854607" y="-350069"/>
                <a:ext cx="724873" cy="2582918"/>
              </a:xfrm>
              <a:prstGeom prst="rect">
                <a:avLst/>
              </a:prstGeom>
              <a:noFill/>
            </p:spPr>
            <p:txBody>
              <a:bodyPr wrap="none" rtlCol="0">
                <a:spAutoFit/>
              </a:bodyPr>
              <a:lstStyle/>
              <a:p>
                <a:endParaRPr lang="zh-CN" altLang="en-US" sz="3733" dirty="0">
                  <a:ea typeface="微软雅黑" panose="020B0503020204020204" pitchFamily="34" charset="-122"/>
                  <a:sym typeface="Arial" panose="020B0604020202020204" pitchFamily="34" charset="0"/>
                </a:endParaRPr>
              </a:p>
            </p:txBody>
          </p:sp>
        </p:grpSp>
        <p:sp>
          <p:nvSpPr>
            <p:cNvPr id="95" name="椭圆 94"/>
            <p:cNvSpPr/>
            <p:nvPr/>
          </p:nvSpPr>
          <p:spPr>
            <a:xfrm>
              <a:off x="847487" y="2110889"/>
              <a:ext cx="1086718" cy="1086719"/>
            </a:xfrm>
            <a:prstGeom prst="ellipse">
              <a:avLst/>
            </a:prstGeom>
            <a:solidFill>
              <a:srgbClr val="03A9F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8">
                <a:latin typeface="Arial" panose="020B0604020202020204" pitchFamily="34" charset="0"/>
                <a:ea typeface="微软雅黑" panose="020B0503020204020204" pitchFamily="34" charset="-122"/>
                <a:sym typeface="Arial" panose="020B0604020202020204" pitchFamily="34" charset="0"/>
              </a:endParaRPr>
            </a:p>
          </p:txBody>
        </p:sp>
      </p:grpSp>
      <p:sp>
        <p:nvSpPr>
          <p:cNvPr id="100" name="TextBox 137"/>
          <p:cNvSpPr txBox="1"/>
          <p:nvPr/>
        </p:nvSpPr>
        <p:spPr>
          <a:xfrm>
            <a:off x="818761"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1</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1" name="TextBox 138"/>
          <p:cNvSpPr txBox="1"/>
          <p:nvPr/>
        </p:nvSpPr>
        <p:spPr>
          <a:xfrm>
            <a:off x="1557438"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2</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2" name="TextBox 139"/>
          <p:cNvSpPr txBox="1"/>
          <p:nvPr/>
        </p:nvSpPr>
        <p:spPr>
          <a:xfrm>
            <a:off x="2308303"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3</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3" name="TextBox 140"/>
          <p:cNvSpPr txBox="1"/>
          <p:nvPr/>
        </p:nvSpPr>
        <p:spPr>
          <a:xfrm>
            <a:off x="3046970"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4</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4" name="TextBox 141"/>
          <p:cNvSpPr txBox="1"/>
          <p:nvPr/>
        </p:nvSpPr>
        <p:spPr>
          <a:xfrm>
            <a:off x="3715401"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5</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5" name="TextBox 142"/>
          <p:cNvSpPr txBox="1"/>
          <p:nvPr/>
        </p:nvSpPr>
        <p:spPr>
          <a:xfrm>
            <a:off x="4434302"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6</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6" name="TextBox 143"/>
          <p:cNvSpPr txBox="1"/>
          <p:nvPr/>
        </p:nvSpPr>
        <p:spPr>
          <a:xfrm>
            <a:off x="5102606"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7</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7" name="TextBox 144"/>
          <p:cNvSpPr txBox="1"/>
          <p:nvPr/>
        </p:nvSpPr>
        <p:spPr>
          <a:xfrm>
            <a:off x="5810237"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8</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8" name="TextBox 145"/>
          <p:cNvSpPr txBox="1"/>
          <p:nvPr/>
        </p:nvSpPr>
        <p:spPr>
          <a:xfrm>
            <a:off x="6548310" y="4721631"/>
            <a:ext cx="478016"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9</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09" name="TextBox 146"/>
          <p:cNvSpPr txBox="1"/>
          <p:nvPr/>
        </p:nvSpPr>
        <p:spPr>
          <a:xfrm>
            <a:off x="7248060" y="4721631"/>
            <a:ext cx="582211"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10</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10" name="TextBox 147"/>
          <p:cNvSpPr txBox="1"/>
          <p:nvPr/>
        </p:nvSpPr>
        <p:spPr>
          <a:xfrm>
            <a:off x="7988415" y="4721631"/>
            <a:ext cx="568232"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11</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11" name="TextBox 148"/>
          <p:cNvSpPr txBox="1"/>
          <p:nvPr/>
        </p:nvSpPr>
        <p:spPr>
          <a:xfrm>
            <a:off x="8656595" y="4721631"/>
            <a:ext cx="582211" cy="318549"/>
          </a:xfrm>
          <a:prstGeom prst="rect">
            <a:avLst/>
          </a:prstGeom>
          <a:noFill/>
        </p:spPr>
        <p:txBody>
          <a:bodyPr wrap="none" rtlCol="0">
            <a:spAutoFit/>
          </a:bodyPr>
          <a:lstStyle/>
          <a:p>
            <a:r>
              <a:rPr lang="en-US" altLang="zh-CN" sz="1452" dirty="0">
                <a:solidFill>
                  <a:srgbClr val="0067B0"/>
                </a:solidFill>
                <a:ea typeface="微软雅黑" panose="020B0503020204020204" pitchFamily="34" charset="-122"/>
                <a:sym typeface="Arial" panose="020B0604020202020204" pitchFamily="34" charset="0"/>
              </a:rPr>
              <a:t>12</a:t>
            </a:r>
            <a:r>
              <a:rPr lang="zh-CN" altLang="en-US" sz="1452" dirty="0">
                <a:solidFill>
                  <a:srgbClr val="0067B0"/>
                </a:solidFill>
                <a:ea typeface="微软雅黑" panose="020B0503020204020204" pitchFamily="34" charset="-122"/>
                <a:sym typeface="Arial" panose="020B0604020202020204" pitchFamily="34" charset="0"/>
              </a:rPr>
              <a:t>月</a:t>
            </a:r>
            <a:endParaRPr lang="zh-CN" altLang="en-US" sz="1868" dirty="0">
              <a:solidFill>
                <a:srgbClr val="0067B0"/>
              </a:solidFill>
              <a:ea typeface="微软雅黑" panose="020B0503020204020204" pitchFamily="34" charset="-122"/>
              <a:sym typeface="Arial" panose="020B0604020202020204" pitchFamily="34" charset="0"/>
            </a:endParaRPr>
          </a:p>
        </p:txBody>
      </p:sp>
      <p:sp>
        <p:nvSpPr>
          <p:cNvPr id="112" name="TextBox 149"/>
          <p:cNvSpPr txBox="1"/>
          <p:nvPr/>
        </p:nvSpPr>
        <p:spPr>
          <a:xfrm>
            <a:off x="347798" y="958266"/>
            <a:ext cx="1800493" cy="415498"/>
          </a:xfrm>
          <a:prstGeom prst="rect">
            <a:avLst/>
          </a:prstGeom>
          <a:noFill/>
        </p:spPr>
        <p:txBody>
          <a:bodyPr wrap="none" rtlCol="0">
            <a:spAutoFit/>
          </a:bodyPr>
          <a:lstStyle/>
          <a:p>
            <a:r>
              <a:rPr lang="zh-CN" altLang="en-US" sz="2074" dirty="0">
                <a:solidFill>
                  <a:srgbClr val="0067B0"/>
                </a:solidFill>
                <a:ea typeface="微软雅黑" panose="020B0503020204020204" pitchFamily="34" charset="-122"/>
                <a:sym typeface="Arial" panose="020B0604020202020204" pitchFamily="34" charset="0"/>
              </a:rPr>
              <a:t>输入你的标题</a:t>
            </a:r>
          </a:p>
        </p:txBody>
      </p:sp>
      <p:sp>
        <p:nvSpPr>
          <p:cNvPr id="113" name="TextBox 150"/>
          <p:cNvSpPr txBox="1"/>
          <p:nvPr/>
        </p:nvSpPr>
        <p:spPr>
          <a:xfrm>
            <a:off x="1298471" y="3998572"/>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4" name="TextBox 151"/>
          <p:cNvSpPr txBox="1"/>
          <p:nvPr/>
        </p:nvSpPr>
        <p:spPr>
          <a:xfrm>
            <a:off x="2023498" y="3623570"/>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5" name="TextBox 152"/>
          <p:cNvSpPr txBox="1"/>
          <p:nvPr/>
        </p:nvSpPr>
        <p:spPr>
          <a:xfrm>
            <a:off x="2023498" y="2285941"/>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6" name="TextBox 153"/>
          <p:cNvSpPr txBox="1"/>
          <p:nvPr/>
        </p:nvSpPr>
        <p:spPr>
          <a:xfrm>
            <a:off x="3466426" y="3354585"/>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7" name="TextBox 154"/>
          <p:cNvSpPr txBox="1"/>
          <p:nvPr/>
        </p:nvSpPr>
        <p:spPr>
          <a:xfrm>
            <a:off x="3481712" y="2121480"/>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8" name="TextBox 155"/>
          <p:cNvSpPr txBox="1"/>
          <p:nvPr/>
        </p:nvSpPr>
        <p:spPr>
          <a:xfrm>
            <a:off x="4845309" y="3169419"/>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19" name="TextBox 156"/>
          <p:cNvSpPr txBox="1"/>
          <p:nvPr/>
        </p:nvSpPr>
        <p:spPr>
          <a:xfrm>
            <a:off x="5399350" y="1767612"/>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0" name="TextBox 157"/>
          <p:cNvSpPr txBox="1"/>
          <p:nvPr/>
        </p:nvSpPr>
        <p:spPr>
          <a:xfrm>
            <a:off x="6271958" y="3551459"/>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1" name="TextBox 158"/>
          <p:cNvSpPr txBox="1"/>
          <p:nvPr/>
        </p:nvSpPr>
        <p:spPr>
          <a:xfrm>
            <a:off x="6877454" y="2285941"/>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2" name="TextBox 159"/>
          <p:cNvSpPr txBox="1"/>
          <p:nvPr/>
        </p:nvSpPr>
        <p:spPr>
          <a:xfrm>
            <a:off x="7710881" y="3643137"/>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3" name="TextBox 160"/>
          <p:cNvSpPr txBox="1"/>
          <p:nvPr/>
        </p:nvSpPr>
        <p:spPr>
          <a:xfrm>
            <a:off x="8194995" y="1623992"/>
            <a:ext cx="1156086" cy="286232"/>
          </a:xfrm>
          <a:prstGeom prst="rect">
            <a:avLst/>
          </a:prstGeom>
          <a:noFill/>
        </p:spPr>
        <p:txBody>
          <a:bodyPr wrap="none" rtlCol="0">
            <a:spAutoFit/>
          </a:bodyPr>
          <a:lstStyle/>
          <a:p>
            <a:r>
              <a:rPr lang="zh-CN" altLang="en-US" sz="1244" dirty="0">
                <a:solidFill>
                  <a:schemeClr val="tx1">
                    <a:lumMod val="75000"/>
                    <a:lumOff val="25000"/>
                  </a:schemeClr>
                </a:solidFill>
                <a:ea typeface="微软雅黑" panose="020B0503020204020204" pitchFamily="34" charset="-122"/>
                <a:sym typeface="Arial" panose="020B0604020202020204" pitchFamily="34" charset="0"/>
              </a:rPr>
              <a:t>输入你的标题</a:t>
            </a:r>
          </a:p>
        </p:txBody>
      </p:sp>
      <p:sp>
        <p:nvSpPr>
          <p:cNvPr id="124" name="TextBox 161"/>
          <p:cNvSpPr txBox="1"/>
          <p:nvPr/>
        </p:nvSpPr>
        <p:spPr>
          <a:xfrm>
            <a:off x="231445" y="1375522"/>
            <a:ext cx="2660216" cy="867930"/>
          </a:xfrm>
          <a:prstGeom prst="rect">
            <a:avLst/>
          </a:prstGeom>
          <a:noFill/>
        </p:spPr>
        <p:txBody>
          <a:bodyPr wrap="square" rtlCol="0">
            <a:spAutoFit/>
          </a:bodyPr>
          <a:lstStyle/>
          <a:p>
            <a:r>
              <a:rPr lang="zh-CN" altLang="en-US" sz="1244" dirty="0">
                <a:solidFill>
                  <a:schemeClr val="tx1">
                    <a:lumMod val="75000"/>
                    <a:lumOff val="25000"/>
                  </a:schemeClr>
                </a:solidFill>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您的内容打在这里，或者通过复制您的文本后，在此框中选择粘贴，并选择只保留文字。您的内容打在这里，</a:t>
            </a:r>
          </a:p>
        </p:txBody>
      </p:sp>
      <p:sp>
        <p:nvSpPr>
          <p:cNvPr id="128" name="文本框 127"/>
          <p:cNvSpPr txBox="1"/>
          <p:nvPr/>
        </p:nvSpPr>
        <p:spPr>
          <a:xfrm>
            <a:off x="10560295" y="6215538"/>
            <a:ext cx="752294" cy="318521"/>
          </a:xfrm>
          <a:prstGeom prst="rect">
            <a:avLst/>
          </a:prstGeom>
          <a:noFill/>
        </p:spPr>
        <p:txBody>
          <a:bodyPr wrap="none" rtlCol="0">
            <a:spAutoFit/>
          </a:bodyPr>
          <a:lstStyle/>
          <a:p>
            <a:r>
              <a:rPr lang="zh-CN" altLang="en-US" sz="1477" dirty="0">
                <a:ea typeface="微软雅黑" panose="020B0503020204020204" pitchFamily="34" charset="-122"/>
              </a:rPr>
              <a:t>延迟符</a:t>
            </a:r>
          </a:p>
        </p:txBody>
      </p:sp>
      <p:sp>
        <p:nvSpPr>
          <p:cNvPr id="127"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129" name="图片 12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Tree>
    <p:extLst>
      <p:ext uri="{BB962C8B-B14F-4D97-AF65-F5344CB8AC3E}">
        <p14:creationId xmlns:p14="http://schemas.microsoft.com/office/powerpoint/2010/main" val="1304350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500"/>
                                        <p:tgtEl>
                                          <p:spTgt spid="12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27"/>
                                        </p:tgtEl>
                                        <p:attrNameLst>
                                          <p:attrName>style.visibility</p:attrName>
                                        </p:attrNameLst>
                                      </p:cBhvr>
                                      <p:to>
                                        <p:strVal val="visible"/>
                                      </p:to>
                                    </p:set>
                                    <p:anim calcmode="lin" valueType="num">
                                      <p:cBhvr>
                                        <p:cTn id="11" dur="500" fill="hold"/>
                                        <p:tgtEl>
                                          <p:spTgt spid="127"/>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27"/>
                                        </p:tgtEl>
                                        <p:attrNameLst>
                                          <p:attrName>ppt_y</p:attrName>
                                        </p:attrNameLst>
                                      </p:cBhvr>
                                      <p:tavLst>
                                        <p:tav tm="0">
                                          <p:val>
                                            <p:strVal val="#ppt_y"/>
                                          </p:val>
                                        </p:tav>
                                        <p:tav tm="100000">
                                          <p:val>
                                            <p:strVal val="#ppt_y"/>
                                          </p:val>
                                        </p:tav>
                                      </p:tavLst>
                                    </p:anim>
                                    <p:anim calcmode="lin" valueType="num">
                                      <p:cBhvr>
                                        <p:cTn id="13" dur="500" fill="hold"/>
                                        <p:tgtEl>
                                          <p:spTgt spid="127"/>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27"/>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127"/>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12"/>
                                        </p:tgtEl>
                                        <p:attrNameLst>
                                          <p:attrName>style.visibility</p:attrName>
                                        </p:attrNameLst>
                                      </p:cBhvr>
                                      <p:to>
                                        <p:strVal val="visible"/>
                                      </p:to>
                                    </p:set>
                                    <p:animEffect transition="in" filter="fade">
                                      <p:cBhvr>
                                        <p:cTn id="20" dur="1000"/>
                                        <p:tgtEl>
                                          <p:spTgt spid="112"/>
                                        </p:tgtEl>
                                      </p:cBhvr>
                                    </p:animEffect>
                                    <p:anim calcmode="lin" valueType="num">
                                      <p:cBhvr>
                                        <p:cTn id="21" dur="1000" fill="hold"/>
                                        <p:tgtEl>
                                          <p:spTgt spid="112"/>
                                        </p:tgtEl>
                                        <p:attrNameLst>
                                          <p:attrName>ppt_x</p:attrName>
                                        </p:attrNameLst>
                                      </p:cBhvr>
                                      <p:tavLst>
                                        <p:tav tm="0">
                                          <p:val>
                                            <p:strVal val="#ppt_x"/>
                                          </p:val>
                                        </p:tav>
                                        <p:tav tm="100000">
                                          <p:val>
                                            <p:strVal val="#ppt_x"/>
                                          </p:val>
                                        </p:tav>
                                      </p:tavLst>
                                    </p:anim>
                                    <p:anim calcmode="lin" valueType="num">
                                      <p:cBhvr>
                                        <p:cTn id="22" dur="1000" fill="hold"/>
                                        <p:tgtEl>
                                          <p:spTgt spid="112"/>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18" presetClass="entr" presetSubtype="3" fill="hold" grpId="0" nodeType="afterEffect">
                                  <p:stCondLst>
                                    <p:cond delay="0"/>
                                  </p:stCondLst>
                                  <p:childTnLst>
                                    <p:set>
                                      <p:cBhvr>
                                        <p:cTn id="25" dur="1" fill="hold">
                                          <p:stCondLst>
                                            <p:cond delay="0"/>
                                          </p:stCondLst>
                                        </p:cTn>
                                        <p:tgtEl>
                                          <p:spTgt spid="124"/>
                                        </p:tgtEl>
                                        <p:attrNameLst>
                                          <p:attrName>style.visibility</p:attrName>
                                        </p:attrNameLst>
                                      </p:cBhvr>
                                      <p:to>
                                        <p:strVal val="visible"/>
                                      </p:to>
                                    </p:set>
                                    <p:animEffect transition="in" filter="strips(upRight)">
                                      <p:cBhvr>
                                        <p:cTn id="26" dur="500"/>
                                        <p:tgtEl>
                                          <p:spTgt spid="12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00"/>
                                        </p:tgtEl>
                                        <p:attrNameLst>
                                          <p:attrName>style.visibility</p:attrName>
                                        </p:attrNameLst>
                                      </p:cBhvr>
                                      <p:to>
                                        <p:strVal val="visible"/>
                                      </p:to>
                                    </p:set>
                                    <p:animEffect transition="in" filter="fade">
                                      <p:cBhvr>
                                        <p:cTn id="36" dur="500"/>
                                        <p:tgtEl>
                                          <p:spTgt spid="100"/>
                                        </p:tgtEl>
                                      </p:cBhvr>
                                    </p:animEffect>
                                  </p:childTnLst>
                                </p:cTn>
                              </p:par>
                              <p:par>
                                <p:cTn id="37" presetID="10" presetClass="entr" presetSubtype="0" fill="hold" grpId="0" nodeType="withEffect">
                                  <p:stCondLst>
                                    <p:cond delay="100"/>
                                  </p:stCondLst>
                                  <p:childTnLst>
                                    <p:set>
                                      <p:cBhvr>
                                        <p:cTn id="38" dur="1" fill="hold">
                                          <p:stCondLst>
                                            <p:cond delay="0"/>
                                          </p:stCondLst>
                                        </p:cTn>
                                        <p:tgtEl>
                                          <p:spTgt spid="101"/>
                                        </p:tgtEl>
                                        <p:attrNameLst>
                                          <p:attrName>style.visibility</p:attrName>
                                        </p:attrNameLst>
                                      </p:cBhvr>
                                      <p:to>
                                        <p:strVal val="visible"/>
                                      </p:to>
                                    </p:set>
                                    <p:animEffect transition="in" filter="fade">
                                      <p:cBhvr>
                                        <p:cTn id="39" dur="500"/>
                                        <p:tgtEl>
                                          <p:spTgt spid="101"/>
                                        </p:tgtEl>
                                      </p:cBhvr>
                                    </p:animEffect>
                                  </p:childTnLst>
                                </p:cTn>
                              </p:par>
                              <p:par>
                                <p:cTn id="40" presetID="10" presetClass="entr" presetSubtype="0" fill="hold" grpId="0" nodeType="withEffect">
                                  <p:stCondLst>
                                    <p:cond delay="20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300"/>
                                  </p:stCondLst>
                                  <p:childTnLst>
                                    <p:set>
                                      <p:cBhvr>
                                        <p:cTn id="44" dur="1" fill="hold">
                                          <p:stCondLst>
                                            <p:cond delay="0"/>
                                          </p:stCondLst>
                                        </p:cTn>
                                        <p:tgtEl>
                                          <p:spTgt spid="103"/>
                                        </p:tgtEl>
                                        <p:attrNameLst>
                                          <p:attrName>style.visibility</p:attrName>
                                        </p:attrNameLst>
                                      </p:cBhvr>
                                      <p:to>
                                        <p:strVal val="visible"/>
                                      </p:to>
                                    </p:set>
                                    <p:animEffect transition="in" filter="fade">
                                      <p:cBhvr>
                                        <p:cTn id="45" dur="500"/>
                                        <p:tgtEl>
                                          <p:spTgt spid="103"/>
                                        </p:tgtEl>
                                      </p:cBhvr>
                                    </p:animEffect>
                                  </p:childTnLst>
                                </p:cTn>
                              </p:par>
                              <p:par>
                                <p:cTn id="46" presetID="10" presetClass="entr" presetSubtype="0" fill="hold" grpId="0" nodeType="withEffect">
                                  <p:stCondLst>
                                    <p:cond delay="40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05"/>
                                        </p:tgtEl>
                                        <p:attrNameLst>
                                          <p:attrName>style.visibility</p:attrName>
                                        </p:attrNameLst>
                                      </p:cBhvr>
                                      <p:to>
                                        <p:strVal val="visible"/>
                                      </p:to>
                                    </p:set>
                                    <p:animEffect transition="in" filter="fade">
                                      <p:cBhvr>
                                        <p:cTn id="51" dur="500"/>
                                        <p:tgtEl>
                                          <p:spTgt spid="105"/>
                                        </p:tgtEl>
                                      </p:cBhvr>
                                    </p:animEffect>
                                  </p:childTnLst>
                                </p:cTn>
                              </p:par>
                              <p:par>
                                <p:cTn id="52" presetID="10" presetClass="entr" presetSubtype="0" fill="hold" grpId="0" nodeType="withEffect">
                                  <p:stCondLst>
                                    <p:cond delay="600"/>
                                  </p:stCondLst>
                                  <p:childTnLst>
                                    <p:set>
                                      <p:cBhvr>
                                        <p:cTn id="53" dur="1" fill="hold">
                                          <p:stCondLst>
                                            <p:cond delay="0"/>
                                          </p:stCondLst>
                                        </p:cTn>
                                        <p:tgtEl>
                                          <p:spTgt spid="106"/>
                                        </p:tgtEl>
                                        <p:attrNameLst>
                                          <p:attrName>style.visibility</p:attrName>
                                        </p:attrNameLst>
                                      </p:cBhvr>
                                      <p:to>
                                        <p:strVal val="visible"/>
                                      </p:to>
                                    </p:set>
                                    <p:animEffect transition="in" filter="fade">
                                      <p:cBhvr>
                                        <p:cTn id="54" dur="500"/>
                                        <p:tgtEl>
                                          <p:spTgt spid="106"/>
                                        </p:tgtEl>
                                      </p:cBhvr>
                                    </p:animEffect>
                                  </p:childTnLst>
                                </p:cTn>
                              </p:par>
                              <p:par>
                                <p:cTn id="55" presetID="10" presetClass="entr" presetSubtype="0" fill="hold" grpId="0" nodeType="withEffect">
                                  <p:stCondLst>
                                    <p:cond delay="700"/>
                                  </p:stCondLst>
                                  <p:childTnLst>
                                    <p:set>
                                      <p:cBhvr>
                                        <p:cTn id="56" dur="1" fill="hold">
                                          <p:stCondLst>
                                            <p:cond delay="0"/>
                                          </p:stCondLst>
                                        </p:cTn>
                                        <p:tgtEl>
                                          <p:spTgt spid="107"/>
                                        </p:tgtEl>
                                        <p:attrNameLst>
                                          <p:attrName>style.visibility</p:attrName>
                                        </p:attrNameLst>
                                      </p:cBhvr>
                                      <p:to>
                                        <p:strVal val="visible"/>
                                      </p:to>
                                    </p:set>
                                    <p:animEffect transition="in" filter="fade">
                                      <p:cBhvr>
                                        <p:cTn id="57" dur="500"/>
                                        <p:tgtEl>
                                          <p:spTgt spid="107"/>
                                        </p:tgtEl>
                                      </p:cBhvr>
                                    </p:animEffect>
                                  </p:childTnLst>
                                </p:cTn>
                              </p:par>
                              <p:par>
                                <p:cTn id="58" presetID="10" presetClass="entr" presetSubtype="0" fill="hold" grpId="0" nodeType="withEffect">
                                  <p:stCondLst>
                                    <p:cond delay="80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par>
                                <p:cTn id="61" presetID="10" presetClass="entr" presetSubtype="0" fill="hold" grpId="0" nodeType="withEffect">
                                  <p:stCondLst>
                                    <p:cond delay="900"/>
                                  </p:stCondLst>
                                  <p:childTnLst>
                                    <p:set>
                                      <p:cBhvr>
                                        <p:cTn id="62" dur="1" fill="hold">
                                          <p:stCondLst>
                                            <p:cond delay="0"/>
                                          </p:stCondLst>
                                        </p:cTn>
                                        <p:tgtEl>
                                          <p:spTgt spid="109"/>
                                        </p:tgtEl>
                                        <p:attrNameLst>
                                          <p:attrName>style.visibility</p:attrName>
                                        </p:attrNameLst>
                                      </p:cBhvr>
                                      <p:to>
                                        <p:strVal val="visible"/>
                                      </p:to>
                                    </p:set>
                                    <p:animEffect transition="in" filter="fade">
                                      <p:cBhvr>
                                        <p:cTn id="63" dur="500"/>
                                        <p:tgtEl>
                                          <p:spTgt spid="109"/>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110"/>
                                        </p:tgtEl>
                                        <p:attrNameLst>
                                          <p:attrName>style.visibility</p:attrName>
                                        </p:attrNameLst>
                                      </p:cBhvr>
                                      <p:to>
                                        <p:strVal val="visible"/>
                                      </p:to>
                                    </p:set>
                                    <p:animEffect transition="in" filter="fade">
                                      <p:cBhvr>
                                        <p:cTn id="66" dur="500"/>
                                        <p:tgtEl>
                                          <p:spTgt spid="110"/>
                                        </p:tgtEl>
                                      </p:cBhvr>
                                    </p:animEffect>
                                  </p:childTnLst>
                                </p:cTn>
                              </p:par>
                              <p:par>
                                <p:cTn id="67" presetID="10" presetClass="entr" presetSubtype="0" fill="hold" grpId="0" nodeType="withEffect">
                                  <p:stCondLst>
                                    <p:cond delay="1100"/>
                                  </p:stCondLst>
                                  <p:childTnLst>
                                    <p:set>
                                      <p:cBhvr>
                                        <p:cTn id="68" dur="1" fill="hold">
                                          <p:stCondLst>
                                            <p:cond delay="0"/>
                                          </p:stCondLst>
                                        </p:cTn>
                                        <p:tgtEl>
                                          <p:spTgt spid="111"/>
                                        </p:tgtEl>
                                        <p:attrNameLst>
                                          <p:attrName>style.visibility</p:attrName>
                                        </p:attrNameLst>
                                      </p:cBhvr>
                                      <p:to>
                                        <p:strVal val="visible"/>
                                      </p:to>
                                    </p:set>
                                    <p:animEffect transition="in" filter="fade">
                                      <p:cBhvr>
                                        <p:cTn id="69" dur="500"/>
                                        <p:tgtEl>
                                          <p:spTgt spid="111"/>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500"/>
                                        <p:tgtEl>
                                          <p:spTgt spid="16"/>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8" fill="hold" grpId="0" nodeType="clickEffect">
                                  <p:stCondLst>
                                    <p:cond delay="0"/>
                                  </p:stCondLst>
                                  <p:childTnLst>
                                    <p:set>
                                      <p:cBhvr>
                                        <p:cTn id="78" dur="1" fill="hold">
                                          <p:stCondLst>
                                            <p:cond delay="0"/>
                                          </p:stCondLst>
                                        </p:cTn>
                                        <p:tgtEl>
                                          <p:spTgt spid="113"/>
                                        </p:tgtEl>
                                        <p:attrNameLst>
                                          <p:attrName>style.visibility</p:attrName>
                                        </p:attrNameLst>
                                      </p:cBhvr>
                                      <p:to>
                                        <p:strVal val="visible"/>
                                      </p:to>
                                    </p:set>
                                    <p:animEffect transition="in" filter="wipe(left)">
                                      <p:cBhvr>
                                        <p:cTn id="79" dur="500"/>
                                        <p:tgtEl>
                                          <p:spTgt spid="113"/>
                                        </p:tgtEl>
                                      </p:cBhvr>
                                    </p:animEffect>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4"/>
                                        </p:tgtEl>
                                        <p:attrNameLst>
                                          <p:attrName>style.visibility</p:attrName>
                                        </p:attrNameLst>
                                      </p:cBhvr>
                                      <p:to>
                                        <p:strVal val="visible"/>
                                      </p:to>
                                    </p:set>
                                    <p:animEffect transition="in" filter="wipe(down)">
                                      <p:cBhvr>
                                        <p:cTn id="84" dur="500"/>
                                        <p:tgtEl>
                                          <p:spTgt spid="4"/>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500"/>
                                        <p:tgtEl>
                                          <p:spTgt spid="23"/>
                                        </p:tgtEl>
                                      </p:cBhvr>
                                    </p:animEffect>
                                  </p:childTnLst>
                                </p:cTn>
                              </p:par>
                            </p:childTnLst>
                          </p:cTn>
                        </p:par>
                      </p:childTnLst>
                    </p:cTn>
                  </p:par>
                  <p:par>
                    <p:cTn id="90" fill="hold">
                      <p:stCondLst>
                        <p:cond delay="indefinite"/>
                      </p:stCondLst>
                      <p:childTnLst>
                        <p:par>
                          <p:cTn id="91" fill="hold">
                            <p:stCondLst>
                              <p:cond delay="0"/>
                            </p:stCondLst>
                            <p:childTnLst>
                              <p:par>
                                <p:cTn id="92" presetID="22" presetClass="entr" presetSubtype="8" fill="hold" grpId="0" nodeType="clickEffect">
                                  <p:stCondLst>
                                    <p:cond delay="0"/>
                                  </p:stCondLst>
                                  <p:childTnLst>
                                    <p:set>
                                      <p:cBhvr>
                                        <p:cTn id="93" dur="1" fill="hold">
                                          <p:stCondLst>
                                            <p:cond delay="0"/>
                                          </p:stCondLst>
                                        </p:cTn>
                                        <p:tgtEl>
                                          <p:spTgt spid="114"/>
                                        </p:tgtEl>
                                        <p:attrNameLst>
                                          <p:attrName>style.visibility</p:attrName>
                                        </p:attrNameLst>
                                      </p:cBhvr>
                                      <p:to>
                                        <p:strVal val="visible"/>
                                      </p:to>
                                    </p:set>
                                    <p:animEffect transition="in" filter="wipe(left)">
                                      <p:cBhvr>
                                        <p:cTn id="94" dur="500"/>
                                        <p:tgtEl>
                                          <p:spTgt spid="114"/>
                                        </p:tgtEl>
                                      </p:cBhvr>
                                    </p:animEffect>
                                  </p:childTnLst>
                                </p:cTn>
                              </p:par>
                            </p:childTnLst>
                          </p:cTn>
                        </p:par>
                      </p:childTnLst>
                    </p:cTn>
                  </p:par>
                  <p:par>
                    <p:cTn id="95" fill="hold">
                      <p:stCondLst>
                        <p:cond delay="indefinite"/>
                      </p:stCondLst>
                      <p:childTnLst>
                        <p:par>
                          <p:cTn id="96" fill="hold">
                            <p:stCondLst>
                              <p:cond delay="0"/>
                            </p:stCondLst>
                            <p:childTnLst>
                              <p:par>
                                <p:cTn id="97" presetID="22" presetClass="entr" presetSubtype="4" fill="hold" nodeType="clickEffect">
                                  <p:stCondLst>
                                    <p:cond delay="0"/>
                                  </p:stCondLst>
                                  <p:childTnLst>
                                    <p:set>
                                      <p:cBhvr>
                                        <p:cTn id="98" dur="1" fill="hold">
                                          <p:stCondLst>
                                            <p:cond delay="0"/>
                                          </p:stCondLst>
                                        </p:cTn>
                                        <p:tgtEl>
                                          <p:spTgt spid="5"/>
                                        </p:tgtEl>
                                        <p:attrNameLst>
                                          <p:attrName>style.visibility</p:attrName>
                                        </p:attrNameLst>
                                      </p:cBhvr>
                                      <p:to>
                                        <p:strVal val="visible"/>
                                      </p:to>
                                    </p:set>
                                    <p:animEffect transition="in" filter="wipe(down)">
                                      <p:cBhvr>
                                        <p:cTn id="99" dur="500"/>
                                        <p:tgtEl>
                                          <p:spTgt spid="5"/>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fade">
                                      <p:cBhvr>
                                        <p:cTn id="104" dur="50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115"/>
                                        </p:tgtEl>
                                        <p:attrNameLst>
                                          <p:attrName>style.visibility</p:attrName>
                                        </p:attrNameLst>
                                      </p:cBhvr>
                                      <p:to>
                                        <p:strVal val="visible"/>
                                      </p:to>
                                    </p:set>
                                    <p:animEffect transition="in" filter="wipe(left)">
                                      <p:cBhvr>
                                        <p:cTn id="109" dur="500"/>
                                        <p:tgtEl>
                                          <p:spTgt spid="115"/>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nodeType="clickEffect">
                                  <p:stCondLst>
                                    <p:cond delay="0"/>
                                  </p:stCondLst>
                                  <p:childTnLst>
                                    <p:set>
                                      <p:cBhvr>
                                        <p:cTn id="113" dur="1" fill="hold">
                                          <p:stCondLst>
                                            <p:cond delay="0"/>
                                          </p:stCondLst>
                                        </p:cTn>
                                        <p:tgtEl>
                                          <p:spTgt spid="6"/>
                                        </p:tgtEl>
                                        <p:attrNameLst>
                                          <p:attrName>style.visibility</p:attrName>
                                        </p:attrNameLst>
                                      </p:cBhvr>
                                      <p:to>
                                        <p:strVal val="visible"/>
                                      </p:to>
                                    </p:set>
                                    <p:animEffect transition="in" filter="wipe(left)">
                                      <p:cBhvr>
                                        <p:cTn id="114" dur="500"/>
                                        <p:tgtEl>
                                          <p:spTgt spid="6"/>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nodeType="click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fade">
                                      <p:cBhvr>
                                        <p:cTn id="119" dur="500"/>
                                        <p:tgtEl>
                                          <p:spTgt spid="37"/>
                                        </p:tgtEl>
                                      </p:cBhvr>
                                    </p:animEffect>
                                  </p:childTnLst>
                                </p:cTn>
                              </p:par>
                            </p:childTnLst>
                          </p:cTn>
                        </p:par>
                      </p:childTnLst>
                    </p:cTn>
                  </p:par>
                  <p:par>
                    <p:cTn id="120" fill="hold">
                      <p:stCondLst>
                        <p:cond delay="indefinite"/>
                      </p:stCondLst>
                      <p:childTnLst>
                        <p:par>
                          <p:cTn id="121" fill="hold">
                            <p:stCondLst>
                              <p:cond delay="0"/>
                            </p:stCondLst>
                            <p:childTnLst>
                              <p:par>
                                <p:cTn id="122" presetID="22" presetClass="entr" presetSubtype="8" fill="hold" grpId="0" nodeType="clickEffect">
                                  <p:stCondLst>
                                    <p:cond delay="0"/>
                                  </p:stCondLst>
                                  <p:childTnLst>
                                    <p:set>
                                      <p:cBhvr>
                                        <p:cTn id="123" dur="1" fill="hold">
                                          <p:stCondLst>
                                            <p:cond delay="0"/>
                                          </p:stCondLst>
                                        </p:cTn>
                                        <p:tgtEl>
                                          <p:spTgt spid="116"/>
                                        </p:tgtEl>
                                        <p:attrNameLst>
                                          <p:attrName>style.visibility</p:attrName>
                                        </p:attrNameLst>
                                      </p:cBhvr>
                                      <p:to>
                                        <p:strVal val="visible"/>
                                      </p:to>
                                    </p:set>
                                    <p:animEffect transition="in" filter="wipe(left)">
                                      <p:cBhvr>
                                        <p:cTn id="124" dur="500"/>
                                        <p:tgtEl>
                                          <p:spTgt spid="116"/>
                                        </p:tgtEl>
                                      </p:cBhvr>
                                    </p:animEffect>
                                  </p:childTnLst>
                                </p:cTn>
                              </p:par>
                            </p:childTnLst>
                          </p:cTn>
                        </p:par>
                      </p:childTnLst>
                    </p:cTn>
                  </p:par>
                  <p:par>
                    <p:cTn id="125" fill="hold">
                      <p:stCondLst>
                        <p:cond delay="indefinite"/>
                      </p:stCondLst>
                      <p:childTnLst>
                        <p:par>
                          <p:cTn id="126" fill="hold">
                            <p:stCondLst>
                              <p:cond delay="0"/>
                            </p:stCondLst>
                            <p:childTnLst>
                              <p:par>
                                <p:cTn id="127" presetID="22" presetClass="entr" presetSubtype="4" fill="hold" nodeType="clickEffect">
                                  <p:stCondLst>
                                    <p:cond delay="0"/>
                                  </p:stCondLst>
                                  <p:childTnLst>
                                    <p:set>
                                      <p:cBhvr>
                                        <p:cTn id="128" dur="1" fill="hold">
                                          <p:stCondLst>
                                            <p:cond delay="0"/>
                                          </p:stCondLst>
                                        </p:cTn>
                                        <p:tgtEl>
                                          <p:spTgt spid="7"/>
                                        </p:tgtEl>
                                        <p:attrNameLst>
                                          <p:attrName>style.visibility</p:attrName>
                                        </p:attrNameLst>
                                      </p:cBhvr>
                                      <p:to>
                                        <p:strVal val="visible"/>
                                      </p:to>
                                    </p:set>
                                    <p:animEffect transition="in" filter="wipe(down)">
                                      <p:cBhvr>
                                        <p:cTn id="129" dur="500"/>
                                        <p:tgtEl>
                                          <p:spTgt spid="7"/>
                                        </p:tgtEl>
                                      </p:cBhvr>
                                    </p:animEffect>
                                  </p:childTnLst>
                                </p:cTn>
                              </p:par>
                            </p:childTnLst>
                          </p:cTn>
                        </p:par>
                      </p:childTnLst>
                    </p:cTn>
                  </p:par>
                  <p:par>
                    <p:cTn id="130" fill="hold">
                      <p:stCondLst>
                        <p:cond delay="indefinite"/>
                      </p:stCondLst>
                      <p:childTnLst>
                        <p:par>
                          <p:cTn id="131" fill="hold">
                            <p:stCondLst>
                              <p:cond delay="0"/>
                            </p:stCondLst>
                            <p:childTnLst>
                              <p:par>
                                <p:cTn id="132" presetID="10" presetClass="entr" presetSubtype="0" fill="hold" nodeType="clickEffect">
                                  <p:stCondLst>
                                    <p:cond delay="0"/>
                                  </p:stCondLst>
                                  <p:childTnLst>
                                    <p:set>
                                      <p:cBhvr>
                                        <p:cTn id="133" dur="1" fill="hold">
                                          <p:stCondLst>
                                            <p:cond delay="0"/>
                                          </p:stCondLst>
                                        </p:cTn>
                                        <p:tgtEl>
                                          <p:spTgt spid="44"/>
                                        </p:tgtEl>
                                        <p:attrNameLst>
                                          <p:attrName>style.visibility</p:attrName>
                                        </p:attrNameLst>
                                      </p:cBhvr>
                                      <p:to>
                                        <p:strVal val="visible"/>
                                      </p:to>
                                    </p:set>
                                    <p:animEffect transition="in" filter="fade">
                                      <p:cBhvr>
                                        <p:cTn id="134" dur="500"/>
                                        <p:tgtEl>
                                          <p:spTgt spid="44"/>
                                        </p:tgtEl>
                                      </p:cBhvr>
                                    </p:animEffect>
                                  </p:childTnLst>
                                </p:cTn>
                              </p:par>
                            </p:childTnLst>
                          </p:cTn>
                        </p:par>
                      </p:childTnLst>
                    </p:cTn>
                  </p:par>
                  <p:par>
                    <p:cTn id="135" fill="hold">
                      <p:stCondLst>
                        <p:cond delay="indefinite"/>
                      </p:stCondLst>
                      <p:childTnLst>
                        <p:par>
                          <p:cTn id="136" fill="hold">
                            <p:stCondLst>
                              <p:cond delay="0"/>
                            </p:stCondLst>
                            <p:childTnLst>
                              <p:par>
                                <p:cTn id="137" presetID="22" presetClass="entr" presetSubtype="8" fill="hold" grpId="0" nodeType="clickEffect">
                                  <p:stCondLst>
                                    <p:cond delay="0"/>
                                  </p:stCondLst>
                                  <p:childTnLst>
                                    <p:set>
                                      <p:cBhvr>
                                        <p:cTn id="138" dur="1" fill="hold">
                                          <p:stCondLst>
                                            <p:cond delay="0"/>
                                          </p:stCondLst>
                                        </p:cTn>
                                        <p:tgtEl>
                                          <p:spTgt spid="117"/>
                                        </p:tgtEl>
                                        <p:attrNameLst>
                                          <p:attrName>style.visibility</p:attrName>
                                        </p:attrNameLst>
                                      </p:cBhvr>
                                      <p:to>
                                        <p:strVal val="visible"/>
                                      </p:to>
                                    </p:set>
                                    <p:animEffect transition="in" filter="wipe(left)">
                                      <p:cBhvr>
                                        <p:cTn id="139" dur="500"/>
                                        <p:tgtEl>
                                          <p:spTgt spid="117"/>
                                        </p:tgtEl>
                                      </p:cBhvr>
                                    </p:animEffect>
                                  </p:childTnLst>
                                </p:cTn>
                              </p:par>
                            </p:childTnLst>
                          </p:cTn>
                        </p:par>
                      </p:childTnLst>
                    </p:cTn>
                  </p:par>
                  <p:par>
                    <p:cTn id="140" fill="hold">
                      <p:stCondLst>
                        <p:cond delay="indefinite"/>
                      </p:stCondLst>
                      <p:childTnLst>
                        <p:par>
                          <p:cTn id="141" fill="hold">
                            <p:stCondLst>
                              <p:cond delay="0"/>
                            </p:stCondLst>
                            <p:childTnLst>
                              <p:par>
                                <p:cTn id="142" presetID="22" presetClass="entr" presetSubtype="8" fill="hold" nodeType="clickEffect">
                                  <p:stCondLst>
                                    <p:cond delay="0"/>
                                  </p:stCondLst>
                                  <p:childTnLst>
                                    <p:set>
                                      <p:cBhvr>
                                        <p:cTn id="143" dur="1" fill="hold">
                                          <p:stCondLst>
                                            <p:cond delay="0"/>
                                          </p:stCondLst>
                                        </p:cTn>
                                        <p:tgtEl>
                                          <p:spTgt spid="8"/>
                                        </p:tgtEl>
                                        <p:attrNameLst>
                                          <p:attrName>style.visibility</p:attrName>
                                        </p:attrNameLst>
                                      </p:cBhvr>
                                      <p:to>
                                        <p:strVal val="visible"/>
                                      </p:to>
                                    </p:set>
                                    <p:animEffect transition="in" filter="wipe(left)">
                                      <p:cBhvr>
                                        <p:cTn id="144" dur="500"/>
                                        <p:tgtEl>
                                          <p:spTgt spid="8"/>
                                        </p:tgtEl>
                                      </p:cBhvr>
                                    </p:animEffect>
                                  </p:childTnLst>
                                </p:cTn>
                              </p:par>
                            </p:childTnLst>
                          </p:cTn>
                        </p:par>
                      </p:childTnLst>
                    </p:cTn>
                  </p:par>
                  <p:par>
                    <p:cTn id="145" fill="hold">
                      <p:stCondLst>
                        <p:cond delay="indefinite"/>
                      </p:stCondLst>
                      <p:childTnLst>
                        <p:par>
                          <p:cTn id="146" fill="hold">
                            <p:stCondLst>
                              <p:cond delay="0"/>
                            </p:stCondLst>
                            <p:childTnLst>
                              <p:par>
                                <p:cTn id="147" presetID="10" presetClass="entr" presetSubtype="0" fill="hold" nodeType="clickEffect">
                                  <p:stCondLst>
                                    <p:cond delay="0"/>
                                  </p:stCondLst>
                                  <p:childTnLst>
                                    <p:set>
                                      <p:cBhvr>
                                        <p:cTn id="148" dur="1" fill="hold">
                                          <p:stCondLst>
                                            <p:cond delay="0"/>
                                          </p:stCondLst>
                                        </p:cTn>
                                        <p:tgtEl>
                                          <p:spTgt spid="51"/>
                                        </p:tgtEl>
                                        <p:attrNameLst>
                                          <p:attrName>style.visibility</p:attrName>
                                        </p:attrNameLst>
                                      </p:cBhvr>
                                      <p:to>
                                        <p:strVal val="visible"/>
                                      </p:to>
                                    </p:set>
                                    <p:animEffect transition="in" filter="fade">
                                      <p:cBhvr>
                                        <p:cTn id="149" dur="500"/>
                                        <p:tgtEl>
                                          <p:spTgt spid="51"/>
                                        </p:tgtEl>
                                      </p:cBhvr>
                                    </p:animEffect>
                                  </p:childTnLst>
                                </p:cTn>
                              </p:par>
                            </p:childTnLst>
                          </p:cTn>
                        </p:par>
                      </p:childTnLst>
                    </p:cTn>
                  </p:par>
                  <p:par>
                    <p:cTn id="150" fill="hold">
                      <p:stCondLst>
                        <p:cond delay="indefinite"/>
                      </p:stCondLst>
                      <p:childTnLst>
                        <p:par>
                          <p:cTn id="151" fill="hold">
                            <p:stCondLst>
                              <p:cond delay="0"/>
                            </p:stCondLst>
                            <p:childTnLst>
                              <p:par>
                                <p:cTn id="152" presetID="22" presetClass="entr" presetSubtype="8" fill="hold" grpId="0" nodeType="clickEffect">
                                  <p:stCondLst>
                                    <p:cond delay="0"/>
                                  </p:stCondLst>
                                  <p:childTnLst>
                                    <p:set>
                                      <p:cBhvr>
                                        <p:cTn id="153" dur="1" fill="hold">
                                          <p:stCondLst>
                                            <p:cond delay="0"/>
                                          </p:stCondLst>
                                        </p:cTn>
                                        <p:tgtEl>
                                          <p:spTgt spid="118"/>
                                        </p:tgtEl>
                                        <p:attrNameLst>
                                          <p:attrName>style.visibility</p:attrName>
                                        </p:attrNameLst>
                                      </p:cBhvr>
                                      <p:to>
                                        <p:strVal val="visible"/>
                                      </p:to>
                                    </p:set>
                                    <p:animEffect transition="in" filter="wipe(left)">
                                      <p:cBhvr>
                                        <p:cTn id="154" dur="500"/>
                                        <p:tgtEl>
                                          <p:spTgt spid="118"/>
                                        </p:tgtEl>
                                      </p:cBhvr>
                                    </p:animEffect>
                                  </p:childTnLst>
                                </p:cTn>
                              </p:par>
                            </p:childTnLst>
                          </p:cTn>
                        </p:par>
                      </p:childTnLst>
                    </p:cTn>
                  </p:par>
                  <p:par>
                    <p:cTn id="155" fill="hold">
                      <p:stCondLst>
                        <p:cond delay="indefinite"/>
                      </p:stCondLst>
                      <p:childTnLst>
                        <p:par>
                          <p:cTn id="156" fill="hold">
                            <p:stCondLst>
                              <p:cond delay="0"/>
                            </p:stCondLst>
                            <p:childTnLst>
                              <p:par>
                                <p:cTn id="157" presetID="22" presetClass="entr" presetSubtype="4" fill="hold" nodeType="clickEffect">
                                  <p:stCondLst>
                                    <p:cond delay="0"/>
                                  </p:stCondLst>
                                  <p:childTnLst>
                                    <p:set>
                                      <p:cBhvr>
                                        <p:cTn id="158" dur="1" fill="hold">
                                          <p:stCondLst>
                                            <p:cond delay="0"/>
                                          </p:stCondLst>
                                        </p:cTn>
                                        <p:tgtEl>
                                          <p:spTgt spid="9"/>
                                        </p:tgtEl>
                                        <p:attrNameLst>
                                          <p:attrName>style.visibility</p:attrName>
                                        </p:attrNameLst>
                                      </p:cBhvr>
                                      <p:to>
                                        <p:strVal val="visible"/>
                                      </p:to>
                                    </p:set>
                                    <p:animEffect transition="in" filter="wipe(down)">
                                      <p:cBhvr>
                                        <p:cTn id="159" dur="500"/>
                                        <p:tgtEl>
                                          <p:spTgt spid="9"/>
                                        </p:tgtEl>
                                      </p:cBhvr>
                                    </p:animEffect>
                                  </p:childTnLst>
                                </p:cTn>
                              </p:par>
                            </p:childTnLst>
                          </p:cTn>
                        </p:par>
                      </p:childTnLst>
                    </p:cTn>
                  </p:par>
                  <p:par>
                    <p:cTn id="160" fill="hold">
                      <p:stCondLst>
                        <p:cond delay="indefinite"/>
                      </p:stCondLst>
                      <p:childTnLst>
                        <p:par>
                          <p:cTn id="161" fill="hold">
                            <p:stCondLst>
                              <p:cond delay="0"/>
                            </p:stCondLst>
                            <p:childTnLst>
                              <p:par>
                                <p:cTn id="162" presetID="10" presetClass="entr" presetSubtype="0" fill="hold" nodeType="clickEffect">
                                  <p:stCondLst>
                                    <p:cond delay="0"/>
                                  </p:stCondLst>
                                  <p:childTnLst>
                                    <p:set>
                                      <p:cBhvr>
                                        <p:cTn id="163" dur="1" fill="hold">
                                          <p:stCondLst>
                                            <p:cond delay="0"/>
                                          </p:stCondLst>
                                        </p:cTn>
                                        <p:tgtEl>
                                          <p:spTgt spid="58"/>
                                        </p:tgtEl>
                                        <p:attrNameLst>
                                          <p:attrName>style.visibility</p:attrName>
                                        </p:attrNameLst>
                                      </p:cBhvr>
                                      <p:to>
                                        <p:strVal val="visible"/>
                                      </p:to>
                                    </p:set>
                                    <p:animEffect transition="in" filter="fade">
                                      <p:cBhvr>
                                        <p:cTn id="164" dur="500"/>
                                        <p:tgtEl>
                                          <p:spTgt spid="58"/>
                                        </p:tgtEl>
                                      </p:cBhvr>
                                    </p:animEffect>
                                  </p:childTnLst>
                                </p:cTn>
                              </p:par>
                            </p:childTnLst>
                          </p:cTn>
                        </p:par>
                      </p:childTnLst>
                    </p:cTn>
                  </p:par>
                  <p:par>
                    <p:cTn id="165" fill="hold">
                      <p:stCondLst>
                        <p:cond delay="indefinite"/>
                      </p:stCondLst>
                      <p:childTnLst>
                        <p:par>
                          <p:cTn id="166" fill="hold">
                            <p:stCondLst>
                              <p:cond delay="0"/>
                            </p:stCondLst>
                            <p:childTnLst>
                              <p:par>
                                <p:cTn id="167" presetID="22" presetClass="entr" presetSubtype="4" fill="hold" nodeType="clickEffect">
                                  <p:stCondLst>
                                    <p:cond delay="0"/>
                                  </p:stCondLst>
                                  <p:childTnLst>
                                    <p:set>
                                      <p:cBhvr>
                                        <p:cTn id="168" dur="1" fill="hold">
                                          <p:stCondLst>
                                            <p:cond delay="0"/>
                                          </p:stCondLst>
                                        </p:cTn>
                                        <p:tgtEl>
                                          <p:spTgt spid="10"/>
                                        </p:tgtEl>
                                        <p:attrNameLst>
                                          <p:attrName>style.visibility</p:attrName>
                                        </p:attrNameLst>
                                      </p:cBhvr>
                                      <p:to>
                                        <p:strVal val="visible"/>
                                      </p:to>
                                    </p:set>
                                    <p:animEffect transition="in" filter="wipe(down)">
                                      <p:cBhvr>
                                        <p:cTn id="169" dur="500"/>
                                        <p:tgtEl>
                                          <p:spTgt spid="10"/>
                                        </p:tgtEl>
                                      </p:cBhvr>
                                    </p:animEffect>
                                  </p:childTnLst>
                                </p:cTn>
                              </p:par>
                            </p:childTnLst>
                          </p:cTn>
                        </p:par>
                      </p:childTnLst>
                    </p:cTn>
                  </p:par>
                  <p:par>
                    <p:cTn id="170" fill="hold">
                      <p:stCondLst>
                        <p:cond delay="indefinite"/>
                      </p:stCondLst>
                      <p:childTnLst>
                        <p:par>
                          <p:cTn id="171" fill="hold">
                            <p:stCondLst>
                              <p:cond delay="0"/>
                            </p:stCondLst>
                            <p:childTnLst>
                              <p:par>
                                <p:cTn id="172" presetID="10" presetClass="entr" presetSubtype="0" fill="hold" nodeType="clickEffect">
                                  <p:stCondLst>
                                    <p:cond delay="0"/>
                                  </p:stCondLst>
                                  <p:childTnLst>
                                    <p:set>
                                      <p:cBhvr>
                                        <p:cTn id="173" dur="1" fill="hold">
                                          <p:stCondLst>
                                            <p:cond delay="0"/>
                                          </p:stCondLst>
                                        </p:cTn>
                                        <p:tgtEl>
                                          <p:spTgt spid="65"/>
                                        </p:tgtEl>
                                        <p:attrNameLst>
                                          <p:attrName>style.visibility</p:attrName>
                                        </p:attrNameLst>
                                      </p:cBhvr>
                                      <p:to>
                                        <p:strVal val="visible"/>
                                      </p:to>
                                    </p:set>
                                    <p:animEffect transition="in" filter="fade">
                                      <p:cBhvr>
                                        <p:cTn id="174" dur="500"/>
                                        <p:tgtEl>
                                          <p:spTgt spid="65"/>
                                        </p:tgtEl>
                                      </p:cBhvr>
                                    </p:animEffect>
                                  </p:childTnLst>
                                </p:cTn>
                              </p:par>
                            </p:childTnLst>
                          </p:cTn>
                        </p:par>
                      </p:childTnLst>
                    </p:cTn>
                  </p:par>
                  <p:par>
                    <p:cTn id="175" fill="hold">
                      <p:stCondLst>
                        <p:cond delay="indefinite"/>
                      </p:stCondLst>
                      <p:childTnLst>
                        <p:par>
                          <p:cTn id="176" fill="hold">
                            <p:stCondLst>
                              <p:cond delay="0"/>
                            </p:stCondLst>
                            <p:childTnLst>
                              <p:par>
                                <p:cTn id="177" presetID="22" presetClass="entr" presetSubtype="8" fill="hold" grpId="0" nodeType="clickEffect">
                                  <p:stCondLst>
                                    <p:cond delay="0"/>
                                  </p:stCondLst>
                                  <p:childTnLst>
                                    <p:set>
                                      <p:cBhvr>
                                        <p:cTn id="178" dur="1" fill="hold">
                                          <p:stCondLst>
                                            <p:cond delay="0"/>
                                          </p:stCondLst>
                                        </p:cTn>
                                        <p:tgtEl>
                                          <p:spTgt spid="119"/>
                                        </p:tgtEl>
                                        <p:attrNameLst>
                                          <p:attrName>style.visibility</p:attrName>
                                        </p:attrNameLst>
                                      </p:cBhvr>
                                      <p:to>
                                        <p:strVal val="visible"/>
                                      </p:to>
                                    </p:set>
                                    <p:animEffect transition="in" filter="wipe(left)">
                                      <p:cBhvr>
                                        <p:cTn id="179" dur="500"/>
                                        <p:tgtEl>
                                          <p:spTgt spid="119"/>
                                        </p:tgtEl>
                                      </p:cBhvr>
                                    </p:animEffect>
                                  </p:childTnLst>
                                </p:cTn>
                              </p:par>
                            </p:childTnLst>
                          </p:cTn>
                        </p:par>
                      </p:childTnLst>
                    </p:cTn>
                  </p:par>
                  <p:par>
                    <p:cTn id="180" fill="hold">
                      <p:stCondLst>
                        <p:cond delay="indefinite"/>
                      </p:stCondLst>
                      <p:childTnLst>
                        <p:par>
                          <p:cTn id="181" fill="hold">
                            <p:stCondLst>
                              <p:cond delay="0"/>
                            </p:stCondLst>
                            <p:childTnLst>
                              <p:par>
                                <p:cTn id="182" presetID="22" presetClass="entr" presetSubtype="8" fill="hold" nodeType="clickEffect">
                                  <p:stCondLst>
                                    <p:cond delay="0"/>
                                  </p:stCondLst>
                                  <p:childTnLst>
                                    <p:set>
                                      <p:cBhvr>
                                        <p:cTn id="183" dur="1" fill="hold">
                                          <p:stCondLst>
                                            <p:cond delay="0"/>
                                          </p:stCondLst>
                                        </p:cTn>
                                        <p:tgtEl>
                                          <p:spTgt spid="11"/>
                                        </p:tgtEl>
                                        <p:attrNameLst>
                                          <p:attrName>style.visibility</p:attrName>
                                        </p:attrNameLst>
                                      </p:cBhvr>
                                      <p:to>
                                        <p:strVal val="visible"/>
                                      </p:to>
                                    </p:set>
                                    <p:animEffect transition="in" filter="wipe(left)">
                                      <p:cBhvr>
                                        <p:cTn id="184" dur="500"/>
                                        <p:tgtEl>
                                          <p:spTgt spid="11"/>
                                        </p:tgtEl>
                                      </p:cBhvr>
                                    </p:animEffect>
                                  </p:childTnLst>
                                </p:cTn>
                              </p:par>
                            </p:childTnLst>
                          </p:cTn>
                        </p:par>
                      </p:childTnLst>
                    </p:cTn>
                  </p:par>
                  <p:par>
                    <p:cTn id="185" fill="hold">
                      <p:stCondLst>
                        <p:cond delay="indefinite"/>
                      </p:stCondLst>
                      <p:childTnLst>
                        <p:par>
                          <p:cTn id="186" fill="hold">
                            <p:stCondLst>
                              <p:cond delay="0"/>
                            </p:stCondLst>
                            <p:childTnLst>
                              <p:par>
                                <p:cTn id="187" presetID="10" presetClass="entr" presetSubtype="0" fill="hold" nodeType="clickEffect">
                                  <p:stCondLst>
                                    <p:cond delay="0"/>
                                  </p:stCondLst>
                                  <p:childTnLst>
                                    <p:set>
                                      <p:cBhvr>
                                        <p:cTn id="188" dur="1" fill="hold">
                                          <p:stCondLst>
                                            <p:cond delay="0"/>
                                          </p:stCondLst>
                                        </p:cTn>
                                        <p:tgtEl>
                                          <p:spTgt spid="72"/>
                                        </p:tgtEl>
                                        <p:attrNameLst>
                                          <p:attrName>style.visibility</p:attrName>
                                        </p:attrNameLst>
                                      </p:cBhvr>
                                      <p:to>
                                        <p:strVal val="visible"/>
                                      </p:to>
                                    </p:set>
                                    <p:animEffect transition="in" filter="fade">
                                      <p:cBhvr>
                                        <p:cTn id="189" dur="500"/>
                                        <p:tgtEl>
                                          <p:spTgt spid="72"/>
                                        </p:tgtEl>
                                      </p:cBhvr>
                                    </p:animEffect>
                                  </p:childTnLst>
                                </p:cTn>
                              </p:par>
                            </p:childTnLst>
                          </p:cTn>
                        </p:par>
                      </p:childTnLst>
                    </p:cTn>
                  </p:par>
                  <p:par>
                    <p:cTn id="190" fill="hold">
                      <p:stCondLst>
                        <p:cond delay="indefinite"/>
                      </p:stCondLst>
                      <p:childTnLst>
                        <p:par>
                          <p:cTn id="191" fill="hold">
                            <p:stCondLst>
                              <p:cond delay="0"/>
                            </p:stCondLst>
                            <p:childTnLst>
                              <p:par>
                                <p:cTn id="192" presetID="22" presetClass="entr" presetSubtype="8" fill="hold" grpId="0" nodeType="clickEffect">
                                  <p:stCondLst>
                                    <p:cond delay="0"/>
                                  </p:stCondLst>
                                  <p:childTnLst>
                                    <p:set>
                                      <p:cBhvr>
                                        <p:cTn id="193" dur="1" fill="hold">
                                          <p:stCondLst>
                                            <p:cond delay="0"/>
                                          </p:stCondLst>
                                        </p:cTn>
                                        <p:tgtEl>
                                          <p:spTgt spid="120"/>
                                        </p:tgtEl>
                                        <p:attrNameLst>
                                          <p:attrName>style.visibility</p:attrName>
                                        </p:attrNameLst>
                                      </p:cBhvr>
                                      <p:to>
                                        <p:strVal val="visible"/>
                                      </p:to>
                                    </p:set>
                                    <p:animEffect transition="in" filter="wipe(left)">
                                      <p:cBhvr>
                                        <p:cTn id="194" dur="500"/>
                                        <p:tgtEl>
                                          <p:spTgt spid="120"/>
                                        </p:tgtEl>
                                      </p:cBhvr>
                                    </p:animEffect>
                                  </p:childTnLst>
                                </p:cTn>
                              </p:par>
                            </p:childTnLst>
                          </p:cTn>
                        </p:par>
                      </p:childTnLst>
                    </p:cTn>
                  </p:par>
                  <p:par>
                    <p:cTn id="195" fill="hold">
                      <p:stCondLst>
                        <p:cond delay="indefinite"/>
                      </p:stCondLst>
                      <p:childTnLst>
                        <p:par>
                          <p:cTn id="196" fill="hold">
                            <p:stCondLst>
                              <p:cond delay="0"/>
                            </p:stCondLst>
                            <p:childTnLst>
                              <p:par>
                                <p:cTn id="197" presetID="22" presetClass="entr" presetSubtype="4" fill="hold" nodeType="clickEffect">
                                  <p:stCondLst>
                                    <p:cond delay="0"/>
                                  </p:stCondLst>
                                  <p:childTnLst>
                                    <p:set>
                                      <p:cBhvr>
                                        <p:cTn id="198" dur="1" fill="hold">
                                          <p:stCondLst>
                                            <p:cond delay="0"/>
                                          </p:stCondLst>
                                        </p:cTn>
                                        <p:tgtEl>
                                          <p:spTgt spid="12"/>
                                        </p:tgtEl>
                                        <p:attrNameLst>
                                          <p:attrName>style.visibility</p:attrName>
                                        </p:attrNameLst>
                                      </p:cBhvr>
                                      <p:to>
                                        <p:strVal val="visible"/>
                                      </p:to>
                                    </p:set>
                                    <p:animEffect transition="in" filter="wipe(down)">
                                      <p:cBhvr>
                                        <p:cTn id="199" dur="500"/>
                                        <p:tgtEl>
                                          <p:spTgt spid="12"/>
                                        </p:tgtEl>
                                      </p:cBhvr>
                                    </p:animEffect>
                                  </p:childTnLst>
                                </p:cTn>
                              </p:par>
                            </p:childTnLst>
                          </p:cTn>
                        </p:par>
                      </p:childTnLst>
                    </p:cTn>
                  </p:par>
                  <p:par>
                    <p:cTn id="200" fill="hold">
                      <p:stCondLst>
                        <p:cond delay="indefinite"/>
                      </p:stCondLst>
                      <p:childTnLst>
                        <p:par>
                          <p:cTn id="201" fill="hold">
                            <p:stCondLst>
                              <p:cond delay="0"/>
                            </p:stCondLst>
                            <p:childTnLst>
                              <p:par>
                                <p:cTn id="202" presetID="10" presetClass="entr" presetSubtype="0" fill="hold" nodeType="clickEffect">
                                  <p:stCondLst>
                                    <p:cond delay="0"/>
                                  </p:stCondLst>
                                  <p:childTnLst>
                                    <p:set>
                                      <p:cBhvr>
                                        <p:cTn id="203" dur="1" fill="hold">
                                          <p:stCondLst>
                                            <p:cond delay="0"/>
                                          </p:stCondLst>
                                        </p:cTn>
                                        <p:tgtEl>
                                          <p:spTgt spid="79"/>
                                        </p:tgtEl>
                                        <p:attrNameLst>
                                          <p:attrName>style.visibility</p:attrName>
                                        </p:attrNameLst>
                                      </p:cBhvr>
                                      <p:to>
                                        <p:strVal val="visible"/>
                                      </p:to>
                                    </p:set>
                                    <p:animEffect transition="in" filter="fade">
                                      <p:cBhvr>
                                        <p:cTn id="204" dur="500"/>
                                        <p:tgtEl>
                                          <p:spTgt spid="79"/>
                                        </p:tgtEl>
                                      </p:cBhvr>
                                    </p:animEffect>
                                  </p:childTnLst>
                                </p:cTn>
                              </p:par>
                            </p:childTnLst>
                          </p:cTn>
                        </p:par>
                      </p:childTnLst>
                    </p:cTn>
                  </p:par>
                  <p:par>
                    <p:cTn id="205" fill="hold">
                      <p:stCondLst>
                        <p:cond delay="indefinite"/>
                      </p:stCondLst>
                      <p:childTnLst>
                        <p:par>
                          <p:cTn id="206" fill="hold">
                            <p:stCondLst>
                              <p:cond delay="0"/>
                            </p:stCondLst>
                            <p:childTnLst>
                              <p:par>
                                <p:cTn id="207" presetID="22" presetClass="entr" presetSubtype="8" fill="hold" grpId="0" nodeType="clickEffect">
                                  <p:stCondLst>
                                    <p:cond delay="0"/>
                                  </p:stCondLst>
                                  <p:childTnLst>
                                    <p:set>
                                      <p:cBhvr>
                                        <p:cTn id="208" dur="1" fill="hold">
                                          <p:stCondLst>
                                            <p:cond delay="0"/>
                                          </p:stCondLst>
                                        </p:cTn>
                                        <p:tgtEl>
                                          <p:spTgt spid="121"/>
                                        </p:tgtEl>
                                        <p:attrNameLst>
                                          <p:attrName>style.visibility</p:attrName>
                                        </p:attrNameLst>
                                      </p:cBhvr>
                                      <p:to>
                                        <p:strVal val="visible"/>
                                      </p:to>
                                    </p:set>
                                    <p:animEffect transition="in" filter="wipe(left)">
                                      <p:cBhvr>
                                        <p:cTn id="209" dur="500"/>
                                        <p:tgtEl>
                                          <p:spTgt spid="121"/>
                                        </p:tgtEl>
                                      </p:cBhvr>
                                    </p:animEffect>
                                  </p:childTnLst>
                                </p:cTn>
                              </p:par>
                            </p:childTnLst>
                          </p:cTn>
                        </p:par>
                      </p:childTnLst>
                    </p:cTn>
                  </p:par>
                  <p:par>
                    <p:cTn id="210" fill="hold">
                      <p:stCondLst>
                        <p:cond delay="indefinite"/>
                      </p:stCondLst>
                      <p:childTnLst>
                        <p:par>
                          <p:cTn id="211" fill="hold">
                            <p:stCondLst>
                              <p:cond delay="0"/>
                            </p:stCondLst>
                            <p:childTnLst>
                              <p:par>
                                <p:cTn id="212" presetID="22" presetClass="entr" presetSubtype="8" fill="hold" nodeType="clickEffect">
                                  <p:stCondLst>
                                    <p:cond delay="0"/>
                                  </p:stCondLst>
                                  <p:childTnLst>
                                    <p:set>
                                      <p:cBhvr>
                                        <p:cTn id="213" dur="1" fill="hold">
                                          <p:stCondLst>
                                            <p:cond delay="0"/>
                                          </p:stCondLst>
                                        </p:cTn>
                                        <p:tgtEl>
                                          <p:spTgt spid="13"/>
                                        </p:tgtEl>
                                        <p:attrNameLst>
                                          <p:attrName>style.visibility</p:attrName>
                                        </p:attrNameLst>
                                      </p:cBhvr>
                                      <p:to>
                                        <p:strVal val="visible"/>
                                      </p:to>
                                    </p:set>
                                    <p:animEffect transition="in" filter="wipe(left)">
                                      <p:cBhvr>
                                        <p:cTn id="214" dur="500"/>
                                        <p:tgtEl>
                                          <p:spTgt spid="13"/>
                                        </p:tgtEl>
                                      </p:cBhvr>
                                    </p:animEffect>
                                  </p:childTnLst>
                                </p:cTn>
                              </p:par>
                            </p:childTnLst>
                          </p:cTn>
                        </p:par>
                      </p:childTnLst>
                    </p:cTn>
                  </p:par>
                  <p:par>
                    <p:cTn id="215" fill="hold">
                      <p:stCondLst>
                        <p:cond delay="indefinite"/>
                      </p:stCondLst>
                      <p:childTnLst>
                        <p:par>
                          <p:cTn id="216" fill="hold">
                            <p:stCondLst>
                              <p:cond delay="0"/>
                            </p:stCondLst>
                            <p:childTnLst>
                              <p:par>
                                <p:cTn id="217" presetID="10" presetClass="entr" presetSubtype="0" fill="hold" nodeType="clickEffect">
                                  <p:stCondLst>
                                    <p:cond delay="0"/>
                                  </p:stCondLst>
                                  <p:childTnLst>
                                    <p:set>
                                      <p:cBhvr>
                                        <p:cTn id="218" dur="1" fill="hold">
                                          <p:stCondLst>
                                            <p:cond delay="0"/>
                                          </p:stCondLst>
                                        </p:cTn>
                                        <p:tgtEl>
                                          <p:spTgt spid="86"/>
                                        </p:tgtEl>
                                        <p:attrNameLst>
                                          <p:attrName>style.visibility</p:attrName>
                                        </p:attrNameLst>
                                      </p:cBhvr>
                                      <p:to>
                                        <p:strVal val="visible"/>
                                      </p:to>
                                    </p:set>
                                    <p:animEffect transition="in" filter="fade">
                                      <p:cBhvr>
                                        <p:cTn id="219" dur="500"/>
                                        <p:tgtEl>
                                          <p:spTgt spid="86"/>
                                        </p:tgtEl>
                                      </p:cBhvr>
                                    </p:animEffect>
                                  </p:childTnLst>
                                </p:cTn>
                              </p:par>
                            </p:childTnLst>
                          </p:cTn>
                        </p:par>
                      </p:childTnLst>
                    </p:cTn>
                  </p:par>
                  <p:par>
                    <p:cTn id="220" fill="hold">
                      <p:stCondLst>
                        <p:cond delay="indefinite"/>
                      </p:stCondLst>
                      <p:childTnLst>
                        <p:par>
                          <p:cTn id="221" fill="hold">
                            <p:stCondLst>
                              <p:cond delay="0"/>
                            </p:stCondLst>
                            <p:childTnLst>
                              <p:par>
                                <p:cTn id="222" presetID="22" presetClass="entr" presetSubtype="8" fill="hold" grpId="0" nodeType="clickEffect">
                                  <p:stCondLst>
                                    <p:cond delay="0"/>
                                  </p:stCondLst>
                                  <p:childTnLst>
                                    <p:set>
                                      <p:cBhvr>
                                        <p:cTn id="223" dur="1" fill="hold">
                                          <p:stCondLst>
                                            <p:cond delay="0"/>
                                          </p:stCondLst>
                                        </p:cTn>
                                        <p:tgtEl>
                                          <p:spTgt spid="122"/>
                                        </p:tgtEl>
                                        <p:attrNameLst>
                                          <p:attrName>style.visibility</p:attrName>
                                        </p:attrNameLst>
                                      </p:cBhvr>
                                      <p:to>
                                        <p:strVal val="visible"/>
                                      </p:to>
                                    </p:set>
                                    <p:animEffect transition="in" filter="wipe(left)">
                                      <p:cBhvr>
                                        <p:cTn id="224" dur="500"/>
                                        <p:tgtEl>
                                          <p:spTgt spid="122"/>
                                        </p:tgtEl>
                                      </p:cBhvr>
                                    </p:animEffect>
                                  </p:childTnLst>
                                </p:cTn>
                              </p:par>
                            </p:childTnLst>
                          </p:cTn>
                        </p:par>
                      </p:childTnLst>
                    </p:cTn>
                  </p:par>
                  <p:par>
                    <p:cTn id="225" fill="hold">
                      <p:stCondLst>
                        <p:cond delay="indefinite"/>
                      </p:stCondLst>
                      <p:childTnLst>
                        <p:par>
                          <p:cTn id="226" fill="hold">
                            <p:stCondLst>
                              <p:cond delay="0"/>
                            </p:stCondLst>
                            <p:childTnLst>
                              <p:par>
                                <p:cTn id="227" presetID="22" presetClass="entr" presetSubtype="4" fill="hold" nodeType="clickEffect">
                                  <p:stCondLst>
                                    <p:cond delay="0"/>
                                  </p:stCondLst>
                                  <p:childTnLst>
                                    <p:set>
                                      <p:cBhvr>
                                        <p:cTn id="228" dur="1" fill="hold">
                                          <p:stCondLst>
                                            <p:cond delay="0"/>
                                          </p:stCondLst>
                                        </p:cTn>
                                        <p:tgtEl>
                                          <p:spTgt spid="14"/>
                                        </p:tgtEl>
                                        <p:attrNameLst>
                                          <p:attrName>style.visibility</p:attrName>
                                        </p:attrNameLst>
                                      </p:cBhvr>
                                      <p:to>
                                        <p:strVal val="visible"/>
                                      </p:to>
                                    </p:set>
                                    <p:animEffect transition="in" filter="wipe(down)">
                                      <p:cBhvr>
                                        <p:cTn id="229" dur="500"/>
                                        <p:tgtEl>
                                          <p:spTgt spid="14"/>
                                        </p:tgtEl>
                                      </p:cBhvr>
                                    </p:animEffect>
                                  </p:childTnLst>
                                </p:cTn>
                              </p:par>
                            </p:childTnLst>
                          </p:cTn>
                        </p:par>
                      </p:childTnLst>
                    </p:cTn>
                  </p:par>
                  <p:par>
                    <p:cTn id="230" fill="hold">
                      <p:stCondLst>
                        <p:cond delay="indefinite"/>
                      </p:stCondLst>
                      <p:childTnLst>
                        <p:par>
                          <p:cTn id="231" fill="hold">
                            <p:stCondLst>
                              <p:cond delay="0"/>
                            </p:stCondLst>
                            <p:childTnLst>
                              <p:par>
                                <p:cTn id="232" presetID="10" presetClass="entr" presetSubtype="0" fill="hold" nodeType="clickEffect">
                                  <p:stCondLst>
                                    <p:cond delay="0"/>
                                  </p:stCondLst>
                                  <p:childTnLst>
                                    <p:set>
                                      <p:cBhvr>
                                        <p:cTn id="233" dur="1" fill="hold">
                                          <p:stCondLst>
                                            <p:cond delay="0"/>
                                          </p:stCondLst>
                                        </p:cTn>
                                        <p:tgtEl>
                                          <p:spTgt spid="93"/>
                                        </p:tgtEl>
                                        <p:attrNameLst>
                                          <p:attrName>style.visibility</p:attrName>
                                        </p:attrNameLst>
                                      </p:cBhvr>
                                      <p:to>
                                        <p:strVal val="visible"/>
                                      </p:to>
                                    </p:set>
                                    <p:animEffect transition="in" filter="fade">
                                      <p:cBhvr>
                                        <p:cTn id="234" dur="500"/>
                                        <p:tgtEl>
                                          <p:spTgt spid="93"/>
                                        </p:tgtEl>
                                      </p:cBhvr>
                                    </p:animEffect>
                                  </p:childTnLst>
                                </p:cTn>
                              </p:par>
                            </p:childTnLst>
                          </p:cTn>
                        </p:par>
                      </p:childTnLst>
                    </p:cTn>
                  </p:par>
                  <p:par>
                    <p:cTn id="235" fill="hold">
                      <p:stCondLst>
                        <p:cond delay="indefinite"/>
                      </p:stCondLst>
                      <p:childTnLst>
                        <p:par>
                          <p:cTn id="236" fill="hold">
                            <p:stCondLst>
                              <p:cond delay="0"/>
                            </p:stCondLst>
                            <p:childTnLst>
                              <p:par>
                                <p:cTn id="237" presetID="22" presetClass="entr" presetSubtype="8" fill="hold" grpId="0" nodeType="clickEffect">
                                  <p:stCondLst>
                                    <p:cond delay="0"/>
                                  </p:stCondLst>
                                  <p:childTnLst>
                                    <p:set>
                                      <p:cBhvr>
                                        <p:cTn id="238" dur="1" fill="hold">
                                          <p:stCondLst>
                                            <p:cond delay="0"/>
                                          </p:stCondLst>
                                        </p:cTn>
                                        <p:tgtEl>
                                          <p:spTgt spid="123"/>
                                        </p:tgtEl>
                                        <p:attrNameLst>
                                          <p:attrName>style.visibility</p:attrName>
                                        </p:attrNameLst>
                                      </p:cBhvr>
                                      <p:to>
                                        <p:strVal val="visible"/>
                                      </p:to>
                                    </p:set>
                                    <p:animEffect transition="in" filter="wipe(left)">
                                      <p:cBhvr>
                                        <p:cTn id="239" dur="500"/>
                                        <p:tgtEl>
                                          <p:spTgt spid="123"/>
                                        </p:tgtEl>
                                      </p:cBhvr>
                                    </p:animEffect>
                                  </p:childTnLst>
                                </p:cTn>
                              </p:par>
                            </p:childTnLst>
                          </p:cTn>
                        </p:par>
                      </p:childTnLst>
                    </p:cTn>
                  </p:par>
                  <p:par>
                    <p:cTn id="240" fill="hold">
                      <p:stCondLst>
                        <p:cond delay="indefinite"/>
                      </p:stCondLst>
                      <p:childTnLst>
                        <p:par>
                          <p:cTn id="241" fill="hold">
                            <p:stCondLst>
                              <p:cond delay="0"/>
                            </p:stCondLst>
                            <p:childTnLst>
                              <p:par>
                                <p:cTn id="242" presetID="22" presetClass="entr" presetSubtype="4" fill="hold" grpId="0" nodeType="clickEffect">
                                  <p:stCondLst>
                                    <p:cond delay="0"/>
                                  </p:stCondLst>
                                  <p:childTnLst>
                                    <p:set>
                                      <p:cBhvr>
                                        <p:cTn id="243" dur="1" fill="hold">
                                          <p:stCondLst>
                                            <p:cond delay="0"/>
                                          </p:stCondLst>
                                        </p:cTn>
                                        <p:tgtEl>
                                          <p:spTgt spid="128"/>
                                        </p:tgtEl>
                                        <p:attrNameLst>
                                          <p:attrName>style.visibility</p:attrName>
                                        </p:attrNameLst>
                                      </p:cBhvr>
                                      <p:to>
                                        <p:strVal val="visible"/>
                                      </p:to>
                                    </p:set>
                                    <p:animEffect transition="in" filter="wipe(down)">
                                      <p:cBhvr>
                                        <p:cTn id="244"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p:bldP spid="123" grpId="0"/>
      <p:bldP spid="124" grpId="0"/>
      <p:bldP spid="128" grpId="0"/>
      <p:bldP spid="127"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extBox 26"/>
          <p:cNvSpPr txBox="1"/>
          <p:nvPr/>
        </p:nvSpPr>
        <p:spPr>
          <a:xfrm>
            <a:off x="997760" y="3596378"/>
            <a:ext cx="1461456" cy="95746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37" dirty="0">
                <a:solidFill>
                  <a:schemeClr val="tx1">
                    <a:lumMod val="75000"/>
                    <a:lumOff val="25000"/>
                  </a:schemeClr>
                </a:solidFill>
              </a:rPr>
              <a:t>点击输入简要文字内容，文字内容需概括精炼，不用多余的文字修饰，言简意赅的说明分项内容</a:t>
            </a:r>
            <a:r>
              <a:rPr lang="en-US" altLang="zh-CN" sz="1037" dirty="0">
                <a:solidFill>
                  <a:schemeClr val="tx1">
                    <a:lumMod val="75000"/>
                    <a:lumOff val="25000"/>
                  </a:schemeClr>
                </a:solidFill>
              </a:rPr>
              <a:t>……</a:t>
            </a:r>
          </a:p>
        </p:txBody>
      </p:sp>
      <p:sp>
        <p:nvSpPr>
          <p:cNvPr id="42" name="TextBox 27"/>
          <p:cNvSpPr txBox="1"/>
          <p:nvPr/>
        </p:nvSpPr>
        <p:spPr>
          <a:xfrm>
            <a:off x="3079762" y="3596378"/>
            <a:ext cx="1461456" cy="95746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37" dirty="0">
                <a:solidFill>
                  <a:schemeClr val="tx1">
                    <a:lumMod val="75000"/>
                    <a:lumOff val="25000"/>
                  </a:schemeClr>
                </a:solidFill>
              </a:rPr>
              <a:t>点击输入简要文字内容，文字内容需概括精炼，不用多余的文字修饰，言简意赅的说明分项内容</a:t>
            </a:r>
            <a:r>
              <a:rPr lang="en-US" altLang="zh-CN" sz="1037" dirty="0">
                <a:solidFill>
                  <a:schemeClr val="tx1">
                    <a:lumMod val="75000"/>
                    <a:lumOff val="25000"/>
                  </a:schemeClr>
                </a:solidFill>
              </a:rPr>
              <a:t>……</a:t>
            </a:r>
          </a:p>
        </p:txBody>
      </p:sp>
      <p:sp>
        <p:nvSpPr>
          <p:cNvPr id="43" name="TextBox 28"/>
          <p:cNvSpPr txBox="1"/>
          <p:nvPr/>
        </p:nvSpPr>
        <p:spPr>
          <a:xfrm>
            <a:off x="5148103" y="3604638"/>
            <a:ext cx="1461456" cy="95746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37" dirty="0">
                <a:solidFill>
                  <a:schemeClr val="tx1">
                    <a:lumMod val="75000"/>
                    <a:lumOff val="25000"/>
                  </a:schemeClr>
                </a:solidFill>
              </a:rPr>
              <a:t>点击输入简要文字内容，文字内容需概括精炼，不用多余的文字修饰，言简意赅的说明分项内容</a:t>
            </a:r>
            <a:r>
              <a:rPr lang="en-US" altLang="zh-CN" sz="1037" dirty="0">
                <a:solidFill>
                  <a:schemeClr val="tx1">
                    <a:lumMod val="75000"/>
                    <a:lumOff val="25000"/>
                  </a:schemeClr>
                </a:solidFill>
              </a:rPr>
              <a:t>……</a:t>
            </a:r>
          </a:p>
        </p:txBody>
      </p:sp>
      <p:sp>
        <p:nvSpPr>
          <p:cNvPr id="46" name="TextBox 29"/>
          <p:cNvSpPr txBox="1"/>
          <p:nvPr/>
        </p:nvSpPr>
        <p:spPr>
          <a:xfrm>
            <a:off x="7183950" y="3604638"/>
            <a:ext cx="1461456" cy="957464"/>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37" dirty="0">
                <a:solidFill>
                  <a:schemeClr val="tx1">
                    <a:lumMod val="75000"/>
                    <a:lumOff val="25000"/>
                  </a:schemeClr>
                </a:solidFill>
              </a:rPr>
              <a:t>点击输入简要文字内容，文字内容需概括精炼，不用多余的文字修饰，言简意赅的说明分项内容</a:t>
            </a:r>
            <a:r>
              <a:rPr lang="en-US" altLang="zh-CN" sz="1037" dirty="0">
                <a:solidFill>
                  <a:schemeClr val="tx1">
                    <a:lumMod val="75000"/>
                    <a:lumOff val="25000"/>
                  </a:schemeClr>
                </a:solidFill>
              </a:rPr>
              <a:t>……</a:t>
            </a:r>
          </a:p>
        </p:txBody>
      </p:sp>
      <p:sp>
        <p:nvSpPr>
          <p:cNvPr id="47" name="燕尾形箭头 46"/>
          <p:cNvSpPr/>
          <p:nvPr/>
        </p:nvSpPr>
        <p:spPr>
          <a:xfrm>
            <a:off x="544405" y="2401656"/>
            <a:ext cx="8512390" cy="237051"/>
          </a:xfrm>
          <a:prstGeom prst="notched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4812" tIns="47406" rIns="94812" bIns="47406" anchor="ctr"/>
          <a:lstStyle/>
          <a:p>
            <a:pPr algn="ctr" defTabSz="948186" fontAlgn="auto">
              <a:spcBef>
                <a:spcPts val="0"/>
              </a:spcBef>
              <a:spcAft>
                <a:spcPts val="0"/>
              </a:spcAft>
              <a:defRPr/>
            </a:pPr>
            <a:endParaRPr lang="zh-CN" altLang="en-US" sz="2582">
              <a:latin typeface="Arial" panose="020B0604020202020204" pitchFamily="34" charset="0"/>
              <a:ea typeface="微软雅黑" panose="020B0503020204020204" pitchFamily="34" charset="-122"/>
              <a:cs typeface="Arial" panose="020B0604020202020204" pitchFamily="34" charset="0"/>
            </a:endParaRPr>
          </a:p>
        </p:txBody>
      </p:sp>
      <p:grpSp>
        <p:nvGrpSpPr>
          <p:cNvPr id="48" name="组合 47"/>
          <p:cNvGrpSpPr/>
          <p:nvPr/>
        </p:nvGrpSpPr>
        <p:grpSpPr>
          <a:xfrm>
            <a:off x="871602" y="1580287"/>
            <a:ext cx="1760136" cy="1760136"/>
            <a:chOff x="1278794" y="3334906"/>
            <a:chExt cx="914014" cy="914014"/>
          </a:xfrm>
        </p:grpSpPr>
        <p:grpSp>
          <p:nvGrpSpPr>
            <p:cNvPr id="49" name="组合 4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solidFill>
                    <a:schemeClr val="tx1"/>
                  </a:solidFill>
                </a:endParaRPr>
              </a:p>
            </p:txBody>
          </p:sp>
          <p:sp>
            <p:nvSpPr>
              <p:cNvPr id="52" name="椭圆 5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p>
            </p:txBody>
          </p:sp>
        </p:grpSp>
        <p:sp>
          <p:nvSpPr>
            <p:cNvPr id="50" name="TextBox 33"/>
            <p:cNvSpPr txBox="1"/>
            <p:nvPr/>
          </p:nvSpPr>
          <p:spPr>
            <a:xfrm>
              <a:off x="1477110" y="3742514"/>
              <a:ext cx="515433" cy="173809"/>
            </a:xfrm>
            <a:prstGeom prst="rect">
              <a:avLst/>
            </a:prstGeom>
            <a:noFill/>
          </p:spPr>
          <p:txBody>
            <a:bodyPr wrap="none" rtlCol="0">
              <a:spAutoFit/>
            </a:bodyPr>
            <a:lstStyle/>
            <a:p>
              <a:pPr algn="ctr"/>
              <a:r>
                <a:rPr lang="zh-CN" altLang="en-US" sz="1555" b="1" dirty="0">
                  <a:solidFill>
                    <a:srgbClr val="0070C0"/>
                  </a:solidFill>
                  <a:latin typeface="微软雅黑" pitchFamily="34" charset="-122"/>
                  <a:ea typeface="微软雅黑" pitchFamily="34" charset="-122"/>
                </a:rPr>
                <a:t>第一阶段</a:t>
              </a:r>
            </a:p>
          </p:txBody>
        </p:sp>
      </p:grpSp>
      <p:grpSp>
        <p:nvGrpSpPr>
          <p:cNvPr id="53" name="组合 52"/>
          <p:cNvGrpSpPr/>
          <p:nvPr/>
        </p:nvGrpSpPr>
        <p:grpSpPr>
          <a:xfrm>
            <a:off x="2907233" y="1584133"/>
            <a:ext cx="1760136" cy="1760136"/>
            <a:chOff x="1278794" y="3334906"/>
            <a:chExt cx="914014" cy="914014"/>
          </a:xfrm>
        </p:grpSpPr>
        <p:grpSp>
          <p:nvGrpSpPr>
            <p:cNvPr id="54" name="组合 5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solidFill>
                    <a:schemeClr val="tx1"/>
                  </a:solidFill>
                </a:endParaRPr>
              </a:p>
            </p:txBody>
          </p:sp>
          <p:sp>
            <p:nvSpPr>
              <p:cNvPr id="57" name="椭圆 5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p>
            </p:txBody>
          </p:sp>
        </p:grpSp>
        <p:sp>
          <p:nvSpPr>
            <p:cNvPr id="55" name="TextBox 38"/>
            <p:cNvSpPr txBox="1"/>
            <p:nvPr/>
          </p:nvSpPr>
          <p:spPr>
            <a:xfrm>
              <a:off x="1477110" y="3740516"/>
              <a:ext cx="515433" cy="173809"/>
            </a:xfrm>
            <a:prstGeom prst="rect">
              <a:avLst/>
            </a:prstGeom>
            <a:noFill/>
          </p:spPr>
          <p:txBody>
            <a:bodyPr wrap="none" rtlCol="0">
              <a:spAutoFit/>
            </a:bodyPr>
            <a:lstStyle/>
            <a:p>
              <a:pPr algn="ctr"/>
              <a:r>
                <a:rPr lang="zh-CN" altLang="en-US" sz="1555" b="1" dirty="0">
                  <a:solidFill>
                    <a:srgbClr val="0070C0"/>
                  </a:solidFill>
                  <a:latin typeface="微软雅黑" pitchFamily="34" charset="-122"/>
                  <a:ea typeface="微软雅黑" pitchFamily="34" charset="-122"/>
                </a:rPr>
                <a:t>第二阶段</a:t>
              </a:r>
            </a:p>
          </p:txBody>
        </p:sp>
      </p:grpSp>
      <p:grpSp>
        <p:nvGrpSpPr>
          <p:cNvPr id="58" name="组合 57"/>
          <p:cNvGrpSpPr/>
          <p:nvPr/>
        </p:nvGrpSpPr>
        <p:grpSpPr>
          <a:xfrm>
            <a:off x="4921424" y="1580287"/>
            <a:ext cx="1760136" cy="1760136"/>
            <a:chOff x="1278794" y="3334906"/>
            <a:chExt cx="914014" cy="914014"/>
          </a:xfrm>
        </p:grpSpPr>
        <p:grpSp>
          <p:nvGrpSpPr>
            <p:cNvPr id="59" name="组合 58"/>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solidFill>
                    <a:schemeClr val="tx1"/>
                  </a:solidFill>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p>
            </p:txBody>
          </p:sp>
        </p:grpSp>
        <p:sp>
          <p:nvSpPr>
            <p:cNvPr id="60" name="TextBox 43"/>
            <p:cNvSpPr txBox="1"/>
            <p:nvPr/>
          </p:nvSpPr>
          <p:spPr>
            <a:xfrm>
              <a:off x="1477110" y="3742514"/>
              <a:ext cx="515433" cy="173809"/>
            </a:xfrm>
            <a:prstGeom prst="rect">
              <a:avLst/>
            </a:prstGeom>
            <a:noFill/>
          </p:spPr>
          <p:txBody>
            <a:bodyPr wrap="none" rtlCol="0">
              <a:spAutoFit/>
            </a:bodyPr>
            <a:lstStyle/>
            <a:p>
              <a:pPr algn="ctr"/>
              <a:r>
                <a:rPr lang="zh-CN" altLang="en-US" sz="1555" b="1" dirty="0">
                  <a:solidFill>
                    <a:srgbClr val="0070C0"/>
                  </a:solidFill>
                  <a:latin typeface="微软雅黑" pitchFamily="34" charset="-122"/>
                  <a:ea typeface="微软雅黑" pitchFamily="34" charset="-122"/>
                </a:rPr>
                <a:t>第三阶段</a:t>
              </a:r>
            </a:p>
          </p:txBody>
        </p:sp>
      </p:grpSp>
      <p:grpSp>
        <p:nvGrpSpPr>
          <p:cNvPr id="63" name="组合 62"/>
          <p:cNvGrpSpPr/>
          <p:nvPr/>
        </p:nvGrpSpPr>
        <p:grpSpPr>
          <a:xfrm>
            <a:off x="6923309" y="1587415"/>
            <a:ext cx="1760136" cy="1760136"/>
            <a:chOff x="1278794" y="3334906"/>
            <a:chExt cx="914014" cy="914014"/>
          </a:xfrm>
        </p:grpSpPr>
        <p:grpSp>
          <p:nvGrpSpPr>
            <p:cNvPr id="64" name="组合 63"/>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solidFill>
                    <a:schemeClr val="tx1"/>
                  </a:solidFill>
                </a:endParaRPr>
              </a:p>
            </p:txBody>
          </p:sp>
          <p:sp>
            <p:nvSpPr>
              <p:cNvPr id="67" name="椭圆 6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a:p>
            </p:txBody>
          </p:sp>
        </p:grpSp>
        <p:sp>
          <p:nvSpPr>
            <p:cNvPr id="65" name="TextBox 48"/>
            <p:cNvSpPr txBox="1"/>
            <p:nvPr/>
          </p:nvSpPr>
          <p:spPr>
            <a:xfrm>
              <a:off x="1477110" y="3738812"/>
              <a:ext cx="515433" cy="173809"/>
            </a:xfrm>
            <a:prstGeom prst="rect">
              <a:avLst/>
            </a:prstGeom>
            <a:noFill/>
          </p:spPr>
          <p:txBody>
            <a:bodyPr wrap="none" rtlCol="0">
              <a:spAutoFit/>
            </a:bodyPr>
            <a:lstStyle/>
            <a:p>
              <a:pPr algn="ctr"/>
              <a:r>
                <a:rPr lang="zh-CN" altLang="en-US" sz="1555" b="1" dirty="0">
                  <a:solidFill>
                    <a:schemeClr val="accent4"/>
                  </a:solidFill>
                  <a:latin typeface="微软雅黑" pitchFamily="34" charset="-122"/>
                  <a:ea typeface="微软雅黑" pitchFamily="34" charset="-122"/>
                </a:rPr>
                <a:t>第四阶段</a:t>
              </a:r>
            </a:p>
          </p:txBody>
        </p:sp>
      </p:grpSp>
      <p:sp>
        <p:nvSpPr>
          <p:cNvPr id="68" name="椭圆 67"/>
          <p:cNvSpPr/>
          <p:nvPr/>
        </p:nvSpPr>
        <p:spPr>
          <a:xfrm>
            <a:off x="914328" y="1430947"/>
            <a:ext cx="669222" cy="66922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dirty="0"/>
          </a:p>
        </p:txBody>
      </p:sp>
      <p:sp>
        <p:nvSpPr>
          <p:cNvPr id="69" name="椭圆 68"/>
          <p:cNvSpPr/>
          <p:nvPr/>
        </p:nvSpPr>
        <p:spPr>
          <a:xfrm>
            <a:off x="2945649" y="1430947"/>
            <a:ext cx="669222" cy="669222"/>
          </a:xfrm>
          <a:prstGeom prst="ellipse">
            <a:avLst/>
          </a:prstGeom>
          <a:solidFill>
            <a:srgbClr val="00B0F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dirty="0"/>
          </a:p>
        </p:txBody>
      </p:sp>
      <p:sp>
        <p:nvSpPr>
          <p:cNvPr id="70" name="椭圆 69"/>
          <p:cNvSpPr/>
          <p:nvPr/>
        </p:nvSpPr>
        <p:spPr>
          <a:xfrm>
            <a:off x="4996094" y="1437733"/>
            <a:ext cx="669222" cy="669222"/>
          </a:xfrm>
          <a:prstGeom prst="ellipse">
            <a:avLst/>
          </a:pr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dirty="0"/>
          </a:p>
        </p:txBody>
      </p:sp>
      <p:sp>
        <p:nvSpPr>
          <p:cNvPr id="71" name="椭圆 70"/>
          <p:cNvSpPr/>
          <p:nvPr/>
        </p:nvSpPr>
        <p:spPr>
          <a:xfrm>
            <a:off x="7014611" y="1437733"/>
            <a:ext cx="669222" cy="669222"/>
          </a:xfrm>
          <a:prstGeom prst="ellipse">
            <a:avLst/>
          </a:prstGeom>
          <a:solidFill>
            <a:schemeClr val="accent4"/>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55" dirty="0"/>
          </a:p>
        </p:txBody>
      </p:sp>
      <p:sp>
        <p:nvSpPr>
          <p:cNvPr id="72" name="Freeform 34"/>
          <p:cNvSpPr>
            <a:spLocks noEditPoints="1"/>
          </p:cNvSpPr>
          <p:nvPr/>
        </p:nvSpPr>
        <p:spPr bwMode="auto">
          <a:xfrm>
            <a:off x="1097407" y="1587417"/>
            <a:ext cx="346614" cy="355737"/>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a:extLst/>
        </p:spPr>
        <p:txBody>
          <a:bodyPr vert="horz" wrap="square" lIns="94820" tIns="47410" rIns="94820" bIns="47410" numCol="1" anchor="t" anchorCtr="0" compatLnSpc="1">
            <a:prstTxWarp prst="textNoShape">
              <a:avLst/>
            </a:prstTxWarp>
          </a:bodyPr>
          <a:lstStyle/>
          <a:p>
            <a:endParaRPr lang="zh-CN" altLang="en-US" sz="1555" dirty="0">
              <a:ea typeface="微软雅黑" panose="020B0503020204020204" pitchFamily="34" charset="-122"/>
            </a:endParaRPr>
          </a:p>
        </p:txBody>
      </p:sp>
      <p:sp>
        <p:nvSpPr>
          <p:cNvPr id="73" name="Freeform 26"/>
          <p:cNvSpPr>
            <a:spLocks noEditPoints="1"/>
          </p:cNvSpPr>
          <p:nvPr/>
        </p:nvSpPr>
        <p:spPr bwMode="auto">
          <a:xfrm>
            <a:off x="3121717" y="1608932"/>
            <a:ext cx="317092" cy="313250"/>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a:extLst/>
        </p:spPr>
        <p:txBody>
          <a:bodyPr vert="horz" wrap="square" lIns="94820" tIns="47410" rIns="94820" bIns="47410" numCol="1" anchor="t" anchorCtr="0" compatLnSpc="1">
            <a:prstTxWarp prst="textNoShape">
              <a:avLst/>
            </a:prstTxWarp>
          </a:bodyPr>
          <a:lstStyle/>
          <a:p>
            <a:endParaRPr lang="zh-CN" altLang="en-US" sz="1555" dirty="0">
              <a:ea typeface="微软雅黑" panose="020B0503020204020204" pitchFamily="34" charset="-122"/>
            </a:endParaRPr>
          </a:p>
        </p:txBody>
      </p:sp>
      <p:sp>
        <p:nvSpPr>
          <p:cNvPr id="74" name="Freeform 35"/>
          <p:cNvSpPr>
            <a:spLocks noEditPoints="1"/>
          </p:cNvSpPr>
          <p:nvPr/>
        </p:nvSpPr>
        <p:spPr bwMode="auto">
          <a:xfrm>
            <a:off x="7210294" y="1625834"/>
            <a:ext cx="304936" cy="329797"/>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a:extLst/>
        </p:spPr>
        <p:txBody>
          <a:bodyPr vert="horz" wrap="square" lIns="94820" tIns="47410" rIns="94820" bIns="47410" numCol="1" anchor="t" anchorCtr="0" compatLnSpc="1">
            <a:prstTxWarp prst="textNoShape">
              <a:avLst/>
            </a:prstTxWarp>
          </a:bodyPr>
          <a:lstStyle/>
          <a:p>
            <a:endParaRPr lang="zh-CN" altLang="en-US" sz="1555" dirty="0">
              <a:ea typeface="微软雅黑" panose="020B0503020204020204" pitchFamily="34" charset="-122"/>
            </a:endParaRPr>
          </a:p>
        </p:txBody>
      </p:sp>
      <p:sp>
        <p:nvSpPr>
          <p:cNvPr id="75" name="Freeform 20"/>
          <p:cNvSpPr>
            <a:spLocks noEditPoints="1"/>
          </p:cNvSpPr>
          <p:nvPr/>
        </p:nvSpPr>
        <p:spPr bwMode="auto">
          <a:xfrm>
            <a:off x="5192574" y="1580288"/>
            <a:ext cx="298299" cy="375341"/>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a:extLst/>
        </p:spPr>
        <p:txBody>
          <a:bodyPr vert="horz" wrap="square" lIns="94820" tIns="47410" rIns="94820" bIns="47410" numCol="1" anchor="t" anchorCtr="0" compatLnSpc="1">
            <a:prstTxWarp prst="textNoShape">
              <a:avLst/>
            </a:prstTxWarp>
          </a:bodyPr>
          <a:lstStyle/>
          <a:p>
            <a:endParaRPr lang="zh-CN" altLang="en-US" sz="1555" dirty="0">
              <a:ea typeface="微软雅黑" panose="020B0503020204020204" pitchFamily="34" charset="-122"/>
            </a:endParaRPr>
          </a:p>
        </p:txBody>
      </p:sp>
      <p:sp>
        <p:nvSpPr>
          <p:cNvPr id="38" name="文本框 6"/>
          <p:cNvSpPr>
            <a:spLocks noChangeArrowheads="1"/>
          </p:cNvSpPr>
          <p:nvPr/>
        </p:nvSpPr>
        <p:spPr bwMode="auto">
          <a:xfrm>
            <a:off x="3540802" y="89522"/>
            <a:ext cx="2477671" cy="345380"/>
          </a:xfrm>
          <a:prstGeom prst="rect">
            <a:avLst/>
          </a:prstGeom>
          <a:noFill/>
          <a:ln>
            <a:noFill/>
          </a:ln>
          <a:extLst/>
        </p:spPr>
        <p:txBody>
          <a:bodyPr wrap="square" lIns="67720" tIns="33860" rIns="67720" bIns="33860">
            <a:spAutoFit/>
          </a:bodyPr>
          <a:lstStyle/>
          <a:p>
            <a:pPr defTabSz="955842" fontAlgn="auto">
              <a:spcBef>
                <a:spcPts val="0"/>
              </a:spcBef>
              <a:spcAft>
                <a:spcPts val="0"/>
              </a:spcAft>
              <a:defRPr/>
            </a:pPr>
            <a:r>
              <a:rPr lang="zh-CN" altLang="en-US" sz="1778" dirty="0">
                <a:latin typeface="微软雅黑" pitchFamily="34" charset="-122"/>
                <a:ea typeface="微软雅黑" pitchFamily="34" charset="-122"/>
                <a:sym typeface="微软雅黑" pitchFamily="34" charset="-122"/>
              </a:rPr>
              <a:t>在此输入您的标题内容</a:t>
            </a:r>
            <a:endParaRPr lang="zh-CN" altLang="en-US" sz="1778" dirty="0">
              <a:latin typeface="微软雅黑" pitchFamily="34" charset="-122"/>
              <a:ea typeface="微软雅黑" pitchFamily="34" charset="-122"/>
              <a:sym typeface="微软雅黑" pitchFamily="34" charset="-122"/>
            </a:endParaRPr>
          </a:p>
        </p:txBody>
      </p:sp>
      <p:pic>
        <p:nvPicPr>
          <p:cNvPr id="39" name="图片 3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0673" y="382155"/>
            <a:ext cx="2696826" cy="285010"/>
          </a:xfrm>
          <a:prstGeom prst="rect">
            <a:avLst/>
          </a:prstGeom>
        </p:spPr>
      </p:pic>
      <p:sp>
        <p:nvSpPr>
          <p:cNvPr id="44" name="文本框 43"/>
          <p:cNvSpPr txBox="1"/>
          <p:nvPr/>
        </p:nvSpPr>
        <p:spPr>
          <a:xfrm>
            <a:off x="11058665" y="6005110"/>
            <a:ext cx="904272" cy="379947"/>
          </a:xfrm>
          <a:prstGeom prst="rect">
            <a:avLst/>
          </a:prstGeom>
          <a:noFill/>
        </p:spPr>
        <p:txBody>
          <a:bodyPr wrap="none" rtlCol="0">
            <a:spAutoFit/>
          </a:bodyPr>
          <a:lstStyle/>
          <a:p>
            <a:r>
              <a:rPr lang="zh-CN" altLang="en-US" sz="1876" dirty="0">
                <a:ea typeface="微软雅黑" panose="020B0503020204020204" pitchFamily="34" charset="-122"/>
              </a:rPr>
              <a:t>延迟符</a:t>
            </a:r>
            <a:endParaRPr lang="zh-CN" altLang="en-US" sz="1876" dirty="0">
              <a:ea typeface="微软雅黑" panose="020B0503020204020204" pitchFamily="34" charset="-122"/>
            </a:endParaRPr>
          </a:p>
        </p:txBody>
      </p:sp>
    </p:spTree>
    <p:extLst>
      <p:ext uri="{BB962C8B-B14F-4D97-AF65-F5344CB8AC3E}">
        <p14:creationId xmlns:p14="http://schemas.microsoft.com/office/powerpoint/2010/main" val="310673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8"/>
                                            </p:tgtEl>
                                            <p:attrNameLst>
                                              <p:attrName>ppt_y</p:attrName>
                                            </p:attrNameLst>
                                          </p:cBhvr>
                                          <p:tavLst>
                                            <p:tav tm="0">
                                              <p:val>
                                                <p:strVal val="#ppt_y"/>
                                              </p:val>
                                            </p:tav>
                                            <p:tav tm="100000">
                                              <p:val>
                                                <p:strVal val="#ppt_y"/>
                                              </p:val>
                                            </p:tav>
                                          </p:tavLst>
                                        </p:anim>
                                        <p:anim calcmode="lin" valueType="num">
                                          <p:cBhvr>
                                            <p:cTn id="1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8"/>
                                            </p:tgtEl>
                                          </p:cBhvr>
                                        </p:animEffect>
                                      </p:childTnLst>
                                    </p:cTn>
                                  </p:par>
                                </p:childTnLst>
                              </p:cTn>
                            </p:par>
                            <p:par>
                              <p:cTn id="16" fill="hold">
                                <p:stCondLst>
                                  <p:cond delay="1450"/>
                                </p:stCondLst>
                                <p:childTnLst>
                                  <p:par>
                                    <p:cTn id="17" presetID="2" presetClass="entr" presetSubtype="4" accel="61000" fill="hold" nodeType="afterEffect" p14:presetBounceEnd="55000">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14:bounceEnd="55000">
                                          <p:cBhvr additive="base">
                                            <p:cTn id="19" dur="1300" fill="hold"/>
                                            <p:tgtEl>
                                              <p:spTgt spid="48"/>
                                            </p:tgtEl>
                                            <p:attrNameLst>
                                              <p:attrName>ppt_x</p:attrName>
                                            </p:attrNameLst>
                                          </p:cBhvr>
                                          <p:tavLst>
                                            <p:tav tm="0">
                                              <p:val>
                                                <p:strVal val="#ppt_x"/>
                                              </p:val>
                                            </p:tav>
                                            <p:tav tm="100000">
                                              <p:val>
                                                <p:strVal val="#ppt_x"/>
                                              </p:val>
                                            </p:tav>
                                          </p:tavLst>
                                        </p:anim>
                                        <p:anim calcmode="lin" valueType="num" p14:bounceEnd="55000">
                                          <p:cBhvr additive="base">
                                            <p:cTn id="20" dur="13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1" accel="61000" fill="hold" nodeType="withEffect" p14:presetBounceEnd="55000">
                                      <p:stCondLst>
                                        <p:cond delay="100"/>
                                      </p:stCondLst>
                                      <p:childTnLst>
                                        <p:set>
                                          <p:cBhvr>
                                            <p:cTn id="22" dur="1" fill="hold">
                                              <p:stCondLst>
                                                <p:cond delay="0"/>
                                              </p:stCondLst>
                                            </p:cTn>
                                            <p:tgtEl>
                                              <p:spTgt spid="53"/>
                                            </p:tgtEl>
                                            <p:attrNameLst>
                                              <p:attrName>style.visibility</p:attrName>
                                            </p:attrNameLst>
                                          </p:cBhvr>
                                          <p:to>
                                            <p:strVal val="visible"/>
                                          </p:to>
                                        </p:set>
                                        <p:anim calcmode="lin" valueType="num" p14:bounceEnd="55000">
                                          <p:cBhvr additive="base">
                                            <p:cTn id="23" dur="1300" fill="hold"/>
                                            <p:tgtEl>
                                              <p:spTgt spid="53"/>
                                            </p:tgtEl>
                                            <p:attrNameLst>
                                              <p:attrName>ppt_x</p:attrName>
                                            </p:attrNameLst>
                                          </p:cBhvr>
                                          <p:tavLst>
                                            <p:tav tm="0">
                                              <p:val>
                                                <p:strVal val="#ppt_x"/>
                                              </p:val>
                                            </p:tav>
                                            <p:tav tm="100000">
                                              <p:val>
                                                <p:strVal val="#ppt_x"/>
                                              </p:val>
                                            </p:tav>
                                          </p:tavLst>
                                        </p:anim>
                                        <p:anim calcmode="lin" valueType="num" p14:bounceEnd="55000">
                                          <p:cBhvr additive="base">
                                            <p:cTn id="24" dur="1300" fill="hold"/>
                                            <p:tgtEl>
                                              <p:spTgt spid="53"/>
                                            </p:tgtEl>
                                            <p:attrNameLst>
                                              <p:attrName>ppt_y</p:attrName>
                                            </p:attrNameLst>
                                          </p:cBhvr>
                                          <p:tavLst>
                                            <p:tav tm="0">
                                              <p:val>
                                                <p:strVal val="0-#ppt_h/2"/>
                                              </p:val>
                                            </p:tav>
                                            <p:tav tm="100000">
                                              <p:val>
                                                <p:strVal val="#ppt_y"/>
                                              </p:val>
                                            </p:tav>
                                          </p:tavLst>
                                        </p:anim>
                                      </p:childTnLst>
                                    </p:cTn>
                                  </p:par>
                                  <p:par>
                                    <p:cTn id="25" presetID="2" presetClass="entr" presetSubtype="1" accel="61000" fill="hold" nodeType="withEffect" p14:presetBounceEnd="55000">
                                      <p:stCondLst>
                                        <p:cond delay="200"/>
                                      </p:stCondLst>
                                      <p:childTnLst>
                                        <p:set>
                                          <p:cBhvr>
                                            <p:cTn id="26" dur="1" fill="hold">
                                              <p:stCondLst>
                                                <p:cond delay="0"/>
                                              </p:stCondLst>
                                            </p:cTn>
                                            <p:tgtEl>
                                              <p:spTgt spid="58"/>
                                            </p:tgtEl>
                                            <p:attrNameLst>
                                              <p:attrName>style.visibility</p:attrName>
                                            </p:attrNameLst>
                                          </p:cBhvr>
                                          <p:to>
                                            <p:strVal val="visible"/>
                                          </p:to>
                                        </p:set>
                                        <p:anim calcmode="lin" valueType="num" p14:bounceEnd="55000">
                                          <p:cBhvr additive="base">
                                            <p:cTn id="27" dur="1300" fill="hold"/>
                                            <p:tgtEl>
                                              <p:spTgt spid="58"/>
                                            </p:tgtEl>
                                            <p:attrNameLst>
                                              <p:attrName>ppt_x</p:attrName>
                                            </p:attrNameLst>
                                          </p:cBhvr>
                                          <p:tavLst>
                                            <p:tav tm="0">
                                              <p:val>
                                                <p:strVal val="#ppt_x"/>
                                              </p:val>
                                            </p:tav>
                                            <p:tav tm="100000">
                                              <p:val>
                                                <p:strVal val="#ppt_x"/>
                                              </p:val>
                                            </p:tav>
                                          </p:tavLst>
                                        </p:anim>
                                        <p:anim calcmode="lin" valueType="num" p14:bounceEnd="55000">
                                          <p:cBhvr additive="base">
                                            <p:cTn id="28" dur="1300" fill="hold"/>
                                            <p:tgtEl>
                                              <p:spTgt spid="58"/>
                                            </p:tgtEl>
                                            <p:attrNameLst>
                                              <p:attrName>ppt_y</p:attrName>
                                            </p:attrNameLst>
                                          </p:cBhvr>
                                          <p:tavLst>
                                            <p:tav tm="0">
                                              <p:val>
                                                <p:strVal val="0-#ppt_h/2"/>
                                              </p:val>
                                            </p:tav>
                                            <p:tav tm="100000">
                                              <p:val>
                                                <p:strVal val="#ppt_y"/>
                                              </p:val>
                                            </p:tav>
                                          </p:tavLst>
                                        </p:anim>
                                      </p:childTnLst>
                                    </p:cTn>
                                  </p:par>
                                  <p:par>
                                    <p:cTn id="29" presetID="2" presetClass="entr" presetSubtype="4" accel="61000" fill="hold" nodeType="withEffect" p14:presetBounceEnd="55000">
                                      <p:stCondLst>
                                        <p:cond delay="300"/>
                                      </p:stCondLst>
                                      <p:childTnLst>
                                        <p:set>
                                          <p:cBhvr>
                                            <p:cTn id="30" dur="1" fill="hold">
                                              <p:stCondLst>
                                                <p:cond delay="0"/>
                                              </p:stCondLst>
                                            </p:cTn>
                                            <p:tgtEl>
                                              <p:spTgt spid="63"/>
                                            </p:tgtEl>
                                            <p:attrNameLst>
                                              <p:attrName>style.visibility</p:attrName>
                                            </p:attrNameLst>
                                          </p:cBhvr>
                                          <p:to>
                                            <p:strVal val="visible"/>
                                          </p:to>
                                        </p:set>
                                        <p:anim calcmode="lin" valueType="num" p14:bounceEnd="55000">
                                          <p:cBhvr additive="base">
                                            <p:cTn id="31" dur="1300" fill="hold"/>
                                            <p:tgtEl>
                                              <p:spTgt spid="63"/>
                                            </p:tgtEl>
                                            <p:attrNameLst>
                                              <p:attrName>ppt_x</p:attrName>
                                            </p:attrNameLst>
                                          </p:cBhvr>
                                          <p:tavLst>
                                            <p:tav tm="0">
                                              <p:val>
                                                <p:strVal val="#ppt_x"/>
                                              </p:val>
                                            </p:tav>
                                            <p:tav tm="100000">
                                              <p:val>
                                                <p:strVal val="#ppt_x"/>
                                              </p:val>
                                            </p:tav>
                                          </p:tavLst>
                                        </p:anim>
                                        <p:anim calcmode="lin" valueType="num" p14:bounceEnd="55000">
                                          <p:cBhvr additive="base">
                                            <p:cTn id="32" dur="1300" fill="hold"/>
                                            <p:tgtEl>
                                              <p:spTgt spid="63"/>
                                            </p:tgtEl>
                                            <p:attrNameLst>
                                              <p:attrName>ppt_y</p:attrName>
                                            </p:attrNameLst>
                                          </p:cBhvr>
                                          <p:tavLst>
                                            <p:tav tm="0">
                                              <p:val>
                                                <p:strVal val="1+#ppt_h/2"/>
                                              </p:val>
                                            </p:tav>
                                            <p:tav tm="100000">
                                              <p:val>
                                                <p:strVal val="#ppt_y"/>
                                              </p:val>
                                            </p:tav>
                                          </p:tavLst>
                                        </p:anim>
                                      </p:childTnLst>
                                    </p:cTn>
                                  </p:par>
                                </p:childTnLst>
                              </p:cTn>
                            </p:par>
                            <p:par>
                              <p:cTn id="33" fill="hold">
                                <p:stCondLst>
                                  <p:cond delay="3050"/>
                                </p:stCondLst>
                                <p:childTnLst>
                                  <p:par>
                                    <p:cTn id="34" presetID="2" presetClass="entr" presetSubtype="4" accel="46154" fill="hold" grpId="0" nodeType="afterEffect" p14:presetBounceEnd="52308">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14:bounceEnd="52308">
                                          <p:cBhvr additive="base">
                                            <p:cTn id="36" dur="1300" fill="hold"/>
                                            <p:tgtEl>
                                              <p:spTgt spid="68"/>
                                            </p:tgtEl>
                                            <p:attrNameLst>
                                              <p:attrName>ppt_x</p:attrName>
                                            </p:attrNameLst>
                                          </p:cBhvr>
                                          <p:tavLst>
                                            <p:tav tm="0">
                                              <p:val>
                                                <p:strVal val="#ppt_x"/>
                                              </p:val>
                                            </p:tav>
                                            <p:tav tm="100000">
                                              <p:val>
                                                <p:strVal val="#ppt_x"/>
                                              </p:val>
                                            </p:tav>
                                          </p:tavLst>
                                        </p:anim>
                                        <p:anim calcmode="lin" valueType="num" p14:bounceEnd="52308">
                                          <p:cBhvr additive="base">
                                            <p:cTn id="37" dur="1300" fill="hold"/>
                                            <p:tgtEl>
                                              <p:spTgt spid="68"/>
                                            </p:tgtEl>
                                            <p:attrNameLst>
                                              <p:attrName>ppt_y</p:attrName>
                                            </p:attrNameLst>
                                          </p:cBhvr>
                                          <p:tavLst>
                                            <p:tav tm="0">
                                              <p:val>
                                                <p:strVal val="1+#ppt_h/2"/>
                                              </p:val>
                                            </p:tav>
                                            <p:tav tm="100000">
                                              <p:val>
                                                <p:strVal val="#ppt_y"/>
                                              </p:val>
                                            </p:tav>
                                          </p:tavLst>
                                        </p:anim>
                                      </p:childTnLst>
                                    </p:cTn>
                                  </p:par>
                                  <p:par>
                                    <p:cTn id="38" presetID="2" presetClass="entr" presetSubtype="1" accel="46154" fill="hold" grpId="0" nodeType="withEffect" p14:presetBounceEnd="52308">
                                      <p:stCondLst>
                                        <p:cond delay="100"/>
                                      </p:stCondLst>
                                      <p:childTnLst>
                                        <p:set>
                                          <p:cBhvr>
                                            <p:cTn id="39" dur="1" fill="hold">
                                              <p:stCondLst>
                                                <p:cond delay="0"/>
                                              </p:stCondLst>
                                            </p:cTn>
                                            <p:tgtEl>
                                              <p:spTgt spid="69"/>
                                            </p:tgtEl>
                                            <p:attrNameLst>
                                              <p:attrName>style.visibility</p:attrName>
                                            </p:attrNameLst>
                                          </p:cBhvr>
                                          <p:to>
                                            <p:strVal val="visible"/>
                                          </p:to>
                                        </p:set>
                                        <p:anim calcmode="lin" valueType="num" p14:bounceEnd="52308">
                                          <p:cBhvr additive="base">
                                            <p:cTn id="40" dur="1300" fill="hold"/>
                                            <p:tgtEl>
                                              <p:spTgt spid="69"/>
                                            </p:tgtEl>
                                            <p:attrNameLst>
                                              <p:attrName>ppt_x</p:attrName>
                                            </p:attrNameLst>
                                          </p:cBhvr>
                                          <p:tavLst>
                                            <p:tav tm="0">
                                              <p:val>
                                                <p:strVal val="#ppt_x"/>
                                              </p:val>
                                            </p:tav>
                                            <p:tav tm="100000">
                                              <p:val>
                                                <p:strVal val="#ppt_x"/>
                                              </p:val>
                                            </p:tav>
                                          </p:tavLst>
                                        </p:anim>
                                        <p:anim calcmode="lin" valueType="num" p14:bounceEnd="52308">
                                          <p:cBhvr additive="base">
                                            <p:cTn id="41" dur="1300" fill="hold"/>
                                            <p:tgtEl>
                                              <p:spTgt spid="69"/>
                                            </p:tgtEl>
                                            <p:attrNameLst>
                                              <p:attrName>ppt_y</p:attrName>
                                            </p:attrNameLst>
                                          </p:cBhvr>
                                          <p:tavLst>
                                            <p:tav tm="0">
                                              <p:val>
                                                <p:strVal val="0-#ppt_h/2"/>
                                              </p:val>
                                            </p:tav>
                                            <p:tav tm="100000">
                                              <p:val>
                                                <p:strVal val="#ppt_y"/>
                                              </p:val>
                                            </p:tav>
                                          </p:tavLst>
                                        </p:anim>
                                      </p:childTnLst>
                                    </p:cTn>
                                  </p:par>
                                  <p:par>
                                    <p:cTn id="42" presetID="2" presetClass="entr" presetSubtype="4" accel="46154" fill="hold" grpId="0" nodeType="withEffect" p14:presetBounceEnd="52308">
                                      <p:stCondLst>
                                        <p:cond delay="200"/>
                                      </p:stCondLst>
                                      <p:childTnLst>
                                        <p:set>
                                          <p:cBhvr>
                                            <p:cTn id="43" dur="1" fill="hold">
                                              <p:stCondLst>
                                                <p:cond delay="0"/>
                                              </p:stCondLst>
                                            </p:cTn>
                                            <p:tgtEl>
                                              <p:spTgt spid="70"/>
                                            </p:tgtEl>
                                            <p:attrNameLst>
                                              <p:attrName>style.visibility</p:attrName>
                                            </p:attrNameLst>
                                          </p:cBhvr>
                                          <p:to>
                                            <p:strVal val="visible"/>
                                          </p:to>
                                        </p:set>
                                        <p:anim calcmode="lin" valueType="num" p14:bounceEnd="52308">
                                          <p:cBhvr additive="base">
                                            <p:cTn id="44" dur="1300" fill="hold"/>
                                            <p:tgtEl>
                                              <p:spTgt spid="70"/>
                                            </p:tgtEl>
                                            <p:attrNameLst>
                                              <p:attrName>ppt_x</p:attrName>
                                            </p:attrNameLst>
                                          </p:cBhvr>
                                          <p:tavLst>
                                            <p:tav tm="0">
                                              <p:val>
                                                <p:strVal val="#ppt_x"/>
                                              </p:val>
                                            </p:tav>
                                            <p:tav tm="100000">
                                              <p:val>
                                                <p:strVal val="#ppt_x"/>
                                              </p:val>
                                            </p:tav>
                                          </p:tavLst>
                                        </p:anim>
                                        <p:anim calcmode="lin" valueType="num" p14:bounceEnd="52308">
                                          <p:cBhvr additive="base">
                                            <p:cTn id="45" dur="1300" fill="hold"/>
                                            <p:tgtEl>
                                              <p:spTgt spid="70"/>
                                            </p:tgtEl>
                                            <p:attrNameLst>
                                              <p:attrName>ppt_y</p:attrName>
                                            </p:attrNameLst>
                                          </p:cBhvr>
                                          <p:tavLst>
                                            <p:tav tm="0">
                                              <p:val>
                                                <p:strVal val="1+#ppt_h/2"/>
                                              </p:val>
                                            </p:tav>
                                            <p:tav tm="100000">
                                              <p:val>
                                                <p:strVal val="#ppt_y"/>
                                              </p:val>
                                            </p:tav>
                                          </p:tavLst>
                                        </p:anim>
                                      </p:childTnLst>
                                    </p:cTn>
                                  </p:par>
                                  <p:par>
                                    <p:cTn id="46" presetID="2" presetClass="entr" presetSubtype="1" accel="46154" fill="hold" grpId="0" nodeType="withEffect" p14:presetBounceEnd="52308">
                                      <p:stCondLst>
                                        <p:cond delay="300"/>
                                      </p:stCondLst>
                                      <p:childTnLst>
                                        <p:set>
                                          <p:cBhvr>
                                            <p:cTn id="47" dur="1" fill="hold">
                                              <p:stCondLst>
                                                <p:cond delay="0"/>
                                              </p:stCondLst>
                                            </p:cTn>
                                            <p:tgtEl>
                                              <p:spTgt spid="71"/>
                                            </p:tgtEl>
                                            <p:attrNameLst>
                                              <p:attrName>style.visibility</p:attrName>
                                            </p:attrNameLst>
                                          </p:cBhvr>
                                          <p:to>
                                            <p:strVal val="visible"/>
                                          </p:to>
                                        </p:set>
                                        <p:anim calcmode="lin" valueType="num" p14:bounceEnd="52308">
                                          <p:cBhvr additive="base">
                                            <p:cTn id="48" dur="1300" fill="hold"/>
                                            <p:tgtEl>
                                              <p:spTgt spid="71"/>
                                            </p:tgtEl>
                                            <p:attrNameLst>
                                              <p:attrName>ppt_x</p:attrName>
                                            </p:attrNameLst>
                                          </p:cBhvr>
                                          <p:tavLst>
                                            <p:tav tm="0">
                                              <p:val>
                                                <p:strVal val="#ppt_x"/>
                                              </p:val>
                                            </p:tav>
                                            <p:tav tm="100000">
                                              <p:val>
                                                <p:strVal val="#ppt_x"/>
                                              </p:val>
                                            </p:tav>
                                          </p:tavLst>
                                        </p:anim>
                                        <p:anim calcmode="lin" valueType="num" p14:bounceEnd="52308">
                                          <p:cBhvr additive="base">
                                            <p:cTn id="49" dur="1300" fill="hold"/>
                                            <p:tgtEl>
                                              <p:spTgt spid="71"/>
                                            </p:tgtEl>
                                            <p:attrNameLst>
                                              <p:attrName>ppt_y</p:attrName>
                                            </p:attrNameLst>
                                          </p:cBhvr>
                                          <p:tavLst>
                                            <p:tav tm="0">
                                              <p:val>
                                                <p:strVal val="0-#ppt_h/2"/>
                                              </p:val>
                                            </p:tav>
                                            <p:tav tm="100000">
                                              <p:val>
                                                <p:strVal val="#ppt_y"/>
                                              </p:val>
                                            </p:tav>
                                          </p:tavLst>
                                        </p:anim>
                                      </p:childTnLst>
                                    </p:cTn>
                                  </p:par>
                                  <p:par>
                                    <p:cTn id="50" presetID="31" presetClass="entr" presetSubtype="0" fill="hold" grpId="0" nodeType="withEffect">
                                      <p:stCondLst>
                                        <p:cond delay="40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 calcmode="lin" valueType="num">
                                          <p:cBhvr>
                                            <p:cTn id="54" dur="500" fill="hold"/>
                                            <p:tgtEl>
                                              <p:spTgt spid="72"/>
                                            </p:tgtEl>
                                            <p:attrNameLst>
                                              <p:attrName>style.rotation</p:attrName>
                                            </p:attrNameLst>
                                          </p:cBhvr>
                                          <p:tavLst>
                                            <p:tav tm="0">
                                              <p:val>
                                                <p:fltVal val="90"/>
                                              </p:val>
                                            </p:tav>
                                            <p:tav tm="100000">
                                              <p:val>
                                                <p:fltVal val="0"/>
                                              </p:val>
                                            </p:tav>
                                          </p:tavLst>
                                        </p:anim>
                                        <p:animEffect transition="in" filter="fade">
                                          <p:cBhvr>
                                            <p:cTn id="55" dur="500"/>
                                            <p:tgtEl>
                                              <p:spTgt spid="72"/>
                                            </p:tgtEl>
                                          </p:cBhvr>
                                        </p:animEffect>
                                      </p:childTnLst>
                                    </p:cTn>
                                  </p:par>
                                  <p:par>
                                    <p:cTn id="56" presetID="31" presetClass="entr" presetSubtype="0" fill="hold" grpId="0" nodeType="withEffect">
                                      <p:stCondLst>
                                        <p:cond delay="500"/>
                                      </p:stCondLst>
                                      <p:childTnLst>
                                        <p:set>
                                          <p:cBhvr>
                                            <p:cTn id="57" dur="1" fill="hold">
                                              <p:stCondLst>
                                                <p:cond delay="0"/>
                                              </p:stCondLst>
                                            </p:cTn>
                                            <p:tgtEl>
                                              <p:spTgt spid="73"/>
                                            </p:tgtEl>
                                            <p:attrNameLst>
                                              <p:attrName>style.visibility</p:attrName>
                                            </p:attrNameLst>
                                          </p:cBhvr>
                                          <p:to>
                                            <p:strVal val="visible"/>
                                          </p:to>
                                        </p:set>
                                        <p:anim calcmode="lin" valueType="num">
                                          <p:cBhvr>
                                            <p:cTn id="58" dur="500" fill="hold"/>
                                            <p:tgtEl>
                                              <p:spTgt spid="73"/>
                                            </p:tgtEl>
                                            <p:attrNameLst>
                                              <p:attrName>ppt_w</p:attrName>
                                            </p:attrNameLst>
                                          </p:cBhvr>
                                          <p:tavLst>
                                            <p:tav tm="0">
                                              <p:val>
                                                <p:fltVal val="0"/>
                                              </p:val>
                                            </p:tav>
                                            <p:tav tm="100000">
                                              <p:val>
                                                <p:strVal val="#ppt_w"/>
                                              </p:val>
                                            </p:tav>
                                          </p:tavLst>
                                        </p:anim>
                                        <p:anim calcmode="lin" valueType="num">
                                          <p:cBhvr>
                                            <p:cTn id="59" dur="500" fill="hold"/>
                                            <p:tgtEl>
                                              <p:spTgt spid="73"/>
                                            </p:tgtEl>
                                            <p:attrNameLst>
                                              <p:attrName>ppt_h</p:attrName>
                                            </p:attrNameLst>
                                          </p:cBhvr>
                                          <p:tavLst>
                                            <p:tav tm="0">
                                              <p:val>
                                                <p:fltVal val="0"/>
                                              </p:val>
                                            </p:tav>
                                            <p:tav tm="100000">
                                              <p:val>
                                                <p:strVal val="#ppt_h"/>
                                              </p:val>
                                            </p:tav>
                                          </p:tavLst>
                                        </p:anim>
                                        <p:anim calcmode="lin" valueType="num">
                                          <p:cBhvr>
                                            <p:cTn id="60" dur="500" fill="hold"/>
                                            <p:tgtEl>
                                              <p:spTgt spid="73"/>
                                            </p:tgtEl>
                                            <p:attrNameLst>
                                              <p:attrName>style.rotation</p:attrName>
                                            </p:attrNameLst>
                                          </p:cBhvr>
                                          <p:tavLst>
                                            <p:tav tm="0">
                                              <p:val>
                                                <p:fltVal val="90"/>
                                              </p:val>
                                            </p:tav>
                                            <p:tav tm="100000">
                                              <p:val>
                                                <p:fltVal val="0"/>
                                              </p:val>
                                            </p:tav>
                                          </p:tavLst>
                                        </p:anim>
                                        <p:animEffect transition="in" filter="fade">
                                          <p:cBhvr>
                                            <p:cTn id="61" dur="500"/>
                                            <p:tgtEl>
                                              <p:spTgt spid="73"/>
                                            </p:tgtEl>
                                          </p:cBhvr>
                                        </p:animEffect>
                                      </p:childTnLst>
                                    </p:cTn>
                                  </p:par>
                                  <p:par>
                                    <p:cTn id="62" presetID="31" presetClass="entr" presetSubtype="0" fill="hold" grpId="0" nodeType="withEffect">
                                      <p:stCondLst>
                                        <p:cond delay="600"/>
                                      </p:stCondLst>
                                      <p:childTnLst>
                                        <p:set>
                                          <p:cBhvr>
                                            <p:cTn id="63" dur="1" fill="hold">
                                              <p:stCondLst>
                                                <p:cond delay="0"/>
                                              </p:stCondLst>
                                            </p:cTn>
                                            <p:tgtEl>
                                              <p:spTgt spid="75"/>
                                            </p:tgtEl>
                                            <p:attrNameLst>
                                              <p:attrName>style.visibility</p:attrName>
                                            </p:attrNameLst>
                                          </p:cBhvr>
                                          <p:to>
                                            <p:strVal val="visible"/>
                                          </p:to>
                                        </p:set>
                                        <p:anim calcmode="lin" valueType="num">
                                          <p:cBhvr>
                                            <p:cTn id="64" dur="500" fill="hold"/>
                                            <p:tgtEl>
                                              <p:spTgt spid="75"/>
                                            </p:tgtEl>
                                            <p:attrNameLst>
                                              <p:attrName>ppt_w</p:attrName>
                                            </p:attrNameLst>
                                          </p:cBhvr>
                                          <p:tavLst>
                                            <p:tav tm="0">
                                              <p:val>
                                                <p:fltVal val="0"/>
                                              </p:val>
                                            </p:tav>
                                            <p:tav tm="100000">
                                              <p:val>
                                                <p:strVal val="#ppt_w"/>
                                              </p:val>
                                            </p:tav>
                                          </p:tavLst>
                                        </p:anim>
                                        <p:anim calcmode="lin" valueType="num">
                                          <p:cBhvr>
                                            <p:cTn id="65" dur="500" fill="hold"/>
                                            <p:tgtEl>
                                              <p:spTgt spid="75"/>
                                            </p:tgtEl>
                                            <p:attrNameLst>
                                              <p:attrName>ppt_h</p:attrName>
                                            </p:attrNameLst>
                                          </p:cBhvr>
                                          <p:tavLst>
                                            <p:tav tm="0">
                                              <p:val>
                                                <p:fltVal val="0"/>
                                              </p:val>
                                            </p:tav>
                                            <p:tav tm="100000">
                                              <p:val>
                                                <p:strVal val="#ppt_h"/>
                                              </p:val>
                                            </p:tav>
                                          </p:tavLst>
                                        </p:anim>
                                        <p:anim calcmode="lin" valueType="num">
                                          <p:cBhvr>
                                            <p:cTn id="66" dur="500" fill="hold"/>
                                            <p:tgtEl>
                                              <p:spTgt spid="75"/>
                                            </p:tgtEl>
                                            <p:attrNameLst>
                                              <p:attrName>style.rotation</p:attrName>
                                            </p:attrNameLst>
                                          </p:cBhvr>
                                          <p:tavLst>
                                            <p:tav tm="0">
                                              <p:val>
                                                <p:fltVal val="90"/>
                                              </p:val>
                                            </p:tav>
                                            <p:tav tm="100000">
                                              <p:val>
                                                <p:fltVal val="0"/>
                                              </p:val>
                                            </p:tav>
                                          </p:tavLst>
                                        </p:anim>
                                        <p:animEffect transition="in" filter="fade">
                                          <p:cBhvr>
                                            <p:cTn id="67" dur="500"/>
                                            <p:tgtEl>
                                              <p:spTgt spid="75"/>
                                            </p:tgtEl>
                                          </p:cBhvr>
                                        </p:animEffect>
                                      </p:childTnLst>
                                    </p:cTn>
                                  </p:par>
                                  <p:par>
                                    <p:cTn id="68" presetID="31" presetClass="entr" presetSubtype="0" fill="hold" grpId="0" nodeType="withEffect">
                                      <p:stCondLst>
                                        <p:cond delay="7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fltVal val="0"/>
                                              </p:val>
                                            </p:tav>
                                            <p:tav tm="100000">
                                              <p:val>
                                                <p:strVal val="#ppt_w"/>
                                              </p:val>
                                            </p:tav>
                                          </p:tavLst>
                                        </p:anim>
                                        <p:anim calcmode="lin" valueType="num">
                                          <p:cBhvr>
                                            <p:cTn id="71" dur="500" fill="hold"/>
                                            <p:tgtEl>
                                              <p:spTgt spid="74"/>
                                            </p:tgtEl>
                                            <p:attrNameLst>
                                              <p:attrName>ppt_h</p:attrName>
                                            </p:attrNameLst>
                                          </p:cBhvr>
                                          <p:tavLst>
                                            <p:tav tm="0">
                                              <p:val>
                                                <p:fltVal val="0"/>
                                              </p:val>
                                            </p:tav>
                                            <p:tav tm="100000">
                                              <p:val>
                                                <p:strVal val="#ppt_h"/>
                                              </p:val>
                                            </p:tav>
                                          </p:tavLst>
                                        </p:anim>
                                        <p:anim calcmode="lin" valueType="num">
                                          <p:cBhvr>
                                            <p:cTn id="72" dur="500" fill="hold"/>
                                            <p:tgtEl>
                                              <p:spTgt spid="74"/>
                                            </p:tgtEl>
                                            <p:attrNameLst>
                                              <p:attrName>style.rotation</p:attrName>
                                            </p:attrNameLst>
                                          </p:cBhvr>
                                          <p:tavLst>
                                            <p:tav tm="0">
                                              <p:val>
                                                <p:fltVal val="90"/>
                                              </p:val>
                                            </p:tav>
                                            <p:tav tm="100000">
                                              <p:val>
                                                <p:fltVal val="0"/>
                                              </p:val>
                                            </p:tav>
                                          </p:tavLst>
                                        </p:anim>
                                        <p:animEffect transition="in" filter="fade">
                                          <p:cBhvr>
                                            <p:cTn id="73" dur="500"/>
                                            <p:tgtEl>
                                              <p:spTgt spid="74"/>
                                            </p:tgtEl>
                                          </p:cBhvr>
                                        </p:animEffect>
                                      </p:childTnLst>
                                    </p:cTn>
                                  </p:par>
                                </p:childTnLst>
                              </p:cTn>
                            </p:par>
                            <p:par>
                              <p:cTn id="74" fill="hold">
                                <p:stCondLst>
                                  <p:cond delay="4650"/>
                                </p:stCondLst>
                                <p:childTnLst>
                                  <p:par>
                                    <p:cTn id="75" presetID="22" presetClass="entr" presetSubtype="8"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left)">
                                          <p:cBhvr>
                                            <p:cTn id="77" dur="1000"/>
                                            <p:tgtEl>
                                              <p:spTgt spid="47"/>
                                            </p:tgtEl>
                                          </p:cBhvr>
                                        </p:animEffect>
                                      </p:childTnLst>
                                    </p:cTn>
                                  </p:par>
                                </p:childTnLst>
                              </p:cTn>
                            </p:par>
                            <p:par>
                              <p:cTn id="78" fill="hold">
                                <p:stCondLst>
                                  <p:cond delay="5650"/>
                                </p:stCondLst>
                                <p:childTnLst>
                                  <p:par>
                                    <p:cTn id="79" presetID="22" presetClass="entr" presetSubtype="2"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right)">
                                          <p:cBhvr>
                                            <p:cTn id="81" dur="500"/>
                                            <p:tgtEl>
                                              <p:spTgt spid="41"/>
                                            </p:tgtEl>
                                          </p:cBhvr>
                                        </p:animEffect>
                                      </p:childTnLst>
                                    </p:cTn>
                                  </p:par>
                                  <p:par>
                                    <p:cTn id="82" presetID="22" presetClass="entr" presetSubtype="2" fill="hold" grpId="0" nodeType="withEffect">
                                      <p:stCondLst>
                                        <p:cond delay="200"/>
                                      </p:stCondLst>
                                      <p:childTnLst>
                                        <p:set>
                                          <p:cBhvr>
                                            <p:cTn id="83" dur="1" fill="hold">
                                              <p:stCondLst>
                                                <p:cond delay="0"/>
                                              </p:stCondLst>
                                            </p:cTn>
                                            <p:tgtEl>
                                              <p:spTgt spid="42"/>
                                            </p:tgtEl>
                                            <p:attrNameLst>
                                              <p:attrName>style.visibility</p:attrName>
                                            </p:attrNameLst>
                                          </p:cBhvr>
                                          <p:to>
                                            <p:strVal val="visible"/>
                                          </p:to>
                                        </p:set>
                                        <p:animEffect transition="in" filter="wipe(right)">
                                          <p:cBhvr>
                                            <p:cTn id="84" dur="500"/>
                                            <p:tgtEl>
                                              <p:spTgt spid="42"/>
                                            </p:tgtEl>
                                          </p:cBhvr>
                                        </p:animEffect>
                                      </p:childTnLst>
                                    </p:cTn>
                                  </p:par>
                                  <p:par>
                                    <p:cTn id="85" presetID="22" presetClass="entr" presetSubtype="2" fill="hold" grpId="0" nodeType="withEffect">
                                      <p:stCondLst>
                                        <p:cond delay="400"/>
                                      </p:stCondLst>
                                      <p:childTnLst>
                                        <p:set>
                                          <p:cBhvr>
                                            <p:cTn id="86" dur="1" fill="hold">
                                              <p:stCondLst>
                                                <p:cond delay="0"/>
                                              </p:stCondLst>
                                            </p:cTn>
                                            <p:tgtEl>
                                              <p:spTgt spid="43"/>
                                            </p:tgtEl>
                                            <p:attrNameLst>
                                              <p:attrName>style.visibility</p:attrName>
                                            </p:attrNameLst>
                                          </p:cBhvr>
                                          <p:to>
                                            <p:strVal val="visible"/>
                                          </p:to>
                                        </p:set>
                                        <p:animEffect transition="in" filter="wipe(right)">
                                          <p:cBhvr>
                                            <p:cTn id="87" dur="500"/>
                                            <p:tgtEl>
                                              <p:spTgt spid="43"/>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46"/>
                                            </p:tgtEl>
                                            <p:attrNameLst>
                                              <p:attrName>style.visibility</p:attrName>
                                            </p:attrNameLst>
                                          </p:cBhvr>
                                          <p:to>
                                            <p:strVal val="visible"/>
                                          </p:to>
                                        </p:set>
                                        <p:animEffect transition="in" filter="wipe(right)">
                                          <p:cBhvr>
                                            <p:cTn id="90" dur="500"/>
                                            <p:tgtEl>
                                              <p:spTgt spid="4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down)">
                                          <p:cBhvr>
                                            <p:cTn id="9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6" grpId="0"/>
          <p:bldP spid="47" grpId="0" animBg="1"/>
          <p:bldP spid="68" grpId="0" animBg="1"/>
          <p:bldP spid="69" grpId="0" animBg="1"/>
          <p:bldP spid="70" grpId="0" animBg="1"/>
          <p:bldP spid="71" grpId="0" animBg="1"/>
          <p:bldP spid="72" grpId="0" animBg="1"/>
          <p:bldP spid="73" grpId="0" animBg="1"/>
          <p:bldP spid="74" grpId="0" animBg="1"/>
          <p:bldP spid="75" grpId="0" animBg="1"/>
          <p:bldP spid="38" grpId="0" bldLvl="0" autoUpdateAnimBg="0"/>
          <p:bldP spid="44"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8"/>
                                            </p:tgtEl>
                                            <p:attrNameLst>
                                              <p:attrName>style.visibility</p:attrName>
                                            </p:attrNameLst>
                                          </p:cBhvr>
                                          <p:to>
                                            <p:strVal val="visible"/>
                                          </p:to>
                                        </p:set>
                                        <p:anim calcmode="lin" valueType="num">
                                          <p:cBhvr>
                                            <p:cTn id="1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8"/>
                                            </p:tgtEl>
                                            <p:attrNameLst>
                                              <p:attrName>ppt_y</p:attrName>
                                            </p:attrNameLst>
                                          </p:cBhvr>
                                          <p:tavLst>
                                            <p:tav tm="0">
                                              <p:val>
                                                <p:strVal val="#ppt_y"/>
                                              </p:val>
                                            </p:tav>
                                            <p:tav tm="100000">
                                              <p:val>
                                                <p:strVal val="#ppt_y"/>
                                              </p:val>
                                            </p:tav>
                                          </p:tavLst>
                                        </p:anim>
                                        <p:anim calcmode="lin" valueType="num">
                                          <p:cBhvr>
                                            <p:cTn id="1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8"/>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8"/>
                                            </p:tgtEl>
                                          </p:cBhvr>
                                        </p:animEffect>
                                      </p:childTnLst>
                                    </p:cTn>
                                  </p:par>
                                </p:childTnLst>
                              </p:cTn>
                            </p:par>
                            <p:par>
                              <p:cTn id="16" fill="hold">
                                <p:stCondLst>
                                  <p:cond delay="1450"/>
                                </p:stCondLst>
                                <p:childTnLst>
                                  <p:par>
                                    <p:cTn id="17" presetID="2" presetClass="entr" presetSubtype="4" accel="6100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300" fill="hold"/>
                                            <p:tgtEl>
                                              <p:spTgt spid="48"/>
                                            </p:tgtEl>
                                            <p:attrNameLst>
                                              <p:attrName>ppt_x</p:attrName>
                                            </p:attrNameLst>
                                          </p:cBhvr>
                                          <p:tavLst>
                                            <p:tav tm="0">
                                              <p:val>
                                                <p:strVal val="#ppt_x"/>
                                              </p:val>
                                            </p:tav>
                                            <p:tav tm="100000">
                                              <p:val>
                                                <p:strVal val="#ppt_x"/>
                                              </p:val>
                                            </p:tav>
                                          </p:tavLst>
                                        </p:anim>
                                        <p:anim calcmode="lin" valueType="num">
                                          <p:cBhvr additive="base">
                                            <p:cTn id="20" dur="1300" fill="hold"/>
                                            <p:tgtEl>
                                              <p:spTgt spid="48"/>
                                            </p:tgtEl>
                                            <p:attrNameLst>
                                              <p:attrName>ppt_y</p:attrName>
                                            </p:attrNameLst>
                                          </p:cBhvr>
                                          <p:tavLst>
                                            <p:tav tm="0">
                                              <p:val>
                                                <p:strVal val="1+#ppt_h/2"/>
                                              </p:val>
                                            </p:tav>
                                            <p:tav tm="100000">
                                              <p:val>
                                                <p:strVal val="#ppt_y"/>
                                              </p:val>
                                            </p:tav>
                                          </p:tavLst>
                                        </p:anim>
                                      </p:childTnLst>
                                    </p:cTn>
                                  </p:par>
                                  <p:par>
                                    <p:cTn id="21" presetID="2" presetClass="entr" presetSubtype="1" accel="61000" fill="hold" nodeType="withEffect">
                                      <p:stCondLst>
                                        <p:cond delay="10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1300" fill="hold"/>
                                            <p:tgtEl>
                                              <p:spTgt spid="53"/>
                                            </p:tgtEl>
                                            <p:attrNameLst>
                                              <p:attrName>ppt_x</p:attrName>
                                            </p:attrNameLst>
                                          </p:cBhvr>
                                          <p:tavLst>
                                            <p:tav tm="0">
                                              <p:val>
                                                <p:strVal val="#ppt_x"/>
                                              </p:val>
                                            </p:tav>
                                            <p:tav tm="100000">
                                              <p:val>
                                                <p:strVal val="#ppt_x"/>
                                              </p:val>
                                            </p:tav>
                                          </p:tavLst>
                                        </p:anim>
                                        <p:anim calcmode="lin" valueType="num">
                                          <p:cBhvr additive="base">
                                            <p:cTn id="24" dur="1300" fill="hold"/>
                                            <p:tgtEl>
                                              <p:spTgt spid="53"/>
                                            </p:tgtEl>
                                            <p:attrNameLst>
                                              <p:attrName>ppt_y</p:attrName>
                                            </p:attrNameLst>
                                          </p:cBhvr>
                                          <p:tavLst>
                                            <p:tav tm="0">
                                              <p:val>
                                                <p:strVal val="0-#ppt_h/2"/>
                                              </p:val>
                                            </p:tav>
                                            <p:tav tm="100000">
                                              <p:val>
                                                <p:strVal val="#ppt_y"/>
                                              </p:val>
                                            </p:tav>
                                          </p:tavLst>
                                        </p:anim>
                                      </p:childTnLst>
                                    </p:cTn>
                                  </p:par>
                                  <p:par>
                                    <p:cTn id="25" presetID="2" presetClass="entr" presetSubtype="1" accel="61000" fill="hold" nodeType="withEffect">
                                      <p:stCondLst>
                                        <p:cond delay="200"/>
                                      </p:stCondLst>
                                      <p:childTnLst>
                                        <p:set>
                                          <p:cBhvr>
                                            <p:cTn id="26" dur="1" fill="hold">
                                              <p:stCondLst>
                                                <p:cond delay="0"/>
                                              </p:stCondLst>
                                            </p:cTn>
                                            <p:tgtEl>
                                              <p:spTgt spid="58"/>
                                            </p:tgtEl>
                                            <p:attrNameLst>
                                              <p:attrName>style.visibility</p:attrName>
                                            </p:attrNameLst>
                                          </p:cBhvr>
                                          <p:to>
                                            <p:strVal val="visible"/>
                                          </p:to>
                                        </p:set>
                                        <p:anim calcmode="lin" valueType="num">
                                          <p:cBhvr additive="base">
                                            <p:cTn id="27" dur="1300" fill="hold"/>
                                            <p:tgtEl>
                                              <p:spTgt spid="58"/>
                                            </p:tgtEl>
                                            <p:attrNameLst>
                                              <p:attrName>ppt_x</p:attrName>
                                            </p:attrNameLst>
                                          </p:cBhvr>
                                          <p:tavLst>
                                            <p:tav tm="0">
                                              <p:val>
                                                <p:strVal val="#ppt_x"/>
                                              </p:val>
                                            </p:tav>
                                            <p:tav tm="100000">
                                              <p:val>
                                                <p:strVal val="#ppt_x"/>
                                              </p:val>
                                            </p:tav>
                                          </p:tavLst>
                                        </p:anim>
                                        <p:anim calcmode="lin" valueType="num">
                                          <p:cBhvr additive="base">
                                            <p:cTn id="28" dur="1300" fill="hold"/>
                                            <p:tgtEl>
                                              <p:spTgt spid="58"/>
                                            </p:tgtEl>
                                            <p:attrNameLst>
                                              <p:attrName>ppt_y</p:attrName>
                                            </p:attrNameLst>
                                          </p:cBhvr>
                                          <p:tavLst>
                                            <p:tav tm="0">
                                              <p:val>
                                                <p:strVal val="0-#ppt_h/2"/>
                                              </p:val>
                                            </p:tav>
                                            <p:tav tm="100000">
                                              <p:val>
                                                <p:strVal val="#ppt_y"/>
                                              </p:val>
                                            </p:tav>
                                          </p:tavLst>
                                        </p:anim>
                                      </p:childTnLst>
                                    </p:cTn>
                                  </p:par>
                                  <p:par>
                                    <p:cTn id="29" presetID="2" presetClass="entr" presetSubtype="4" accel="61000" fill="hold" nodeType="withEffect">
                                      <p:stCondLst>
                                        <p:cond delay="300"/>
                                      </p:stCondLst>
                                      <p:childTnLst>
                                        <p:set>
                                          <p:cBhvr>
                                            <p:cTn id="30" dur="1" fill="hold">
                                              <p:stCondLst>
                                                <p:cond delay="0"/>
                                              </p:stCondLst>
                                            </p:cTn>
                                            <p:tgtEl>
                                              <p:spTgt spid="63"/>
                                            </p:tgtEl>
                                            <p:attrNameLst>
                                              <p:attrName>style.visibility</p:attrName>
                                            </p:attrNameLst>
                                          </p:cBhvr>
                                          <p:to>
                                            <p:strVal val="visible"/>
                                          </p:to>
                                        </p:set>
                                        <p:anim calcmode="lin" valueType="num">
                                          <p:cBhvr additive="base">
                                            <p:cTn id="31" dur="1300" fill="hold"/>
                                            <p:tgtEl>
                                              <p:spTgt spid="63"/>
                                            </p:tgtEl>
                                            <p:attrNameLst>
                                              <p:attrName>ppt_x</p:attrName>
                                            </p:attrNameLst>
                                          </p:cBhvr>
                                          <p:tavLst>
                                            <p:tav tm="0">
                                              <p:val>
                                                <p:strVal val="#ppt_x"/>
                                              </p:val>
                                            </p:tav>
                                            <p:tav tm="100000">
                                              <p:val>
                                                <p:strVal val="#ppt_x"/>
                                              </p:val>
                                            </p:tav>
                                          </p:tavLst>
                                        </p:anim>
                                        <p:anim calcmode="lin" valueType="num">
                                          <p:cBhvr additive="base">
                                            <p:cTn id="32" dur="1300" fill="hold"/>
                                            <p:tgtEl>
                                              <p:spTgt spid="63"/>
                                            </p:tgtEl>
                                            <p:attrNameLst>
                                              <p:attrName>ppt_y</p:attrName>
                                            </p:attrNameLst>
                                          </p:cBhvr>
                                          <p:tavLst>
                                            <p:tav tm="0">
                                              <p:val>
                                                <p:strVal val="1+#ppt_h/2"/>
                                              </p:val>
                                            </p:tav>
                                            <p:tav tm="100000">
                                              <p:val>
                                                <p:strVal val="#ppt_y"/>
                                              </p:val>
                                            </p:tav>
                                          </p:tavLst>
                                        </p:anim>
                                      </p:childTnLst>
                                    </p:cTn>
                                  </p:par>
                                </p:childTnLst>
                              </p:cTn>
                            </p:par>
                            <p:par>
                              <p:cTn id="33" fill="hold">
                                <p:stCondLst>
                                  <p:cond delay="3050"/>
                                </p:stCondLst>
                                <p:childTnLst>
                                  <p:par>
                                    <p:cTn id="34" presetID="2" presetClass="entr" presetSubtype="4" accel="46154"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 calcmode="lin" valueType="num">
                                          <p:cBhvr additive="base">
                                            <p:cTn id="36" dur="1300" fill="hold"/>
                                            <p:tgtEl>
                                              <p:spTgt spid="68"/>
                                            </p:tgtEl>
                                            <p:attrNameLst>
                                              <p:attrName>ppt_x</p:attrName>
                                            </p:attrNameLst>
                                          </p:cBhvr>
                                          <p:tavLst>
                                            <p:tav tm="0">
                                              <p:val>
                                                <p:strVal val="#ppt_x"/>
                                              </p:val>
                                            </p:tav>
                                            <p:tav tm="100000">
                                              <p:val>
                                                <p:strVal val="#ppt_x"/>
                                              </p:val>
                                            </p:tav>
                                          </p:tavLst>
                                        </p:anim>
                                        <p:anim calcmode="lin" valueType="num">
                                          <p:cBhvr additive="base">
                                            <p:cTn id="37" dur="1300" fill="hold"/>
                                            <p:tgtEl>
                                              <p:spTgt spid="68"/>
                                            </p:tgtEl>
                                            <p:attrNameLst>
                                              <p:attrName>ppt_y</p:attrName>
                                            </p:attrNameLst>
                                          </p:cBhvr>
                                          <p:tavLst>
                                            <p:tav tm="0">
                                              <p:val>
                                                <p:strVal val="1+#ppt_h/2"/>
                                              </p:val>
                                            </p:tav>
                                            <p:tav tm="100000">
                                              <p:val>
                                                <p:strVal val="#ppt_y"/>
                                              </p:val>
                                            </p:tav>
                                          </p:tavLst>
                                        </p:anim>
                                      </p:childTnLst>
                                    </p:cTn>
                                  </p:par>
                                  <p:par>
                                    <p:cTn id="38" presetID="2" presetClass="entr" presetSubtype="1" accel="46154" fill="hold" grpId="0" nodeType="withEffect">
                                      <p:stCondLst>
                                        <p:cond delay="100"/>
                                      </p:stCondLst>
                                      <p:childTnLst>
                                        <p:set>
                                          <p:cBhvr>
                                            <p:cTn id="39" dur="1" fill="hold">
                                              <p:stCondLst>
                                                <p:cond delay="0"/>
                                              </p:stCondLst>
                                            </p:cTn>
                                            <p:tgtEl>
                                              <p:spTgt spid="69"/>
                                            </p:tgtEl>
                                            <p:attrNameLst>
                                              <p:attrName>style.visibility</p:attrName>
                                            </p:attrNameLst>
                                          </p:cBhvr>
                                          <p:to>
                                            <p:strVal val="visible"/>
                                          </p:to>
                                        </p:set>
                                        <p:anim calcmode="lin" valueType="num">
                                          <p:cBhvr additive="base">
                                            <p:cTn id="40" dur="1300" fill="hold"/>
                                            <p:tgtEl>
                                              <p:spTgt spid="69"/>
                                            </p:tgtEl>
                                            <p:attrNameLst>
                                              <p:attrName>ppt_x</p:attrName>
                                            </p:attrNameLst>
                                          </p:cBhvr>
                                          <p:tavLst>
                                            <p:tav tm="0">
                                              <p:val>
                                                <p:strVal val="#ppt_x"/>
                                              </p:val>
                                            </p:tav>
                                            <p:tav tm="100000">
                                              <p:val>
                                                <p:strVal val="#ppt_x"/>
                                              </p:val>
                                            </p:tav>
                                          </p:tavLst>
                                        </p:anim>
                                        <p:anim calcmode="lin" valueType="num">
                                          <p:cBhvr additive="base">
                                            <p:cTn id="41" dur="1300" fill="hold"/>
                                            <p:tgtEl>
                                              <p:spTgt spid="69"/>
                                            </p:tgtEl>
                                            <p:attrNameLst>
                                              <p:attrName>ppt_y</p:attrName>
                                            </p:attrNameLst>
                                          </p:cBhvr>
                                          <p:tavLst>
                                            <p:tav tm="0">
                                              <p:val>
                                                <p:strVal val="0-#ppt_h/2"/>
                                              </p:val>
                                            </p:tav>
                                            <p:tav tm="100000">
                                              <p:val>
                                                <p:strVal val="#ppt_y"/>
                                              </p:val>
                                            </p:tav>
                                          </p:tavLst>
                                        </p:anim>
                                      </p:childTnLst>
                                    </p:cTn>
                                  </p:par>
                                  <p:par>
                                    <p:cTn id="42" presetID="2" presetClass="entr" presetSubtype="4" accel="46154" fill="hold" grpId="0" nodeType="withEffect">
                                      <p:stCondLst>
                                        <p:cond delay="200"/>
                                      </p:stCondLst>
                                      <p:childTnLst>
                                        <p:set>
                                          <p:cBhvr>
                                            <p:cTn id="43" dur="1" fill="hold">
                                              <p:stCondLst>
                                                <p:cond delay="0"/>
                                              </p:stCondLst>
                                            </p:cTn>
                                            <p:tgtEl>
                                              <p:spTgt spid="70"/>
                                            </p:tgtEl>
                                            <p:attrNameLst>
                                              <p:attrName>style.visibility</p:attrName>
                                            </p:attrNameLst>
                                          </p:cBhvr>
                                          <p:to>
                                            <p:strVal val="visible"/>
                                          </p:to>
                                        </p:set>
                                        <p:anim calcmode="lin" valueType="num">
                                          <p:cBhvr additive="base">
                                            <p:cTn id="44" dur="1300" fill="hold"/>
                                            <p:tgtEl>
                                              <p:spTgt spid="70"/>
                                            </p:tgtEl>
                                            <p:attrNameLst>
                                              <p:attrName>ppt_x</p:attrName>
                                            </p:attrNameLst>
                                          </p:cBhvr>
                                          <p:tavLst>
                                            <p:tav tm="0">
                                              <p:val>
                                                <p:strVal val="#ppt_x"/>
                                              </p:val>
                                            </p:tav>
                                            <p:tav tm="100000">
                                              <p:val>
                                                <p:strVal val="#ppt_x"/>
                                              </p:val>
                                            </p:tav>
                                          </p:tavLst>
                                        </p:anim>
                                        <p:anim calcmode="lin" valueType="num">
                                          <p:cBhvr additive="base">
                                            <p:cTn id="45" dur="1300" fill="hold"/>
                                            <p:tgtEl>
                                              <p:spTgt spid="70"/>
                                            </p:tgtEl>
                                            <p:attrNameLst>
                                              <p:attrName>ppt_y</p:attrName>
                                            </p:attrNameLst>
                                          </p:cBhvr>
                                          <p:tavLst>
                                            <p:tav tm="0">
                                              <p:val>
                                                <p:strVal val="1+#ppt_h/2"/>
                                              </p:val>
                                            </p:tav>
                                            <p:tav tm="100000">
                                              <p:val>
                                                <p:strVal val="#ppt_y"/>
                                              </p:val>
                                            </p:tav>
                                          </p:tavLst>
                                        </p:anim>
                                      </p:childTnLst>
                                    </p:cTn>
                                  </p:par>
                                  <p:par>
                                    <p:cTn id="46" presetID="2" presetClass="entr" presetSubtype="1" accel="46154" fill="hold" grpId="0" nodeType="withEffect">
                                      <p:stCondLst>
                                        <p:cond delay="300"/>
                                      </p:stCondLst>
                                      <p:childTnLst>
                                        <p:set>
                                          <p:cBhvr>
                                            <p:cTn id="47" dur="1" fill="hold">
                                              <p:stCondLst>
                                                <p:cond delay="0"/>
                                              </p:stCondLst>
                                            </p:cTn>
                                            <p:tgtEl>
                                              <p:spTgt spid="71"/>
                                            </p:tgtEl>
                                            <p:attrNameLst>
                                              <p:attrName>style.visibility</p:attrName>
                                            </p:attrNameLst>
                                          </p:cBhvr>
                                          <p:to>
                                            <p:strVal val="visible"/>
                                          </p:to>
                                        </p:set>
                                        <p:anim calcmode="lin" valueType="num">
                                          <p:cBhvr additive="base">
                                            <p:cTn id="48" dur="1300" fill="hold"/>
                                            <p:tgtEl>
                                              <p:spTgt spid="71"/>
                                            </p:tgtEl>
                                            <p:attrNameLst>
                                              <p:attrName>ppt_x</p:attrName>
                                            </p:attrNameLst>
                                          </p:cBhvr>
                                          <p:tavLst>
                                            <p:tav tm="0">
                                              <p:val>
                                                <p:strVal val="#ppt_x"/>
                                              </p:val>
                                            </p:tav>
                                            <p:tav tm="100000">
                                              <p:val>
                                                <p:strVal val="#ppt_x"/>
                                              </p:val>
                                            </p:tav>
                                          </p:tavLst>
                                        </p:anim>
                                        <p:anim calcmode="lin" valueType="num">
                                          <p:cBhvr additive="base">
                                            <p:cTn id="49" dur="1300" fill="hold"/>
                                            <p:tgtEl>
                                              <p:spTgt spid="71"/>
                                            </p:tgtEl>
                                            <p:attrNameLst>
                                              <p:attrName>ppt_y</p:attrName>
                                            </p:attrNameLst>
                                          </p:cBhvr>
                                          <p:tavLst>
                                            <p:tav tm="0">
                                              <p:val>
                                                <p:strVal val="0-#ppt_h/2"/>
                                              </p:val>
                                            </p:tav>
                                            <p:tav tm="100000">
                                              <p:val>
                                                <p:strVal val="#ppt_y"/>
                                              </p:val>
                                            </p:tav>
                                          </p:tavLst>
                                        </p:anim>
                                      </p:childTnLst>
                                    </p:cTn>
                                  </p:par>
                                  <p:par>
                                    <p:cTn id="50" presetID="31" presetClass="entr" presetSubtype="0" fill="hold" grpId="0" nodeType="withEffect">
                                      <p:stCondLst>
                                        <p:cond delay="400"/>
                                      </p:stCondLst>
                                      <p:childTnLst>
                                        <p:set>
                                          <p:cBhvr>
                                            <p:cTn id="51" dur="1" fill="hold">
                                              <p:stCondLst>
                                                <p:cond delay="0"/>
                                              </p:stCondLst>
                                            </p:cTn>
                                            <p:tgtEl>
                                              <p:spTgt spid="72"/>
                                            </p:tgtEl>
                                            <p:attrNameLst>
                                              <p:attrName>style.visibility</p:attrName>
                                            </p:attrNameLst>
                                          </p:cBhvr>
                                          <p:to>
                                            <p:strVal val="visible"/>
                                          </p:to>
                                        </p:set>
                                        <p:anim calcmode="lin" valueType="num">
                                          <p:cBhvr>
                                            <p:cTn id="52" dur="500" fill="hold"/>
                                            <p:tgtEl>
                                              <p:spTgt spid="72"/>
                                            </p:tgtEl>
                                            <p:attrNameLst>
                                              <p:attrName>ppt_w</p:attrName>
                                            </p:attrNameLst>
                                          </p:cBhvr>
                                          <p:tavLst>
                                            <p:tav tm="0">
                                              <p:val>
                                                <p:fltVal val="0"/>
                                              </p:val>
                                            </p:tav>
                                            <p:tav tm="100000">
                                              <p:val>
                                                <p:strVal val="#ppt_w"/>
                                              </p:val>
                                            </p:tav>
                                          </p:tavLst>
                                        </p:anim>
                                        <p:anim calcmode="lin" valueType="num">
                                          <p:cBhvr>
                                            <p:cTn id="53" dur="500" fill="hold"/>
                                            <p:tgtEl>
                                              <p:spTgt spid="72"/>
                                            </p:tgtEl>
                                            <p:attrNameLst>
                                              <p:attrName>ppt_h</p:attrName>
                                            </p:attrNameLst>
                                          </p:cBhvr>
                                          <p:tavLst>
                                            <p:tav tm="0">
                                              <p:val>
                                                <p:fltVal val="0"/>
                                              </p:val>
                                            </p:tav>
                                            <p:tav tm="100000">
                                              <p:val>
                                                <p:strVal val="#ppt_h"/>
                                              </p:val>
                                            </p:tav>
                                          </p:tavLst>
                                        </p:anim>
                                        <p:anim calcmode="lin" valueType="num">
                                          <p:cBhvr>
                                            <p:cTn id="54" dur="500" fill="hold"/>
                                            <p:tgtEl>
                                              <p:spTgt spid="72"/>
                                            </p:tgtEl>
                                            <p:attrNameLst>
                                              <p:attrName>style.rotation</p:attrName>
                                            </p:attrNameLst>
                                          </p:cBhvr>
                                          <p:tavLst>
                                            <p:tav tm="0">
                                              <p:val>
                                                <p:fltVal val="90"/>
                                              </p:val>
                                            </p:tav>
                                            <p:tav tm="100000">
                                              <p:val>
                                                <p:fltVal val="0"/>
                                              </p:val>
                                            </p:tav>
                                          </p:tavLst>
                                        </p:anim>
                                        <p:animEffect transition="in" filter="fade">
                                          <p:cBhvr>
                                            <p:cTn id="55" dur="500"/>
                                            <p:tgtEl>
                                              <p:spTgt spid="72"/>
                                            </p:tgtEl>
                                          </p:cBhvr>
                                        </p:animEffect>
                                      </p:childTnLst>
                                    </p:cTn>
                                  </p:par>
                                  <p:par>
                                    <p:cTn id="56" presetID="31" presetClass="entr" presetSubtype="0" fill="hold" grpId="0" nodeType="withEffect">
                                      <p:stCondLst>
                                        <p:cond delay="500"/>
                                      </p:stCondLst>
                                      <p:childTnLst>
                                        <p:set>
                                          <p:cBhvr>
                                            <p:cTn id="57" dur="1" fill="hold">
                                              <p:stCondLst>
                                                <p:cond delay="0"/>
                                              </p:stCondLst>
                                            </p:cTn>
                                            <p:tgtEl>
                                              <p:spTgt spid="73"/>
                                            </p:tgtEl>
                                            <p:attrNameLst>
                                              <p:attrName>style.visibility</p:attrName>
                                            </p:attrNameLst>
                                          </p:cBhvr>
                                          <p:to>
                                            <p:strVal val="visible"/>
                                          </p:to>
                                        </p:set>
                                        <p:anim calcmode="lin" valueType="num">
                                          <p:cBhvr>
                                            <p:cTn id="58" dur="500" fill="hold"/>
                                            <p:tgtEl>
                                              <p:spTgt spid="73"/>
                                            </p:tgtEl>
                                            <p:attrNameLst>
                                              <p:attrName>ppt_w</p:attrName>
                                            </p:attrNameLst>
                                          </p:cBhvr>
                                          <p:tavLst>
                                            <p:tav tm="0">
                                              <p:val>
                                                <p:fltVal val="0"/>
                                              </p:val>
                                            </p:tav>
                                            <p:tav tm="100000">
                                              <p:val>
                                                <p:strVal val="#ppt_w"/>
                                              </p:val>
                                            </p:tav>
                                          </p:tavLst>
                                        </p:anim>
                                        <p:anim calcmode="lin" valueType="num">
                                          <p:cBhvr>
                                            <p:cTn id="59" dur="500" fill="hold"/>
                                            <p:tgtEl>
                                              <p:spTgt spid="73"/>
                                            </p:tgtEl>
                                            <p:attrNameLst>
                                              <p:attrName>ppt_h</p:attrName>
                                            </p:attrNameLst>
                                          </p:cBhvr>
                                          <p:tavLst>
                                            <p:tav tm="0">
                                              <p:val>
                                                <p:fltVal val="0"/>
                                              </p:val>
                                            </p:tav>
                                            <p:tav tm="100000">
                                              <p:val>
                                                <p:strVal val="#ppt_h"/>
                                              </p:val>
                                            </p:tav>
                                          </p:tavLst>
                                        </p:anim>
                                        <p:anim calcmode="lin" valueType="num">
                                          <p:cBhvr>
                                            <p:cTn id="60" dur="500" fill="hold"/>
                                            <p:tgtEl>
                                              <p:spTgt spid="73"/>
                                            </p:tgtEl>
                                            <p:attrNameLst>
                                              <p:attrName>style.rotation</p:attrName>
                                            </p:attrNameLst>
                                          </p:cBhvr>
                                          <p:tavLst>
                                            <p:tav tm="0">
                                              <p:val>
                                                <p:fltVal val="90"/>
                                              </p:val>
                                            </p:tav>
                                            <p:tav tm="100000">
                                              <p:val>
                                                <p:fltVal val="0"/>
                                              </p:val>
                                            </p:tav>
                                          </p:tavLst>
                                        </p:anim>
                                        <p:animEffect transition="in" filter="fade">
                                          <p:cBhvr>
                                            <p:cTn id="61" dur="500"/>
                                            <p:tgtEl>
                                              <p:spTgt spid="73"/>
                                            </p:tgtEl>
                                          </p:cBhvr>
                                        </p:animEffect>
                                      </p:childTnLst>
                                    </p:cTn>
                                  </p:par>
                                  <p:par>
                                    <p:cTn id="62" presetID="31" presetClass="entr" presetSubtype="0" fill="hold" grpId="0" nodeType="withEffect">
                                      <p:stCondLst>
                                        <p:cond delay="600"/>
                                      </p:stCondLst>
                                      <p:childTnLst>
                                        <p:set>
                                          <p:cBhvr>
                                            <p:cTn id="63" dur="1" fill="hold">
                                              <p:stCondLst>
                                                <p:cond delay="0"/>
                                              </p:stCondLst>
                                            </p:cTn>
                                            <p:tgtEl>
                                              <p:spTgt spid="75"/>
                                            </p:tgtEl>
                                            <p:attrNameLst>
                                              <p:attrName>style.visibility</p:attrName>
                                            </p:attrNameLst>
                                          </p:cBhvr>
                                          <p:to>
                                            <p:strVal val="visible"/>
                                          </p:to>
                                        </p:set>
                                        <p:anim calcmode="lin" valueType="num">
                                          <p:cBhvr>
                                            <p:cTn id="64" dur="500" fill="hold"/>
                                            <p:tgtEl>
                                              <p:spTgt spid="75"/>
                                            </p:tgtEl>
                                            <p:attrNameLst>
                                              <p:attrName>ppt_w</p:attrName>
                                            </p:attrNameLst>
                                          </p:cBhvr>
                                          <p:tavLst>
                                            <p:tav tm="0">
                                              <p:val>
                                                <p:fltVal val="0"/>
                                              </p:val>
                                            </p:tav>
                                            <p:tav tm="100000">
                                              <p:val>
                                                <p:strVal val="#ppt_w"/>
                                              </p:val>
                                            </p:tav>
                                          </p:tavLst>
                                        </p:anim>
                                        <p:anim calcmode="lin" valueType="num">
                                          <p:cBhvr>
                                            <p:cTn id="65" dur="500" fill="hold"/>
                                            <p:tgtEl>
                                              <p:spTgt spid="75"/>
                                            </p:tgtEl>
                                            <p:attrNameLst>
                                              <p:attrName>ppt_h</p:attrName>
                                            </p:attrNameLst>
                                          </p:cBhvr>
                                          <p:tavLst>
                                            <p:tav tm="0">
                                              <p:val>
                                                <p:fltVal val="0"/>
                                              </p:val>
                                            </p:tav>
                                            <p:tav tm="100000">
                                              <p:val>
                                                <p:strVal val="#ppt_h"/>
                                              </p:val>
                                            </p:tav>
                                          </p:tavLst>
                                        </p:anim>
                                        <p:anim calcmode="lin" valueType="num">
                                          <p:cBhvr>
                                            <p:cTn id="66" dur="500" fill="hold"/>
                                            <p:tgtEl>
                                              <p:spTgt spid="75"/>
                                            </p:tgtEl>
                                            <p:attrNameLst>
                                              <p:attrName>style.rotation</p:attrName>
                                            </p:attrNameLst>
                                          </p:cBhvr>
                                          <p:tavLst>
                                            <p:tav tm="0">
                                              <p:val>
                                                <p:fltVal val="90"/>
                                              </p:val>
                                            </p:tav>
                                            <p:tav tm="100000">
                                              <p:val>
                                                <p:fltVal val="0"/>
                                              </p:val>
                                            </p:tav>
                                          </p:tavLst>
                                        </p:anim>
                                        <p:animEffect transition="in" filter="fade">
                                          <p:cBhvr>
                                            <p:cTn id="67" dur="500"/>
                                            <p:tgtEl>
                                              <p:spTgt spid="75"/>
                                            </p:tgtEl>
                                          </p:cBhvr>
                                        </p:animEffect>
                                      </p:childTnLst>
                                    </p:cTn>
                                  </p:par>
                                  <p:par>
                                    <p:cTn id="68" presetID="31" presetClass="entr" presetSubtype="0" fill="hold" grpId="0" nodeType="withEffect">
                                      <p:stCondLst>
                                        <p:cond delay="700"/>
                                      </p:stCondLst>
                                      <p:childTnLst>
                                        <p:set>
                                          <p:cBhvr>
                                            <p:cTn id="69" dur="1" fill="hold">
                                              <p:stCondLst>
                                                <p:cond delay="0"/>
                                              </p:stCondLst>
                                            </p:cTn>
                                            <p:tgtEl>
                                              <p:spTgt spid="74"/>
                                            </p:tgtEl>
                                            <p:attrNameLst>
                                              <p:attrName>style.visibility</p:attrName>
                                            </p:attrNameLst>
                                          </p:cBhvr>
                                          <p:to>
                                            <p:strVal val="visible"/>
                                          </p:to>
                                        </p:set>
                                        <p:anim calcmode="lin" valueType="num">
                                          <p:cBhvr>
                                            <p:cTn id="70" dur="500" fill="hold"/>
                                            <p:tgtEl>
                                              <p:spTgt spid="74"/>
                                            </p:tgtEl>
                                            <p:attrNameLst>
                                              <p:attrName>ppt_w</p:attrName>
                                            </p:attrNameLst>
                                          </p:cBhvr>
                                          <p:tavLst>
                                            <p:tav tm="0">
                                              <p:val>
                                                <p:fltVal val="0"/>
                                              </p:val>
                                            </p:tav>
                                            <p:tav tm="100000">
                                              <p:val>
                                                <p:strVal val="#ppt_w"/>
                                              </p:val>
                                            </p:tav>
                                          </p:tavLst>
                                        </p:anim>
                                        <p:anim calcmode="lin" valueType="num">
                                          <p:cBhvr>
                                            <p:cTn id="71" dur="500" fill="hold"/>
                                            <p:tgtEl>
                                              <p:spTgt spid="74"/>
                                            </p:tgtEl>
                                            <p:attrNameLst>
                                              <p:attrName>ppt_h</p:attrName>
                                            </p:attrNameLst>
                                          </p:cBhvr>
                                          <p:tavLst>
                                            <p:tav tm="0">
                                              <p:val>
                                                <p:fltVal val="0"/>
                                              </p:val>
                                            </p:tav>
                                            <p:tav tm="100000">
                                              <p:val>
                                                <p:strVal val="#ppt_h"/>
                                              </p:val>
                                            </p:tav>
                                          </p:tavLst>
                                        </p:anim>
                                        <p:anim calcmode="lin" valueType="num">
                                          <p:cBhvr>
                                            <p:cTn id="72" dur="500" fill="hold"/>
                                            <p:tgtEl>
                                              <p:spTgt spid="74"/>
                                            </p:tgtEl>
                                            <p:attrNameLst>
                                              <p:attrName>style.rotation</p:attrName>
                                            </p:attrNameLst>
                                          </p:cBhvr>
                                          <p:tavLst>
                                            <p:tav tm="0">
                                              <p:val>
                                                <p:fltVal val="90"/>
                                              </p:val>
                                            </p:tav>
                                            <p:tav tm="100000">
                                              <p:val>
                                                <p:fltVal val="0"/>
                                              </p:val>
                                            </p:tav>
                                          </p:tavLst>
                                        </p:anim>
                                        <p:animEffect transition="in" filter="fade">
                                          <p:cBhvr>
                                            <p:cTn id="73" dur="500"/>
                                            <p:tgtEl>
                                              <p:spTgt spid="74"/>
                                            </p:tgtEl>
                                          </p:cBhvr>
                                        </p:animEffect>
                                      </p:childTnLst>
                                    </p:cTn>
                                  </p:par>
                                </p:childTnLst>
                              </p:cTn>
                            </p:par>
                            <p:par>
                              <p:cTn id="74" fill="hold">
                                <p:stCondLst>
                                  <p:cond delay="4650"/>
                                </p:stCondLst>
                                <p:childTnLst>
                                  <p:par>
                                    <p:cTn id="75" presetID="22" presetClass="entr" presetSubtype="8" fill="hold" grpId="0" nodeType="afterEffect">
                                      <p:stCondLst>
                                        <p:cond delay="0"/>
                                      </p:stCondLst>
                                      <p:childTnLst>
                                        <p:set>
                                          <p:cBhvr>
                                            <p:cTn id="76" dur="1" fill="hold">
                                              <p:stCondLst>
                                                <p:cond delay="0"/>
                                              </p:stCondLst>
                                            </p:cTn>
                                            <p:tgtEl>
                                              <p:spTgt spid="47"/>
                                            </p:tgtEl>
                                            <p:attrNameLst>
                                              <p:attrName>style.visibility</p:attrName>
                                            </p:attrNameLst>
                                          </p:cBhvr>
                                          <p:to>
                                            <p:strVal val="visible"/>
                                          </p:to>
                                        </p:set>
                                        <p:animEffect transition="in" filter="wipe(left)">
                                          <p:cBhvr>
                                            <p:cTn id="77" dur="1000"/>
                                            <p:tgtEl>
                                              <p:spTgt spid="47"/>
                                            </p:tgtEl>
                                          </p:cBhvr>
                                        </p:animEffect>
                                      </p:childTnLst>
                                    </p:cTn>
                                  </p:par>
                                </p:childTnLst>
                              </p:cTn>
                            </p:par>
                            <p:par>
                              <p:cTn id="78" fill="hold">
                                <p:stCondLst>
                                  <p:cond delay="5650"/>
                                </p:stCondLst>
                                <p:childTnLst>
                                  <p:par>
                                    <p:cTn id="79" presetID="22" presetClass="entr" presetSubtype="2" fill="hold" grpId="0" nodeType="afterEffect">
                                      <p:stCondLst>
                                        <p:cond delay="0"/>
                                      </p:stCondLst>
                                      <p:childTnLst>
                                        <p:set>
                                          <p:cBhvr>
                                            <p:cTn id="80" dur="1" fill="hold">
                                              <p:stCondLst>
                                                <p:cond delay="0"/>
                                              </p:stCondLst>
                                            </p:cTn>
                                            <p:tgtEl>
                                              <p:spTgt spid="41"/>
                                            </p:tgtEl>
                                            <p:attrNameLst>
                                              <p:attrName>style.visibility</p:attrName>
                                            </p:attrNameLst>
                                          </p:cBhvr>
                                          <p:to>
                                            <p:strVal val="visible"/>
                                          </p:to>
                                        </p:set>
                                        <p:animEffect transition="in" filter="wipe(right)">
                                          <p:cBhvr>
                                            <p:cTn id="81" dur="500"/>
                                            <p:tgtEl>
                                              <p:spTgt spid="41"/>
                                            </p:tgtEl>
                                          </p:cBhvr>
                                        </p:animEffect>
                                      </p:childTnLst>
                                    </p:cTn>
                                  </p:par>
                                  <p:par>
                                    <p:cTn id="82" presetID="22" presetClass="entr" presetSubtype="2" fill="hold" grpId="0" nodeType="withEffect">
                                      <p:stCondLst>
                                        <p:cond delay="200"/>
                                      </p:stCondLst>
                                      <p:childTnLst>
                                        <p:set>
                                          <p:cBhvr>
                                            <p:cTn id="83" dur="1" fill="hold">
                                              <p:stCondLst>
                                                <p:cond delay="0"/>
                                              </p:stCondLst>
                                            </p:cTn>
                                            <p:tgtEl>
                                              <p:spTgt spid="42"/>
                                            </p:tgtEl>
                                            <p:attrNameLst>
                                              <p:attrName>style.visibility</p:attrName>
                                            </p:attrNameLst>
                                          </p:cBhvr>
                                          <p:to>
                                            <p:strVal val="visible"/>
                                          </p:to>
                                        </p:set>
                                        <p:animEffect transition="in" filter="wipe(right)">
                                          <p:cBhvr>
                                            <p:cTn id="84" dur="500"/>
                                            <p:tgtEl>
                                              <p:spTgt spid="42"/>
                                            </p:tgtEl>
                                          </p:cBhvr>
                                        </p:animEffect>
                                      </p:childTnLst>
                                    </p:cTn>
                                  </p:par>
                                  <p:par>
                                    <p:cTn id="85" presetID="22" presetClass="entr" presetSubtype="2" fill="hold" grpId="0" nodeType="withEffect">
                                      <p:stCondLst>
                                        <p:cond delay="400"/>
                                      </p:stCondLst>
                                      <p:childTnLst>
                                        <p:set>
                                          <p:cBhvr>
                                            <p:cTn id="86" dur="1" fill="hold">
                                              <p:stCondLst>
                                                <p:cond delay="0"/>
                                              </p:stCondLst>
                                            </p:cTn>
                                            <p:tgtEl>
                                              <p:spTgt spid="43"/>
                                            </p:tgtEl>
                                            <p:attrNameLst>
                                              <p:attrName>style.visibility</p:attrName>
                                            </p:attrNameLst>
                                          </p:cBhvr>
                                          <p:to>
                                            <p:strVal val="visible"/>
                                          </p:to>
                                        </p:set>
                                        <p:animEffect transition="in" filter="wipe(right)">
                                          <p:cBhvr>
                                            <p:cTn id="87" dur="500"/>
                                            <p:tgtEl>
                                              <p:spTgt spid="43"/>
                                            </p:tgtEl>
                                          </p:cBhvr>
                                        </p:animEffect>
                                      </p:childTnLst>
                                    </p:cTn>
                                  </p:par>
                                  <p:par>
                                    <p:cTn id="88" presetID="22" presetClass="entr" presetSubtype="2" fill="hold" grpId="0" nodeType="withEffect">
                                      <p:stCondLst>
                                        <p:cond delay="600"/>
                                      </p:stCondLst>
                                      <p:childTnLst>
                                        <p:set>
                                          <p:cBhvr>
                                            <p:cTn id="89" dur="1" fill="hold">
                                              <p:stCondLst>
                                                <p:cond delay="0"/>
                                              </p:stCondLst>
                                            </p:cTn>
                                            <p:tgtEl>
                                              <p:spTgt spid="46"/>
                                            </p:tgtEl>
                                            <p:attrNameLst>
                                              <p:attrName>style.visibility</p:attrName>
                                            </p:attrNameLst>
                                          </p:cBhvr>
                                          <p:to>
                                            <p:strVal val="visible"/>
                                          </p:to>
                                        </p:set>
                                        <p:animEffect transition="in" filter="wipe(right)">
                                          <p:cBhvr>
                                            <p:cTn id="90" dur="500"/>
                                            <p:tgtEl>
                                              <p:spTgt spid="46"/>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4" fill="hold" grpId="0" nodeType="click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wipe(down)">
                                          <p:cBhvr>
                                            <p:cTn id="9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6" grpId="0"/>
          <p:bldP spid="47" grpId="0" animBg="1"/>
          <p:bldP spid="68" grpId="0" animBg="1"/>
          <p:bldP spid="69" grpId="0" animBg="1"/>
          <p:bldP spid="70" grpId="0" animBg="1"/>
          <p:bldP spid="71" grpId="0" animBg="1"/>
          <p:bldP spid="72" grpId="0" animBg="1"/>
          <p:bldP spid="73" grpId="0" animBg="1"/>
          <p:bldP spid="74" grpId="0" animBg="1"/>
          <p:bldP spid="75" grpId="0" animBg="1"/>
          <p:bldP spid="38" grpId="0" bldLvl="0" autoUpdateAnimBg="0"/>
          <p:bldP spid="44"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 name="ISPRING_RESOURCE_PATHS_HASH_PRESENTER" val="ecdd5e327c4efff999ae583afac36d791cae2b"/>
</p:tagLst>
</file>

<file path=ppt/theme/theme1.xml><?xml version="1.0" encoding="utf-8"?>
<a:theme xmlns:a="http://schemas.openxmlformats.org/drawingml/2006/main" name="第一PPT，www.1ppt.com">
  <a:themeElements>
    <a:clrScheme name="自定义 40">
      <a:dk1>
        <a:sysClr val="windowText" lastClr="000000"/>
      </a:dk1>
      <a:lt1>
        <a:sysClr val="window" lastClr="FFFFFF"/>
      </a:lt1>
      <a:dk2>
        <a:srgbClr val="C00000"/>
      </a:dk2>
      <a:lt2>
        <a:srgbClr val="FF0000"/>
      </a:lt2>
      <a:accent1>
        <a:srgbClr val="FF6600"/>
      </a:accent1>
      <a:accent2>
        <a:srgbClr val="FFC000"/>
      </a:accent2>
      <a:accent3>
        <a:srgbClr val="92D050"/>
      </a:accent3>
      <a:accent4>
        <a:srgbClr val="00B0F0"/>
      </a:accent4>
      <a:accent5>
        <a:srgbClr val="7F7F7F"/>
      </a:accent5>
      <a:accent6>
        <a:srgbClr val="262626"/>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2424</TotalTime>
  <Words>3219</Words>
  <Application>Microsoft Office PowerPoint</Application>
  <PresentationFormat>自定义</PresentationFormat>
  <Paragraphs>467</Paragraphs>
  <Slides>32</Slides>
  <Notes>32</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32</vt:i4>
      </vt:variant>
    </vt:vector>
  </HeadingPairs>
  <TitlesOfParts>
    <vt:vector size="47" baseType="lpstr">
      <vt:lpstr>Bebas Neue</vt:lpstr>
      <vt:lpstr>Gill Sans</vt:lpstr>
      <vt:lpstr>Meiryo</vt:lpstr>
      <vt:lpstr>方正兰亭细黑_GBK_M</vt:lpstr>
      <vt:lpstr>华文黑体</vt:lpstr>
      <vt:lpstr>宋体</vt:lpstr>
      <vt:lpstr>微软雅黑</vt:lpstr>
      <vt:lpstr>Arial</vt:lpstr>
      <vt:lpstr>Calibri</vt:lpstr>
      <vt:lpstr>Calibri Light</vt:lpstr>
      <vt:lpstr>Impact</vt:lpstr>
      <vt:lpstr>Lato Light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393</cp:revision>
  <dcterms:created xsi:type="dcterms:W3CDTF">2013-07-25T03:25:48Z</dcterms:created>
  <dcterms:modified xsi:type="dcterms:W3CDTF">2022-06-10T06:39:04Z</dcterms:modified>
</cp:coreProperties>
</file>