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5"/>
  </p:notesMasterIdLst>
  <p:sldIdLst>
    <p:sldId id="325" r:id="rId3"/>
    <p:sldId id="308" r:id="rId4"/>
    <p:sldId id="327" r:id="rId5"/>
    <p:sldId id="328" r:id="rId6"/>
    <p:sldId id="333" r:id="rId7"/>
    <p:sldId id="334" r:id="rId8"/>
    <p:sldId id="335" r:id="rId9"/>
    <p:sldId id="320" r:id="rId10"/>
    <p:sldId id="329" r:id="rId11"/>
    <p:sldId id="338" r:id="rId12"/>
    <p:sldId id="292" r:id="rId13"/>
    <p:sldId id="340" r:id="rId14"/>
    <p:sldId id="330" r:id="rId15"/>
    <p:sldId id="322" r:id="rId16"/>
    <p:sldId id="297" r:id="rId17"/>
    <p:sldId id="337" r:id="rId18"/>
    <p:sldId id="331" r:id="rId19"/>
    <p:sldId id="299" r:id="rId20"/>
    <p:sldId id="300" r:id="rId21"/>
    <p:sldId id="324" r:id="rId22"/>
    <p:sldId id="342" r:id="rId23"/>
    <p:sldId id="34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E5"/>
    <a:srgbClr val="131519"/>
    <a:srgbClr val="2D495C"/>
    <a:srgbClr val="22333F"/>
    <a:srgbClr val="5C7F96"/>
    <a:srgbClr val="7A0000"/>
    <a:srgbClr val="8E0000"/>
    <a:srgbClr val="6FA3C8"/>
    <a:srgbClr val="6FBEA9"/>
    <a:srgbClr val="DC78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B9942-238C-4D10-A584-60B4CD3C7CE2}" type="datetimeFigureOut">
              <a:rPr lang="zh-CN" altLang="en-US" smtClean="0"/>
              <a:t>2020/10/22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7AF88-C6DC-4581-B596-721E507D98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345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7169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3AB9C-B1E5-4836-86B2-3C367ACA14F8}" type="datetimeFigureOut">
              <a:rPr lang="zh-CN" altLang="en-US" smtClean="0"/>
              <a:t>2020/10/22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58E1-2209-455C-AE07-38FA2C7871F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3AB9C-B1E5-4836-86B2-3C367ACA14F8}" type="datetimeFigureOut">
              <a:rPr lang="zh-CN" altLang="en-US" smtClean="0"/>
              <a:t>2020/10/22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58E1-2209-455C-AE07-38FA2C7871F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44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28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3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84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08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438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D119756-16E7-468C-80F3-15EA6F779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20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17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76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32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9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E3AE7C2-1614-4234-AC07-D250CB0BFB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09600"/>
          </a:xfrm>
          <a:prstGeom prst="rect">
            <a:avLst/>
          </a:prstGeom>
        </p:spPr>
      </p:pic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A6886792-2F51-47B2-8AB7-7AA7085BAC85}"/>
              </a:ext>
            </a:extLst>
          </p:cNvPr>
          <p:cNvSpPr/>
          <p:nvPr userDrawn="1"/>
        </p:nvSpPr>
        <p:spPr>
          <a:xfrm flipH="1">
            <a:off x="0" y="0"/>
            <a:ext cx="3286125" cy="609600"/>
          </a:xfrm>
          <a:custGeom>
            <a:avLst/>
            <a:gdLst>
              <a:gd name="connsiteX0" fmla="*/ 3286125 w 3286125"/>
              <a:gd name="connsiteY0" fmla="*/ 0 h 609600"/>
              <a:gd name="connsiteX1" fmla="*/ 0 w 3286125"/>
              <a:gd name="connsiteY1" fmla="*/ 0 h 609600"/>
              <a:gd name="connsiteX2" fmla="*/ 609600 w 3286125"/>
              <a:gd name="connsiteY2" fmla="*/ 609600 h 609600"/>
              <a:gd name="connsiteX3" fmla="*/ 3286125 w 3286125"/>
              <a:gd name="connsiteY3" fmla="*/ 609600 h 609600"/>
              <a:gd name="connsiteX4" fmla="*/ 3286125 w 3286125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6125" h="609600">
                <a:moveTo>
                  <a:pt x="3286125" y="0"/>
                </a:moveTo>
                <a:lnTo>
                  <a:pt x="0" y="0"/>
                </a:lnTo>
                <a:lnTo>
                  <a:pt x="609600" y="609600"/>
                </a:lnTo>
                <a:lnTo>
                  <a:pt x="3286125" y="609600"/>
                </a:lnTo>
                <a:lnTo>
                  <a:pt x="328612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3AB9C-B1E5-4836-86B2-3C367ACA14F8}" type="datetimeFigureOut">
              <a:rPr lang="zh-CN" altLang="en-US" smtClean="0"/>
              <a:t>2020/10/22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58E1-2209-455C-AE07-38FA2C7871F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3AB9C-B1E5-4836-86B2-3C367ACA14F8}" type="datetimeFigureOut">
              <a:rPr lang="zh-CN" altLang="en-US" smtClean="0"/>
              <a:t>2020/10/22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58E1-2209-455C-AE07-38FA2C7871F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5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50760DA0-5D7A-4075-B994-A981D692DCFF}"/>
              </a:ext>
            </a:extLst>
          </p:cNvPr>
          <p:cNvSpPr/>
          <p:nvPr/>
        </p:nvSpPr>
        <p:spPr>
          <a:xfrm>
            <a:off x="5600700" y="2607889"/>
            <a:ext cx="5765801" cy="897947"/>
          </a:xfrm>
          <a:custGeom>
            <a:avLst/>
            <a:gdLst>
              <a:gd name="connsiteX0" fmla="*/ 0 w 4738717"/>
              <a:gd name="connsiteY0" fmla="*/ 0 h 729471"/>
              <a:gd name="connsiteX1" fmla="*/ 4738717 w 4738717"/>
              <a:gd name="connsiteY1" fmla="*/ 0 h 729471"/>
              <a:gd name="connsiteX2" fmla="*/ 4738717 w 4738717"/>
              <a:gd name="connsiteY2" fmla="*/ 729471 h 729471"/>
              <a:gd name="connsiteX3" fmla="*/ 592368 w 4738717"/>
              <a:gd name="connsiteY3" fmla="*/ 729471 h 729471"/>
              <a:gd name="connsiteX4" fmla="*/ 0 w 4738717"/>
              <a:gd name="connsiteY4" fmla="*/ 0 h 729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8717" h="729471">
                <a:moveTo>
                  <a:pt x="0" y="0"/>
                </a:moveTo>
                <a:lnTo>
                  <a:pt x="4738717" y="0"/>
                </a:lnTo>
                <a:lnTo>
                  <a:pt x="4738717" y="729471"/>
                </a:lnTo>
                <a:lnTo>
                  <a:pt x="592368" y="729471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4635E48-9E1F-45ED-9FCD-BF2F27716E8A}"/>
              </a:ext>
            </a:extLst>
          </p:cNvPr>
          <p:cNvSpPr txBox="1"/>
          <p:nvPr/>
        </p:nvSpPr>
        <p:spPr>
          <a:xfrm>
            <a:off x="6553200" y="2655164"/>
            <a:ext cx="466598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54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1726E3D-0E8B-42DE-A3E5-FF602A3B4D63}"/>
              </a:ext>
            </a:extLst>
          </p:cNvPr>
          <p:cNvSpPr txBox="1"/>
          <p:nvPr/>
        </p:nvSpPr>
        <p:spPr>
          <a:xfrm>
            <a:off x="6553200" y="3661595"/>
            <a:ext cx="48133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Career planning for college students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E07C5E8-8F0A-4787-B96A-6EB9B886609A}"/>
              </a:ext>
            </a:extLst>
          </p:cNvPr>
          <p:cNvSpPr txBox="1"/>
          <p:nvPr/>
        </p:nvSpPr>
        <p:spPr>
          <a:xfrm>
            <a:off x="8313421" y="5167138"/>
            <a:ext cx="30530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BC4A41D-BA67-41A4-90AE-1FD553CB42C2}"/>
              </a:ext>
            </a:extLst>
          </p:cNvPr>
          <p:cNvSpPr txBox="1"/>
          <p:nvPr/>
        </p:nvSpPr>
        <p:spPr>
          <a:xfrm>
            <a:off x="8313421" y="5637996"/>
            <a:ext cx="30530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组织名称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0F906B5-FDD1-4FD5-AEBE-01C404DB6E43}"/>
              </a:ext>
            </a:extLst>
          </p:cNvPr>
          <p:cNvSpPr txBox="1"/>
          <p:nvPr/>
        </p:nvSpPr>
        <p:spPr>
          <a:xfrm>
            <a:off x="7150100" y="1675365"/>
            <a:ext cx="42164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5400" b="1">
                <a:latin typeface="微软雅黑" panose="020B0503020204020204" pitchFamily="34" charset="-122"/>
                <a:ea typeface="微软雅黑" panose="020B0503020204020204" pitchFamily="34" charset="-122"/>
              </a:rPr>
              <a:t>大学生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13ABD1E-44C8-4B2B-AF87-0D2747EDD053}"/>
              </a:ext>
            </a:extLst>
          </p:cNvPr>
          <p:cNvSpPr/>
          <p:nvPr/>
        </p:nvSpPr>
        <p:spPr>
          <a:xfrm>
            <a:off x="972819" y="2408942"/>
            <a:ext cx="42164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0">
                <a:latin typeface="Impact" panose="020B0806030902050204" pitchFamily="34" charset="0"/>
                <a:ea typeface="微软雅黑" panose="020B0503020204020204" pitchFamily="34" charset="-122"/>
              </a:rPr>
              <a:t>PL</a:t>
            </a:r>
            <a:r>
              <a:rPr lang="en-US" altLang="zh-CN" sz="800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ANNING</a:t>
            </a:r>
            <a:endParaRPr lang="zh-CN" altLang="en-US" sz="800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99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D26DAC4-D3FB-4AC1-9F1E-F983F0480976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家庭环境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22895435-791E-4868-B380-F1D86036C4E1}"/>
              </a:ext>
            </a:extLst>
          </p:cNvPr>
          <p:cNvSpPr/>
          <p:nvPr/>
        </p:nvSpPr>
        <p:spPr>
          <a:xfrm>
            <a:off x="634" y="4546600"/>
            <a:ext cx="12191365" cy="2319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2">
            <a:extLst>
              <a:ext uri="{FF2B5EF4-FFF2-40B4-BE49-F238E27FC236}">
                <a16:creationId xmlns:a16="http://schemas.microsoft.com/office/drawing/2014/main" xmlns="" id="{50CBC2E8-0EDA-4802-A934-F89E51D1109F}"/>
              </a:ext>
            </a:extLst>
          </p:cNvPr>
          <p:cNvSpPr txBox="1"/>
          <p:nvPr/>
        </p:nvSpPr>
        <p:spPr>
          <a:xfrm flipH="1">
            <a:off x="488254" y="5073596"/>
            <a:ext cx="4210746" cy="110799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lvl="0" indent="0" algn="dist">
              <a:lnSpc>
                <a:spcPct val="120000"/>
              </a:lnSpc>
              <a:buNone/>
            </a:pPr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FAMILY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29" name="文本框 22">
            <a:extLst>
              <a:ext uri="{FF2B5EF4-FFF2-40B4-BE49-F238E27FC236}">
                <a16:creationId xmlns:a16="http://schemas.microsoft.com/office/drawing/2014/main" xmlns="" id="{87E93E6C-33EC-4727-A648-7DBD4EECCD36}"/>
              </a:ext>
            </a:extLst>
          </p:cNvPr>
          <p:cNvSpPr txBox="1"/>
          <p:nvPr/>
        </p:nvSpPr>
        <p:spPr>
          <a:xfrm flipH="1">
            <a:off x="488254" y="1282902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30" name="文本框 22">
            <a:extLst>
              <a:ext uri="{FF2B5EF4-FFF2-40B4-BE49-F238E27FC236}">
                <a16:creationId xmlns:a16="http://schemas.microsoft.com/office/drawing/2014/main" xmlns="" id="{0B36F9B6-6CCB-478F-9E84-A4EA8B1BC9FE}"/>
              </a:ext>
            </a:extLst>
          </p:cNvPr>
          <p:cNvSpPr txBox="1"/>
          <p:nvPr/>
        </p:nvSpPr>
        <p:spPr>
          <a:xfrm flipH="1">
            <a:off x="488254" y="2252809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31" name="文本框 22">
            <a:extLst>
              <a:ext uri="{FF2B5EF4-FFF2-40B4-BE49-F238E27FC236}">
                <a16:creationId xmlns:a16="http://schemas.microsoft.com/office/drawing/2014/main" xmlns="" id="{C69ADBCF-3BD8-4F01-A56A-7FA9D2768B23}"/>
              </a:ext>
            </a:extLst>
          </p:cNvPr>
          <p:cNvSpPr txBox="1"/>
          <p:nvPr/>
        </p:nvSpPr>
        <p:spPr>
          <a:xfrm flipH="1">
            <a:off x="488254" y="3222715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13D7F57-8846-4F3D-BEF7-7C8E42C397E3}"/>
              </a:ext>
            </a:extLst>
          </p:cNvPr>
          <p:cNvSpPr/>
          <p:nvPr/>
        </p:nvSpPr>
        <p:spPr>
          <a:xfrm>
            <a:off x="5384800" y="750658"/>
            <a:ext cx="6464300" cy="5866508"/>
          </a:xfrm>
          <a:prstGeom prst="rect">
            <a:avLst/>
          </a:prstGeom>
          <a:blipFill dpi="0" rotWithShape="1">
            <a:blip r:embed="rId2"/>
            <a:srcRect/>
            <a:stretch>
              <a:fillRect l="-2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61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1500A210-3E54-4DB0-AD01-24AC51D50D4A}"/>
              </a:ext>
            </a:extLst>
          </p:cNvPr>
          <p:cNvSpPr/>
          <p:nvPr/>
        </p:nvSpPr>
        <p:spPr>
          <a:xfrm>
            <a:off x="203200" y="836123"/>
            <a:ext cx="11785600" cy="3918415"/>
          </a:xfrm>
          <a:prstGeom prst="rect">
            <a:avLst/>
          </a:prstGeom>
          <a:blipFill dpi="0" rotWithShape="1">
            <a:blip r:embed="rId2"/>
            <a:srcRect/>
            <a:stretch>
              <a:fillRect b="-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2C25FA2C-9B23-4E3D-B5E3-54484C884705}"/>
              </a:ext>
            </a:extLst>
          </p:cNvPr>
          <p:cNvSpPr/>
          <p:nvPr/>
        </p:nvSpPr>
        <p:spPr>
          <a:xfrm>
            <a:off x="318" y="4865344"/>
            <a:ext cx="12191365" cy="1992656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677C911-DBB0-45FF-8EE8-796B870F929E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学校环境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xmlns="" id="{5581D597-31CE-4C07-AFFB-A44CA13277EC}"/>
              </a:ext>
            </a:extLst>
          </p:cNvPr>
          <p:cNvSpPr/>
          <p:nvPr/>
        </p:nvSpPr>
        <p:spPr>
          <a:xfrm>
            <a:off x="634" y="4254500"/>
            <a:ext cx="6590270" cy="2611755"/>
          </a:xfrm>
          <a:custGeom>
            <a:avLst/>
            <a:gdLst>
              <a:gd name="connsiteX0" fmla="*/ 0 w 6590270"/>
              <a:gd name="connsiteY0" fmla="*/ 0 h 2611755"/>
              <a:gd name="connsiteX1" fmla="*/ 5937332 w 6590270"/>
              <a:gd name="connsiteY1" fmla="*/ 0 h 2611755"/>
              <a:gd name="connsiteX2" fmla="*/ 6590270 w 6590270"/>
              <a:gd name="connsiteY2" fmla="*/ 2611755 h 2611755"/>
              <a:gd name="connsiteX3" fmla="*/ 0 w 6590270"/>
              <a:gd name="connsiteY3" fmla="*/ 2611755 h 261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0270" h="2611755">
                <a:moveTo>
                  <a:pt x="0" y="0"/>
                </a:moveTo>
                <a:lnTo>
                  <a:pt x="5937332" y="0"/>
                </a:lnTo>
                <a:lnTo>
                  <a:pt x="6590270" y="2611755"/>
                </a:lnTo>
                <a:lnTo>
                  <a:pt x="0" y="261175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xmlns="" id="{EE03AC86-E2F9-4355-90EB-A23F77B604AF}"/>
              </a:ext>
            </a:extLst>
          </p:cNvPr>
          <p:cNvSpPr txBox="1"/>
          <p:nvPr/>
        </p:nvSpPr>
        <p:spPr>
          <a:xfrm flipH="1">
            <a:off x="6756400" y="5312731"/>
            <a:ext cx="5232400" cy="101412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lvl="0" indent="0" algn="dist">
              <a:lnSpc>
                <a:spcPct val="120000"/>
              </a:lnSpc>
              <a:buNone/>
            </a:pPr>
            <a:r>
              <a:rPr lang="en-US" altLang="zh-CN" sz="6000" b="1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UNIVERSITY</a:t>
            </a:r>
            <a:endParaRPr lang="zh-CN" altLang="en-US" sz="6000" b="1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17" name="文本框 22">
            <a:extLst>
              <a:ext uri="{FF2B5EF4-FFF2-40B4-BE49-F238E27FC236}">
                <a16:creationId xmlns:a16="http://schemas.microsoft.com/office/drawing/2014/main" xmlns="" id="{CEB93602-3A0F-4345-8B08-29F0A094D0EC}"/>
              </a:ext>
            </a:extLst>
          </p:cNvPr>
          <p:cNvSpPr txBox="1"/>
          <p:nvPr/>
        </p:nvSpPr>
        <p:spPr>
          <a:xfrm flipH="1">
            <a:off x="488254" y="4603586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xmlns="" id="{7C9EB86C-7738-48FE-B3DC-FC8018ACF476}"/>
              </a:ext>
            </a:extLst>
          </p:cNvPr>
          <p:cNvSpPr txBox="1"/>
          <p:nvPr/>
        </p:nvSpPr>
        <p:spPr>
          <a:xfrm flipH="1">
            <a:off x="488254" y="5312731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9" name="文本框 22">
            <a:extLst>
              <a:ext uri="{FF2B5EF4-FFF2-40B4-BE49-F238E27FC236}">
                <a16:creationId xmlns:a16="http://schemas.microsoft.com/office/drawing/2014/main" xmlns="" id="{F0F6DD4F-ABAC-4EC9-961D-CF12C8EEE3FE}"/>
              </a:ext>
            </a:extLst>
          </p:cNvPr>
          <p:cNvSpPr txBox="1"/>
          <p:nvPr/>
        </p:nvSpPr>
        <p:spPr>
          <a:xfrm flipH="1">
            <a:off x="488254" y="6021877"/>
            <a:ext cx="4210746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Wingdings" panose="05000000000000000000" charset="0"/>
              <a:buChar char="n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CF55CF5-555B-4325-9B31-50CA1252C068}"/>
              </a:ext>
            </a:extLst>
          </p:cNvPr>
          <p:cNvSpPr/>
          <p:nvPr/>
        </p:nvSpPr>
        <p:spPr>
          <a:xfrm>
            <a:off x="0" y="5106643"/>
            <a:ext cx="12191365" cy="17513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xmlns="" id="{42C68B8E-A6C5-44B2-8967-2E1D02A2CB62}"/>
              </a:ext>
            </a:extLst>
          </p:cNvPr>
          <p:cNvSpPr txBox="1"/>
          <p:nvPr/>
        </p:nvSpPr>
        <p:spPr>
          <a:xfrm flipH="1">
            <a:off x="523875" y="5386686"/>
            <a:ext cx="4178300" cy="101412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lvl="0" indent="0" algn="dist">
              <a:lnSpc>
                <a:spcPct val="120000"/>
              </a:lnSpc>
              <a:buNone/>
              <a:defRPr sz="60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/>
              <a:t>SOCIETY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5C24E8C-3B38-4C1C-955F-FDC853F43ED7}"/>
              </a:ext>
            </a:extLst>
          </p:cNvPr>
          <p:cNvSpPr/>
          <p:nvPr/>
        </p:nvSpPr>
        <p:spPr>
          <a:xfrm>
            <a:off x="635" y="774701"/>
            <a:ext cx="5003165" cy="433194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25D4DD0-1C41-45BD-9C09-F54B984F873F}"/>
              </a:ext>
            </a:extLst>
          </p:cNvPr>
          <p:cNvSpPr/>
          <p:nvPr/>
        </p:nvSpPr>
        <p:spPr>
          <a:xfrm>
            <a:off x="437454" y="1049655"/>
            <a:ext cx="4121846" cy="3799666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xmlns="" id="{A81E19BC-4332-4C64-A2EC-DFCA8A275A18}"/>
              </a:ext>
            </a:extLst>
          </p:cNvPr>
          <p:cNvSpPr txBox="1"/>
          <p:nvPr/>
        </p:nvSpPr>
        <p:spPr>
          <a:xfrm flipH="1">
            <a:off x="5976620" y="1655445"/>
            <a:ext cx="5407025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661A943-981C-4591-90E3-8C550283694D}"/>
              </a:ext>
            </a:extLst>
          </p:cNvPr>
          <p:cNvSpPr txBox="1"/>
          <p:nvPr/>
        </p:nvSpPr>
        <p:spPr>
          <a:xfrm>
            <a:off x="5976620" y="791034"/>
            <a:ext cx="5004435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</a:t>
            </a:r>
          </a:p>
        </p:txBody>
      </p:sp>
      <p:sp>
        <p:nvSpPr>
          <p:cNvPr id="21" name="文本框 22">
            <a:extLst>
              <a:ext uri="{FF2B5EF4-FFF2-40B4-BE49-F238E27FC236}">
                <a16:creationId xmlns:a16="http://schemas.microsoft.com/office/drawing/2014/main" xmlns="" id="{3991751D-BCA4-4353-82F2-FD9FA65C9BAF}"/>
              </a:ext>
            </a:extLst>
          </p:cNvPr>
          <p:cNvSpPr txBox="1"/>
          <p:nvPr/>
        </p:nvSpPr>
        <p:spPr>
          <a:xfrm flipH="1">
            <a:off x="5976620" y="2576830"/>
            <a:ext cx="5407025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2" name="文本框 22">
            <a:extLst>
              <a:ext uri="{FF2B5EF4-FFF2-40B4-BE49-F238E27FC236}">
                <a16:creationId xmlns:a16="http://schemas.microsoft.com/office/drawing/2014/main" xmlns="" id="{34ED226C-765C-4B6C-B3A7-C4DD81C0C317}"/>
              </a:ext>
            </a:extLst>
          </p:cNvPr>
          <p:cNvSpPr txBox="1"/>
          <p:nvPr/>
        </p:nvSpPr>
        <p:spPr>
          <a:xfrm flipH="1">
            <a:off x="5976620" y="3498215"/>
            <a:ext cx="5407025" cy="5170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0A943D4A-A157-43F3-8F19-E06B1BD3C42A}"/>
              </a:ext>
            </a:extLst>
          </p:cNvPr>
          <p:cNvSpPr/>
          <p:nvPr/>
        </p:nvSpPr>
        <p:spPr>
          <a:xfrm>
            <a:off x="6327140" y="4627880"/>
            <a:ext cx="935355" cy="9353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信息">
            <a:extLst>
              <a:ext uri="{FF2B5EF4-FFF2-40B4-BE49-F238E27FC236}">
                <a16:creationId xmlns:a16="http://schemas.microsoft.com/office/drawing/2014/main" xmlns="" id="{758A33C3-7429-423C-B8F5-E4968198B14F}"/>
              </a:ext>
            </a:extLst>
          </p:cNvPr>
          <p:cNvSpPr/>
          <p:nvPr/>
        </p:nvSpPr>
        <p:spPr>
          <a:xfrm>
            <a:off x="6503035" y="4801870"/>
            <a:ext cx="582930" cy="587375"/>
          </a:xfrm>
          <a:custGeom>
            <a:avLst/>
            <a:gdLst/>
            <a:ahLst/>
            <a:cxnLst>
              <a:cxn ang="0">
                <a:pos x="119532321" y="93759488"/>
              </a:cxn>
              <a:cxn ang="0">
                <a:pos x="119532321" y="93759488"/>
              </a:cxn>
              <a:cxn ang="0">
                <a:pos x="63828188" y="93759488"/>
              </a:cxn>
              <a:cxn ang="0">
                <a:pos x="55414476" y="102441384"/>
              </a:cxn>
              <a:cxn ang="0">
                <a:pos x="63828188" y="106492239"/>
              </a:cxn>
              <a:cxn ang="0">
                <a:pos x="119532321" y="106492239"/>
              </a:cxn>
              <a:cxn ang="0">
                <a:pos x="123593947" y="102441384"/>
              </a:cxn>
              <a:cxn ang="0">
                <a:pos x="119532321" y="93759488"/>
              </a:cxn>
              <a:cxn ang="0">
                <a:pos x="132298120" y="59612896"/>
              </a:cxn>
              <a:cxn ang="0">
                <a:pos x="132298120" y="59612896"/>
              </a:cxn>
              <a:cxn ang="0">
                <a:pos x="51062390" y="59612896"/>
              </a:cxn>
              <a:cxn ang="0">
                <a:pos x="47000764" y="68293988"/>
              </a:cxn>
              <a:cxn ang="0">
                <a:pos x="51062390" y="72634936"/>
              </a:cxn>
              <a:cxn ang="0">
                <a:pos x="132298120" y="72634936"/>
              </a:cxn>
              <a:cxn ang="0">
                <a:pos x="136650206" y="68293988"/>
              </a:cxn>
              <a:cxn ang="0">
                <a:pos x="132298120" y="59612896"/>
              </a:cxn>
              <a:cxn ang="0">
                <a:pos x="89649442" y="0"/>
              </a:cxn>
              <a:cxn ang="0">
                <a:pos x="89649442" y="0"/>
              </a:cxn>
              <a:cxn ang="0">
                <a:pos x="0" y="76685790"/>
              </a:cxn>
              <a:cxn ang="0">
                <a:pos x="33944505" y="140639634"/>
              </a:cxn>
              <a:cxn ang="0">
                <a:pos x="33944505" y="178837885"/>
              </a:cxn>
              <a:cxn ang="0">
                <a:pos x="72531557" y="157713332"/>
              </a:cxn>
              <a:cxn ang="0">
                <a:pos x="89649442" y="157713332"/>
              </a:cxn>
              <a:cxn ang="0">
                <a:pos x="183650166" y="76685790"/>
              </a:cxn>
              <a:cxn ang="0">
                <a:pos x="89649442" y="0"/>
              </a:cxn>
              <a:cxn ang="0">
                <a:pos x="89649442" y="144979778"/>
              </a:cxn>
              <a:cxn ang="0">
                <a:pos x="89649442" y="144979778"/>
              </a:cxn>
              <a:cxn ang="0">
                <a:pos x="72531557" y="144979778"/>
              </a:cxn>
              <a:cxn ang="0">
                <a:pos x="47000764" y="162053476"/>
              </a:cxn>
              <a:cxn ang="0">
                <a:pos x="47000764" y="132247028"/>
              </a:cxn>
              <a:cxn ang="0">
                <a:pos x="12765799" y="76685790"/>
              </a:cxn>
              <a:cxn ang="0">
                <a:pos x="89649442" y="8681092"/>
              </a:cxn>
              <a:cxn ang="0">
                <a:pos x="170594711" y="76685790"/>
              </a:cxn>
              <a:cxn ang="0">
                <a:pos x="89649442" y="144979778"/>
              </a:cxn>
            </a:cxnLst>
            <a:rect l="0" t="0" r="0" b="0"/>
            <a:pathLst>
              <a:path w="634" h="619">
                <a:moveTo>
                  <a:pt x="412" y="324"/>
                </a:moveTo>
                <a:lnTo>
                  <a:pt x="412" y="324"/>
                </a:lnTo>
                <a:cubicBezTo>
                  <a:pt x="220" y="324"/>
                  <a:pt x="220" y="324"/>
                  <a:pt x="220" y="324"/>
                </a:cubicBezTo>
                <a:cubicBezTo>
                  <a:pt x="206" y="324"/>
                  <a:pt x="191" y="339"/>
                  <a:pt x="191" y="354"/>
                </a:cubicBezTo>
                <a:cubicBezTo>
                  <a:pt x="191" y="354"/>
                  <a:pt x="206" y="368"/>
                  <a:pt x="220" y="368"/>
                </a:cubicBezTo>
                <a:cubicBezTo>
                  <a:pt x="412" y="368"/>
                  <a:pt x="412" y="368"/>
                  <a:pt x="412" y="368"/>
                </a:cubicBezTo>
                <a:cubicBezTo>
                  <a:pt x="426" y="368"/>
                  <a:pt x="426" y="354"/>
                  <a:pt x="426" y="354"/>
                </a:cubicBezTo>
                <a:cubicBezTo>
                  <a:pt x="426" y="339"/>
                  <a:pt x="426" y="324"/>
                  <a:pt x="412" y="324"/>
                </a:cubicBezTo>
                <a:close/>
                <a:moveTo>
                  <a:pt x="456" y="206"/>
                </a:moveTo>
                <a:lnTo>
                  <a:pt x="456" y="206"/>
                </a:lnTo>
                <a:cubicBezTo>
                  <a:pt x="176" y="206"/>
                  <a:pt x="176" y="206"/>
                  <a:pt x="176" y="206"/>
                </a:cubicBezTo>
                <a:cubicBezTo>
                  <a:pt x="162" y="206"/>
                  <a:pt x="162" y="221"/>
                  <a:pt x="162" y="236"/>
                </a:cubicBezTo>
                <a:cubicBezTo>
                  <a:pt x="162" y="236"/>
                  <a:pt x="162" y="251"/>
                  <a:pt x="176" y="251"/>
                </a:cubicBezTo>
                <a:cubicBezTo>
                  <a:pt x="456" y="251"/>
                  <a:pt x="456" y="251"/>
                  <a:pt x="456" y="251"/>
                </a:cubicBezTo>
                <a:lnTo>
                  <a:pt x="471" y="236"/>
                </a:lnTo>
                <a:cubicBezTo>
                  <a:pt x="471" y="221"/>
                  <a:pt x="456" y="206"/>
                  <a:pt x="456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54"/>
                  <a:pt x="44" y="427"/>
                  <a:pt x="117" y="4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79" y="545"/>
                  <a:pt x="294" y="545"/>
                  <a:pt x="309" y="545"/>
                </a:cubicBezTo>
                <a:cubicBezTo>
                  <a:pt x="485" y="545"/>
                  <a:pt x="633" y="427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94" y="501"/>
                  <a:pt x="265" y="501"/>
                  <a:pt x="250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8" y="427"/>
                  <a:pt x="44" y="354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98"/>
                  <a:pt x="471" y="501"/>
                  <a:pt x="309" y="5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文本框 20">
            <a:extLst>
              <a:ext uri="{FF2B5EF4-FFF2-40B4-BE49-F238E27FC236}">
                <a16:creationId xmlns:a16="http://schemas.microsoft.com/office/drawing/2014/main" xmlns="" id="{34DE8DB6-0B26-4417-9674-4DDA68342576}"/>
              </a:ext>
            </a:extLst>
          </p:cNvPr>
          <p:cNvSpPr txBox="1"/>
          <p:nvPr/>
        </p:nvSpPr>
        <p:spPr>
          <a:xfrm flipH="1">
            <a:off x="5742305" y="5875020"/>
            <a:ext cx="2179955" cy="36830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 WORDS 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ED2E3E9E-FB56-42FA-9C9A-E1CE824F62F4}"/>
              </a:ext>
            </a:extLst>
          </p:cNvPr>
          <p:cNvSpPr/>
          <p:nvPr/>
        </p:nvSpPr>
        <p:spPr>
          <a:xfrm>
            <a:off x="8256905" y="4646930"/>
            <a:ext cx="935355" cy="9353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0">
            <a:extLst>
              <a:ext uri="{FF2B5EF4-FFF2-40B4-BE49-F238E27FC236}">
                <a16:creationId xmlns:a16="http://schemas.microsoft.com/office/drawing/2014/main" xmlns="" id="{4BA56CC2-7662-4DC5-99E6-35E267C6917D}"/>
              </a:ext>
            </a:extLst>
          </p:cNvPr>
          <p:cNvSpPr txBox="1"/>
          <p:nvPr/>
        </p:nvSpPr>
        <p:spPr>
          <a:xfrm flipH="1">
            <a:off x="7661275" y="5894070"/>
            <a:ext cx="2179955" cy="36830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 WORDS 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19685BE0-AB16-4E84-8DB7-42A170BB9A75}"/>
              </a:ext>
            </a:extLst>
          </p:cNvPr>
          <p:cNvSpPr/>
          <p:nvPr/>
        </p:nvSpPr>
        <p:spPr>
          <a:xfrm>
            <a:off x="10186670" y="4655185"/>
            <a:ext cx="935355" cy="9353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0">
            <a:extLst>
              <a:ext uri="{FF2B5EF4-FFF2-40B4-BE49-F238E27FC236}">
                <a16:creationId xmlns:a16="http://schemas.microsoft.com/office/drawing/2014/main" xmlns="" id="{D724018A-44BD-491E-92C9-C43A15F8D7CF}"/>
              </a:ext>
            </a:extLst>
          </p:cNvPr>
          <p:cNvSpPr txBox="1"/>
          <p:nvPr/>
        </p:nvSpPr>
        <p:spPr>
          <a:xfrm flipH="1">
            <a:off x="9601835" y="5902325"/>
            <a:ext cx="2179955" cy="36830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 WORDS </a:t>
            </a:r>
          </a:p>
        </p:txBody>
      </p:sp>
      <p:sp>
        <p:nvSpPr>
          <p:cNvPr id="30" name="Freeform 33">
            <a:extLst>
              <a:ext uri="{FF2B5EF4-FFF2-40B4-BE49-F238E27FC236}">
                <a16:creationId xmlns:a16="http://schemas.microsoft.com/office/drawing/2014/main" xmlns="" id="{AEF38A6F-963E-4BBE-9590-483091512C65}"/>
              </a:ext>
            </a:extLst>
          </p:cNvPr>
          <p:cNvSpPr>
            <a:spLocks noEditPoints="1"/>
          </p:cNvSpPr>
          <p:nvPr/>
        </p:nvSpPr>
        <p:spPr>
          <a:xfrm>
            <a:off x="8446135" y="4848225"/>
            <a:ext cx="556260" cy="494665"/>
          </a:xfrm>
          <a:custGeom>
            <a:avLst/>
            <a:gdLst/>
            <a:ahLst/>
            <a:cxnLst>
              <a:cxn ang="0">
                <a:pos x="474" y="93"/>
              </a:cxn>
              <a:cxn ang="0">
                <a:pos x="259" y="308"/>
              </a:cxn>
              <a:cxn ang="0">
                <a:pos x="474" y="522"/>
              </a:cxn>
              <a:cxn ang="0">
                <a:pos x="688" y="308"/>
              </a:cxn>
              <a:cxn ang="0">
                <a:pos x="474" y="93"/>
              </a:cxn>
              <a:cxn ang="0">
                <a:pos x="474" y="479"/>
              </a:cxn>
              <a:cxn ang="0">
                <a:pos x="474" y="479"/>
              </a:cxn>
              <a:cxn ang="0">
                <a:pos x="303" y="308"/>
              </a:cxn>
              <a:cxn ang="0">
                <a:pos x="474" y="137"/>
              </a:cxn>
              <a:cxn ang="0">
                <a:pos x="645" y="308"/>
              </a:cxn>
              <a:cxn ang="0">
                <a:pos x="474" y="479"/>
              </a:cxn>
              <a:cxn ang="0">
                <a:pos x="942" y="291"/>
              </a:cxn>
              <a:cxn ang="0">
                <a:pos x="942" y="291"/>
              </a:cxn>
              <a:cxn ang="0">
                <a:pos x="474" y="0"/>
              </a:cxn>
              <a:cxn ang="0">
                <a:pos x="5" y="291"/>
              </a:cxn>
              <a:cxn ang="0">
                <a:pos x="5" y="324"/>
              </a:cxn>
              <a:cxn ang="0">
                <a:pos x="474" y="615"/>
              </a:cxn>
              <a:cxn ang="0">
                <a:pos x="942" y="324"/>
              </a:cxn>
              <a:cxn ang="0">
                <a:pos x="942" y="291"/>
              </a:cxn>
              <a:cxn ang="0">
                <a:pos x="474" y="542"/>
              </a:cxn>
              <a:cxn ang="0">
                <a:pos x="474" y="542"/>
              </a:cxn>
              <a:cxn ang="0">
                <a:pos x="79" y="308"/>
              </a:cxn>
              <a:cxn ang="0">
                <a:pos x="474" y="73"/>
              </a:cxn>
              <a:cxn ang="0">
                <a:pos x="869" y="308"/>
              </a:cxn>
              <a:cxn ang="0">
                <a:pos x="474" y="542"/>
              </a:cxn>
              <a:cxn ang="0">
                <a:pos x="556" y="274"/>
              </a:cxn>
              <a:cxn ang="0">
                <a:pos x="556" y="274"/>
              </a:cxn>
              <a:cxn ang="0">
                <a:pos x="474" y="219"/>
              </a:cxn>
              <a:cxn ang="0">
                <a:pos x="452" y="241"/>
              </a:cxn>
              <a:cxn ang="0">
                <a:pos x="474" y="262"/>
              </a:cxn>
              <a:cxn ang="0">
                <a:pos x="515" y="290"/>
              </a:cxn>
              <a:cxn ang="0">
                <a:pos x="516" y="291"/>
              </a:cxn>
              <a:cxn ang="0">
                <a:pos x="519" y="308"/>
              </a:cxn>
              <a:cxn ang="0">
                <a:pos x="491" y="349"/>
              </a:cxn>
              <a:cxn ang="0">
                <a:pos x="490" y="350"/>
              </a:cxn>
              <a:cxn ang="0">
                <a:pos x="457" y="349"/>
              </a:cxn>
              <a:cxn ang="0">
                <a:pos x="457" y="349"/>
              </a:cxn>
              <a:cxn ang="0">
                <a:pos x="428" y="308"/>
              </a:cxn>
              <a:cxn ang="0">
                <a:pos x="407" y="286"/>
              </a:cxn>
              <a:cxn ang="0">
                <a:pos x="385" y="308"/>
              </a:cxn>
              <a:cxn ang="0">
                <a:pos x="411" y="370"/>
              </a:cxn>
              <a:cxn ang="0">
                <a:pos x="440" y="389"/>
              </a:cxn>
              <a:cxn ang="0">
                <a:pos x="507" y="390"/>
              </a:cxn>
              <a:cxn ang="0">
                <a:pos x="508" y="389"/>
              </a:cxn>
              <a:cxn ang="0">
                <a:pos x="537" y="370"/>
              </a:cxn>
              <a:cxn ang="0">
                <a:pos x="562" y="308"/>
              </a:cxn>
              <a:cxn ang="0">
                <a:pos x="556" y="275"/>
              </a:cxn>
              <a:cxn ang="0">
                <a:pos x="556" y="274"/>
              </a:cxn>
            </a:cxnLst>
            <a:rect l="0" t="0" r="0" b="0"/>
            <a:pathLst>
              <a:path w="947" h="615">
                <a:moveTo>
                  <a:pt x="474" y="93"/>
                </a:moveTo>
                <a:cubicBezTo>
                  <a:pt x="356" y="93"/>
                  <a:pt x="259" y="189"/>
                  <a:pt x="259" y="308"/>
                </a:cubicBezTo>
                <a:cubicBezTo>
                  <a:pt x="259" y="425"/>
                  <a:pt x="356" y="522"/>
                  <a:pt x="474" y="522"/>
                </a:cubicBezTo>
                <a:cubicBezTo>
                  <a:pt x="591" y="522"/>
                  <a:pt x="688" y="425"/>
                  <a:pt x="688" y="308"/>
                </a:cubicBezTo>
                <a:cubicBezTo>
                  <a:pt x="688" y="189"/>
                  <a:pt x="591" y="93"/>
                  <a:pt x="474" y="93"/>
                </a:cubicBezTo>
                <a:close/>
                <a:moveTo>
                  <a:pt x="474" y="479"/>
                </a:moveTo>
                <a:cubicBezTo>
                  <a:pt x="474" y="479"/>
                  <a:pt x="474" y="479"/>
                  <a:pt x="474" y="479"/>
                </a:cubicBezTo>
                <a:cubicBezTo>
                  <a:pt x="380" y="479"/>
                  <a:pt x="303" y="402"/>
                  <a:pt x="303" y="308"/>
                </a:cubicBezTo>
                <a:cubicBezTo>
                  <a:pt x="303" y="213"/>
                  <a:pt x="380" y="137"/>
                  <a:pt x="474" y="137"/>
                </a:cubicBezTo>
                <a:cubicBezTo>
                  <a:pt x="568" y="137"/>
                  <a:pt x="645" y="213"/>
                  <a:pt x="645" y="308"/>
                </a:cubicBezTo>
                <a:cubicBezTo>
                  <a:pt x="645" y="402"/>
                  <a:pt x="568" y="479"/>
                  <a:pt x="474" y="479"/>
                </a:cubicBezTo>
                <a:close/>
                <a:moveTo>
                  <a:pt x="942" y="291"/>
                </a:moveTo>
                <a:cubicBezTo>
                  <a:pt x="942" y="291"/>
                  <a:pt x="942" y="291"/>
                  <a:pt x="942" y="291"/>
                </a:cubicBezTo>
                <a:cubicBezTo>
                  <a:pt x="855" y="114"/>
                  <a:pt x="671" y="0"/>
                  <a:pt x="474" y="0"/>
                </a:cubicBezTo>
                <a:cubicBezTo>
                  <a:pt x="276" y="0"/>
                  <a:pt x="93" y="114"/>
                  <a:pt x="5" y="291"/>
                </a:cubicBezTo>
                <a:cubicBezTo>
                  <a:pt x="1" y="301"/>
                  <a:pt x="0" y="313"/>
                  <a:pt x="5" y="324"/>
                </a:cubicBezTo>
                <a:cubicBezTo>
                  <a:pt x="93" y="501"/>
                  <a:pt x="276" y="615"/>
                  <a:pt x="474" y="615"/>
                </a:cubicBezTo>
                <a:cubicBezTo>
                  <a:pt x="671" y="615"/>
                  <a:pt x="855" y="501"/>
                  <a:pt x="942" y="324"/>
                </a:cubicBezTo>
                <a:cubicBezTo>
                  <a:pt x="947" y="314"/>
                  <a:pt x="947" y="302"/>
                  <a:pt x="942" y="291"/>
                </a:cubicBezTo>
                <a:close/>
                <a:moveTo>
                  <a:pt x="474" y="542"/>
                </a:moveTo>
                <a:cubicBezTo>
                  <a:pt x="474" y="542"/>
                  <a:pt x="474" y="542"/>
                  <a:pt x="474" y="542"/>
                </a:cubicBezTo>
                <a:cubicBezTo>
                  <a:pt x="310" y="542"/>
                  <a:pt x="157" y="452"/>
                  <a:pt x="79" y="308"/>
                </a:cubicBezTo>
                <a:cubicBezTo>
                  <a:pt x="157" y="164"/>
                  <a:pt x="310" y="73"/>
                  <a:pt x="474" y="73"/>
                </a:cubicBezTo>
                <a:cubicBezTo>
                  <a:pt x="638" y="73"/>
                  <a:pt x="790" y="164"/>
                  <a:pt x="869" y="308"/>
                </a:cubicBezTo>
                <a:cubicBezTo>
                  <a:pt x="790" y="452"/>
                  <a:pt x="638" y="542"/>
                  <a:pt x="474" y="542"/>
                </a:cubicBezTo>
                <a:close/>
                <a:moveTo>
                  <a:pt x="556" y="274"/>
                </a:moveTo>
                <a:cubicBezTo>
                  <a:pt x="556" y="274"/>
                  <a:pt x="556" y="274"/>
                  <a:pt x="556" y="274"/>
                </a:cubicBezTo>
                <a:cubicBezTo>
                  <a:pt x="542" y="241"/>
                  <a:pt x="509" y="219"/>
                  <a:pt x="474" y="219"/>
                </a:cubicBezTo>
                <a:cubicBezTo>
                  <a:pt x="461" y="219"/>
                  <a:pt x="452" y="229"/>
                  <a:pt x="452" y="241"/>
                </a:cubicBezTo>
                <a:cubicBezTo>
                  <a:pt x="452" y="253"/>
                  <a:pt x="461" y="262"/>
                  <a:pt x="474" y="262"/>
                </a:cubicBezTo>
                <a:cubicBezTo>
                  <a:pt x="492" y="262"/>
                  <a:pt x="509" y="273"/>
                  <a:pt x="515" y="290"/>
                </a:cubicBezTo>
                <a:cubicBezTo>
                  <a:pt x="516" y="291"/>
                  <a:pt x="516" y="291"/>
                  <a:pt x="516" y="291"/>
                </a:cubicBezTo>
                <a:cubicBezTo>
                  <a:pt x="517" y="296"/>
                  <a:pt x="519" y="302"/>
                  <a:pt x="519" y="308"/>
                </a:cubicBezTo>
                <a:cubicBezTo>
                  <a:pt x="519" y="325"/>
                  <a:pt x="508" y="342"/>
                  <a:pt x="491" y="349"/>
                </a:cubicBezTo>
                <a:cubicBezTo>
                  <a:pt x="490" y="350"/>
                  <a:pt x="490" y="350"/>
                  <a:pt x="490" y="350"/>
                </a:cubicBezTo>
                <a:cubicBezTo>
                  <a:pt x="480" y="354"/>
                  <a:pt x="467" y="353"/>
                  <a:pt x="457" y="349"/>
                </a:cubicBezTo>
                <a:cubicBezTo>
                  <a:pt x="457" y="349"/>
                  <a:pt x="457" y="349"/>
                  <a:pt x="457" y="349"/>
                </a:cubicBezTo>
                <a:cubicBezTo>
                  <a:pt x="440" y="342"/>
                  <a:pt x="428" y="325"/>
                  <a:pt x="428" y="308"/>
                </a:cubicBezTo>
                <a:cubicBezTo>
                  <a:pt x="428" y="295"/>
                  <a:pt x="419" y="286"/>
                  <a:pt x="407" y="286"/>
                </a:cubicBezTo>
                <a:cubicBezTo>
                  <a:pt x="395" y="286"/>
                  <a:pt x="385" y="295"/>
                  <a:pt x="385" y="308"/>
                </a:cubicBezTo>
                <a:cubicBezTo>
                  <a:pt x="385" y="331"/>
                  <a:pt x="395" y="354"/>
                  <a:pt x="411" y="370"/>
                </a:cubicBezTo>
                <a:cubicBezTo>
                  <a:pt x="419" y="378"/>
                  <a:pt x="429" y="385"/>
                  <a:pt x="440" y="389"/>
                </a:cubicBezTo>
                <a:cubicBezTo>
                  <a:pt x="461" y="398"/>
                  <a:pt x="485" y="398"/>
                  <a:pt x="507" y="390"/>
                </a:cubicBezTo>
                <a:cubicBezTo>
                  <a:pt x="508" y="389"/>
                  <a:pt x="508" y="389"/>
                  <a:pt x="508" y="389"/>
                </a:cubicBezTo>
                <a:cubicBezTo>
                  <a:pt x="518" y="385"/>
                  <a:pt x="528" y="378"/>
                  <a:pt x="537" y="370"/>
                </a:cubicBezTo>
                <a:cubicBezTo>
                  <a:pt x="553" y="354"/>
                  <a:pt x="562" y="331"/>
                  <a:pt x="562" y="308"/>
                </a:cubicBezTo>
                <a:cubicBezTo>
                  <a:pt x="562" y="297"/>
                  <a:pt x="560" y="285"/>
                  <a:pt x="556" y="275"/>
                </a:cubicBezTo>
                <a:cubicBezTo>
                  <a:pt x="556" y="274"/>
                  <a:pt x="556" y="274"/>
                  <a:pt x="556" y="27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1" name="组合 17">
            <a:extLst>
              <a:ext uri="{FF2B5EF4-FFF2-40B4-BE49-F238E27FC236}">
                <a16:creationId xmlns:a16="http://schemas.microsoft.com/office/drawing/2014/main" xmlns="" id="{E7C136DF-32F4-4B66-A9F2-510233B35C91}"/>
              </a:ext>
            </a:extLst>
          </p:cNvPr>
          <p:cNvGrpSpPr/>
          <p:nvPr/>
        </p:nvGrpSpPr>
        <p:grpSpPr>
          <a:xfrm>
            <a:off x="10501630" y="4852670"/>
            <a:ext cx="332105" cy="541020"/>
            <a:chOff x="0" y="0"/>
            <a:chExt cx="1787525" cy="2432051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xmlns="" id="{C1CFB877-96E4-4C04-B2C5-D27BB1F1D42E}"/>
                </a:ext>
              </a:extLst>
            </p:cNvPr>
            <p:cNvSpPr/>
            <p:nvPr/>
          </p:nvSpPr>
          <p:spPr>
            <a:xfrm>
              <a:off x="933450" y="338138"/>
              <a:ext cx="854075" cy="2093913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191" y="0"/>
                </a:cxn>
                <a:cxn ang="0">
                  <a:pos x="187" y="24"/>
                </a:cxn>
                <a:cxn ang="0">
                  <a:pos x="179" y="48"/>
                </a:cxn>
                <a:cxn ang="0">
                  <a:pos x="179" y="48"/>
                </a:cxn>
                <a:cxn ang="0">
                  <a:pos x="158" y="91"/>
                </a:cxn>
                <a:cxn ang="0">
                  <a:pos x="120" y="168"/>
                </a:cxn>
                <a:cxn ang="0">
                  <a:pos x="0" y="393"/>
                </a:cxn>
                <a:cxn ang="0">
                  <a:pos x="0" y="393"/>
                </a:cxn>
                <a:cxn ang="0">
                  <a:pos x="167" y="701"/>
                </a:cxn>
                <a:cxn ang="0">
                  <a:pos x="254" y="857"/>
                </a:cxn>
                <a:cxn ang="0">
                  <a:pos x="337" y="1005"/>
                </a:cxn>
                <a:cxn ang="0">
                  <a:pos x="410" y="1133"/>
                </a:cxn>
                <a:cxn ang="0">
                  <a:pos x="471" y="1234"/>
                </a:cxn>
                <a:cxn ang="0">
                  <a:pos x="495" y="1271"/>
                </a:cxn>
                <a:cxn ang="0">
                  <a:pos x="515" y="1299"/>
                </a:cxn>
                <a:cxn ang="0">
                  <a:pos x="527" y="1315"/>
                </a:cxn>
                <a:cxn ang="0">
                  <a:pos x="534" y="1319"/>
                </a:cxn>
                <a:cxn ang="0">
                  <a:pos x="536" y="1319"/>
                </a:cxn>
                <a:cxn ang="0">
                  <a:pos x="536" y="1319"/>
                </a:cxn>
                <a:cxn ang="0">
                  <a:pos x="538" y="1315"/>
                </a:cxn>
                <a:cxn ang="0">
                  <a:pos x="538" y="1307"/>
                </a:cxn>
                <a:cxn ang="0">
                  <a:pos x="534" y="1273"/>
                </a:cxn>
                <a:cxn ang="0">
                  <a:pos x="523" y="1222"/>
                </a:cxn>
                <a:cxn ang="0">
                  <a:pos x="507" y="1155"/>
                </a:cxn>
                <a:cxn ang="0">
                  <a:pos x="465" y="985"/>
                </a:cxn>
                <a:cxn ang="0">
                  <a:pos x="412" y="778"/>
                </a:cxn>
                <a:cxn ang="0">
                  <a:pos x="351" y="559"/>
                </a:cxn>
                <a:cxn ang="0">
                  <a:pos x="290" y="342"/>
                </a:cxn>
                <a:cxn ang="0">
                  <a:pos x="235" y="150"/>
                </a:cxn>
                <a:cxn ang="0">
                  <a:pos x="191" y="0"/>
                </a:cxn>
                <a:cxn ang="0">
                  <a:pos x="191" y="0"/>
                </a:cxn>
              </a:cxnLst>
              <a:rect l="0" t="0" r="0" b="0"/>
              <a:pathLst>
                <a:path w="538" h="1319">
                  <a:moveTo>
                    <a:pt x="191" y="0"/>
                  </a:moveTo>
                  <a:lnTo>
                    <a:pt x="191" y="0"/>
                  </a:lnTo>
                  <a:lnTo>
                    <a:pt x="187" y="24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58" y="91"/>
                  </a:lnTo>
                  <a:lnTo>
                    <a:pt x="120" y="168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167" y="701"/>
                  </a:lnTo>
                  <a:lnTo>
                    <a:pt x="254" y="857"/>
                  </a:lnTo>
                  <a:lnTo>
                    <a:pt x="337" y="1005"/>
                  </a:lnTo>
                  <a:lnTo>
                    <a:pt x="410" y="1133"/>
                  </a:lnTo>
                  <a:lnTo>
                    <a:pt x="471" y="1234"/>
                  </a:lnTo>
                  <a:lnTo>
                    <a:pt x="495" y="1271"/>
                  </a:lnTo>
                  <a:lnTo>
                    <a:pt x="515" y="1299"/>
                  </a:lnTo>
                  <a:lnTo>
                    <a:pt x="527" y="1315"/>
                  </a:lnTo>
                  <a:lnTo>
                    <a:pt x="534" y="1319"/>
                  </a:lnTo>
                  <a:lnTo>
                    <a:pt x="536" y="1319"/>
                  </a:lnTo>
                  <a:lnTo>
                    <a:pt x="536" y="1319"/>
                  </a:lnTo>
                  <a:lnTo>
                    <a:pt x="538" y="1315"/>
                  </a:lnTo>
                  <a:lnTo>
                    <a:pt x="538" y="1307"/>
                  </a:lnTo>
                  <a:lnTo>
                    <a:pt x="534" y="1273"/>
                  </a:lnTo>
                  <a:lnTo>
                    <a:pt x="523" y="1222"/>
                  </a:lnTo>
                  <a:lnTo>
                    <a:pt x="507" y="1155"/>
                  </a:lnTo>
                  <a:lnTo>
                    <a:pt x="465" y="985"/>
                  </a:lnTo>
                  <a:lnTo>
                    <a:pt x="412" y="778"/>
                  </a:lnTo>
                  <a:lnTo>
                    <a:pt x="351" y="559"/>
                  </a:lnTo>
                  <a:lnTo>
                    <a:pt x="290" y="342"/>
                  </a:lnTo>
                  <a:lnTo>
                    <a:pt x="235" y="150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xmlns="" id="{8FD424C9-F951-4CE4-809A-86A6BEBD1A0D}"/>
                </a:ext>
              </a:extLst>
            </p:cNvPr>
            <p:cNvSpPr/>
            <p:nvPr/>
          </p:nvSpPr>
          <p:spPr>
            <a:xfrm>
              <a:off x="0" y="0"/>
              <a:ext cx="1165225" cy="2432050"/>
            </a:xfrm>
            <a:custGeom>
              <a:avLst/>
              <a:gdLst/>
              <a:ahLst/>
              <a:cxnLst>
                <a:cxn ang="0">
                  <a:pos x="621" y="12"/>
                </a:cxn>
                <a:cxn ang="0">
                  <a:pos x="566" y="0"/>
                </a:cxn>
                <a:cxn ang="0">
                  <a:pos x="566" y="87"/>
                </a:cxn>
                <a:cxn ang="0">
                  <a:pos x="596" y="99"/>
                </a:cxn>
                <a:cxn ang="0">
                  <a:pos x="619" y="121"/>
                </a:cxn>
                <a:cxn ang="0">
                  <a:pos x="635" y="148"/>
                </a:cxn>
                <a:cxn ang="0">
                  <a:pos x="641" y="180"/>
                </a:cxn>
                <a:cxn ang="0">
                  <a:pos x="639" y="200"/>
                </a:cxn>
                <a:cxn ang="0">
                  <a:pos x="625" y="233"/>
                </a:cxn>
                <a:cxn ang="0">
                  <a:pos x="598" y="259"/>
                </a:cxn>
                <a:cxn ang="0">
                  <a:pos x="566" y="273"/>
                </a:cxn>
                <a:cxn ang="0">
                  <a:pos x="546" y="275"/>
                </a:cxn>
                <a:cxn ang="0">
                  <a:pos x="509" y="267"/>
                </a:cxn>
                <a:cxn ang="0">
                  <a:pos x="479" y="247"/>
                </a:cxn>
                <a:cxn ang="0">
                  <a:pos x="459" y="217"/>
                </a:cxn>
                <a:cxn ang="0">
                  <a:pos x="450" y="180"/>
                </a:cxn>
                <a:cxn ang="0">
                  <a:pos x="452" y="164"/>
                </a:cxn>
                <a:cxn ang="0">
                  <a:pos x="463" y="133"/>
                </a:cxn>
                <a:cxn ang="0">
                  <a:pos x="483" y="109"/>
                </a:cxn>
                <a:cxn ang="0">
                  <a:pos x="509" y="93"/>
                </a:cxn>
                <a:cxn ang="0">
                  <a:pos x="525" y="0"/>
                </a:cxn>
                <a:cxn ang="0">
                  <a:pos x="503" y="6"/>
                </a:cxn>
                <a:cxn ang="0">
                  <a:pos x="459" y="24"/>
                </a:cxn>
                <a:cxn ang="0">
                  <a:pos x="420" y="52"/>
                </a:cxn>
                <a:cxn ang="0">
                  <a:pos x="392" y="91"/>
                </a:cxn>
                <a:cxn ang="0">
                  <a:pos x="379" y="113"/>
                </a:cxn>
                <a:cxn ang="0">
                  <a:pos x="351" y="200"/>
                </a:cxn>
                <a:cxn ang="0">
                  <a:pos x="236" y="600"/>
                </a:cxn>
                <a:cxn ang="0">
                  <a:pos x="98" y="1103"/>
                </a:cxn>
                <a:cxn ang="0">
                  <a:pos x="23" y="1405"/>
                </a:cxn>
                <a:cxn ang="0">
                  <a:pos x="0" y="1516"/>
                </a:cxn>
                <a:cxn ang="0">
                  <a:pos x="2" y="1532"/>
                </a:cxn>
                <a:cxn ang="0">
                  <a:pos x="4" y="1532"/>
                </a:cxn>
                <a:cxn ang="0">
                  <a:pos x="17" y="1522"/>
                </a:cxn>
                <a:cxn ang="0">
                  <a:pos x="79" y="1429"/>
                </a:cxn>
                <a:cxn ang="0">
                  <a:pos x="236" y="1159"/>
                </a:cxn>
                <a:cxn ang="0">
                  <a:pos x="487" y="703"/>
                </a:cxn>
                <a:cxn ang="0">
                  <a:pos x="682" y="334"/>
                </a:cxn>
                <a:cxn ang="0">
                  <a:pos x="722" y="251"/>
                </a:cxn>
                <a:cxn ang="0">
                  <a:pos x="728" y="235"/>
                </a:cxn>
                <a:cxn ang="0">
                  <a:pos x="734" y="198"/>
                </a:cxn>
                <a:cxn ang="0">
                  <a:pos x="734" y="162"/>
                </a:cxn>
                <a:cxn ang="0">
                  <a:pos x="726" y="127"/>
                </a:cxn>
                <a:cxn ang="0">
                  <a:pos x="712" y="95"/>
                </a:cxn>
                <a:cxn ang="0">
                  <a:pos x="694" y="65"/>
                </a:cxn>
                <a:cxn ang="0">
                  <a:pos x="667" y="40"/>
                </a:cxn>
                <a:cxn ang="0">
                  <a:pos x="637" y="20"/>
                </a:cxn>
                <a:cxn ang="0">
                  <a:pos x="621" y="12"/>
                </a:cxn>
              </a:cxnLst>
              <a:rect l="0" t="0" r="0" b="0"/>
              <a:pathLst>
                <a:path w="734" h="1532">
                  <a:moveTo>
                    <a:pt x="621" y="12"/>
                  </a:moveTo>
                  <a:lnTo>
                    <a:pt x="621" y="12"/>
                  </a:lnTo>
                  <a:lnTo>
                    <a:pt x="592" y="4"/>
                  </a:lnTo>
                  <a:lnTo>
                    <a:pt x="566" y="0"/>
                  </a:lnTo>
                  <a:lnTo>
                    <a:pt x="566" y="87"/>
                  </a:lnTo>
                  <a:lnTo>
                    <a:pt x="566" y="87"/>
                  </a:lnTo>
                  <a:lnTo>
                    <a:pt x="582" y="93"/>
                  </a:lnTo>
                  <a:lnTo>
                    <a:pt x="596" y="99"/>
                  </a:lnTo>
                  <a:lnTo>
                    <a:pt x="609" y="109"/>
                  </a:lnTo>
                  <a:lnTo>
                    <a:pt x="619" y="121"/>
                  </a:lnTo>
                  <a:lnTo>
                    <a:pt x="629" y="133"/>
                  </a:lnTo>
                  <a:lnTo>
                    <a:pt x="635" y="148"/>
                  </a:lnTo>
                  <a:lnTo>
                    <a:pt x="639" y="164"/>
                  </a:lnTo>
                  <a:lnTo>
                    <a:pt x="641" y="180"/>
                  </a:lnTo>
                  <a:lnTo>
                    <a:pt x="641" y="180"/>
                  </a:lnTo>
                  <a:lnTo>
                    <a:pt x="639" y="200"/>
                  </a:lnTo>
                  <a:lnTo>
                    <a:pt x="633" y="217"/>
                  </a:lnTo>
                  <a:lnTo>
                    <a:pt x="625" y="233"/>
                  </a:lnTo>
                  <a:lnTo>
                    <a:pt x="613" y="247"/>
                  </a:lnTo>
                  <a:lnTo>
                    <a:pt x="598" y="259"/>
                  </a:lnTo>
                  <a:lnTo>
                    <a:pt x="582" y="267"/>
                  </a:lnTo>
                  <a:lnTo>
                    <a:pt x="566" y="273"/>
                  </a:lnTo>
                  <a:lnTo>
                    <a:pt x="546" y="275"/>
                  </a:lnTo>
                  <a:lnTo>
                    <a:pt x="546" y="275"/>
                  </a:lnTo>
                  <a:lnTo>
                    <a:pt x="527" y="273"/>
                  </a:lnTo>
                  <a:lnTo>
                    <a:pt x="509" y="267"/>
                  </a:lnTo>
                  <a:lnTo>
                    <a:pt x="493" y="259"/>
                  </a:lnTo>
                  <a:lnTo>
                    <a:pt x="479" y="247"/>
                  </a:lnTo>
                  <a:lnTo>
                    <a:pt x="467" y="233"/>
                  </a:lnTo>
                  <a:lnTo>
                    <a:pt x="459" y="217"/>
                  </a:lnTo>
                  <a:lnTo>
                    <a:pt x="452" y="200"/>
                  </a:lnTo>
                  <a:lnTo>
                    <a:pt x="450" y="180"/>
                  </a:lnTo>
                  <a:lnTo>
                    <a:pt x="450" y="180"/>
                  </a:lnTo>
                  <a:lnTo>
                    <a:pt x="452" y="164"/>
                  </a:lnTo>
                  <a:lnTo>
                    <a:pt x="457" y="148"/>
                  </a:lnTo>
                  <a:lnTo>
                    <a:pt x="463" y="133"/>
                  </a:lnTo>
                  <a:lnTo>
                    <a:pt x="473" y="121"/>
                  </a:lnTo>
                  <a:lnTo>
                    <a:pt x="483" y="109"/>
                  </a:lnTo>
                  <a:lnTo>
                    <a:pt x="495" y="99"/>
                  </a:lnTo>
                  <a:lnTo>
                    <a:pt x="509" y="93"/>
                  </a:lnTo>
                  <a:lnTo>
                    <a:pt x="525" y="87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03" y="6"/>
                  </a:lnTo>
                  <a:lnTo>
                    <a:pt x="481" y="12"/>
                  </a:lnTo>
                  <a:lnTo>
                    <a:pt x="459" y="24"/>
                  </a:lnTo>
                  <a:lnTo>
                    <a:pt x="438" y="36"/>
                  </a:lnTo>
                  <a:lnTo>
                    <a:pt x="420" y="52"/>
                  </a:lnTo>
                  <a:lnTo>
                    <a:pt x="404" y="71"/>
                  </a:lnTo>
                  <a:lnTo>
                    <a:pt x="392" y="91"/>
                  </a:lnTo>
                  <a:lnTo>
                    <a:pt x="379" y="113"/>
                  </a:lnTo>
                  <a:lnTo>
                    <a:pt x="379" y="113"/>
                  </a:lnTo>
                  <a:lnTo>
                    <a:pt x="369" y="144"/>
                  </a:lnTo>
                  <a:lnTo>
                    <a:pt x="351" y="200"/>
                  </a:lnTo>
                  <a:lnTo>
                    <a:pt x="300" y="373"/>
                  </a:lnTo>
                  <a:lnTo>
                    <a:pt x="236" y="600"/>
                  </a:lnTo>
                  <a:lnTo>
                    <a:pt x="165" y="853"/>
                  </a:lnTo>
                  <a:lnTo>
                    <a:pt x="98" y="1103"/>
                  </a:lnTo>
                  <a:lnTo>
                    <a:pt x="43" y="1320"/>
                  </a:lnTo>
                  <a:lnTo>
                    <a:pt x="23" y="1405"/>
                  </a:lnTo>
                  <a:lnTo>
                    <a:pt x="8" y="1472"/>
                  </a:lnTo>
                  <a:lnTo>
                    <a:pt x="0" y="1516"/>
                  </a:lnTo>
                  <a:lnTo>
                    <a:pt x="0" y="1528"/>
                  </a:lnTo>
                  <a:lnTo>
                    <a:pt x="2" y="1532"/>
                  </a:lnTo>
                  <a:lnTo>
                    <a:pt x="2" y="1532"/>
                  </a:lnTo>
                  <a:lnTo>
                    <a:pt x="4" y="1532"/>
                  </a:lnTo>
                  <a:lnTo>
                    <a:pt x="8" y="1530"/>
                  </a:lnTo>
                  <a:lnTo>
                    <a:pt x="17" y="1522"/>
                  </a:lnTo>
                  <a:lnTo>
                    <a:pt x="43" y="1486"/>
                  </a:lnTo>
                  <a:lnTo>
                    <a:pt x="79" y="1429"/>
                  </a:lnTo>
                  <a:lnTo>
                    <a:pt x="124" y="1352"/>
                  </a:lnTo>
                  <a:lnTo>
                    <a:pt x="236" y="1159"/>
                  </a:lnTo>
                  <a:lnTo>
                    <a:pt x="361" y="932"/>
                  </a:lnTo>
                  <a:lnTo>
                    <a:pt x="487" y="703"/>
                  </a:lnTo>
                  <a:lnTo>
                    <a:pt x="598" y="494"/>
                  </a:lnTo>
                  <a:lnTo>
                    <a:pt x="682" y="334"/>
                  </a:lnTo>
                  <a:lnTo>
                    <a:pt x="708" y="281"/>
                  </a:lnTo>
                  <a:lnTo>
                    <a:pt x="722" y="251"/>
                  </a:lnTo>
                  <a:lnTo>
                    <a:pt x="722" y="251"/>
                  </a:lnTo>
                  <a:lnTo>
                    <a:pt x="728" y="235"/>
                  </a:lnTo>
                  <a:lnTo>
                    <a:pt x="732" y="217"/>
                  </a:lnTo>
                  <a:lnTo>
                    <a:pt x="734" y="198"/>
                  </a:lnTo>
                  <a:lnTo>
                    <a:pt x="734" y="180"/>
                  </a:lnTo>
                  <a:lnTo>
                    <a:pt x="734" y="162"/>
                  </a:lnTo>
                  <a:lnTo>
                    <a:pt x="730" y="144"/>
                  </a:lnTo>
                  <a:lnTo>
                    <a:pt x="726" y="127"/>
                  </a:lnTo>
                  <a:lnTo>
                    <a:pt x="720" y="111"/>
                  </a:lnTo>
                  <a:lnTo>
                    <a:pt x="712" y="95"/>
                  </a:lnTo>
                  <a:lnTo>
                    <a:pt x="704" y="79"/>
                  </a:lnTo>
                  <a:lnTo>
                    <a:pt x="694" y="65"/>
                  </a:lnTo>
                  <a:lnTo>
                    <a:pt x="682" y="52"/>
                  </a:lnTo>
                  <a:lnTo>
                    <a:pt x="667" y="40"/>
                  </a:lnTo>
                  <a:lnTo>
                    <a:pt x="653" y="30"/>
                  </a:lnTo>
                  <a:lnTo>
                    <a:pt x="637" y="20"/>
                  </a:lnTo>
                  <a:lnTo>
                    <a:pt x="621" y="12"/>
                  </a:lnTo>
                  <a:lnTo>
                    <a:pt x="6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70231A8-1198-4F18-A1CF-27C585476DC8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社会环境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9225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2AC102C-F86F-471A-9091-57C687D226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1"/>
          <a:stretch/>
        </p:blipFill>
        <p:spPr>
          <a:xfrm flipH="1">
            <a:off x="3583774" y="0"/>
            <a:ext cx="8608226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B40DB92-254D-4DBA-B6F2-8582459D54D1}"/>
              </a:ext>
            </a:extLst>
          </p:cNvPr>
          <p:cNvSpPr/>
          <p:nvPr/>
        </p:nvSpPr>
        <p:spPr>
          <a:xfrm flipV="1">
            <a:off x="-1" y="0"/>
            <a:ext cx="521969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F21D8CC-86DB-4E0B-A9FC-8307A3A41B5C}"/>
              </a:ext>
            </a:extLst>
          </p:cNvPr>
          <p:cNvSpPr txBox="1"/>
          <p:nvPr/>
        </p:nvSpPr>
        <p:spPr>
          <a:xfrm>
            <a:off x="452335" y="3121818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职业决策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4387804-226F-4B25-BE22-CC2BD630DF6C}"/>
              </a:ext>
            </a:extLst>
          </p:cNvPr>
          <p:cNvSpPr/>
          <p:nvPr/>
        </p:nvSpPr>
        <p:spPr>
          <a:xfrm>
            <a:off x="452335" y="4538544"/>
            <a:ext cx="4279899" cy="1803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职业定位有三层含义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一、确定自己你是谁，你适合做什么工作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二、告诉别人你是谁，你擅长做什么工作。</a:t>
            </a: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三、根据自己的爱好、特长、能力以及个性将自己放在一个合适的工作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的岗位上。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550A5B2-ECF7-4CAC-B537-6F1F2E7B5E97}"/>
              </a:ext>
            </a:extLst>
          </p:cNvPr>
          <p:cNvSpPr txBox="1"/>
          <p:nvPr/>
        </p:nvSpPr>
        <p:spPr>
          <a:xfrm>
            <a:off x="452335" y="2226450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3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B5A3B38-18CD-4D4C-BA40-9ECED14B09FA}"/>
              </a:ext>
            </a:extLst>
          </p:cNvPr>
          <p:cNvGrpSpPr/>
          <p:nvPr/>
        </p:nvGrpSpPr>
        <p:grpSpPr>
          <a:xfrm>
            <a:off x="419099" y="4379536"/>
            <a:ext cx="4313137" cy="2108200"/>
            <a:chOff x="419099" y="4506536"/>
            <a:chExt cx="4313137" cy="2108200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541D97A-D24E-4631-B411-DE7EED400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335" y="45065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ED9E9530-8CCD-4186-A3A7-A2BA67444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099" y="66147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9405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F15C716F-F8A1-4878-9795-28FFE6231F5C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1">
            <a:extLst>
              <a:ext uri="{FF2B5EF4-FFF2-40B4-BE49-F238E27FC236}">
                <a16:creationId xmlns:a16="http://schemas.microsoft.com/office/drawing/2014/main" xmlns="" id="{A9956A32-0BB7-4E5F-8F94-C13060F1EF7B}"/>
              </a:ext>
            </a:extLst>
          </p:cNvPr>
          <p:cNvSpPr/>
          <p:nvPr/>
        </p:nvSpPr>
        <p:spPr>
          <a:xfrm>
            <a:off x="762000" y="1290638"/>
            <a:ext cx="1779588" cy="17795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9" name="圆角矩形 2">
            <a:extLst>
              <a:ext uri="{FF2B5EF4-FFF2-40B4-BE49-F238E27FC236}">
                <a16:creationId xmlns:a16="http://schemas.microsoft.com/office/drawing/2014/main" xmlns="" id="{B4E772B1-5B57-45FE-A822-2BFEE0D8EC93}"/>
              </a:ext>
            </a:extLst>
          </p:cNvPr>
          <p:cNvSpPr/>
          <p:nvPr/>
        </p:nvSpPr>
        <p:spPr>
          <a:xfrm>
            <a:off x="3719513" y="1290638"/>
            <a:ext cx="1779588" cy="1779588"/>
          </a:xfrm>
          <a:prstGeom prst="round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0" name="圆角矩形 3">
            <a:extLst>
              <a:ext uri="{FF2B5EF4-FFF2-40B4-BE49-F238E27FC236}">
                <a16:creationId xmlns:a16="http://schemas.microsoft.com/office/drawing/2014/main" xmlns="" id="{FA455485-0278-4EFC-95CC-2C1DA519234D}"/>
              </a:ext>
            </a:extLst>
          </p:cNvPr>
          <p:cNvSpPr/>
          <p:nvPr/>
        </p:nvSpPr>
        <p:spPr>
          <a:xfrm>
            <a:off x="6677025" y="1290638"/>
            <a:ext cx="1778000" cy="17795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1" name="圆角矩形 27">
            <a:extLst>
              <a:ext uri="{FF2B5EF4-FFF2-40B4-BE49-F238E27FC236}">
                <a16:creationId xmlns:a16="http://schemas.microsoft.com/office/drawing/2014/main" xmlns="" id="{CDA6E58D-7900-4FCE-A198-21AC6F10F44C}"/>
              </a:ext>
            </a:extLst>
          </p:cNvPr>
          <p:cNvSpPr/>
          <p:nvPr/>
        </p:nvSpPr>
        <p:spPr>
          <a:xfrm>
            <a:off x="9632950" y="1290638"/>
            <a:ext cx="1779588" cy="1779588"/>
          </a:xfrm>
          <a:prstGeom prst="round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2" name="文本框 20">
            <a:extLst>
              <a:ext uri="{FF2B5EF4-FFF2-40B4-BE49-F238E27FC236}">
                <a16:creationId xmlns:a16="http://schemas.microsoft.com/office/drawing/2014/main" xmlns="" id="{20188D4C-6DDD-4A65-81AB-F8294067EB19}"/>
              </a:ext>
            </a:extLst>
          </p:cNvPr>
          <p:cNvSpPr txBox="1"/>
          <p:nvPr/>
        </p:nvSpPr>
        <p:spPr>
          <a:xfrm flipH="1">
            <a:off x="1071563" y="1565275"/>
            <a:ext cx="1127125" cy="1323439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S</a:t>
            </a:r>
            <a:r>
              <a:rPr lang="zh-CN" altLang="en-US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3" name="文本框 20">
            <a:extLst>
              <a:ext uri="{FF2B5EF4-FFF2-40B4-BE49-F238E27FC236}">
                <a16:creationId xmlns:a16="http://schemas.microsoft.com/office/drawing/2014/main" xmlns="" id="{60DDB84E-04EF-4AA8-A16B-92321815CA48}"/>
              </a:ext>
            </a:extLst>
          </p:cNvPr>
          <p:cNvSpPr txBox="1"/>
          <p:nvPr/>
        </p:nvSpPr>
        <p:spPr>
          <a:xfrm flipH="1">
            <a:off x="638175" y="3189288"/>
            <a:ext cx="1993900" cy="40011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2">
            <a:extLst>
              <a:ext uri="{FF2B5EF4-FFF2-40B4-BE49-F238E27FC236}">
                <a16:creationId xmlns:a16="http://schemas.microsoft.com/office/drawing/2014/main" xmlns="" id="{494E6075-FCBF-4926-93BA-17EBAC94EC71}"/>
              </a:ext>
            </a:extLst>
          </p:cNvPr>
          <p:cNvSpPr txBox="1"/>
          <p:nvPr/>
        </p:nvSpPr>
        <p:spPr>
          <a:xfrm flipH="1">
            <a:off x="449263" y="3767138"/>
            <a:ext cx="2371725" cy="202555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xmlns="" id="{A3318989-9FF0-4266-A0FE-36B521BAF1BA}"/>
              </a:ext>
            </a:extLst>
          </p:cNvPr>
          <p:cNvCxnSpPr/>
          <p:nvPr/>
        </p:nvCxnSpPr>
        <p:spPr>
          <a:xfrm>
            <a:off x="519113" y="3689352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20">
            <a:extLst>
              <a:ext uri="{FF2B5EF4-FFF2-40B4-BE49-F238E27FC236}">
                <a16:creationId xmlns:a16="http://schemas.microsoft.com/office/drawing/2014/main" xmlns="" id="{3D35BD1C-AC02-44D1-BA94-B16BC26D2AC4}"/>
              </a:ext>
            </a:extLst>
          </p:cNvPr>
          <p:cNvSpPr txBox="1"/>
          <p:nvPr/>
        </p:nvSpPr>
        <p:spPr>
          <a:xfrm flipH="1">
            <a:off x="4044950" y="1565275"/>
            <a:ext cx="1127125" cy="1323439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</a:t>
            </a:r>
            <a:r>
              <a:rPr lang="zh-CN" altLang="en-US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7" name="文本框 20">
            <a:extLst>
              <a:ext uri="{FF2B5EF4-FFF2-40B4-BE49-F238E27FC236}">
                <a16:creationId xmlns:a16="http://schemas.microsoft.com/office/drawing/2014/main" xmlns="" id="{10AB160C-FCE3-4B1C-AEA0-B988B012A991}"/>
              </a:ext>
            </a:extLst>
          </p:cNvPr>
          <p:cNvSpPr txBox="1"/>
          <p:nvPr/>
        </p:nvSpPr>
        <p:spPr>
          <a:xfrm flipH="1">
            <a:off x="3609975" y="3189288"/>
            <a:ext cx="1995488" cy="40011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22">
            <a:extLst>
              <a:ext uri="{FF2B5EF4-FFF2-40B4-BE49-F238E27FC236}">
                <a16:creationId xmlns:a16="http://schemas.microsoft.com/office/drawing/2014/main" xmlns="" id="{0EB1E84D-0457-4BE1-8272-A978801F0936}"/>
              </a:ext>
            </a:extLst>
          </p:cNvPr>
          <p:cNvSpPr txBox="1"/>
          <p:nvPr/>
        </p:nvSpPr>
        <p:spPr>
          <a:xfrm flipH="1">
            <a:off x="3422650" y="3767138"/>
            <a:ext cx="2371725" cy="202555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xmlns="" id="{3F67FC36-5AD1-49C3-8B78-9811501CAA1C}"/>
              </a:ext>
            </a:extLst>
          </p:cNvPr>
          <p:cNvCxnSpPr/>
          <p:nvPr/>
        </p:nvCxnSpPr>
        <p:spPr>
          <a:xfrm>
            <a:off x="3492500" y="3689352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20">
            <a:extLst>
              <a:ext uri="{FF2B5EF4-FFF2-40B4-BE49-F238E27FC236}">
                <a16:creationId xmlns:a16="http://schemas.microsoft.com/office/drawing/2014/main" xmlns="" id="{1566C0B8-B948-4B74-AF36-6ECA65AD2DEC}"/>
              </a:ext>
            </a:extLst>
          </p:cNvPr>
          <p:cNvSpPr txBox="1"/>
          <p:nvPr/>
        </p:nvSpPr>
        <p:spPr>
          <a:xfrm flipH="1">
            <a:off x="7016750" y="1565275"/>
            <a:ext cx="1128713" cy="1323439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en-US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O</a:t>
            </a:r>
          </a:p>
        </p:txBody>
      </p:sp>
      <p:sp>
        <p:nvSpPr>
          <p:cNvPr id="81" name="文本框 20">
            <a:extLst>
              <a:ext uri="{FF2B5EF4-FFF2-40B4-BE49-F238E27FC236}">
                <a16:creationId xmlns:a16="http://schemas.microsoft.com/office/drawing/2014/main" xmlns="" id="{A0654940-6245-4238-825F-325D5B0B5BA0}"/>
              </a:ext>
            </a:extLst>
          </p:cNvPr>
          <p:cNvSpPr txBox="1"/>
          <p:nvPr/>
        </p:nvSpPr>
        <p:spPr>
          <a:xfrm flipH="1">
            <a:off x="6583363" y="3189288"/>
            <a:ext cx="1995487" cy="40011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机会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22">
            <a:extLst>
              <a:ext uri="{FF2B5EF4-FFF2-40B4-BE49-F238E27FC236}">
                <a16:creationId xmlns:a16="http://schemas.microsoft.com/office/drawing/2014/main" xmlns="" id="{729FC64E-5106-48BE-9D22-D74EC9A8C8AC}"/>
              </a:ext>
            </a:extLst>
          </p:cNvPr>
          <p:cNvSpPr txBox="1"/>
          <p:nvPr/>
        </p:nvSpPr>
        <p:spPr>
          <a:xfrm flipH="1">
            <a:off x="6396038" y="3767138"/>
            <a:ext cx="2371725" cy="202555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xmlns="" id="{0950464B-CC8C-4633-A74F-DAC9367592DE}"/>
              </a:ext>
            </a:extLst>
          </p:cNvPr>
          <p:cNvCxnSpPr/>
          <p:nvPr/>
        </p:nvCxnSpPr>
        <p:spPr>
          <a:xfrm>
            <a:off x="6465888" y="3689352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20">
            <a:extLst>
              <a:ext uri="{FF2B5EF4-FFF2-40B4-BE49-F238E27FC236}">
                <a16:creationId xmlns:a16="http://schemas.microsoft.com/office/drawing/2014/main" xmlns="" id="{5B8F4AFA-AE3C-42D1-A5F7-6964F47F11F8}"/>
              </a:ext>
            </a:extLst>
          </p:cNvPr>
          <p:cNvSpPr txBox="1"/>
          <p:nvPr/>
        </p:nvSpPr>
        <p:spPr>
          <a:xfrm flipH="1">
            <a:off x="9990138" y="1565275"/>
            <a:ext cx="1128712" cy="1323439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T</a:t>
            </a:r>
            <a:r>
              <a:rPr lang="zh-CN" altLang="en-US" sz="800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85" name="文本框 20">
            <a:extLst>
              <a:ext uri="{FF2B5EF4-FFF2-40B4-BE49-F238E27FC236}">
                <a16:creationId xmlns:a16="http://schemas.microsoft.com/office/drawing/2014/main" xmlns="" id="{C2C32126-54F8-4270-BDF0-38EE15E29E6A}"/>
              </a:ext>
            </a:extLst>
          </p:cNvPr>
          <p:cNvSpPr txBox="1"/>
          <p:nvPr/>
        </p:nvSpPr>
        <p:spPr>
          <a:xfrm flipH="1">
            <a:off x="9556750" y="3189288"/>
            <a:ext cx="1995488" cy="40011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22">
            <a:extLst>
              <a:ext uri="{FF2B5EF4-FFF2-40B4-BE49-F238E27FC236}">
                <a16:creationId xmlns:a16="http://schemas.microsoft.com/office/drawing/2014/main" xmlns="" id="{343FA332-B8C6-4D77-B590-E54F6E5539BA}"/>
              </a:ext>
            </a:extLst>
          </p:cNvPr>
          <p:cNvSpPr txBox="1"/>
          <p:nvPr/>
        </p:nvSpPr>
        <p:spPr>
          <a:xfrm flipH="1">
            <a:off x="9369425" y="3767138"/>
            <a:ext cx="2371725" cy="202555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xmlns="" id="{E0FBCD95-90C3-42B6-A68D-2A9C4A05580D}"/>
              </a:ext>
            </a:extLst>
          </p:cNvPr>
          <p:cNvCxnSpPr/>
          <p:nvPr/>
        </p:nvCxnSpPr>
        <p:spPr>
          <a:xfrm>
            <a:off x="9439275" y="3689352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矩形 91">
            <a:extLst>
              <a:ext uri="{FF2B5EF4-FFF2-40B4-BE49-F238E27FC236}">
                <a16:creationId xmlns:a16="http://schemas.microsoft.com/office/drawing/2014/main" xmlns="" id="{46D2EFCD-83B4-4967-B836-3B87C7F8460B}"/>
              </a:ext>
            </a:extLst>
          </p:cNvPr>
          <p:cNvSpPr/>
          <p:nvPr/>
        </p:nvSpPr>
        <p:spPr>
          <a:xfrm>
            <a:off x="-1" y="5969494"/>
            <a:ext cx="2235201" cy="8862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08062763-4B1E-47D1-AFD3-1970B8B79F31}"/>
              </a:ext>
            </a:extLst>
          </p:cNvPr>
          <p:cNvSpPr/>
          <p:nvPr/>
        </p:nvSpPr>
        <p:spPr>
          <a:xfrm>
            <a:off x="2235199" y="5969494"/>
            <a:ext cx="9956799" cy="8862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xmlns="" id="{106C460A-3C62-4D23-AAE5-F1D5EB7D192A}"/>
              </a:ext>
            </a:extLst>
          </p:cNvPr>
          <p:cNvSpPr txBox="1"/>
          <p:nvPr/>
        </p:nvSpPr>
        <p:spPr>
          <a:xfrm>
            <a:off x="499010" y="6145711"/>
            <a:ext cx="1373554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  <a:cs typeface="楷体_GB2312" charset="0"/>
              </a:rPr>
              <a:t>分析结果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xmlns="" id="{D1323221-9A9E-4B20-AC1F-D06397283048}"/>
              </a:ext>
            </a:extLst>
          </p:cNvPr>
          <p:cNvSpPr txBox="1"/>
          <p:nvPr/>
        </p:nvSpPr>
        <p:spPr>
          <a:xfrm>
            <a:off x="2476500" y="6086383"/>
            <a:ext cx="9347200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14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charset="0"/>
              </a:rPr>
              <a:t>我</a:t>
            </a:r>
            <a:r>
              <a:rPr lang="zh-CN" altLang="en-US" sz="1400" dirty="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charset="0"/>
              </a:rPr>
              <a:t>的内部优势因素突出，外部机会因素较差；因此，对我来说，我可能会面临比别人较多的困难，也就意味着我只有付出比别人更多的努力才能实现成功。</a:t>
            </a:r>
            <a:endParaRPr lang="zh-CN" altLang="en-US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397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AD93E068-6141-426B-B883-C804B13F4525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职业目标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20">
            <a:extLst>
              <a:ext uri="{FF2B5EF4-FFF2-40B4-BE49-F238E27FC236}">
                <a16:creationId xmlns:a16="http://schemas.microsoft.com/office/drawing/2014/main" xmlns="" id="{AF747634-E8E4-41E3-84FE-F60E905CEA34}"/>
              </a:ext>
            </a:extLst>
          </p:cNvPr>
          <p:cNvSpPr txBox="1"/>
          <p:nvPr/>
        </p:nvSpPr>
        <p:spPr>
          <a:xfrm flipH="1">
            <a:off x="8410575" y="4453255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76" name="文本框 22">
            <a:extLst>
              <a:ext uri="{FF2B5EF4-FFF2-40B4-BE49-F238E27FC236}">
                <a16:creationId xmlns:a16="http://schemas.microsoft.com/office/drawing/2014/main" xmlns="" id="{2F0BF99B-4B43-4CE6-8B30-46DDFFE81112}"/>
              </a:ext>
            </a:extLst>
          </p:cNvPr>
          <p:cNvSpPr txBox="1"/>
          <p:nvPr/>
        </p:nvSpPr>
        <p:spPr>
          <a:xfrm flipH="1">
            <a:off x="8453473" y="4877435"/>
            <a:ext cx="3449601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xmlns="" id="{13137ADD-F8C2-4580-B405-F29E23DE5DD9}"/>
              </a:ext>
            </a:extLst>
          </p:cNvPr>
          <p:cNvCxnSpPr/>
          <p:nvPr/>
        </p:nvCxnSpPr>
        <p:spPr>
          <a:xfrm>
            <a:off x="8410575" y="4900295"/>
            <a:ext cx="2412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20">
            <a:extLst>
              <a:ext uri="{FF2B5EF4-FFF2-40B4-BE49-F238E27FC236}">
                <a16:creationId xmlns:a16="http://schemas.microsoft.com/office/drawing/2014/main" xmlns="" id="{F726F2BB-F4CC-41D8-AD4E-09033A0982F0}"/>
              </a:ext>
            </a:extLst>
          </p:cNvPr>
          <p:cNvSpPr txBox="1"/>
          <p:nvPr/>
        </p:nvSpPr>
        <p:spPr>
          <a:xfrm flipH="1">
            <a:off x="8349615" y="1393190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79" name="文本框 22">
            <a:extLst>
              <a:ext uri="{FF2B5EF4-FFF2-40B4-BE49-F238E27FC236}">
                <a16:creationId xmlns:a16="http://schemas.microsoft.com/office/drawing/2014/main" xmlns="" id="{6EFCFDCB-07E5-4DE2-BABC-1B88E15B01E1}"/>
              </a:ext>
            </a:extLst>
          </p:cNvPr>
          <p:cNvSpPr txBox="1"/>
          <p:nvPr/>
        </p:nvSpPr>
        <p:spPr>
          <a:xfrm flipH="1">
            <a:off x="8392513" y="1817370"/>
            <a:ext cx="3449601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xmlns="" id="{90D026DA-58CA-451A-AF68-DA56F08F910C}"/>
              </a:ext>
            </a:extLst>
          </p:cNvPr>
          <p:cNvCxnSpPr/>
          <p:nvPr/>
        </p:nvCxnSpPr>
        <p:spPr>
          <a:xfrm>
            <a:off x="8349615" y="1840230"/>
            <a:ext cx="2412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0E0A49C-211C-4D9B-9E48-A7E91289E9F0}"/>
              </a:ext>
            </a:extLst>
          </p:cNvPr>
          <p:cNvGrpSpPr/>
          <p:nvPr/>
        </p:nvGrpSpPr>
        <p:grpSpPr>
          <a:xfrm>
            <a:off x="3878404" y="2005965"/>
            <a:ext cx="4435193" cy="3399789"/>
            <a:chOff x="3767455" y="1846580"/>
            <a:chExt cx="4643120" cy="3559175"/>
          </a:xfrm>
        </p:grpSpPr>
        <p:sp>
          <p:nvSpPr>
            <p:cNvPr id="60" name="齿轮">
              <a:extLst>
                <a:ext uri="{FF2B5EF4-FFF2-40B4-BE49-F238E27FC236}">
                  <a16:creationId xmlns:a16="http://schemas.microsoft.com/office/drawing/2014/main" xmlns="" id="{58D82E1C-2EE4-4E86-A016-344F6E18E9BF}"/>
                </a:ext>
              </a:extLst>
            </p:cNvPr>
            <p:cNvSpPr/>
            <p:nvPr/>
          </p:nvSpPr>
          <p:spPr bwMode="auto">
            <a:xfrm>
              <a:off x="5018405" y="2517775"/>
              <a:ext cx="2155190" cy="2155190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noFill/>
            <a:ln w="19050">
              <a:solidFill>
                <a:srgbClr val="FFC000"/>
              </a:solidFill>
              <a:prstDash val="sysDash"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4000">
                <a:solidFill>
                  <a:srgbClr val="FFFFFF"/>
                </a:solidFill>
              </a:endParaRPr>
            </a:p>
          </p:txBody>
        </p:sp>
        <p:sp>
          <p:nvSpPr>
            <p:cNvPr id="63" name="齿轮">
              <a:extLst>
                <a:ext uri="{FF2B5EF4-FFF2-40B4-BE49-F238E27FC236}">
                  <a16:creationId xmlns:a16="http://schemas.microsoft.com/office/drawing/2014/main" xmlns="" id="{C46A03F3-91AF-4977-904E-4DCE7F42F771}"/>
                </a:ext>
              </a:extLst>
            </p:cNvPr>
            <p:cNvSpPr/>
            <p:nvPr/>
          </p:nvSpPr>
          <p:spPr bwMode="auto">
            <a:xfrm>
              <a:off x="3767455" y="1861820"/>
              <a:ext cx="1575435" cy="1575435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prstDash val="sysDash"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4000">
                <a:solidFill>
                  <a:srgbClr val="FFFFFF"/>
                </a:solidFill>
              </a:endParaRPr>
            </a:p>
          </p:txBody>
        </p:sp>
        <p:sp>
          <p:nvSpPr>
            <p:cNvPr id="66" name="齿轮">
              <a:extLst>
                <a:ext uri="{FF2B5EF4-FFF2-40B4-BE49-F238E27FC236}">
                  <a16:creationId xmlns:a16="http://schemas.microsoft.com/office/drawing/2014/main" xmlns="" id="{9EF08EA6-8D94-4C22-9ABE-59D019FB46D0}"/>
                </a:ext>
              </a:extLst>
            </p:cNvPr>
            <p:cNvSpPr/>
            <p:nvPr/>
          </p:nvSpPr>
          <p:spPr bwMode="auto">
            <a:xfrm>
              <a:off x="3829050" y="3830320"/>
              <a:ext cx="1575435" cy="1575435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prstDash val="sysDash"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4000">
                <a:solidFill>
                  <a:srgbClr val="FFFFFF"/>
                </a:solidFill>
              </a:endParaRPr>
            </a:p>
          </p:txBody>
        </p:sp>
        <p:sp>
          <p:nvSpPr>
            <p:cNvPr id="73" name="齿轮">
              <a:extLst>
                <a:ext uri="{FF2B5EF4-FFF2-40B4-BE49-F238E27FC236}">
                  <a16:creationId xmlns:a16="http://schemas.microsoft.com/office/drawing/2014/main" xmlns="" id="{2506F545-5935-412B-A22E-E20008D193B6}"/>
                </a:ext>
              </a:extLst>
            </p:cNvPr>
            <p:cNvSpPr/>
            <p:nvPr/>
          </p:nvSpPr>
          <p:spPr bwMode="auto">
            <a:xfrm>
              <a:off x="6773545" y="1846580"/>
              <a:ext cx="1575435" cy="1575435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prstDash val="sysDash"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4000">
                <a:solidFill>
                  <a:srgbClr val="FFFFFF"/>
                </a:solidFill>
              </a:endParaRPr>
            </a:p>
          </p:txBody>
        </p:sp>
        <p:sp>
          <p:nvSpPr>
            <p:cNvPr id="74" name="齿轮">
              <a:extLst>
                <a:ext uri="{FF2B5EF4-FFF2-40B4-BE49-F238E27FC236}">
                  <a16:creationId xmlns:a16="http://schemas.microsoft.com/office/drawing/2014/main" xmlns="" id="{C27C4186-F684-4AAD-9EF7-A7AD4554B363}"/>
                </a:ext>
              </a:extLst>
            </p:cNvPr>
            <p:cNvSpPr/>
            <p:nvPr/>
          </p:nvSpPr>
          <p:spPr bwMode="auto">
            <a:xfrm>
              <a:off x="6835140" y="3815080"/>
              <a:ext cx="1575435" cy="1575435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prstDash val="sysDash"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4000">
                <a:solidFill>
                  <a:srgbClr val="FFFFFF"/>
                </a:solidFill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="" id="{A8F624C6-E438-4950-A55F-F54492F6425C}"/>
                </a:ext>
              </a:extLst>
            </p:cNvPr>
            <p:cNvSpPr/>
            <p:nvPr/>
          </p:nvSpPr>
          <p:spPr>
            <a:xfrm>
              <a:off x="5410518" y="2933700"/>
              <a:ext cx="1370965" cy="1370965"/>
            </a:xfrm>
            <a:prstGeom prst="ellipse">
              <a:avLst/>
            </a:prstGeom>
            <a:solidFill>
              <a:srgbClr val="FFC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sym typeface="+mn-ea"/>
              </a:endParaRPr>
            </a:p>
          </p:txBody>
        </p:sp>
        <p:sp>
          <p:nvSpPr>
            <p:cNvPr id="89" name="圈箭头">
              <a:extLst>
                <a:ext uri="{FF2B5EF4-FFF2-40B4-BE49-F238E27FC236}">
                  <a16:creationId xmlns:a16="http://schemas.microsoft.com/office/drawing/2014/main" xmlns="" id="{3059F9BE-2357-4339-9E2B-156A7C16263E}"/>
                </a:ext>
              </a:extLst>
            </p:cNvPr>
            <p:cNvSpPr/>
            <p:nvPr/>
          </p:nvSpPr>
          <p:spPr>
            <a:xfrm rot="13020000">
              <a:off x="4288155" y="2382520"/>
              <a:ext cx="534035" cy="534035"/>
            </a:xfrm>
            <a:custGeom>
              <a:avLst/>
              <a:gdLst>
                <a:gd name="connsiteX0" fmla="*/ 363514 w 648072"/>
                <a:gd name="connsiteY0" fmla="*/ 144016 h 648072"/>
                <a:gd name="connsiteX1" fmla="*/ 543534 w 648072"/>
                <a:gd name="connsiteY1" fmla="*/ 324036 h 648072"/>
                <a:gd name="connsiteX2" fmla="*/ 363514 w 648072"/>
                <a:gd name="connsiteY2" fmla="*/ 504056 h 648072"/>
                <a:gd name="connsiteX3" fmla="*/ 363514 w 648072"/>
                <a:gd name="connsiteY3" fmla="*/ 414046 h 648072"/>
                <a:gd name="connsiteX4" fmla="*/ 104538 w 648072"/>
                <a:gd name="connsiteY4" fmla="*/ 414046 h 648072"/>
                <a:gd name="connsiteX5" fmla="*/ 104538 w 648072"/>
                <a:gd name="connsiteY5" fmla="*/ 234026 h 648072"/>
                <a:gd name="connsiteX6" fmla="*/ 363514 w 648072"/>
                <a:gd name="connsiteY6" fmla="*/ 234026 h 648072"/>
                <a:gd name="connsiteX7" fmla="*/ 324036 w 648072"/>
                <a:gd name="connsiteY7" fmla="*/ 37381 h 648072"/>
                <a:gd name="connsiteX8" fmla="*/ 37381 w 648072"/>
                <a:gd name="connsiteY8" fmla="*/ 324036 h 648072"/>
                <a:gd name="connsiteX9" fmla="*/ 324036 w 648072"/>
                <a:gd name="connsiteY9" fmla="*/ 610691 h 648072"/>
                <a:gd name="connsiteX10" fmla="*/ 610691 w 648072"/>
                <a:gd name="connsiteY10" fmla="*/ 324036 h 648072"/>
                <a:gd name="connsiteX11" fmla="*/ 324036 w 648072"/>
                <a:gd name="connsiteY11" fmla="*/ 37381 h 648072"/>
                <a:gd name="connsiteX12" fmla="*/ 324036 w 648072"/>
                <a:gd name="connsiteY12" fmla="*/ 0 h 648072"/>
                <a:gd name="connsiteX13" fmla="*/ 648072 w 648072"/>
                <a:gd name="connsiteY13" fmla="*/ 324036 h 648072"/>
                <a:gd name="connsiteX14" fmla="*/ 324036 w 648072"/>
                <a:gd name="connsiteY14" fmla="*/ 648072 h 648072"/>
                <a:gd name="connsiteX15" fmla="*/ 0 w 648072"/>
                <a:gd name="connsiteY15" fmla="*/ 324036 h 648072"/>
                <a:gd name="connsiteX16" fmla="*/ 324036 w 648072"/>
                <a:gd name="connsiteY16" fmla="*/ 0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8072" h="648072">
                  <a:moveTo>
                    <a:pt x="363514" y="144016"/>
                  </a:moveTo>
                  <a:lnTo>
                    <a:pt x="543534" y="324036"/>
                  </a:lnTo>
                  <a:lnTo>
                    <a:pt x="363514" y="504056"/>
                  </a:lnTo>
                  <a:lnTo>
                    <a:pt x="363514" y="414046"/>
                  </a:lnTo>
                  <a:lnTo>
                    <a:pt x="104538" y="414046"/>
                  </a:lnTo>
                  <a:lnTo>
                    <a:pt x="104538" y="234026"/>
                  </a:lnTo>
                  <a:lnTo>
                    <a:pt x="363514" y="234026"/>
                  </a:lnTo>
                  <a:close/>
                  <a:moveTo>
                    <a:pt x="324036" y="37381"/>
                  </a:moveTo>
                  <a:cubicBezTo>
                    <a:pt x="165721" y="37381"/>
                    <a:pt x="37381" y="165721"/>
                    <a:pt x="37381" y="324036"/>
                  </a:cubicBezTo>
                  <a:cubicBezTo>
                    <a:pt x="37381" y="482351"/>
                    <a:pt x="165721" y="610691"/>
                    <a:pt x="324036" y="610691"/>
                  </a:cubicBezTo>
                  <a:cubicBezTo>
                    <a:pt x="482351" y="610691"/>
                    <a:pt x="610691" y="482351"/>
                    <a:pt x="610691" y="324036"/>
                  </a:cubicBezTo>
                  <a:cubicBezTo>
                    <a:pt x="610691" y="165721"/>
                    <a:pt x="482351" y="37381"/>
                    <a:pt x="324036" y="37381"/>
                  </a:cubicBezTo>
                  <a:close/>
                  <a:moveTo>
                    <a:pt x="324036" y="0"/>
                  </a:moveTo>
                  <a:cubicBezTo>
                    <a:pt x="502996" y="0"/>
                    <a:pt x="648072" y="145076"/>
                    <a:pt x="648072" y="324036"/>
                  </a:cubicBezTo>
                  <a:cubicBezTo>
                    <a:pt x="648072" y="502996"/>
                    <a:pt x="502996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圈箭头">
              <a:extLst>
                <a:ext uri="{FF2B5EF4-FFF2-40B4-BE49-F238E27FC236}">
                  <a16:creationId xmlns:a16="http://schemas.microsoft.com/office/drawing/2014/main" xmlns="" id="{3E18D2B5-152C-4219-8EC1-31CB69A7857C}"/>
                </a:ext>
              </a:extLst>
            </p:cNvPr>
            <p:cNvSpPr/>
            <p:nvPr/>
          </p:nvSpPr>
          <p:spPr>
            <a:xfrm rot="8580000" flipV="1">
              <a:off x="4349115" y="4335780"/>
              <a:ext cx="534035" cy="534035"/>
            </a:xfrm>
            <a:custGeom>
              <a:avLst/>
              <a:gdLst>
                <a:gd name="connsiteX0" fmla="*/ 363514 w 648072"/>
                <a:gd name="connsiteY0" fmla="*/ 144016 h 648072"/>
                <a:gd name="connsiteX1" fmla="*/ 543534 w 648072"/>
                <a:gd name="connsiteY1" fmla="*/ 324036 h 648072"/>
                <a:gd name="connsiteX2" fmla="*/ 363514 w 648072"/>
                <a:gd name="connsiteY2" fmla="*/ 504056 h 648072"/>
                <a:gd name="connsiteX3" fmla="*/ 363514 w 648072"/>
                <a:gd name="connsiteY3" fmla="*/ 414046 h 648072"/>
                <a:gd name="connsiteX4" fmla="*/ 104538 w 648072"/>
                <a:gd name="connsiteY4" fmla="*/ 414046 h 648072"/>
                <a:gd name="connsiteX5" fmla="*/ 104538 w 648072"/>
                <a:gd name="connsiteY5" fmla="*/ 234026 h 648072"/>
                <a:gd name="connsiteX6" fmla="*/ 363514 w 648072"/>
                <a:gd name="connsiteY6" fmla="*/ 234026 h 648072"/>
                <a:gd name="connsiteX7" fmla="*/ 324036 w 648072"/>
                <a:gd name="connsiteY7" fmla="*/ 37381 h 648072"/>
                <a:gd name="connsiteX8" fmla="*/ 37381 w 648072"/>
                <a:gd name="connsiteY8" fmla="*/ 324036 h 648072"/>
                <a:gd name="connsiteX9" fmla="*/ 324036 w 648072"/>
                <a:gd name="connsiteY9" fmla="*/ 610691 h 648072"/>
                <a:gd name="connsiteX10" fmla="*/ 610691 w 648072"/>
                <a:gd name="connsiteY10" fmla="*/ 324036 h 648072"/>
                <a:gd name="connsiteX11" fmla="*/ 324036 w 648072"/>
                <a:gd name="connsiteY11" fmla="*/ 37381 h 648072"/>
                <a:gd name="connsiteX12" fmla="*/ 324036 w 648072"/>
                <a:gd name="connsiteY12" fmla="*/ 0 h 648072"/>
                <a:gd name="connsiteX13" fmla="*/ 648072 w 648072"/>
                <a:gd name="connsiteY13" fmla="*/ 324036 h 648072"/>
                <a:gd name="connsiteX14" fmla="*/ 324036 w 648072"/>
                <a:gd name="connsiteY14" fmla="*/ 648072 h 648072"/>
                <a:gd name="connsiteX15" fmla="*/ 0 w 648072"/>
                <a:gd name="connsiteY15" fmla="*/ 324036 h 648072"/>
                <a:gd name="connsiteX16" fmla="*/ 324036 w 648072"/>
                <a:gd name="connsiteY16" fmla="*/ 0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8072" h="648072">
                  <a:moveTo>
                    <a:pt x="363514" y="144016"/>
                  </a:moveTo>
                  <a:lnTo>
                    <a:pt x="543534" y="324036"/>
                  </a:lnTo>
                  <a:lnTo>
                    <a:pt x="363514" y="504056"/>
                  </a:lnTo>
                  <a:lnTo>
                    <a:pt x="363514" y="414046"/>
                  </a:lnTo>
                  <a:lnTo>
                    <a:pt x="104538" y="414046"/>
                  </a:lnTo>
                  <a:lnTo>
                    <a:pt x="104538" y="234026"/>
                  </a:lnTo>
                  <a:lnTo>
                    <a:pt x="363514" y="234026"/>
                  </a:lnTo>
                  <a:close/>
                  <a:moveTo>
                    <a:pt x="324036" y="37381"/>
                  </a:moveTo>
                  <a:cubicBezTo>
                    <a:pt x="165721" y="37381"/>
                    <a:pt x="37381" y="165721"/>
                    <a:pt x="37381" y="324036"/>
                  </a:cubicBezTo>
                  <a:cubicBezTo>
                    <a:pt x="37381" y="482351"/>
                    <a:pt x="165721" y="610691"/>
                    <a:pt x="324036" y="610691"/>
                  </a:cubicBezTo>
                  <a:cubicBezTo>
                    <a:pt x="482351" y="610691"/>
                    <a:pt x="610691" y="482351"/>
                    <a:pt x="610691" y="324036"/>
                  </a:cubicBezTo>
                  <a:cubicBezTo>
                    <a:pt x="610691" y="165721"/>
                    <a:pt x="482351" y="37381"/>
                    <a:pt x="324036" y="37381"/>
                  </a:cubicBezTo>
                  <a:close/>
                  <a:moveTo>
                    <a:pt x="324036" y="0"/>
                  </a:moveTo>
                  <a:cubicBezTo>
                    <a:pt x="502996" y="0"/>
                    <a:pt x="648072" y="145076"/>
                    <a:pt x="648072" y="324036"/>
                  </a:cubicBezTo>
                  <a:cubicBezTo>
                    <a:pt x="648072" y="502996"/>
                    <a:pt x="502996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1" name="圈箭头">
              <a:extLst>
                <a:ext uri="{FF2B5EF4-FFF2-40B4-BE49-F238E27FC236}">
                  <a16:creationId xmlns:a16="http://schemas.microsoft.com/office/drawing/2014/main" xmlns="" id="{EE4EA1DE-B466-40E6-B404-C6A3D906B610}"/>
                </a:ext>
              </a:extLst>
            </p:cNvPr>
            <p:cNvSpPr/>
            <p:nvPr/>
          </p:nvSpPr>
          <p:spPr>
            <a:xfrm rot="8580000" flipH="1">
              <a:off x="7295515" y="2367280"/>
              <a:ext cx="534035" cy="534035"/>
            </a:xfrm>
            <a:custGeom>
              <a:avLst/>
              <a:gdLst>
                <a:gd name="connsiteX0" fmla="*/ 363514 w 648072"/>
                <a:gd name="connsiteY0" fmla="*/ 144016 h 648072"/>
                <a:gd name="connsiteX1" fmla="*/ 543534 w 648072"/>
                <a:gd name="connsiteY1" fmla="*/ 324036 h 648072"/>
                <a:gd name="connsiteX2" fmla="*/ 363514 w 648072"/>
                <a:gd name="connsiteY2" fmla="*/ 504056 h 648072"/>
                <a:gd name="connsiteX3" fmla="*/ 363514 w 648072"/>
                <a:gd name="connsiteY3" fmla="*/ 414046 h 648072"/>
                <a:gd name="connsiteX4" fmla="*/ 104538 w 648072"/>
                <a:gd name="connsiteY4" fmla="*/ 414046 h 648072"/>
                <a:gd name="connsiteX5" fmla="*/ 104538 w 648072"/>
                <a:gd name="connsiteY5" fmla="*/ 234026 h 648072"/>
                <a:gd name="connsiteX6" fmla="*/ 363514 w 648072"/>
                <a:gd name="connsiteY6" fmla="*/ 234026 h 648072"/>
                <a:gd name="connsiteX7" fmla="*/ 324036 w 648072"/>
                <a:gd name="connsiteY7" fmla="*/ 37381 h 648072"/>
                <a:gd name="connsiteX8" fmla="*/ 37381 w 648072"/>
                <a:gd name="connsiteY8" fmla="*/ 324036 h 648072"/>
                <a:gd name="connsiteX9" fmla="*/ 324036 w 648072"/>
                <a:gd name="connsiteY9" fmla="*/ 610691 h 648072"/>
                <a:gd name="connsiteX10" fmla="*/ 610691 w 648072"/>
                <a:gd name="connsiteY10" fmla="*/ 324036 h 648072"/>
                <a:gd name="connsiteX11" fmla="*/ 324036 w 648072"/>
                <a:gd name="connsiteY11" fmla="*/ 37381 h 648072"/>
                <a:gd name="connsiteX12" fmla="*/ 324036 w 648072"/>
                <a:gd name="connsiteY12" fmla="*/ 0 h 648072"/>
                <a:gd name="connsiteX13" fmla="*/ 648072 w 648072"/>
                <a:gd name="connsiteY13" fmla="*/ 324036 h 648072"/>
                <a:gd name="connsiteX14" fmla="*/ 324036 w 648072"/>
                <a:gd name="connsiteY14" fmla="*/ 648072 h 648072"/>
                <a:gd name="connsiteX15" fmla="*/ 0 w 648072"/>
                <a:gd name="connsiteY15" fmla="*/ 324036 h 648072"/>
                <a:gd name="connsiteX16" fmla="*/ 324036 w 648072"/>
                <a:gd name="connsiteY16" fmla="*/ 0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8072" h="648072">
                  <a:moveTo>
                    <a:pt x="363514" y="144016"/>
                  </a:moveTo>
                  <a:lnTo>
                    <a:pt x="543534" y="324036"/>
                  </a:lnTo>
                  <a:lnTo>
                    <a:pt x="363514" y="504056"/>
                  </a:lnTo>
                  <a:lnTo>
                    <a:pt x="363514" y="414046"/>
                  </a:lnTo>
                  <a:lnTo>
                    <a:pt x="104538" y="414046"/>
                  </a:lnTo>
                  <a:lnTo>
                    <a:pt x="104538" y="234026"/>
                  </a:lnTo>
                  <a:lnTo>
                    <a:pt x="363514" y="234026"/>
                  </a:lnTo>
                  <a:close/>
                  <a:moveTo>
                    <a:pt x="324036" y="37381"/>
                  </a:moveTo>
                  <a:cubicBezTo>
                    <a:pt x="165721" y="37381"/>
                    <a:pt x="37381" y="165721"/>
                    <a:pt x="37381" y="324036"/>
                  </a:cubicBezTo>
                  <a:cubicBezTo>
                    <a:pt x="37381" y="482351"/>
                    <a:pt x="165721" y="610691"/>
                    <a:pt x="324036" y="610691"/>
                  </a:cubicBezTo>
                  <a:cubicBezTo>
                    <a:pt x="482351" y="610691"/>
                    <a:pt x="610691" y="482351"/>
                    <a:pt x="610691" y="324036"/>
                  </a:cubicBezTo>
                  <a:cubicBezTo>
                    <a:pt x="610691" y="165721"/>
                    <a:pt x="482351" y="37381"/>
                    <a:pt x="324036" y="37381"/>
                  </a:cubicBezTo>
                  <a:close/>
                  <a:moveTo>
                    <a:pt x="324036" y="0"/>
                  </a:moveTo>
                  <a:cubicBezTo>
                    <a:pt x="502996" y="0"/>
                    <a:pt x="648072" y="145076"/>
                    <a:pt x="648072" y="324036"/>
                  </a:cubicBezTo>
                  <a:cubicBezTo>
                    <a:pt x="648072" y="502996"/>
                    <a:pt x="502996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" name="圈箭头">
              <a:extLst>
                <a:ext uri="{FF2B5EF4-FFF2-40B4-BE49-F238E27FC236}">
                  <a16:creationId xmlns:a16="http://schemas.microsoft.com/office/drawing/2014/main" xmlns="" id="{33790A97-0D50-419B-9D3E-724B86148154}"/>
                </a:ext>
              </a:extLst>
            </p:cNvPr>
            <p:cNvSpPr/>
            <p:nvPr/>
          </p:nvSpPr>
          <p:spPr>
            <a:xfrm rot="13020000" flipH="1" flipV="1">
              <a:off x="7356475" y="4320540"/>
              <a:ext cx="534035" cy="534035"/>
            </a:xfrm>
            <a:custGeom>
              <a:avLst/>
              <a:gdLst>
                <a:gd name="connsiteX0" fmla="*/ 363514 w 648072"/>
                <a:gd name="connsiteY0" fmla="*/ 144016 h 648072"/>
                <a:gd name="connsiteX1" fmla="*/ 543534 w 648072"/>
                <a:gd name="connsiteY1" fmla="*/ 324036 h 648072"/>
                <a:gd name="connsiteX2" fmla="*/ 363514 w 648072"/>
                <a:gd name="connsiteY2" fmla="*/ 504056 h 648072"/>
                <a:gd name="connsiteX3" fmla="*/ 363514 w 648072"/>
                <a:gd name="connsiteY3" fmla="*/ 414046 h 648072"/>
                <a:gd name="connsiteX4" fmla="*/ 104538 w 648072"/>
                <a:gd name="connsiteY4" fmla="*/ 414046 h 648072"/>
                <a:gd name="connsiteX5" fmla="*/ 104538 w 648072"/>
                <a:gd name="connsiteY5" fmla="*/ 234026 h 648072"/>
                <a:gd name="connsiteX6" fmla="*/ 363514 w 648072"/>
                <a:gd name="connsiteY6" fmla="*/ 234026 h 648072"/>
                <a:gd name="connsiteX7" fmla="*/ 324036 w 648072"/>
                <a:gd name="connsiteY7" fmla="*/ 37381 h 648072"/>
                <a:gd name="connsiteX8" fmla="*/ 37381 w 648072"/>
                <a:gd name="connsiteY8" fmla="*/ 324036 h 648072"/>
                <a:gd name="connsiteX9" fmla="*/ 324036 w 648072"/>
                <a:gd name="connsiteY9" fmla="*/ 610691 h 648072"/>
                <a:gd name="connsiteX10" fmla="*/ 610691 w 648072"/>
                <a:gd name="connsiteY10" fmla="*/ 324036 h 648072"/>
                <a:gd name="connsiteX11" fmla="*/ 324036 w 648072"/>
                <a:gd name="connsiteY11" fmla="*/ 37381 h 648072"/>
                <a:gd name="connsiteX12" fmla="*/ 324036 w 648072"/>
                <a:gd name="connsiteY12" fmla="*/ 0 h 648072"/>
                <a:gd name="connsiteX13" fmla="*/ 648072 w 648072"/>
                <a:gd name="connsiteY13" fmla="*/ 324036 h 648072"/>
                <a:gd name="connsiteX14" fmla="*/ 324036 w 648072"/>
                <a:gd name="connsiteY14" fmla="*/ 648072 h 648072"/>
                <a:gd name="connsiteX15" fmla="*/ 0 w 648072"/>
                <a:gd name="connsiteY15" fmla="*/ 324036 h 648072"/>
                <a:gd name="connsiteX16" fmla="*/ 324036 w 648072"/>
                <a:gd name="connsiteY16" fmla="*/ 0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8072" h="648072">
                  <a:moveTo>
                    <a:pt x="363514" y="144016"/>
                  </a:moveTo>
                  <a:lnTo>
                    <a:pt x="543534" y="324036"/>
                  </a:lnTo>
                  <a:lnTo>
                    <a:pt x="363514" y="504056"/>
                  </a:lnTo>
                  <a:lnTo>
                    <a:pt x="363514" y="414046"/>
                  </a:lnTo>
                  <a:lnTo>
                    <a:pt x="104538" y="414046"/>
                  </a:lnTo>
                  <a:lnTo>
                    <a:pt x="104538" y="234026"/>
                  </a:lnTo>
                  <a:lnTo>
                    <a:pt x="363514" y="234026"/>
                  </a:lnTo>
                  <a:close/>
                  <a:moveTo>
                    <a:pt x="324036" y="37381"/>
                  </a:moveTo>
                  <a:cubicBezTo>
                    <a:pt x="165721" y="37381"/>
                    <a:pt x="37381" y="165721"/>
                    <a:pt x="37381" y="324036"/>
                  </a:cubicBezTo>
                  <a:cubicBezTo>
                    <a:pt x="37381" y="482351"/>
                    <a:pt x="165721" y="610691"/>
                    <a:pt x="324036" y="610691"/>
                  </a:cubicBezTo>
                  <a:cubicBezTo>
                    <a:pt x="482351" y="610691"/>
                    <a:pt x="610691" y="482351"/>
                    <a:pt x="610691" y="324036"/>
                  </a:cubicBezTo>
                  <a:cubicBezTo>
                    <a:pt x="610691" y="165721"/>
                    <a:pt x="482351" y="37381"/>
                    <a:pt x="324036" y="37381"/>
                  </a:cubicBezTo>
                  <a:close/>
                  <a:moveTo>
                    <a:pt x="324036" y="0"/>
                  </a:moveTo>
                  <a:cubicBezTo>
                    <a:pt x="502996" y="0"/>
                    <a:pt x="648072" y="145076"/>
                    <a:pt x="648072" y="324036"/>
                  </a:cubicBezTo>
                  <a:cubicBezTo>
                    <a:pt x="648072" y="502996"/>
                    <a:pt x="502996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3" name="文本框 20">
            <a:extLst>
              <a:ext uri="{FF2B5EF4-FFF2-40B4-BE49-F238E27FC236}">
                <a16:creationId xmlns:a16="http://schemas.microsoft.com/office/drawing/2014/main" xmlns="" id="{35D6212F-D5E1-4A59-A6D1-639E70E0F956}"/>
              </a:ext>
            </a:extLst>
          </p:cNvPr>
          <p:cNvSpPr txBox="1"/>
          <p:nvPr/>
        </p:nvSpPr>
        <p:spPr>
          <a:xfrm flipH="1">
            <a:off x="455825" y="4427855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94" name="文本框 22">
            <a:extLst>
              <a:ext uri="{FF2B5EF4-FFF2-40B4-BE49-F238E27FC236}">
                <a16:creationId xmlns:a16="http://schemas.microsoft.com/office/drawing/2014/main" xmlns="" id="{316B87F1-5234-4E5E-8B18-5C6DB4525BE8}"/>
              </a:ext>
            </a:extLst>
          </p:cNvPr>
          <p:cNvSpPr txBox="1"/>
          <p:nvPr/>
        </p:nvSpPr>
        <p:spPr>
          <a:xfrm flipH="1">
            <a:off x="498723" y="4852035"/>
            <a:ext cx="3449601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xmlns="" id="{4C4EAFCD-6933-430B-9C5D-0E7A50F4F459}"/>
              </a:ext>
            </a:extLst>
          </p:cNvPr>
          <p:cNvCxnSpPr/>
          <p:nvPr/>
        </p:nvCxnSpPr>
        <p:spPr>
          <a:xfrm>
            <a:off x="455825" y="4874895"/>
            <a:ext cx="2412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20">
            <a:extLst>
              <a:ext uri="{FF2B5EF4-FFF2-40B4-BE49-F238E27FC236}">
                <a16:creationId xmlns:a16="http://schemas.microsoft.com/office/drawing/2014/main" xmlns="" id="{3AD4BE92-9228-4A44-A9D8-94CFAFD2B371}"/>
              </a:ext>
            </a:extLst>
          </p:cNvPr>
          <p:cNvSpPr txBox="1"/>
          <p:nvPr/>
        </p:nvSpPr>
        <p:spPr>
          <a:xfrm flipH="1">
            <a:off x="394865" y="1367790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97" name="文本框 22">
            <a:extLst>
              <a:ext uri="{FF2B5EF4-FFF2-40B4-BE49-F238E27FC236}">
                <a16:creationId xmlns:a16="http://schemas.microsoft.com/office/drawing/2014/main" xmlns="" id="{F996302B-DDF7-4C9A-94FB-D2B1821A37CF}"/>
              </a:ext>
            </a:extLst>
          </p:cNvPr>
          <p:cNvSpPr txBox="1"/>
          <p:nvPr/>
        </p:nvSpPr>
        <p:spPr>
          <a:xfrm flipH="1">
            <a:off x="437763" y="1791970"/>
            <a:ext cx="3449601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xmlns="" id="{8AE824A8-9AC8-492E-83A2-2C2104B38FDA}"/>
              </a:ext>
            </a:extLst>
          </p:cNvPr>
          <p:cNvCxnSpPr/>
          <p:nvPr/>
        </p:nvCxnSpPr>
        <p:spPr>
          <a:xfrm>
            <a:off x="394865" y="1814830"/>
            <a:ext cx="2412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omputer-worker-on-side-view_49711">
            <a:extLst>
              <a:ext uri="{FF2B5EF4-FFF2-40B4-BE49-F238E27FC236}">
                <a16:creationId xmlns:a16="http://schemas.microsoft.com/office/drawing/2014/main" xmlns="" id="{81F12D1C-9964-4AAB-A7C6-50FEAFBF1692}"/>
              </a:ext>
            </a:extLst>
          </p:cNvPr>
          <p:cNvSpPr>
            <a:spLocks noChangeAspect="1"/>
          </p:cNvSpPr>
          <p:nvPr/>
        </p:nvSpPr>
        <p:spPr bwMode="auto">
          <a:xfrm>
            <a:off x="5623029" y="3215626"/>
            <a:ext cx="992366" cy="1027829"/>
          </a:xfrm>
          <a:custGeom>
            <a:avLst/>
            <a:gdLst>
              <a:gd name="connsiteX0" fmla="*/ 307751 w 586469"/>
              <a:gd name="connsiteY0" fmla="*/ 301103 h 607427"/>
              <a:gd name="connsiteX1" fmla="*/ 468697 w 586469"/>
              <a:gd name="connsiteY1" fmla="*/ 301103 h 607427"/>
              <a:gd name="connsiteX2" fmla="*/ 546247 w 586469"/>
              <a:gd name="connsiteY2" fmla="*/ 301103 h 607427"/>
              <a:gd name="connsiteX3" fmla="*/ 586469 w 586469"/>
              <a:gd name="connsiteY3" fmla="*/ 301103 h 607427"/>
              <a:gd name="connsiteX4" fmla="*/ 586469 w 586469"/>
              <a:gd name="connsiteY4" fmla="*/ 332857 h 607427"/>
              <a:gd name="connsiteX5" fmla="*/ 546247 w 586469"/>
              <a:gd name="connsiteY5" fmla="*/ 332857 h 607427"/>
              <a:gd name="connsiteX6" fmla="*/ 468697 w 586469"/>
              <a:gd name="connsiteY6" fmla="*/ 332857 h 607427"/>
              <a:gd name="connsiteX7" fmla="*/ 307751 w 586469"/>
              <a:gd name="connsiteY7" fmla="*/ 332857 h 607427"/>
              <a:gd name="connsiteX8" fmla="*/ 295598 w 586469"/>
              <a:gd name="connsiteY8" fmla="*/ 320711 h 607427"/>
              <a:gd name="connsiteX9" fmla="*/ 295598 w 586469"/>
              <a:gd name="connsiteY9" fmla="*/ 313249 h 607427"/>
              <a:gd name="connsiteX10" fmla="*/ 307751 w 586469"/>
              <a:gd name="connsiteY10" fmla="*/ 301103 h 607427"/>
              <a:gd name="connsiteX11" fmla="*/ 122002 w 586469"/>
              <a:gd name="connsiteY11" fmla="*/ 165476 h 607427"/>
              <a:gd name="connsiteX12" fmla="*/ 145152 w 586469"/>
              <a:gd name="connsiteY12" fmla="*/ 188589 h 607427"/>
              <a:gd name="connsiteX13" fmla="*/ 145152 w 586469"/>
              <a:gd name="connsiteY13" fmla="*/ 323050 h 607427"/>
              <a:gd name="connsiteX14" fmla="*/ 122002 w 586469"/>
              <a:gd name="connsiteY14" fmla="*/ 346163 h 607427"/>
              <a:gd name="connsiteX15" fmla="*/ 98852 w 586469"/>
              <a:gd name="connsiteY15" fmla="*/ 323050 h 607427"/>
              <a:gd name="connsiteX16" fmla="*/ 98852 w 586469"/>
              <a:gd name="connsiteY16" fmla="*/ 270121 h 607427"/>
              <a:gd name="connsiteX17" fmla="*/ 24655 w 586469"/>
              <a:gd name="connsiteY17" fmla="*/ 361360 h 607427"/>
              <a:gd name="connsiteX18" fmla="*/ 110832 w 586469"/>
              <a:gd name="connsiteY18" fmla="*/ 454332 h 607427"/>
              <a:gd name="connsiteX19" fmla="*/ 134792 w 586469"/>
              <a:gd name="connsiteY19" fmla="*/ 439887 h 607427"/>
              <a:gd name="connsiteX20" fmla="*/ 330528 w 586469"/>
              <a:gd name="connsiteY20" fmla="*/ 439887 h 607427"/>
              <a:gd name="connsiteX21" fmla="*/ 330528 w 586469"/>
              <a:gd name="connsiteY21" fmla="*/ 494029 h 607427"/>
              <a:gd name="connsiteX22" fmla="*/ 134792 w 586469"/>
              <a:gd name="connsiteY22" fmla="*/ 494029 h 607427"/>
              <a:gd name="connsiteX23" fmla="*/ 110543 w 586469"/>
              <a:gd name="connsiteY23" fmla="*/ 479005 h 607427"/>
              <a:gd name="connsiteX24" fmla="*/ 0 w 586469"/>
              <a:gd name="connsiteY24" fmla="*/ 361360 h 607427"/>
              <a:gd name="connsiteX25" fmla="*/ 98852 w 586469"/>
              <a:gd name="connsiteY25" fmla="*/ 245101 h 607427"/>
              <a:gd name="connsiteX26" fmla="*/ 98852 w 586469"/>
              <a:gd name="connsiteY26" fmla="*/ 188589 h 607427"/>
              <a:gd name="connsiteX27" fmla="*/ 122002 w 586469"/>
              <a:gd name="connsiteY27" fmla="*/ 165476 h 607427"/>
              <a:gd name="connsiteX28" fmla="*/ 563182 w 586469"/>
              <a:gd name="connsiteY28" fmla="*/ 131818 h 607427"/>
              <a:gd name="connsiteX29" fmla="*/ 569952 w 586469"/>
              <a:gd name="connsiteY29" fmla="*/ 145572 h 607427"/>
              <a:gd name="connsiteX30" fmla="*/ 521637 w 586469"/>
              <a:gd name="connsiteY30" fmla="*/ 286290 h 607427"/>
              <a:gd name="connsiteX31" fmla="*/ 520017 w 586469"/>
              <a:gd name="connsiteY31" fmla="*/ 289353 h 607427"/>
              <a:gd name="connsiteX32" fmla="*/ 511164 w 586469"/>
              <a:gd name="connsiteY32" fmla="*/ 293976 h 607427"/>
              <a:gd name="connsiteX33" fmla="*/ 339372 w 586469"/>
              <a:gd name="connsiteY33" fmla="*/ 293976 h 607427"/>
              <a:gd name="connsiteX34" fmla="*/ 328552 w 586469"/>
              <a:gd name="connsiteY34" fmla="*/ 283169 h 607427"/>
              <a:gd name="connsiteX35" fmla="*/ 339372 w 586469"/>
              <a:gd name="connsiteY35" fmla="*/ 272363 h 607427"/>
              <a:gd name="connsiteX36" fmla="*/ 503584 w 586469"/>
              <a:gd name="connsiteY36" fmla="*/ 272363 h 607427"/>
              <a:gd name="connsiteX37" fmla="*/ 549469 w 586469"/>
              <a:gd name="connsiteY37" fmla="*/ 138579 h 607427"/>
              <a:gd name="connsiteX38" fmla="*/ 563182 w 586469"/>
              <a:gd name="connsiteY38" fmla="*/ 131818 h 607427"/>
              <a:gd name="connsiteX39" fmla="*/ 216578 w 586469"/>
              <a:gd name="connsiteY39" fmla="*/ 110153 h 607427"/>
              <a:gd name="connsiteX40" fmla="*/ 285152 w 586469"/>
              <a:gd name="connsiteY40" fmla="*/ 189719 h 607427"/>
              <a:gd name="connsiteX41" fmla="*/ 285152 w 586469"/>
              <a:gd name="connsiteY41" fmla="*/ 207632 h 607427"/>
              <a:gd name="connsiteX42" fmla="*/ 288798 w 586469"/>
              <a:gd name="connsiteY42" fmla="*/ 207632 h 607427"/>
              <a:gd name="connsiteX43" fmla="*/ 442961 w 586469"/>
              <a:gd name="connsiteY43" fmla="*/ 207689 h 607427"/>
              <a:gd name="connsiteX44" fmla="*/ 469754 w 586469"/>
              <a:gd name="connsiteY44" fmla="*/ 234500 h 607427"/>
              <a:gd name="connsiteX45" fmla="*/ 442961 w 586469"/>
              <a:gd name="connsiteY45" fmla="*/ 261254 h 607427"/>
              <a:gd name="connsiteX46" fmla="*/ 289550 w 586469"/>
              <a:gd name="connsiteY46" fmla="*/ 261254 h 607427"/>
              <a:gd name="connsiteX47" fmla="*/ 283300 w 586469"/>
              <a:gd name="connsiteY47" fmla="*/ 261022 h 607427"/>
              <a:gd name="connsiteX48" fmla="*/ 266750 w 586469"/>
              <a:gd name="connsiteY48" fmla="*/ 253569 h 607427"/>
              <a:gd name="connsiteX49" fmla="*/ 214147 w 586469"/>
              <a:gd name="connsiteY49" fmla="*/ 196249 h 607427"/>
              <a:gd name="connsiteX50" fmla="*/ 207782 w 586469"/>
              <a:gd name="connsiteY50" fmla="*/ 195960 h 607427"/>
              <a:gd name="connsiteX51" fmla="*/ 207492 w 586469"/>
              <a:gd name="connsiteY51" fmla="*/ 202316 h 607427"/>
              <a:gd name="connsiteX52" fmla="*/ 260095 w 586469"/>
              <a:gd name="connsiteY52" fmla="*/ 259636 h 607427"/>
              <a:gd name="connsiteX53" fmla="*/ 283185 w 586469"/>
              <a:gd name="connsiteY53" fmla="*/ 269805 h 607427"/>
              <a:gd name="connsiteX54" fmla="*/ 285152 w 586469"/>
              <a:gd name="connsiteY54" fmla="*/ 269805 h 607427"/>
              <a:gd name="connsiteX55" fmla="*/ 285152 w 586469"/>
              <a:gd name="connsiteY55" fmla="*/ 343304 h 607427"/>
              <a:gd name="connsiteX56" fmla="*/ 291286 w 586469"/>
              <a:gd name="connsiteY56" fmla="*/ 343304 h 607427"/>
              <a:gd name="connsiteX57" fmla="*/ 351123 w 586469"/>
              <a:gd name="connsiteY57" fmla="*/ 343304 h 607427"/>
              <a:gd name="connsiteX58" fmla="*/ 366979 w 586469"/>
              <a:gd name="connsiteY58" fmla="*/ 343304 h 607427"/>
              <a:gd name="connsiteX59" fmla="*/ 375428 w 586469"/>
              <a:gd name="connsiteY59" fmla="*/ 343304 h 607427"/>
              <a:gd name="connsiteX60" fmla="*/ 409975 w 586469"/>
              <a:gd name="connsiteY60" fmla="*/ 377685 h 607427"/>
              <a:gd name="connsiteX61" fmla="*/ 409975 w 586469"/>
              <a:gd name="connsiteY61" fmla="*/ 572989 h 607427"/>
              <a:gd name="connsiteX62" fmla="*/ 375428 w 586469"/>
              <a:gd name="connsiteY62" fmla="*/ 607427 h 607427"/>
              <a:gd name="connsiteX63" fmla="*/ 340822 w 586469"/>
              <a:gd name="connsiteY63" fmla="*/ 572989 h 607427"/>
              <a:gd name="connsiteX64" fmla="*/ 340822 w 586469"/>
              <a:gd name="connsiteY64" fmla="*/ 429169 h 607427"/>
              <a:gd name="connsiteX65" fmla="*/ 291286 w 586469"/>
              <a:gd name="connsiteY65" fmla="*/ 429169 h 607427"/>
              <a:gd name="connsiteX66" fmla="*/ 274273 w 586469"/>
              <a:gd name="connsiteY66" fmla="*/ 429169 h 607427"/>
              <a:gd name="connsiteX67" fmla="*/ 234401 w 586469"/>
              <a:gd name="connsiteY67" fmla="*/ 429169 h 607427"/>
              <a:gd name="connsiteX68" fmla="*/ 198523 w 586469"/>
              <a:gd name="connsiteY68" fmla="*/ 429169 h 607427"/>
              <a:gd name="connsiteX69" fmla="*/ 155584 w 586469"/>
              <a:gd name="connsiteY69" fmla="*/ 388606 h 607427"/>
              <a:gd name="connsiteX70" fmla="*/ 155526 w 586469"/>
              <a:gd name="connsiteY70" fmla="*/ 386237 h 607427"/>
              <a:gd name="connsiteX71" fmla="*/ 155584 w 586469"/>
              <a:gd name="connsiteY71" fmla="*/ 383868 h 607427"/>
              <a:gd name="connsiteX72" fmla="*/ 155584 w 586469"/>
              <a:gd name="connsiteY72" fmla="*/ 366302 h 607427"/>
              <a:gd name="connsiteX73" fmla="*/ 155526 w 586469"/>
              <a:gd name="connsiteY73" fmla="*/ 363586 h 607427"/>
              <a:gd name="connsiteX74" fmla="*/ 155526 w 586469"/>
              <a:gd name="connsiteY74" fmla="*/ 171113 h 607427"/>
              <a:gd name="connsiteX75" fmla="*/ 216578 w 586469"/>
              <a:gd name="connsiteY75" fmla="*/ 110153 h 607427"/>
              <a:gd name="connsiteX76" fmla="*/ 295599 w 586469"/>
              <a:gd name="connsiteY76" fmla="*/ 0 h 607427"/>
              <a:gd name="connsiteX77" fmla="*/ 362848 w 586469"/>
              <a:gd name="connsiteY77" fmla="*/ 67179 h 607427"/>
              <a:gd name="connsiteX78" fmla="*/ 295599 w 586469"/>
              <a:gd name="connsiteY78" fmla="*/ 134358 h 607427"/>
              <a:gd name="connsiteX79" fmla="*/ 228350 w 586469"/>
              <a:gd name="connsiteY79" fmla="*/ 67179 h 607427"/>
              <a:gd name="connsiteX80" fmla="*/ 295599 w 586469"/>
              <a:gd name="connsiteY80" fmla="*/ 0 h 60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586469" h="607427">
                <a:moveTo>
                  <a:pt x="307751" y="301103"/>
                </a:moveTo>
                <a:lnTo>
                  <a:pt x="468697" y="301103"/>
                </a:lnTo>
                <a:lnTo>
                  <a:pt x="546247" y="301103"/>
                </a:lnTo>
                <a:lnTo>
                  <a:pt x="586469" y="301103"/>
                </a:lnTo>
                <a:lnTo>
                  <a:pt x="586469" y="332857"/>
                </a:lnTo>
                <a:lnTo>
                  <a:pt x="546247" y="332857"/>
                </a:lnTo>
                <a:lnTo>
                  <a:pt x="468697" y="332857"/>
                </a:lnTo>
                <a:lnTo>
                  <a:pt x="307751" y="332857"/>
                </a:lnTo>
                <a:cubicBezTo>
                  <a:pt x="301038" y="332857"/>
                  <a:pt x="295598" y="327420"/>
                  <a:pt x="295598" y="320711"/>
                </a:cubicBezTo>
                <a:lnTo>
                  <a:pt x="295598" y="313249"/>
                </a:lnTo>
                <a:cubicBezTo>
                  <a:pt x="295598" y="306540"/>
                  <a:pt x="301038" y="301103"/>
                  <a:pt x="307751" y="301103"/>
                </a:cubicBezTo>
                <a:close/>
                <a:moveTo>
                  <a:pt x="122002" y="165476"/>
                </a:moveTo>
                <a:cubicBezTo>
                  <a:pt x="134792" y="165476"/>
                  <a:pt x="145152" y="175819"/>
                  <a:pt x="145152" y="188589"/>
                </a:cubicBezTo>
                <a:lnTo>
                  <a:pt x="145152" y="323050"/>
                </a:lnTo>
                <a:cubicBezTo>
                  <a:pt x="145152" y="335820"/>
                  <a:pt x="134792" y="346163"/>
                  <a:pt x="122002" y="346163"/>
                </a:cubicBezTo>
                <a:cubicBezTo>
                  <a:pt x="109211" y="346163"/>
                  <a:pt x="98852" y="335820"/>
                  <a:pt x="98852" y="323050"/>
                </a:cubicBezTo>
                <a:lnTo>
                  <a:pt x="98852" y="270121"/>
                </a:lnTo>
                <a:cubicBezTo>
                  <a:pt x="56545" y="279019"/>
                  <a:pt x="24655" y="316520"/>
                  <a:pt x="24655" y="361360"/>
                </a:cubicBezTo>
                <a:cubicBezTo>
                  <a:pt x="24655" y="410360"/>
                  <a:pt x="62679" y="450634"/>
                  <a:pt x="110832" y="454332"/>
                </a:cubicBezTo>
                <a:cubicBezTo>
                  <a:pt x="115346" y="445780"/>
                  <a:pt x="124375" y="439887"/>
                  <a:pt x="134792" y="439887"/>
                </a:cubicBezTo>
                <a:lnTo>
                  <a:pt x="330528" y="439887"/>
                </a:lnTo>
                <a:lnTo>
                  <a:pt x="330528" y="494029"/>
                </a:lnTo>
                <a:lnTo>
                  <a:pt x="134792" y="494029"/>
                </a:lnTo>
                <a:cubicBezTo>
                  <a:pt x="124201" y="494029"/>
                  <a:pt x="114999" y="487904"/>
                  <a:pt x="110543" y="479005"/>
                </a:cubicBezTo>
                <a:cubicBezTo>
                  <a:pt x="48963" y="475134"/>
                  <a:pt x="0" y="423823"/>
                  <a:pt x="0" y="361360"/>
                </a:cubicBezTo>
                <a:cubicBezTo>
                  <a:pt x="0" y="302941"/>
                  <a:pt x="42828" y="254288"/>
                  <a:pt x="98852" y="245101"/>
                </a:cubicBezTo>
                <a:lnTo>
                  <a:pt x="98852" y="188589"/>
                </a:lnTo>
                <a:cubicBezTo>
                  <a:pt x="98852" y="175819"/>
                  <a:pt x="109211" y="165476"/>
                  <a:pt x="122002" y="165476"/>
                </a:cubicBezTo>
                <a:close/>
                <a:moveTo>
                  <a:pt x="563182" y="131818"/>
                </a:moveTo>
                <a:cubicBezTo>
                  <a:pt x="568852" y="133783"/>
                  <a:pt x="571861" y="139909"/>
                  <a:pt x="569952" y="145572"/>
                </a:cubicBezTo>
                <a:lnTo>
                  <a:pt x="521637" y="286290"/>
                </a:lnTo>
                <a:cubicBezTo>
                  <a:pt x="521290" y="287446"/>
                  <a:pt x="520711" y="288428"/>
                  <a:pt x="520017" y="289353"/>
                </a:cubicBezTo>
                <a:cubicBezTo>
                  <a:pt x="518107" y="292127"/>
                  <a:pt x="514867" y="293976"/>
                  <a:pt x="511164" y="293976"/>
                </a:cubicBezTo>
                <a:lnTo>
                  <a:pt x="339372" y="293976"/>
                </a:lnTo>
                <a:cubicBezTo>
                  <a:pt x="333412" y="293976"/>
                  <a:pt x="328552" y="289122"/>
                  <a:pt x="328552" y="283169"/>
                </a:cubicBezTo>
                <a:cubicBezTo>
                  <a:pt x="328552" y="277217"/>
                  <a:pt x="333412" y="272363"/>
                  <a:pt x="339372" y="272363"/>
                </a:cubicBezTo>
                <a:lnTo>
                  <a:pt x="503584" y="272363"/>
                </a:lnTo>
                <a:lnTo>
                  <a:pt x="549469" y="138579"/>
                </a:lnTo>
                <a:cubicBezTo>
                  <a:pt x="551378" y="132916"/>
                  <a:pt x="557511" y="129911"/>
                  <a:pt x="563182" y="131818"/>
                </a:cubicBezTo>
                <a:close/>
                <a:moveTo>
                  <a:pt x="216578" y="110153"/>
                </a:moveTo>
                <a:lnTo>
                  <a:pt x="285152" y="189719"/>
                </a:lnTo>
                <a:lnTo>
                  <a:pt x="285152" y="207632"/>
                </a:lnTo>
                <a:lnTo>
                  <a:pt x="288798" y="207632"/>
                </a:lnTo>
                <a:lnTo>
                  <a:pt x="442961" y="207689"/>
                </a:lnTo>
                <a:cubicBezTo>
                  <a:pt x="457775" y="207689"/>
                  <a:pt x="469754" y="219708"/>
                  <a:pt x="469754" y="234500"/>
                </a:cubicBezTo>
                <a:cubicBezTo>
                  <a:pt x="469754" y="249293"/>
                  <a:pt x="457775" y="261254"/>
                  <a:pt x="442961" y="261254"/>
                </a:cubicBezTo>
                <a:lnTo>
                  <a:pt x="289550" y="261254"/>
                </a:lnTo>
                <a:cubicBezTo>
                  <a:pt x="289550" y="261254"/>
                  <a:pt x="283532" y="261022"/>
                  <a:pt x="283300" y="261022"/>
                </a:cubicBezTo>
                <a:cubicBezTo>
                  <a:pt x="276935" y="260791"/>
                  <a:pt x="271032" y="258249"/>
                  <a:pt x="266750" y="253569"/>
                </a:cubicBezTo>
                <a:lnTo>
                  <a:pt x="214147" y="196249"/>
                </a:lnTo>
                <a:cubicBezTo>
                  <a:pt x="212469" y="194400"/>
                  <a:pt x="209576" y="194284"/>
                  <a:pt x="207782" y="195960"/>
                </a:cubicBezTo>
                <a:cubicBezTo>
                  <a:pt x="205930" y="197635"/>
                  <a:pt x="205814" y="200467"/>
                  <a:pt x="207492" y="202316"/>
                </a:cubicBezTo>
                <a:lnTo>
                  <a:pt x="260095" y="259636"/>
                </a:lnTo>
                <a:cubicBezTo>
                  <a:pt x="266056" y="266107"/>
                  <a:pt x="274447" y="269805"/>
                  <a:pt x="283185" y="269805"/>
                </a:cubicBezTo>
                <a:cubicBezTo>
                  <a:pt x="283300" y="269805"/>
                  <a:pt x="285152" y="269805"/>
                  <a:pt x="285152" y="269805"/>
                </a:cubicBezTo>
                <a:lnTo>
                  <a:pt x="285152" y="343304"/>
                </a:lnTo>
                <a:lnTo>
                  <a:pt x="291286" y="343304"/>
                </a:lnTo>
                <a:lnTo>
                  <a:pt x="351123" y="343304"/>
                </a:lnTo>
                <a:lnTo>
                  <a:pt x="366979" y="343304"/>
                </a:lnTo>
                <a:lnTo>
                  <a:pt x="375428" y="343304"/>
                </a:lnTo>
                <a:cubicBezTo>
                  <a:pt x="394524" y="343304"/>
                  <a:pt x="409975" y="358674"/>
                  <a:pt x="409975" y="377685"/>
                </a:cubicBezTo>
                <a:lnTo>
                  <a:pt x="409975" y="572989"/>
                </a:lnTo>
                <a:cubicBezTo>
                  <a:pt x="409975" y="591999"/>
                  <a:pt x="394524" y="607427"/>
                  <a:pt x="375428" y="607427"/>
                </a:cubicBezTo>
                <a:cubicBezTo>
                  <a:pt x="356331" y="607427"/>
                  <a:pt x="340822" y="591999"/>
                  <a:pt x="340822" y="572989"/>
                </a:cubicBezTo>
                <a:lnTo>
                  <a:pt x="340822" y="429169"/>
                </a:lnTo>
                <a:lnTo>
                  <a:pt x="291286" y="429169"/>
                </a:lnTo>
                <a:lnTo>
                  <a:pt x="274273" y="429169"/>
                </a:lnTo>
                <a:lnTo>
                  <a:pt x="234401" y="429169"/>
                </a:lnTo>
                <a:lnTo>
                  <a:pt x="198523" y="429169"/>
                </a:lnTo>
                <a:cubicBezTo>
                  <a:pt x="175606" y="429169"/>
                  <a:pt x="156857" y="411256"/>
                  <a:pt x="155584" y="388606"/>
                </a:cubicBezTo>
                <a:cubicBezTo>
                  <a:pt x="155526" y="387797"/>
                  <a:pt x="155526" y="387046"/>
                  <a:pt x="155526" y="386237"/>
                </a:cubicBezTo>
                <a:cubicBezTo>
                  <a:pt x="155526" y="385428"/>
                  <a:pt x="155526" y="384619"/>
                  <a:pt x="155584" y="383868"/>
                </a:cubicBezTo>
                <a:lnTo>
                  <a:pt x="155584" y="366302"/>
                </a:lnTo>
                <a:cubicBezTo>
                  <a:pt x="155526" y="365377"/>
                  <a:pt x="155526" y="364453"/>
                  <a:pt x="155526" y="363586"/>
                </a:cubicBezTo>
                <a:lnTo>
                  <a:pt x="155526" y="171113"/>
                </a:lnTo>
                <a:cubicBezTo>
                  <a:pt x="155526" y="137426"/>
                  <a:pt x="182840" y="110153"/>
                  <a:pt x="216578" y="110153"/>
                </a:cubicBezTo>
                <a:close/>
                <a:moveTo>
                  <a:pt x="295599" y="0"/>
                </a:moveTo>
                <a:cubicBezTo>
                  <a:pt x="332740" y="0"/>
                  <a:pt x="362848" y="30077"/>
                  <a:pt x="362848" y="67179"/>
                </a:cubicBezTo>
                <a:cubicBezTo>
                  <a:pt x="362848" y="104281"/>
                  <a:pt x="332740" y="134358"/>
                  <a:pt x="295599" y="134358"/>
                </a:cubicBezTo>
                <a:cubicBezTo>
                  <a:pt x="258458" y="134358"/>
                  <a:pt x="228350" y="104281"/>
                  <a:pt x="228350" y="67179"/>
                </a:cubicBezTo>
                <a:cubicBezTo>
                  <a:pt x="228350" y="30077"/>
                  <a:pt x="258458" y="0"/>
                  <a:pt x="29559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58C4AF3C-1985-4EB7-B165-54AD7D95148A}"/>
              </a:ext>
            </a:extLst>
          </p:cNvPr>
          <p:cNvSpPr/>
          <p:nvPr/>
        </p:nvSpPr>
        <p:spPr>
          <a:xfrm flipV="1">
            <a:off x="1774383" y="3548697"/>
            <a:ext cx="6526899" cy="3261054"/>
          </a:xfrm>
          <a:custGeom>
            <a:avLst/>
            <a:gdLst>
              <a:gd name="connsiteX0" fmla="*/ 1956 w 6526899"/>
              <a:gd name="connsiteY0" fmla="*/ 0 h 3261054"/>
              <a:gd name="connsiteX1" fmla="*/ 6526899 w 6526899"/>
              <a:gd name="connsiteY1" fmla="*/ 0 h 3261054"/>
              <a:gd name="connsiteX2" fmla="*/ 6515003 w 6526899"/>
              <a:gd name="connsiteY2" fmla="*/ 295685 h 3261054"/>
              <a:gd name="connsiteX3" fmla="*/ 3323871 w 6526899"/>
              <a:gd name="connsiteY3" fmla="*/ 3260488 h 3261054"/>
              <a:gd name="connsiteX4" fmla="*/ 0 w 6526899"/>
              <a:gd name="connsiteY4" fmla="*/ 84070 h 32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6899" h="3261054">
                <a:moveTo>
                  <a:pt x="1956" y="0"/>
                </a:moveTo>
                <a:lnTo>
                  <a:pt x="6526899" y="0"/>
                </a:lnTo>
                <a:lnTo>
                  <a:pt x="6515003" y="295685"/>
                </a:lnTo>
                <a:cubicBezTo>
                  <a:pt x="6366010" y="1934231"/>
                  <a:pt x="5003892" y="3229505"/>
                  <a:pt x="3323871" y="3260488"/>
                </a:cubicBezTo>
                <a:cubicBezTo>
                  <a:pt x="1531850" y="3293537"/>
                  <a:pt x="48244" y="1875747"/>
                  <a:pt x="0" y="8407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4B2CBB6-1570-4674-9E2E-ABBBB7666C60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职业环境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手势">
            <a:extLst>
              <a:ext uri="{FF2B5EF4-FFF2-40B4-BE49-F238E27FC236}">
                <a16:creationId xmlns:a16="http://schemas.microsoft.com/office/drawing/2014/main" xmlns="" id="{D7B58A0F-7D22-4162-82C4-BDBE502027EA}"/>
              </a:ext>
            </a:extLst>
          </p:cNvPr>
          <p:cNvSpPr/>
          <p:nvPr/>
        </p:nvSpPr>
        <p:spPr bwMode="auto">
          <a:xfrm>
            <a:off x="10105390" y="1620202"/>
            <a:ext cx="2024380" cy="1583055"/>
          </a:xfrm>
          <a:custGeom>
            <a:avLst/>
            <a:gdLst>
              <a:gd name="T0" fmla="*/ 1905000 w 6153"/>
              <a:gd name="T1" fmla="*/ 614985 h 4775"/>
              <a:gd name="T2" fmla="*/ 1030675 w 6153"/>
              <a:gd name="T3" fmla="*/ 38688 h 4775"/>
              <a:gd name="T4" fmla="*/ 1020458 w 6153"/>
              <a:gd name="T5" fmla="*/ 29403 h 4775"/>
              <a:gd name="T6" fmla="*/ 1004049 w 6153"/>
              <a:gd name="T7" fmla="*/ 18261 h 4775"/>
              <a:gd name="T8" fmla="*/ 987021 w 6153"/>
              <a:gd name="T9" fmla="*/ 9595 h 4775"/>
              <a:gd name="T10" fmla="*/ 968754 w 6153"/>
              <a:gd name="T11" fmla="*/ 3405 h 4775"/>
              <a:gd name="T12" fmla="*/ 949868 w 6153"/>
              <a:gd name="T13" fmla="*/ 310 h 4775"/>
              <a:gd name="T14" fmla="*/ 930673 w 6153"/>
              <a:gd name="T15" fmla="*/ 0 h 4775"/>
              <a:gd name="T16" fmla="*/ 912097 w 6153"/>
              <a:gd name="T17" fmla="*/ 2167 h 4775"/>
              <a:gd name="T18" fmla="*/ 893520 w 6153"/>
              <a:gd name="T19" fmla="*/ 7119 h 4775"/>
              <a:gd name="T20" fmla="*/ 876182 w 6153"/>
              <a:gd name="T21" fmla="*/ 14856 h 4775"/>
              <a:gd name="T22" fmla="*/ 859154 w 6153"/>
              <a:gd name="T23" fmla="*/ 25379 h 4775"/>
              <a:gd name="T24" fmla="*/ 843983 w 6153"/>
              <a:gd name="T25" fmla="*/ 38688 h 4775"/>
              <a:gd name="T26" fmla="*/ 835005 w 6153"/>
              <a:gd name="T27" fmla="*/ 48592 h 4775"/>
              <a:gd name="T28" fmla="*/ 823859 w 6153"/>
              <a:gd name="T29" fmla="*/ 64686 h 4775"/>
              <a:gd name="T30" fmla="*/ 815190 w 6153"/>
              <a:gd name="T31" fmla="*/ 82328 h 4775"/>
              <a:gd name="T32" fmla="*/ 809308 w 6153"/>
              <a:gd name="T33" fmla="*/ 100279 h 4775"/>
              <a:gd name="T34" fmla="*/ 805902 w 6153"/>
              <a:gd name="T35" fmla="*/ 119159 h 4775"/>
              <a:gd name="T36" fmla="*/ 805592 w 6153"/>
              <a:gd name="T37" fmla="*/ 138039 h 4775"/>
              <a:gd name="T38" fmla="*/ 807760 w 6153"/>
              <a:gd name="T39" fmla="*/ 156609 h 4775"/>
              <a:gd name="T40" fmla="*/ 812713 w 6153"/>
              <a:gd name="T41" fmla="*/ 175180 h 4775"/>
              <a:gd name="T42" fmla="*/ 820763 w 6153"/>
              <a:gd name="T43" fmla="*/ 192821 h 4775"/>
              <a:gd name="T44" fmla="*/ 830980 w 6153"/>
              <a:gd name="T45" fmla="*/ 209535 h 4775"/>
              <a:gd name="T46" fmla="*/ 843983 w 6153"/>
              <a:gd name="T47" fmla="*/ 224391 h 4775"/>
              <a:gd name="T48" fmla="*/ 131582 w 6153"/>
              <a:gd name="T49" fmla="*/ 460852 h 4775"/>
              <a:gd name="T50" fmla="*/ 111458 w 6153"/>
              <a:gd name="T51" fmla="*/ 462400 h 4775"/>
              <a:gd name="T52" fmla="*/ 92262 w 6153"/>
              <a:gd name="T53" fmla="*/ 466423 h 4775"/>
              <a:gd name="T54" fmla="*/ 74305 w 6153"/>
              <a:gd name="T55" fmla="*/ 473542 h 4775"/>
              <a:gd name="T56" fmla="*/ 57896 w 6153"/>
              <a:gd name="T57" fmla="*/ 483446 h 4775"/>
              <a:gd name="T58" fmla="*/ 42725 w 6153"/>
              <a:gd name="T59" fmla="*/ 495207 h 4775"/>
              <a:gd name="T60" fmla="*/ 30032 w 6153"/>
              <a:gd name="T61" fmla="*/ 508825 h 4775"/>
              <a:gd name="T62" fmla="*/ 18886 w 6153"/>
              <a:gd name="T63" fmla="*/ 523991 h 4775"/>
              <a:gd name="T64" fmla="*/ 9907 w 6153"/>
              <a:gd name="T65" fmla="*/ 541323 h 4775"/>
              <a:gd name="T66" fmla="*/ 3715 w 6153"/>
              <a:gd name="T67" fmla="*/ 559584 h 4775"/>
              <a:gd name="T68" fmla="*/ 310 w 6153"/>
              <a:gd name="T69" fmla="*/ 579083 h 4775"/>
              <a:gd name="T70" fmla="*/ 0 w 6153"/>
              <a:gd name="T71" fmla="*/ 592392 h 4775"/>
              <a:gd name="T72" fmla="*/ 1238 w 6153"/>
              <a:gd name="T73" fmla="*/ 612509 h 4775"/>
              <a:gd name="T74" fmla="*/ 5573 w 6153"/>
              <a:gd name="T75" fmla="*/ 631699 h 4775"/>
              <a:gd name="T76" fmla="*/ 12694 w 6153"/>
              <a:gd name="T77" fmla="*/ 649650 h 4775"/>
              <a:gd name="T78" fmla="*/ 21982 w 6153"/>
              <a:gd name="T79" fmla="*/ 666054 h 4775"/>
              <a:gd name="T80" fmla="*/ 33747 w 6153"/>
              <a:gd name="T81" fmla="*/ 681219 h 4775"/>
              <a:gd name="T82" fmla="*/ 47679 w 6153"/>
              <a:gd name="T83" fmla="*/ 693909 h 4775"/>
              <a:gd name="T84" fmla="*/ 63159 w 6153"/>
              <a:gd name="T85" fmla="*/ 705051 h 4775"/>
              <a:gd name="T86" fmla="*/ 79878 w 6153"/>
              <a:gd name="T87" fmla="*/ 714027 h 4775"/>
              <a:gd name="T88" fmla="*/ 98454 w 6153"/>
              <a:gd name="T89" fmla="*/ 719907 h 4775"/>
              <a:gd name="T90" fmla="*/ 117960 w 6153"/>
              <a:gd name="T91" fmla="*/ 723622 h 4775"/>
              <a:gd name="T92" fmla="*/ 523542 w 6153"/>
              <a:gd name="T93" fmla="*/ 723931 h 4775"/>
              <a:gd name="T94" fmla="*/ 523542 w 6153"/>
              <a:gd name="T95" fmla="*/ 1352844 h 4775"/>
              <a:gd name="T96" fmla="*/ 526019 w 6153"/>
              <a:gd name="T97" fmla="*/ 1372652 h 4775"/>
              <a:gd name="T98" fmla="*/ 531282 w 6153"/>
              <a:gd name="T99" fmla="*/ 1391532 h 4775"/>
              <a:gd name="T100" fmla="*/ 539332 w 6153"/>
              <a:gd name="T101" fmla="*/ 1409174 h 4775"/>
              <a:gd name="T102" fmla="*/ 549549 w 6153"/>
              <a:gd name="T103" fmla="*/ 1424959 h 4775"/>
              <a:gd name="T104" fmla="*/ 562243 w 6153"/>
              <a:gd name="T105" fmla="*/ 1439505 h 4775"/>
              <a:gd name="T106" fmla="*/ 576485 w 6153"/>
              <a:gd name="T107" fmla="*/ 1451886 h 4775"/>
              <a:gd name="T108" fmla="*/ 592584 w 6153"/>
              <a:gd name="T109" fmla="*/ 1461790 h 4775"/>
              <a:gd name="T110" fmla="*/ 609612 w 6153"/>
              <a:gd name="T111" fmla="*/ 1470146 h 4775"/>
              <a:gd name="T112" fmla="*/ 628498 w 6153"/>
              <a:gd name="T113" fmla="*/ 1475098 h 4775"/>
              <a:gd name="T114" fmla="*/ 648313 w 6153"/>
              <a:gd name="T115" fmla="*/ 1477574 h 4775"/>
              <a:gd name="T116" fmla="*/ 1607160 w 6153"/>
              <a:gd name="T117" fmla="*/ 1308276 h 477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53" h="4775">
                <a:moveTo>
                  <a:pt x="5191" y="4227"/>
                </a:moveTo>
                <a:lnTo>
                  <a:pt x="6153" y="4227"/>
                </a:lnTo>
                <a:lnTo>
                  <a:pt x="6153" y="1987"/>
                </a:lnTo>
                <a:lnTo>
                  <a:pt x="5191" y="1987"/>
                </a:lnTo>
                <a:lnTo>
                  <a:pt x="5191" y="1986"/>
                </a:lnTo>
                <a:lnTo>
                  <a:pt x="3329" y="125"/>
                </a:lnTo>
                <a:lnTo>
                  <a:pt x="3313" y="110"/>
                </a:lnTo>
                <a:lnTo>
                  <a:pt x="3296" y="95"/>
                </a:lnTo>
                <a:lnTo>
                  <a:pt x="3279" y="82"/>
                </a:lnTo>
                <a:lnTo>
                  <a:pt x="3262" y="69"/>
                </a:lnTo>
                <a:lnTo>
                  <a:pt x="3243" y="59"/>
                </a:lnTo>
                <a:lnTo>
                  <a:pt x="3225" y="48"/>
                </a:lnTo>
                <a:lnTo>
                  <a:pt x="3206" y="39"/>
                </a:lnTo>
                <a:lnTo>
                  <a:pt x="3188" y="31"/>
                </a:lnTo>
                <a:lnTo>
                  <a:pt x="3168" y="23"/>
                </a:lnTo>
                <a:lnTo>
                  <a:pt x="3149" y="17"/>
                </a:lnTo>
                <a:lnTo>
                  <a:pt x="3129" y="11"/>
                </a:lnTo>
                <a:lnTo>
                  <a:pt x="3108" y="7"/>
                </a:lnTo>
                <a:lnTo>
                  <a:pt x="3088" y="3"/>
                </a:lnTo>
                <a:lnTo>
                  <a:pt x="3068" y="1"/>
                </a:lnTo>
                <a:lnTo>
                  <a:pt x="3048" y="0"/>
                </a:lnTo>
                <a:lnTo>
                  <a:pt x="3027" y="0"/>
                </a:lnTo>
                <a:lnTo>
                  <a:pt x="3006" y="0"/>
                </a:lnTo>
                <a:lnTo>
                  <a:pt x="2987" y="1"/>
                </a:lnTo>
                <a:lnTo>
                  <a:pt x="2966" y="3"/>
                </a:lnTo>
                <a:lnTo>
                  <a:pt x="2946" y="7"/>
                </a:lnTo>
                <a:lnTo>
                  <a:pt x="2926" y="11"/>
                </a:lnTo>
                <a:lnTo>
                  <a:pt x="2906" y="17"/>
                </a:lnTo>
                <a:lnTo>
                  <a:pt x="2886" y="23"/>
                </a:lnTo>
                <a:lnTo>
                  <a:pt x="2867" y="31"/>
                </a:lnTo>
                <a:lnTo>
                  <a:pt x="2848" y="39"/>
                </a:lnTo>
                <a:lnTo>
                  <a:pt x="2830" y="48"/>
                </a:lnTo>
                <a:lnTo>
                  <a:pt x="2811" y="59"/>
                </a:lnTo>
                <a:lnTo>
                  <a:pt x="2793" y="69"/>
                </a:lnTo>
                <a:lnTo>
                  <a:pt x="2775" y="82"/>
                </a:lnTo>
                <a:lnTo>
                  <a:pt x="2758" y="95"/>
                </a:lnTo>
                <a:lnTo>
                  <a:pt x="2742" y="110"/>
                </a:lnTo>
                <a:lnTo>
                  <a:pt x="2726" y="125"/>
                </a:lnTo>
                <a:lnTo>
                  <a:pt x="2711" y="140"/>
                </a:lnTo>
                <a:lnTo>
                  <a:pt x="2697" y="157"/>
                </a:lnTo>
                <a:lnTo>
                  <a:pt x="2684" y="173"/>
                </a:lnTo>
                <a:lnTo>
                  <a:pt x="2671" y="190"/>
                </a:lnTo>
                <a:lnTo>
                  <a:pt x="2661" y="209"/>
                </a:lnTo>
                <a:lnTo>
                  <a:pt x="2651" y="227"/>
                </a:lnTo>
                <a:lnTo>
                  <a:pt x="2641" y="246"/>
                </a:lnTo>
                <a:lnTo>
                  <a:pt x="2633" y="266"/>
                </a:lnTo>
                <a:lnTo>
                  <a:pt x="2625" y="284"/>
                </a:lnTo>
                <a:lnTo>
                  <a:pt x="2619" y="304"/>
                </a:lnTo>
                <a:lnTo>
                  <a:pt x="2614" y="324"/>
                </a:lnTo>
                <a:lnTo>
                  <a:pt x="2609" y="344"/>
                </a:lnTo>
                <a:lnTo>
                  <a:pt x="2606" y="364"/>
                </a:lnTo>
                <a:lnTo>
                  <a:pt x="2603" y="385"/>
                </a:lnTo>
                <a:lnTo>
                  <a:pt x="2602" y="404"/>
                </a:lnTo>
                <a:lnTo>
                  <a:pt x="2602" y="425"/>
                </a:lnTo>
                <a:lnTo>
                  <a:pt x="2602" y="446"/>
                </a:lnTo>
                <a:lnTo>
                  <a:pt x="2603" y="465"/>
                </a:lnTo>
                <a:lnTo>
                  <a:pt x="2606" y="486"/>
                </a:lnTo>
                <a:lnTo>
                  <a:pt x="2609" y="506"/>
                </a:lnTo>
                <a:lnTo>
                  <a:pt x="2614" y="527"/>
                </a:lnTo>
                <a:lnTo>
                  <a:pt x="2619" y="546"/>
                </a:lnTo>
                <a:lnTo>
                  <a:pt x="2625" y="566"/>
                </a:lnTo>
                <a:lnTo>
                  <a:pt x="2633" y="586"/>
                </a:lnTo>
                <a:lnTo>
                  <a:pt x="2641" y="604"/>
                </a:lnTo>
                <a:lnTo>
                  <a:pt x="2651" y="623"/>
                </a:lnTo>
                <a:lnTo>
                  <a:pt x="2661" y="641"/>
                </a:lnTo>
                <a:lnTo>
                  <a:pt x="2671" y="659"/>
                </a:lnTo>
                <a:lnTo>
                  <a:pt x="2684" y="677"/>
                </a:lnTo>
                <a:lnTo>
                  <a:pt x="2697" y="693"/>
                </a:lnTo>
                <a:lnTo>
                  <a:pt x="2711" y="710"/>
                </a:lnTo>
                <a:lnTo>
                  <a:pt x="2726" y="725"/>
                </a:lnTo>
                <a:lnTo>
                  <a:pt x="3488" y="1489"/>
                </a:lnTo>
                <a:lnTo>
                  <a:pt x="425" y="1489"/>
                </a:lnTo>
                <a:lnTo>
                  <a:pt x="403" y="1489"/>
                </a:lnTo>
                <a:lnTo>
                  <a:pt x="381" y="1491"/>
                </a:lnTo>
                <a:lnTo>
                  <a:pt x="360" y="1494"/>
                </a:lnTo>
                <a:lnTo>
                  <a:pt x="339" y="1497"/>
                </a:lnTo>
                <a:lnTo>
                  <a:pt x="318" y="1502"/>
                </a:lnTo>
                <a:lnTo>
                  <a:pt x="298" y="1507"/>
                </a:lnTo>
                <a:lnTo>
                  <a:pt x="278" y="1514"/>
                </a:lnTo>
                <a:lnTo>
                  <a:pt x="258" y="1522"/>
                </a:lnTo>
                <a:lnTo>
                  <a:pt x="240" y="1530"/>
                </a:lnTo>
                <a:lnTo>
                  <a:pt x="221" y="1540"/>
                </a:lnTo>
                <a:lnTo>
                  <a:pt x="204" y="1550"/>
                </a:lnTo>
                <a:lnTo>
                  <a:pt x="187" y="1562"/>
                </a:lnTo>
                <a:lnTo>
                  <a:pt x="169" y="1573"/>
                </a:lnTo>
                <a:lnTo>
                  <a:pt x="154" y="1586"/>
                </a:lnTo>
                <a:lnTo>
                  <a:pt x="138" y="1600"/>
                </a:lnTo>
                <a:lnTo>
                  <a:pt x="123" y="1614"/>
                </a:lnTo>
                <a:lnTo>
                  <a:pt x="109" y="1629"/>
                </a:lnTo>
                <a:lnTo>
                  <a:pt x="97" y="1644"/>
                </a:lnTo>
                <a:lnTo>
                  <a:pt x="84" y="1660"/>
                </a:lnTo>
                <a:lnTo>
                  <a:pt x="71" y="1676"/>
                </a:lnTo>
                <a:lnTo>
                  <a:pt x="61" y="1693"/>
                </a:lnTo>
                <a:lnTo>
                  <a:pt x="50" y="1712"/>
                </a:lnTo>
                <a:lnTo>
                  <a:pt x="41" y="1730"/>
                </a:lnTo>
                <a:lnTo>
                  <a:pt x="32" y="1749"/>
                </a:lnTo>
                <a:lnTo>
                  <a:pt x="25" y="1768"/>
                </a:lnTo>
                <a:lnTo>
                  <a:pt x="18" y="1788"/>
                </a:lnTo>
                <a:lnTo>
                  <a:pt x="12" y="1808"/>
                </a:lnTo>
                <a:lnTo>
                  <a:pt x="8" y="1829"/>
                </a:lnTo>
                <a:lnTo>
                  <a:pt x="4" y="1849"/>
                </a:lnTo>
                <a:lnTo>
                  <a:pt x="1" y="1871"/>
                </a:lnTo>
                <a:lnTo>
                  <a:pt x="0" y="1892"/>
                </a:lnTo>
                <a:lnTo>
                  <a:pt x="0" y="1914"/>
                </a:lnTo>
                <a:lnTo>
                  <a:pt x="0" y="1936"/>
                </a:lnTo>
                <a:lnTo>
                  <a:pt x="1" y="1958"/>
                </a:lnTo>
                <a:lnTo>
                  <a:pt x="4" y="1979"/>
                </a:lnTo>
                <a:lnTo>
                  <a:pt x="8" y="2001"/>
                </a:lnTo>
                <a:lnTo>
                  <a:pt x="12" y="2020"/>
                </a:lnTo>
                <a:lnTo>
                  <a:pt x="18" y="2041"/>
                </a:lnTo>
                <a:lnTo>
                  <a:pt x="25" y="2061"/>
                </a:lnTo>
                <a:lnTo>
                  <a:pt x="32" y="2080"/>
                </a:lnTo>
                <a:lnTo>
                  <a:pt x="41" y="2099"/>
                </a:lnTo>
                <a:lnTo>
                  <a:pt x="50" y="2117"/>
                </a:lnTo>
                <a:lnTo>
                  <a:pt x="61" y="2135"/>
                </a:lnTo>
                <a:lnTo>
                  <a:pt x="71" y="2152"/>
                </a:lnTo>
                <a:lnTo>
                  <a:pt x="84" y="2169"/>
                </a:lnTo>
                <a:lnTo>
                  <a:pt x="97" y="2185"/>
                </a:lnTo>
                <a:lnTo>
                  <a:pt x="109" y="2201"/>
                </a:lnTo>
                <a:lnTo>
                  <a:pt x="123" y="2216"/>
                </a:lnTo>
                <a:lnTo>
                  <a:pt x="138" y="2229"/>
                </a:lnTo>
                <a:lnTo>
                  <a:pt x="154" y="2242"/>
                </a:lnTo>
                <a:lnTo>
                  <a:pt x="169" y="2255"/>
                </a:lnTo>
                <a:lnTo>
                  <a:pt x="187" y="2268"/>
                </a:lnTo>
                <a:lnTo>
                  <a:pt x="204" y="2278"/>
                </a:lnTo>
                <a:lnTo>
                  <a:pt x="221" y="2288"/>
                </a:lnTo>
                <a:lnTo>
                  <a:pt x="240" y="2298"/>
                </a:lnTo>
                <a:lnTo>
                  <a:pt x="258" y="2307"/>
                </a:lnTo>
                <a:lnTo>
                  <a:pt x="278" y="2314"/>
                </a:lnTo>
                <a:lnTo>
                  <a:pt x="298" y="2321"/>
                </a:lnTo>
                <a:lnTo>
                  <a:pt x="318" y="2326"/>
                </a:lnTo>
                <a:lnTo>
                  <a:pt x="339" y="2331"/>
                </a:lnTo>
                <a:lnTo>
                  <a:pt x="360" y="2335"/>
                </a:lnTo>
                <a:lnTo>
                  <a:pt x="381" y="2338"/>
                </a:lnTo>
                <a:lnTo>
                  <a:pt x="403" y="2339"/>
                </a:lnTo>
                <a:lnTo>
                  <a:pt x="425" y="2339"/>
                </a:lnTo>
                <a:lnTo>
                  <a:pt x="1691" y="2339"/>
                </a:lnTo>
                <a:lnTo>
                  <a:pt x="1691" y="4349"/>
                </a:lnTo>
                <a:lnTo>
                  <a:pt x="1691" y="4371"/>
                </a:lnTo>
                <a:lnTo>
                  <a:pt x="1693" y="4393"/>
                </a:lnTo>
                <a:lnTo>
                  <a:pt x="1695" y="4414"/>
                </a:lnTo>
                <a:lnTo>
                  <a:pt x="1699" y="4435"/>
                </a:lnTo>
                <a:lnTo>
                  <a:pt x="1703" y="4455"/>
                </a:lnTo>
                <a:lnTo>
                  <a:pt x="1709" y="4476"/>
                </a:lnTo>
                <a:lnTo>
                  <a:pt x="1716" y="4496"/>
                </a:lnTo>
                <a:lnTo>
                  <a:pt x="1724" y="4516"/>
                </a:lnTo>
                <a:lnTo>
                  <a:pt x="1732" y="4534"/>
                </a:lnTo>
                <a:lnTo>
                  <a:pt x="1742" y="4553"/>
                </a:lnTo>
                <a:lnTo>
                  <a:pt x="1752" y="4570"/>
                </a:lnTo>
                <a:lnTo>
                  <a:pt x="1764" y="4587"/>
                </a:lnTo>
                <a:lnTo>
                  <a:pt x="1775" y="4604"/>
                </a:lnTo>
                <a:lnTo>
                  <a:pt x="1788" y="4621"/>
                </a:lnTo>
                <a:lnTo>
                  <a:pt x="1800" y="4636"/>
                </a:lnTo>
                <a:lnTo>
                  <a:pt x="1816" y="4651"/>
                </a:lnTo>
                <a:lnTo>
                  <a:pt x="1829" y="4665"/>
                </a:lnTo>
                <a:lnTo>
                  <a:pt x="1846" y="4678"/>
                </a:lnTo>
                <a:lnTo>
                  <a:pt x="1862" y="4691"/>
                </a:lnTo>
                <a:lnTo>
                  <a:pt x="1878" y="4703"/>
                </a:lnTo>
                <a:lnTo>
                  <a:pt x="1895" y="4714"/>
                </a:lnTo>
                <a:lnTo>
                  <a:pt x="1914" y="4723"/>
                </a:lnTo>
                <a:lnTo>
                  <a:pt x="1931" y="4734"/>
                </a:lnTo>
                <a:lnTo>
                  <a:pt x="1951" y="4742"/>
                </a:lnTo>
                <a:lnTo>
                  <a:pt x="1969" y="4750"/>
                </a:lnTo>
                <a:lnTo>
                  <a:pt x="1990" y="4756"/>
                </a:lnTo>
                <a:lnTo>
                  <a:pt x="2010" y="4762"/>
                </a:lnTo>
                <a:lnTo>
                  <a:pt x="2030" y="4766"/>
                </a:lnTo>
                <a:lnTo>
                  <a:pt x="2051" y="4771"/>
                </a:lnTo>
                <a:lnTo>
                  <a:pt x="2072" y="4773"/>
                </a:lnTo>
                <a:lnTo>
                  <a:pt x="2094" y="4774"/>
                </a:lnTo>
                <a:lnTo>
                  <a:pt x="2116" y="4775"/>
                </a:lnTo>
                <a:lnTo>
                  <a:pt x="4649" y="4775"/>
                </a:lnTo>
                <a:lnTo>
                  <a:pt x="5191" y="4227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B81A38C0-30AB-4B6C-98E6-795CB0AA37DA}"/>
              </a:ext>
            </a:extLst>
          </p:cNvPr>
          <p:cNvSpPr/>
          <p:nvPr/>
        </p:nvSpPr>
        <p:spPr>
          <a:xfrm>
            <a:off x="3841027" y="647064"/>
            <a:ext cx="6526899" cy="3261054"/>
          </a:xfrm>
          <a:custGeom>
            <a:avLst/>
            <a:gdLst>
              <a:gd name="connsiteX0" fmla="*/ 1956 w 6526899"/>
              <a:gd name="connsiteY0" fmla="*/ 0 h 3261054"/>
              <a:gd name="connsiteX1" fmla="*/ 6526899 w 6526899"/>
              <a:gd name="connsiteY1" fmla="*/ 0 h 3261054"/>
              <a:gd name="connsiteX2" fmla="*/ 6515003 w 6526899"/>
              <a:gd name="connsiteY2" fmla="*/ 295685 h 3261054"/>
              <a:gd name="connsiteX3" fmla="*/ 3323871 w 6526899"/>
              <a:gd name="connsiteY3" fmla="*/ 3260488 h 3261054"/>
              <a:gd name="connsiteX4" fmla="*/ 0 w 6526899"/>
              <a:gd name="connsiteY4" fmla="*/ 84070 h 32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6899" h="3261054">
                <a:moveTo>
                  <a:pt x="1956" y="0"/>
                </a:moveTo>
                <a:lnTo>
                  <a:pt x="6526899" y="0"/>
                </a:lnTo>
                <a:lnTo>
                  <a:pt x="6515003" y="295685"/>
                </a:lnTo>
                <a:cubicBezTo>
                  <a:pt x="6366010" y="1934231"/>
                  <a:pt x="5003892" y="3229505"/>
                  <a:pt x="3323871" y="3260488"/>
                </a:cubicBezTo>
                <a:cubicBezTo>
                  <a:pt x="1531850" y="3293537"/>
                  <a:pt x="48244" y="1875747"/>
                  <a:pt x="0" y="84070"/>
                </a:cubicBezTo>
                <a:close/>
              </a:path>
            </a:pathLst>
          </a:cu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手势">
            <a:extLst>
              <a:ext uri="{FF2B5EF4-FFF2-40B4-BE49-F238E27FC236}">
                <a16:creationId xmlns:a16="http://schemas.microsoft.com/office/drawing/2014/main" xmlns="" id="{F480AC25-0DD8-488C-97F3-B2E444DE4D74}"/>
              </a:ext>
            </a:extLst>
          </p:cNvPr>
          <p:cNvSpPr/>
          <p:nvPr/>
        </p:nvSpPr>
        <p:spPr bwMode="auto">
          <a:xfrm flipH="1">
            <a:off x="59690" y="4389755"/>
            <a:ext cx="2024380" cy="1583055"/>
          </a:xfrm>
          <a:custGeom>
            <a:avLst/>
            <a:gdLst>
              <a:gd name="T0" fmla="*/ 1905000 w 6153"/>
              <a:gd name="T1" fmla="*/ 614985 h 4775"/>
              <a:gd name="T2" fmla="*/ 1030675 w 6153"/>
              <a:gd name="T3" fmla="*/ 38688 h 4775"/>
              <a:gd name="T4" fmla="*/ 1020458 w 6153"/>
              <a:gd name="T5" fmla="*/ 29403 h 4775"/>
              <a:gd name="T6" fmla="*/ 1004049 w 6153"/>
              <a:gd name="T7" fmla="*/ 18261 h 4775"/>
              <a:gd name="T8" fmla="*/ 987021 w 6153"/>
              <a:gd name="T9" fmla="*/ 9595 h 4775"/>
              <a:gd name="T10" fmla="*/ 968754 w 6153"/>
              <a:gd name="T11" fmla="*/ 3405 h 4775"/>
              <a:gd name="T12" fmla="*/ 949868 w 6153"/>
              <a:gd name="T13" fmla="*/ 310 h 4775"/>
              <a:gd name="T14" fmla="*/ 930673 w 6153"/>
              <a:gd name="T15" fmla="*/ 0 h 4775"/>
              <a:gd name="T16" fmla="*/ 912097 w 6153"/>
              <a:gd name="T17" fmla="*/ 2167 h 4775"/>
              <a:gd name="T18" fmla="*/ 893520 w 6153"/>
              <a:gd name="T19" fmla="*/ 7119 h 4775"/>
              <a:gd name="T20" fmla="*/ 876182 w 6153"/>
              <a:gd name="T21" fmla="*/ 14856 h 4775"/>
              <a:gd name="T22" fmla="*/ 859154 w 6153"/>
              <a:gd name="T23" fmla="*/ 25379 h 4775"/>
              <a:gd name="T24" fmla="*/ 843983 w 6153"/>
              <a:gd name="T25" fmla="*/ 38688 h 4775"/>
              <a:gd name="T26" fmla="*/ 835005 w 6153"/>
              <a:gd name="T27" fmla="*/ 48592 h 4775"/>
              <a:gd name="T28" fmla="*/ 823859 w 6153"/>
              <a:gd name="T29" fmla="*/ 64686 h 4775"/>
              <a:gd name="T30" fmla="*/ 815190 w 6153"/>
              <a:gd name="T31" fmla="*/ 82328 h 4775"/>
              <a:gd name="T32" fmla="*/ 809308 w 6153"/>
              <a:gd name="T33" fmla="*/ 100279 h 4775"/>
              <a:gd name="T34" fmla="*/ 805902 w 6153"/>
              <a:gd name="T35" fmla="*/ 119159 h 4775"/>
              <a:gd name="T36" fmla="*/ 805592 w 6153"/>
              <a:gd name="T37" fmla="*/ 138039 h 4775"/>
              <a:gd name="T38" fmla="*/ 807760 w 6153"/>
              <a:gd name="T39" fmla="*/ 156609 h 4775"/>
              <a:gd name="T40" fmla="*/ 812713 w 6153"/>
              <a:gd name="T41" fmla="*/ 175180 h 4775"/>
              <a:gd name="T42" fmla="*/ 820763 w 6153"/>
              <a:gd name="T43" fmla="*/ 192821 h 4775"/>
              <a:gd name="T44" fmla="*/ 830980 w 6153"/>
              <a:gd name="T45" fmla="*/ 209535 h 4775"/>
              <a:gd name="T46" fmla="*/ 843983 w 6153"/>
              <a:gd name="T47" fmla="*/ 224391 h 4775"/>
              <a:gd name="T48" fmla="*/ 131582 w 6153"/>
              <a:gd name="T49" fmla="*/ 460852 h 4775"/>
              <a:gd name="T50" fmla="*/ 111458 w 6153"/>
              <a:gd name="T51" fmla="*/ 462400 h 4775"/>
              <a:gd name="T52" fmla="*/ 92262 w 6153"/>
              <a:gd name="T53" fmla="*/ 466423 h 4775"/>
              <a:gd name="T54" fmla="*/ 74305 w 6153"/>
              <a:gd name="T55" fmla="*/ 473542 h 4775"/>
              <a:gd name="T56" fmla="*/ 57896 w 6153"/>
              <a:gd name="T57" fmla="*/ 483446 h 4775"/>
              <a:gd name="T58" fmla="*/ 42725 w 6153"/>
              <a:gd name="T59" fmla="*/ 495207 h 4775"/>
              <a:gd name="T60" fmla="*/ 30032 w 6153"/>
              <a:gd name="T61" fmla="*/ 508825 h 4775"/>
              <a:gd name="T62" fmla="*/ 18886 w 6153"/>
              <a:gd name="T63" fmla="*/ 523991 h 4775"/>
              <a:gd name="T64" fmla="*/ 9907 w 6153"/>
              <a:gd name="T65" fmla="*/ 541323 h 4775"/>
              <a:gd name="T66" fmla="*/ 3715 w 6153"/>
              <a:gd name="T67" fmla="*/ 559584 h 4775"/>
              <a:gd name="T68" fmla="*/ 310 w 6153"/>
              <a:gd name="T69" fmla="*/ 579083 h 4775"/>
              <a:gd name="T70" fmla="*/ 0 w 6153"/>
              <a:gd name="T71" fmla="*/ 592392 h 4775"/>
              <a:gd name="T72" fmla="*/ 1238 w 6153"/>
              <a:gd name="T73" fmla="*/ 612509 h 4775"/>
              <a:gd name="T74" fmla="*/ 5573 w 6153"/>
              <a:gd name="T75" fmla="*/ 631699 h 4775"/>
              <a:gd name="T76" fmla="*/ 12694 w 6153"/>
              <a:gd name="T77" fmla="*/ 649650 h 4775"/>
              <a:gd name="T78" fmla="*/ 21982 w 6153"/>
              <a:gd name="T79" fmla="*/ 666054 h 4775"/>
              <a:gd name="T80" fmla="*/ 33747 w 6153"/>
              <a:gd name="T81" fmla="*/ 681219 h 4775"/>
              <a:gd name="T82" fmla="*/ 47679 w 6153"/>
              <a:gd name="T83" fmla="*/ 693909 h 4775"/>
              <a:gd name="T84" fmla="*/ 63159 w 6153"/>
              <a:gd name="T85" fmla="*/ 705051 h 4775"/>
              <a:gd name="T86" fmla="*/ 79878 w 6153"/>
              <a:gd name="T87" fmla="*/ 714027 h 4775"/>
              <a:gd name="T88" fmla="*/ 98454 w 6153"/>
              <a:gd name="T89" fmla="*/ 719907 h 4775"/>
              <a:gd name="T90" fmla="*/ 117960 w 6153"/>
              <a:gd name="T91" fmla="*/ 723622 h 4775"/>
              <a:gd name="T92" fmla="*/ 523542 w 6153"/>
              <a:gd name="T93" fmla="*/ 723931 h 4775"/>
              <a:gd name="T94" fmla="*/ 523542 w 6153"/>
              <a:gd name="T95" fmla="*/ 1352844 h 4775"/>
              <a:gd name="T96" fmla="*/ 526019 w 6153"/>
              <a:gd name="T97" fmla="*/ 1372652 h 4775"/>
              <a:gd name="T98" fmla="*/ 531282 w 6153"/>
              <a:gd name="T99" fmla="*/ 1391532 h 4775"/>
              <a:gd name="T100" fmla="*/ 539332 w 6153"/>
              <a:gd name="T101" fmla="*/ 1409174 h 4775"/>
              <a:gd name="T102" fmla="*/ 549549 w 6153"/>
              <a:gd name="T103" fmla="*/ 1424959 h 4775"/>
              <a:gd name="T104" fmla="*/ 562243 w 6153"/>
              <a:gd name="T105" fmla="*/ 1439505 h 4775"/>
              <a:gd name="T106" fmla="*/ 576485 w 6153"/>
              <a:gd name="T107" fmla="*/ 1451886 h 4775"/>
              <a:gd name="T108" fmla="*/ 592584 w 6153"/>
              <a:gd name="T109" fmla="*/ 1461790 h 4775"/>
              <a:gd name="T110" fmla="*/ 609612 w 6153"/>
              <a:gd name="T111" fmla="*/ 1470146 h 4775"/>
              <a:gd name="T112" fmla="*/ 628498 w 6153"/>
              <a:gd name="T113" fmla="*/ 1475098 h 4775"/>
              <a:gd name="T114" fmla="*/ 648313 w 6153"/>
              <a:gd name="T115" fmla="*/ 1477574 h 4775"/>
              <a:gd name="T116" fmla="*/ 1607160 w 6153"/>
              <a:gd name="T117" fmla="*/ 1308276 h 477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53" h="4775">
                <a:moveTo>
                  <a:pt x="5191" y="4227"/>
                </a:moveTo>
                <a:lnTo>
                  <a:pt x="6153" y="4227"/>
                </a:lnTo>
                <a:lnTo>
                  <a:pt x="6153" y="1987"/>
                </a:lnTo>
                <a:lnTo>
                  <a:pt x="5191" y="1987"/>
                </a:lnTo>
                <a:lnTo>
                  <a:pt x="5191" y="1986"/>
                </a:lnTo>
                <a:lnTo>
                  <a:pt x="3329" y="125"/>
                </a:lnTo>
                <a:lnTo>
                  <a:pt x="3313" y="110"/>
                </a:lnTo>
                <a:lnTo>
                  <a:pt x="3296" y="95"/>
                </a:lnTo>
                <a:lnTo>
                  <a:pt x="3279" y="82"/>
                </a:lnTo>
                <a:lnTo>
                  <a:pt x="3262" y="69"/>
                </a:lnTo>
                <a:lnTo>
                  <a:pt x="3243" y="59"/>
                </a:lnTo>
                <a:lnTo>
                  <a:pt x="3225" y="48"/>
                </a:lnTo>
                <a:lnTo>
                  <a:pt x="3206" y="39"/>
                </a:lnTo>
                <a:lnTo>
                  <a:pt x="3188" y="31"/>
                </a:lnTo>
                <a:lnTo>
                  <a:pt x="3168" y="23"/>
                </a:lnTo>
                <a:lnTo>
                  <a:pt x="3149" y="17"/>
                </a:lnTo>
                <a:lnTo>
                  <a:pt x="3129" y="11"/>
                </a:lnTo>
                <a:lnTo>
                  <a:pt x="3108" y="7"/>
                </a:lnTo>
                <a:lnTo>
                  <a:pt x="3088" y="3"/>
                </a:lnTo>
                <a:lnTo>
                  <a:pt x="3068" y="1"/>
                </a:lnTo>
                <a:lnTo>
                  <a:pt x="3048" y="0"/>
                </a:lnTo>
                <a:lnTo>
                  <a:pt x="3027" y="0"/>
                </a:lnTo>
                <a:lnTo>
                  <a:pt x="3006" y="0"/>
                </a:lnTo>
                <a:lnTo>
                  <a:pt x="2987" y="1"/>
                </a:lnTo>
                <a:lnTo>
                  <a:pt x="2966" y="3"/>
                </a:lnTo>
                <a:lnTo>
                  <a:pt x="2946" y="7"/>
                </a:lnTo>
                <a:lnTo>
                  <a:pt x="2926" y="11"/>
                </a:lnTo>
                <a:lnTo>
                  <a:pt x="2906" y="17"/>
                </a:lnTo>
                <a:lnTo>
                  <a:pt x="2886" y="23"/>
                </a:lnTo>
                <a:lnTo>
                  <a:pt x="2867" y="31"/>
                </a:lnTo>
                <a:lnTo>
                  <a:pt x="2848" y="39"/>
                </a:lnTo>
                <a:lnTo>
                  <a:pt x="2830" y="48"/>
                </a:lnTo>
                <a:lnTo>
                  <a:pt x="2811" y="59"/>
                </a:lnTo>
                <a:lnTo>
                  <a:pt x="2793" y="69"/>
                </a:lnTo>
                <a:lnTo>
                  <a:pt x="2775" y="82"/>
                </a:lnTo>
                <a:lnTo>
                  <a:pt x="2758" y="95"/>
                </a:lnTo>
                <a:lnTo>
                  <a:pt x="2742" y="110"/>
                </a:lnTo>
                <a:lnTo>
                  <a:pt x="2726" y="125"/>
                </a:lnTo>
                <a:lnTo>
                  <a:pt x="2711" y="140"/>
                </a:lnTo>
                <a:lnTo>
                  <a:pt x="2697" y="157"/>
                </a:lnTo>
                <a:lnTo>
                  <a:pt x="2684" y="173"/>
                </a:lnTo>
                <a:lnTo>
                  <a:pt x="2671" y="190"/>
                </a:lnTo>
                <a:lnTo>
                  <a:pt x="2661" y="209"/>
                </a:lnTo>
                <a:lnTo>
                  <a:pt x="2651" y="227"/>
                </a:lnTo>
                <a:lnTo>
                  <a:pt x="2641" y="246"/>
                </a:lnTo>
                <a:lnTo>
                  <a:pt x="2633" y="266"/>
                </a:lnTo>
                <a:lnTo>
                  <a:pt x="2625" y="284"/>
                </a:lnTo>
                <a:lnTo>
                  <a:pt x="2619" y="304"/>
                </a:lnTo>
                <a:lnTo>
                  <a:pt x="2614" y="324"/>
                </a:lnTo>
                <a:lnTo>
                  <a:pt x="2609" y="344"/>
                </a:lnTo>
                <a:lnTo>
                  <a:pt x="2606" y="364"/>
                </a:lnTo>
                <a:lnTo>
                  <a:pt x="2603" y="385"/>
                </a:lnTo>
                <a:lnTo>
                  <a:pt x="2602" y="404"/>
                </a:lnTo>
                <a:lnTo>
                  <a:pt x="2602" y="425"/>
                </a:lnTo>
                <a:lnTo>
                  <a:pt x="2602" y="446"/>
                </a:lnTo>
                <a:lnTo>
                  <a:pt x="2603" y="465"/>
                </a:lnTo>
                <a:lnTo>
                  <a:pt x="2606" y="486"/>
                </a:lnTo>
                <a:lnTo>
                  <a:pt x="2609" y="506"/>
                </a:lnTo>
                <a:lnTo>
                  <a:pt x="2614" y="527"/>
                </a:lnTo>
                <a:lnTo>
                  <a:pt x="2619" y="546"/>
                </a:lnTo>
                <a:lnTo>
                  <a:pt x="2625" y="566"/>
                </a:lnTo>
                <a:lnTo>
                  <a:pt x="2633" y="586"/>
                </a:lnTo>
                <a:lnTo>
                  <a:pt x="2641" y="604"/>
                </a:lnTo>
                <a:lnTo>
                  <a:pt x="2651" y="623"/>
                </a:lnTo>
                <a:lnTo>
                  <a:pt x="2661" y="641"/>
                </a:lnTo>
                <a:lnTo>
                  <a:pt x="2671" y="659"/>
                </a:lnTo>
                <a:lnTo>
                  <a:pt x="2684" y="677"/>
                </a:lnTo>
                <a:lnTo>
                  <a:pt x="2697" y="693"/>
                </a:lnTo>
                <a:lnTo>
                  <a:pt x="2711" y="710"/>
                </a:lnTo>
                <a:lnTo>
                  <a:pt x="2726" y="725"/>
                </a:lnTo>
                <a:lnTo>
                  <a:pt x="3488" y="1489"/>
                </a:lnTo>
                <a:lnTo>
                  <a:pt x="425" y="1489"/>
                </a:lnTo>
                <a:lnTo>
                  <a:pt x="403" y="1489"/>
                </a:lnTo>
                <a:lnTo>
                  <a:pt x="381" y="1491"/>
                </a:lnTo>
                <a:lnTo>
                  <a:pt x="360" y="1494"/>
                </a:lnTo>
                <a:lnTo>
                  <a:pt x="339" y="1497"/>
                </a:lnTo>
                <a:lnTo>
                  <a:pt x="318" y="1502"/>
                </a:lnTo>
                <a:lnTo>
                  <a:pt x="298" y="1507"/>
                </a:lnTo>
                <a:lnTo>
                  <a:pt x="278" y="1514"/>
                </a:lnTo>
                <a:lnTo>
                  <a:pt x="258" y="1522"/>
                </a:lnTo>
                <a:lnTo>
                  <a:pt x="240" y="1530"/>
                </a:lnTo>
                <a:lnTo>
                  <a:pt x="221" y="1540"/>
                </a:lnTo>
                <a:lnTo>
                  <a:pt x="204" y="1550"/>
                </a:lnTo>
                <a:lnTo>
                  <a:pt x="187" y="1562"/>
                </a:lnTo>
                <a:lnTo>
                  <a:pt x="169" y="1573"/>
                </a:lnTo>
                <a:lnTo>
                  <a:pt x="154" y="1586"/>
                </a:lnTo>
                <a:lnTo>
                  <a:pt x="138" y="1600"/>
                </a:lnTo>
                <a:lnTo>
                  <a:pt x="123" y="1614"/>
                </a:lnTo>
                <a:lnTo>
                  <a:pt x="109" y="1629"/>
                </a:lnTo>
                <a:lnTo>
                  <a:pt x="97" y="1644"/>
                </a:lnTo>
                <a:lnTo>
                  <a:pt x="84" y="1660"/>
                </a:lnTo>
                <a:lnTo>
                  <a:pt x="71" y="1676"/>
                </a:lnTo>
                <a:lnTo>
                  <a:pt x="61" y="1693"/>
                </a:lnTo>
                <a:lnTo>
                  <a:pt x="50" y="1712"/>
                </a:lnTo>
                <a:lnTo>
                  <a:pt x="41" y="1730"/>
                </a:lnTo>
                <a:lnTo>
                  <a:pt x="32" y="1749"/>
                </a:lnTo>
                <a:lnTo>
                  <a:pt x="25" y="1768"/>
                </a:lnTo>
                <a:lnTo>
                  <a:pt x="18" y="1788"/>
                </a:lnTo>
                <a:lnTo>
                  <a:pt x="12" y="1808"/>
                </a:lnTo>
                <a:lnTo>
                  <a:pt x="8" y="1829"/>
                </a:lnTo>
                <a:lnTo>
                  <a:pt x="4" y="1849"/>
                </a:lnTo>
                <a:lnTo>
                  <a:pt x="1" y="1871"/>
                </a:lnTo>
                <a:lnTo>
                  <a:pt x="0" y="1892"/>
                </a:lnTo>
                <a:lnTo>
                  <a:pt x="0" y="1914"/>
                </a:lnTo>
                <a:lnTo>
                  <a:pt x="0" y="1936"/>
                </a:lnTo>
                <a:lnTo>
                  <a:pt x="1" y="1958"/>
                </a:lnTo>
                <a:lnTo>
                  <a:pt x="4" y="1979"/>
                </a:lnTo>
                <a:lnTo>
                  <a:pt x="8" y="2001"/>
                </a:lnTo>
                <a:lnTo>
                  <a:pt x="12" y="2020"/>
                </a:lnTo>
                <a:lnTo>
                  <a:pt x="18" y="2041"/>
                </a:lnTo>
                <a:lnTo>
                  <a:pt x="25" y="2061"/>
                </a:lnTo>
                <a:lnTo>
                  <a:pt x="32" y="2080"/>
                </a:lnTo>
                <a:lnTo>
                  <a:pt x="41" y="2099"/>
                </a:lnTo>
                <a:lnTo>
                  <a:pt x="50" y="2117"/>
                </a:lnTo>
                <a:lnTo>
                  <a:pt x="61" y="2135"/>
                </a:lnTo>
                <a:lnTo>
                  <a:pt x="71" y="2152"/>
                </a:lnTo>
                <a:lnTo>
                  <a:pt x="84" y="2169"/>
                </a:lnTo>
                <a:lnTo>
                  <a:pt x="97" y="2185"/>
                </a:lnTo>
                <a:lnTo>
                  <a:pt x="109" y="2201"/>
                </a:lnTo>
                <a:lnTo>
                  <a:pt x="123" y="2216"/>
                </a:lnTo>
                <a:lnTo>
                  <a:pt x="138" y="2229"/>
                </a:lnTo>
                <a:lnTo>
                  <a:pt x="154" y="2242"/>
                </a:lnTo>
                <a:lnTo>
                  <a:pt x="169" y="2255"/>
                </a:lnTo>
                <a:lnTo>
                  <a:pt x="187" y="2268"/>
                </a:lnTo>
                <a:lnTo>
                  <a:pt x="204" y="2278"/>
                </a:lnTo>
                <a:lnTo>
                  <a:pt x="221" y="2288"/>
                </a:lnTo>
                <a:lnTo>
                  <a:pt x="240" y="2298"/>
                </a:lnTo>
                <a:lnTo>
                  <a:pt x="258" y="2307"/>
                </a:lnTo>
                <a:lnTo>
                  <a:pt x="278" y="2314"/>
                </a:lnTo>
                <a:lnTo>
                  <a:pt x="298" y="2321"/>
                </a:lnTo>
                <a:lnTo>
                  <a:pt x="318" y="2326"/>
                </a:lnTo>
                <a:lnTo>
                  <a:pt x="339" y="2331"/>
                </a:lnTo>
                <a:lnTo>
                  <a:pt x="360" y="2335"/>
                </a:lnTo>
                <a:lnTo>
                  <a:pt x="381" y="2338"/>
                </a:lnTo>
                <a:lnTo>
                  <a:pt x="403" y="2339"/>
                </a:lnTo>
                <a:lnTo>
                  <a:pt x="425" y="2339"/>
                </a:lnTo>
                <a:lnTo>
                  <a:pt x="1691" y="2339"/>
                </a:lnTo>
                <a:lnTo>
                  <a:pt x="1691" y="4349"/>
                </a:lnTo>
                <a:lnTo>
                  <a:pt x="1691" y="4371"/>
                </a:lnTo>
                <a:lnTo>
                  <a:pt x="1693" y="4393"/>
                </a:lnTo>
                <a:lnTo>
                  <a:pt x="1695" y="4414"/>
                </a:lnTo>
                <a:lnTo>
                  <a:pt x="1699" y="4435"/>
                </a:lnTo>
                <a:lnTo>
                  <a:pt x="1703" y="4455"/>
                </a:lnTo>
                <a:lnTo>
                  <a:pt x="1709" y="4476"/>
                </a:lnTo>
                <a:lnTo>
                  <a:pt x="1716" y="4496"/>
                </a:lnTo>
                <a:lnTo>
                  <a:pt x="1724" y="4516"/>
                </a:lnTo>
                <a:lnTo>
                  <a:pt x="1732" y="4534"/>
                </a:lnTo>
                <a:lnTo>
                  <a:pt x="1742" y="4553"/>
                </a:lnTo>
                <a:lnTo>
                  <a:pt x="1752" y="4570"/>
                </a:lnTo>
                <a:lnTo>
                  <a:pt x="1764" y="4587"/>
                </a:lnTo>
                <a:lnTo>
                  <a:pt x="1775" y="4604"/>
                </a:lnTo>
                <a:lnTo>
                  <a:pt x="1788" y="4621"/>
                </a:lnTo>
                <a:lnTo>
                  <a:pt x="1800" y="4636"/>
                </a:lnTo>
                <a:lnTo>
                  <a:pt x="1816" y="4651"/>
                </a:lnTo>
                <a:lnTo>
                  <a:pt x="1829" y="4665"/>
                </a:lnTo>
                <a:lnTo>
                  <a:pt x="1846" y="4678"/>
                </a:lnTo>
                <a:lnTo>
                  <a:pt x="1862" y="4691"/>
                </a:lnTo>
                <a:lnTo>
                  <a:pt x="1878" y="4703"/>
                </a:lnTo>
                <a:lnTo>
                  <a:pt x="1895" y="4714"/>
                </a:lnTo>
                <a:lnTo>
                  <a:pt x="1914" y="4723"/>
                </a:lnTo>
                <a:lnTo>
                  <a:pt x="1931" y="4734"/>
                </a:lnTo>
                <a:lnTo>
                  <a:pt x="1951" y="4742"/>
                </a:lnTo>
                <a:lnTo>
                  <a:pt x="1969" y="4750"/>
                </a:lnTo>
                <a:lnTo>
                  <a:pt x="1990" y="4756"/>
                </a:lnTo>
                <a:lnTo>
                  <a:pt x="2010" y="4762"/>
                </a:lnTo>
                <a:lnTo>
                  <a:pt x="2030" y="4766"/>
                </a:lnTo>
                <a:lnTo>
                  <a:pt x="2051" y="4771"/>
                </a:lnTo>
                <a:lnTo>
                  <a:pt x="2072" y="4773"/>
                </a:lnTo>
                <a:lnTo>
                  <a:pt x="2094" y="4774"/>
                </a:lnTo>
                <a:lnTo>
                  <a:pt x="2116" y="4775"/>
                </a:lnTo>
                <a:lnTo>
                  <a:pt x="4649" y="4775"/>
                </a:lnTo>
                <a:lnTo>
                  <a:pt x="5191" y="422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文本框 22">
            <a:extLst>
              <a:ext uri="{FF2B5EF4-FFF2-40B4-BE49-F238E27FC236}">
                <a16:creationId xmlns:a16="http://schemas.microsoft.com/office/drawing/2014/main" xmlns="" id="{24931058-B3E1-43E2-952C-BCCB04CA8931}"/>
              </a:ext>
            </a:extLst>
          </p:cNvPr>
          <p:cNvSpPr txBox="1"/>
          <p:nvPr/>
        </p:nvSpPr>
        <p:spPr>
          <a:xfrm flipH="1">
            <a:off x="2371725" y="5518150"/>
            <a:ext cx="548957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单击此处添加本章节的简要内容。单击此处添加本章节的简要内容。</a:t>
            </a:r>
          </a:p>
        </p:txBody>
      </p:sp>
      <p:sp>
        <p:nvSpPr>
          <p:cNvPr id="10" name="文本框 22">
            <a:extLst>
              <a:ext uri="{FF2B5EF4-FFF2-40B4-BE49-F238E27FC236}">
                <a16:creationId xmlns:a16="http://schemas.microsoft.com/office/drawing/2014/main" xmlns="" id="{C05586D7-7FB2-4216-849D-E9399D66D51B}"/>
              </a:ext>
            </a:extLst>
          </p:cNvPr>
          <p:cNvSpPr txBox="1"/>
          <p:nvPr/>
        </p:nvSpPr>
        <p:spPr>
          <a:xfrm flipH="1">
            <a:off x="4418330" y="785177"/>
            <a:ext cx="548957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单击此处添加本章节的简要内容。单击此处添加本章节的简要内容。</a:t>
            </a:r>
          </a:p>
        </p:txBody>
      </p:sp>
      <p:sp>
        <p:nvSpPr>
          <p:cNvPr id="18" name="公文包">
            <a:extLst>
              <a:ext uri="{FF2B5EF4-FFF2-40B4-BE49-F238E27FC236}">
                <a16:creationId xmlns:a16="http://schemas.microsoft.com/office/drawing/2014/main" xmlns="" id="{C7C48757-D4BB-48C8-8781-06E3CA332C44}"/>
              </a:ext>
            </a:extLst>
          </p:cNvPr>
          <p:cNvSpPr/>
          <p:nvPr/>
        </p:nvSpPr>
        <p:spPr>
          <a:xfrm>
            <a:off x="6707964" y="2882153"/>
            <a:ext cx="716915" cy="716915"/>
          </a:xfrm>
          <a:custGeom>
            <a:avLst/>
            <a:gdLst>
              <a:gd name="connsiteX0" fmla="*/ 3261356 w 3261356"/>
              <a:gd name="connsiteY0" fmla="*/ 1385789 h 2766950"/>
              <a:gd name="connsiteX1" fmla="*/ 3261356 w 3261356"/>
              <a:gd name="connsiteY1" fmla="*/ 2634211 h 2766950"/>
              <a:gd name="connsiteX2" fmla="*/ 3259675 w 3261356"/>
              <a:gd name="connsiteY2" fmla="*/ 2649333 h 2766950"/>
              <a:gd name="connsiteX3" fmla="*/ 3256313 w 3261356"/>
              <a:gd name="connsiteY3" fmla="*/ 2662775 h 2766950"/>
              <a:gd name="connsiteX4" fmla="*/ 3252951 w 3261356"/>
              <a:gd name="connsiteY4" fmla="*/ 2674537 h 2766950"/>
              <a:gd name="connsiteX5" fmla="*/ 3244545 w 3261356"/>
              <a:gd name="connsiteY5" fmla="*/ 2686298 h 2766950"/>
              <a:gd name="connsiteX6" fmla="*/ 3237821 w 3261356"/>
              <a:gd name="connsiteY6" fmla="*/ 2698060 h 2766950"/>
              <a:gd name="connsiteX7" fmla="*/ 3229415 w 3261356"/>
              <a:gd name="connsiteY7" fmla="*/ 2709822 h 2766950"/>
              <a:gd name="connsiteX8" fmla="*/ 3217647 w 3261356"/>
              <a:gd name="connsiteY8" fmla="*/ 2719903 h 2766950"/>
              <a:gd name="connsiteX9" fmla="*/ 3202517 w 3261356"/>
              <a:gd name="connsiteY9" fmla="*/ 2729985 h 2766950"/>
              <a:gd name="connsiteX10" fmla="*/ 3175619 w 3261356"/>
              <a:gd name="connsiteY10" fmla="*/ 2746787 h 2766950"/>
              <a:gd name="connsiteX11" fmla="*/ 3141997 w 3261356"/>
              <a:gd name="connsiteY11" fmla="*/ 2758549 h 2766950"/>
              <a:gd name="connsiteX12" fmla="*/ 3105013 w 3261356"/>
              <a:gd name="connsiteY12" fmla="*/ 2765270 h 2766950"/>
              <a:gd name="connsiteX13" fmla="*/ 3066347 w 3261356"/>
              <a:gd name="connsiteY13" fmla="*/ 2766950 h 2766950"/>
              <a:gd name="connsiteX14" fmla="*/ 196690 w 3261356"/>
              <a:gd name="connsiteY14" fmla="*/ 2766950 h 2766950"/>
              <a:gd name="connsiteX15" fmla="*/ 158024 w 3261356"/>
              <a:gd name="connsiteY15" fmla="*/ 2765270 h 2766950"/>
              <a:gd name="connsiteX16" fmla="*/ 121040 w 3261356"/>
              <a:gd name="connsiteY16" fmla="*/ 2758549 h 2766950"/>
              <a:gd name="connsiteX17" fmla="*/ 87418 w 3261356"/>
              <a:gd name="connsiteY17" fmla="*/ 2746787 h 2766950"/>
              <a:gd name="connsiteX18" fmla="*/ 57158 w 3261356"/>
              <a:gd name="connsiteY18" fmla="*/ 2729985 h 2766950"/>
              <a:gd name="connsiteX19" fmla="*/ 47071 w 3261356"/>
              <a:gd name="connsiteY19" fmla="*/ 2719903 h 2766950"/>
              <a:gd name="connsiteX20" fmla="*/ 35303 w 3261356"/>
              <a:gd name="connsiteY20" fmla="*/ 2709822 h 2766950"/>
              <a:gd name="connsiteX21" fmla="*/ 25217 w 3261356"/>
              <a:gd name="connsiteY21" fmla="*/ 2698060 h 2766950"/>
              <a:gd name="connsiteX22" fmla="*/ 16811 w 3261356"/>
              <a:gd name="connsiteY22" fmla="*/ 2686298 h 2766950"/>
              <a:gd name="connsiteX23" fmla="*/ 8405 w 3261356"/>
              <a:gd name="connsiteY23" fmla="*/ 2674537 h 2766950"/>
              <a:gd name="connsiteX24" fmla="*/ 5043 w 3261356"/>
              <a:gd name="connsiteY24" fmla="*/ 2662775 h 2766950"/>
              <a:gd name="connsiteX25" fmla="*/ 1681 w 3261356"/>
              <a:gd name="connsiteY25" fmla="*/ 2649333 h 2766950"/>
              <a:gd name="connsiteX26" fmla="*/ 0 w 3261356"/>
              <a:gd name="connsiteY26" fmla="*/ 2634211 h 2766950"/>
              <a:gd name="connsiteX27" fmla="*/ 0 w 3261356"/>
              <a:gd name="connsiteY27" fmla="*/ 1389150 h 2766950"/>
              <a:gd name="connsiteX28" fmla="*/ 196690 w 3261356"/>
              <a:gd name="connsiteY28" fmla="*/ 1441237 h 2766950"/>
              <a:gd name="connsiteX29" fmla="*/ 406829 w 3261356"/>
              <a:gd name="connsiteY29" fmla="*/ 1495005 h 2766950"/>
              <a:gd name="connsiteX30" fmla="*/ 660677 w 3261356"/>
              <a:gd name="connsiteY30" fmla="*/ 1555494 h 2766950"/>
              <a:gd name="connsiteX31" fmla="*/ 795165 w 3261356"/>
              <a:gd name="connsiteY31" fmla="*/ 1589099 h 2766950"/>
              <a:gd name="connsiteX32" fmla="*/ 933017 w 3261356"/>
              <a:gd name="connsiteY32" fmla="*/ 1619343 h 2766950"/>
              <a:gd name="connsiteX33" fmla="*/ 1067506 w 3261356"/>
              <a:gd name="connsiteY33" fmla="*/ 1646227 h 2766950"/>
              <a:gd name="connsiteX34" fmla="*/ 1200314 w 3261356"/>
              <a:gd name="connsiteY34" fmla="*/ 1671431 h 2766950"/>
              <a:gd name="connsiteX35" fmla="*/ 1326397 w 3261356"/>
              <a:gd name="connsiteY35" fmla="*/ 1693274 h 2766950"/>
              <a:gd name="connsiteX36" fmla="*/ 1442394 w 3261356"/>
              <a:gd name="connsiteY36" fmla="*/ 1708396 h 2766950"/>
              <a:gd name="connsiteX37" fmla="*/ 1544942 w 3261356"/>
              <a:gd name="connsiteY37" fmla="*/ 1720188 h 2766950"/>
              <a:gd name="connsiteX38" fmla="*/ 1588650 w 3261356"/>
              <a:gd name="connsiteY38" fmla="*/ 1723518 h 2766950"/>
              <a:gd name="connsiteX39" fmla="*/ 1630678 w 3261356"/>
              <a:gd name="connsiteY39" fmla="*/ 1725199 h 2766950"/>
              <a:gd name="connsiteX40" fmla="*/ 1672706 w 3261356"/>
              <a:gd name="connsiteY40" fmla="*/ 1723518 h 2766950"/>
              <a:gd name="connsiteX41" fmla="*/ 1719777 w 3261356"/>
              <a:gd name="connsiteY41" fmla="*/ 1720188 h 2766950"/>
              <a:gd name="connsiteX42" fmla="*/ 1820644 w 3261356"/>
              <a:gd name="connsiteY42" fmla="*/ 1708396 h 2766950"/>
              <a:gd name="connsiteX43" fmla="*/ 1934959 w 3261356"/>
              <a:gd name="connsiteY43" fmla="*/ 1693274 h 2766950"/>
              <a:gd name="connsiteX44" fmla="*/ 2061043 w 3261356"/>
              <a:gd name="connsiteY44" fmla="*/ 1671431 h 2766950"/>
              <a:gd name="connsiteX45" fmla="*/ 2193850 w 3261356"/>
              <a:gd name="connsiteY45" fmla="*/ 1646227 h 2766950"/>
              <a:gd name="connsiteX46" fmla="*/ 2330020 w 3261356"/>
              <a:gd name="connsiteY46" fmla="*/ 1615983 h 2766950"/>
              <a:gd name="connsiteX47" fmla="*/ 2466190 w 3261356"/>
              <a:gd name="connsiteY47" fmla="*/ 1585738 h 2766950"/>
              <a:gd name="connsiteX48" fmla="*/ 2602360 w 3261356"/>
              <a:gd name="connsiteY48" fmla="*/ 1553814 h 2766950"/>
              <a:gd name="connsiteX49" fmla="*/ 2854527 w 3261356"/>
              <a:gd name="connsiteY49" fmla="*/ 1493325 h 2766950"/>
              <a:gd name="connsiteX50" fmla="*/ 3066347 w 3261356"/>
              <a:gd name="connsiteY50" fmla="*/ 1437877 h 2766950"/>
              <a:gd name="connsiteX51" fmla="*/ 1508607 w 3261356"/>
              <a:gd name="connsiteY51" fmla="*/ 1206475 h 2766950"/>
              <a:gd name="connsiteX52" fmla="*/ 1417230 w 3261356"/>
              <a:gd name="connsiteY52" fmla="*/ 1297852 h 2766950"/>
              <a:gd name="connsiteX53" fmla="*/ 1417230 w 3261356"/>
              <a:gd name="connsiteY53" fmla="*/ 1314415 h 2766950"/>
              <a:gd name="connsiteX54" fmla="*/ 1508607 w 3261356"/>
              <a:gd name="connsiteY54" fmla="*/ 1405791 h 2766950"/>
              <a:gd name="connsiteX55" fmla="*/ 1752750 w 3261356"/>
              <a:gd name="connsiteY55" fmla="*/ 1405791 h 2766950"/>
              <a:gd name="connsiteX56" fmla="*/ 1844126 w 3261356"/>
              <a:gd name="connsiteY56" fmla="*/ 1314415 h 2766950"/>
              <a:gd name="connsiteX57" fmla="*/ 1844126 w 3261356"/>
              <a:gd name="connsiteY57" fmla="*/ 1297852 h 2766950"/>
              <a:gd name="connsiteX58" fmla="*/ 1752750 w 3261356"/>
              <a:gd name="connsiteY58" fmla="*/ 1206475 h 2766950"/>
              <a:gd name="connsiteX59" fmla="*/ 1630678 w 3261356"/>
              <a:gd name="connsiteY59" fmla="*/ 174304 h 2766950"/>
              <a:gd name="connsiteX60" fmla="*/ 1114624 w 3261356"/>
              <a:gd name="connsiteY60" fmla="*/ 469036 h 2766950"/>
              <a:gd name="connsiteX61" fmla="*/ 1111230 w 3261356"/>
              <a:gd name="connsiteY61" fmla="*/ 492633 h 2766950"/>
              <a:gd name="connsiteX62" fmla="*/ 2150126 w 3261356"/>
              <a:gd name="connsiteY62" fmla="*/ 492633 h 2766950"/>
              <a:gd name="connsiteX63" fmla="*/ 2146731 w 3261356"/>
              <a:gd name="connsiteY63" fmla="*/ 469036 h 2766950"/>
              <a:gd name="connsiteX64" fmla="*/ 1630678 w 3261356"/>
              <a:gd name="connsiteY64" fmla="*/ 174304 h 2766950"/>
              <a:gd name="connsiteX65" fmla="*/ 1630678 w 3261356"/>
              <a:gd name="connsiteY65" fmla="*/ 0 h 2766950"/>
              <a:gd name="connsiteX66" fmla="*/ 2269992 w 3261356"/>
              <a:gd name="connsiteY66" fmla="*/ 488510 h 2766950"/>
              <a:gd name="connsiteX67" fmla="*/ 2270238 w 3261356"/>
              <a:gd name="connsiteY67" fmla="*/ 492633 h 2766950"/>
              <a:gd name="connsiteX68" fmla="*/ 3066347 w 3261356"/>
              <a:gd name="connsiteY68" fmla="*/ 492633 h 2766950"/>
              <a:gd name="connsiteX69" fmla="*/ 3105012 w 3261356"/>
              <a:gd name="connsiteY69" fmla="*/ 494313 h 2766950"/>
              <a:gd name="connsiteX70" fmla="*/ 3141998 w 3261356"/>
              <a:gd name="connsiteY70" fmla="*/ 501035 h 2766950"/>
              <a:gd name="connsiteX71" fmla="*/ 3175621 w 3261356"/>
              <a:gd name="connsiteY71" fmla="*/ 512796 h 2766950"/>
              <a:gd name="connsiteX72" fmla="*/ 3202518 w 3261356"/>
              <a:gd name="connsiteY72" fmla="*/ 529599 h 2766950"/>
              <a:gd name="connsiteX73" fmla="*/ 3217649 w 3261356"/>
              <a:gd name="connsiteY73" fmla="*/ 539681 h 2766950"/>
              <a:gd name="connsiteX74" fmla="*/ 3229416 w 3261356"/>
              <a:gd name="connsiteY74" fmla="*/ 549763 h 2766950"/>
              <a:gd name="connsiteX75" fmla="*/ 3237821 w 3261356"/>
              <a:gd name="connsiteY75" fmla="*/ 561524 h 2766950"/>
              <a:gd name="connsiteX76" fmla="*/ 3244546 w 3261356"/>
              <a:gd name="connsiteY76" fmla="*/ 573285 h 2766950"/>
              <a:gd name="connsiteX77" fmla="*/ 3252951 w 3261356"/>
              <a:gd name="connsiteY77" fmla="*/ 585046 h 2766950"/>
              <a:gd name="connsiteX78" fmla="*/ 3256314 w 3261356"/>
              <a:gd name="connsiteY78" fmla="*/ 596807 h 2766950"/>
              <a:gd name="connsiteX79" fmla="*/ 3259676 w 3261356"/>
              <a:gd name="connsiteY79" fmla="*/ 610251 h 2766950"/>
              <a:gd name="connsiteX80" fmla="*/ 3261356 w 3261356"/>
              <a:gd name="connsiteY80" fmla="*/ 625372 h 2766950"/>
              <a:gd name="connsiteX81" fmla="*/ 3261356 w 3261356"/>
              <a:gd name="connsiteY81" fmla="*/ 1326877 h 2766950"/>
              <a:gd name="connsiteX82" fmla="*/ 3261353 w 3261356"/>
              <a:gd name="connsiteY82" fmla="*/ 1326877 h 2766950"/>
              <a:gd name="connsiteX83" fmla="*/ 3261350 w 3261356"/>
              <a:gd name="connsiteY83" fmla="*/ 1326880 h 2766950"/>
              <a:gd name="connsiteX84" fmla="*/ 3066350 w 3261356"/>
              <a:gd name="connsiteY84" fmla="*/ 1378964 h 2766950"/>
              <a:gd name="connsiteX85" fmla="*/ 2854531 w 3261356"/>
              <a:gd name="connsiteY85" fmla="*/ 1434413 h 2766950"/>
              <a:gd name="connsiteX86" fmla="*/ 2602365 w 3261356"/>
              <a:gd name="connsiteY86" fmla="*/ 1494902 h 2766950"/>
              <a:gd name="connsiteX87" fmla="*/ 2466193 w 3261356"/>
              <a:gd name="connsiteY87" fmla="*/ 1526826 h 2766950"/>
              <a:gd name="connsiteX88" fmla="*/ 2330026 w 3261356"/>
              <a:gd name="connsiteY88" fmla="*/ 1557071 h 2766950"/>
              <a:gd name="connsiteX89" fmla="*/ 2193854 w 3261356"/>
              <a:gd name="connsiteY89" fmla="*/ 1587315 h 2766950"/>
              <a:gd name="connsiteX90" fmla="*/ 2061046 w 3261356"/>
              <a:gd name="connsiteY90" fmla="*/ 1612517 h 2766950"/>
              <a:gd name="connsiteX91" fmla="*/ 1934963 w 3261356"/>
              <a:gd name="connsiteY91" fmla="*/ 1634360 h 2766950"/>
              <a:gd name="connsiteX92" fmla="*/ 1820647 w 3261356"/>
              <a:gd name="connsiteY92" fmla="*/ 1649484 h 2766950"/>
              <a:gd name="connsiteX93" fmla="*/ 1719781 w 3261356"/>
              <a:gd name="connsiteY93" fmla="*/ 1661245 h 2766950"/>
              <a:gd name="connsiteX94" fmla="*/ 1672711 w 3261356"/>
              <a:gd name="connsiteY94" fmla="*/ 1664604 h 2766950"/>
              <a:gd name="connsiteX95" fmla="*/ 1630683 w 3261356"/>
              <a:gd name="connsiteY95" fmla="*/ 1666287 h 2766950"/>
              <a:gd name="connsiteX96" fmla="*/ 1588655 w 3261356"/>
              <a:gd name="connsiteY96" fmla="*/ 1664604 h 2766950"/>
              <a:gd name="connsiteX97" fmla="*/ 1544944 w 3261356"/>
              <a:gd name="connsiteY97" fmla="*/ 1661245 h 2766950"/>
              <a:gd name="connsiteX98" fmla="*/ 1442396 w 3261356"/>
              <a:gd name="connsiteY98" fmla="*/ 1649484 h 2766950"/>
              <a:gd name="connsiteX99" fmla="*/ 1326400 w 3261356"/>
              <a:gd name="connsiteY99" fmla="*/ 1634360 h 2766950"/>
              <a:gd name="connsiteX100" fmla="*/ 1200317 w 3261356"/>
              <a:gd name="connsiteY100" fmla="*/ 1612517 h 2766950"/>
              <a:gd name="connsiteX101" fmla="*/ 1067508 w 3261356"/>
              <a:gd name="connsiteY101" fmla="*/ 1587315 h 2766950"/>
              <a:gd name="connsiteX102" fmla="*/ 933020 w 3261356"/>
              <a:gd name="connsiteY102" fmla="*/ 1560430 h 2766950"/>
              <a:gd name="connsiteX103" fmla="*/ 795169 w 3261356"/>
              <a:gd name="connsiteY103" fmla="*/ 1530186 h 2766950"/>
              <a:gd name="connsiteX104" fmla="*/ 660681 w 3261356"/>
              <a:gd name="connsiteY104" fmla="*/ 1496582 h 2766950"/>
              <a:gd name="connsiteX105" fmla="*/ 406834 w 3261356"/>
              <a:gd name="connsiteY105" fmla="*/ 1436093 h 2766950"/>
              <a:gd name="connsiteX106" fmla="*/ 196695 w 3261356"/>
              <a:gd name="connsiteY106" fmla="*/ 1382323 h 2766950"/>
              <a:gd name="connsiteX107" fmla="*/ 3 w 3261356"/>
              <a:gd name="connsiteY107" fmla="*/ 1330236 h 2766950"/>
              <a:gd name="connsiteX108" fmla="*/ 3 w 3261356"/>
              <a:gd name="connsiteY108" fmla="*/ 1332325 h 2766950"/>
              <a:gd name="connsiteX109" fmla="*/ 0 w 3261356"/>
              <a:gd name="connsiteY109" fmla="*/ 1332322 h 2766950"/>
              <a:gd name="connsiteX110" fmla="*/ 0 w 3261356"/>
              <a:gd name="connsiteY110" fmla="*/ 971511 h 2766950"/>
              <a:gd name="connsiteX111" fmla="*/ 0 w 3261356"/>
              <a:gd name="connsiteY111" fmla="*/ 625372 h 2766950"/>
              <a:gd name="connsiteX112" fmla="*/ 1683 w 3261356"/>
              <a:gd name="connsiteY112" fmla="*/ 610251 h 2766950"/>
              <a:gd name="connsiteX113" fmla="*/ 5046 w 3261356"/>
              <a:gd name="connsiteY113" fmla="*/ 596807 h 2766950"/>
              <a:gd name="connsiteX114" fmla="*/ 8405 w 3261356"/>
              <a:gd name="connsiteY114" fmla="*/ 585046 h 2766950"/>
              <a:gd name="connsiteX115" fmla="*/ 16813 w 3261356"/>
              <a:gd name="connsiteY115" fmla="*/ 573285 h 2766950"/>
              <a:gd name="connsiteX116" fmla="*/ 25218 w 3261356"/>
              <a:gd name="connsiteY116" fmla="*/ 561524 h 2766950"/>
              <a:gd name="connsiteX117" fmla="*/ 35303 w 3261356"/>
              <a:gd name="connsiteY117" fmla="*/ 549763 h 2766950"/>
              <a:gd name="connsiteX118" fmla="*/ 47073 w 3261356"/>
              <a:gd name="connsiteY118" fmla="*/ 539681 h 2766950"/>
              <a:gd name="connsiteX119" fmla="*/ 57158 w 3261356"/>
              <a:gd name="connsiteY119" fmla="*/ 529599 h 2766950"/>
              <a:gd name="connsiteX120" fmla="*/ 87418 w 3261356"/>
              <a:gd name="connsiteY120" fmla="*/ 512796 h 2766950"/>
              <a:gd name="connsiteX121" fmla="*/ 121041 w 3261356"/>
              <a:gd name="connsiteY121" fmla="*/ 501035 h 2766950"/>
              <a:gd name="connsiteX122" fmla="*/ 158027 w 3261356"/>
              <a:gd name="connsiteY122" fmla="*/ 494313 h 2766950"/>
              <a:gd name="connsiteX123" fmla="*/ 196692 w 3261356"/>
              <a:gd name="connsiteY123" fmla="*/ 492633 h 2766950"/>
              <a:gd name="connsiteX124" fmla="*/ 991117 w 3261356"/>
              <a:gd name="connsiteY124" fmla="*/ 492633 h 2766950"/>
              <a:gd name="connsiteX125" fmla="*/ 991363 w 3261356"/>
              <a:gd name="connsiteY125" fmla="*/ 488510 h 2766950"/>
              <a:gd name="connsiteX126" fmla="*/ 1630678 w 3261356"/>
              <a:gd name="connsiteY126" fmla="*/ 0 h 27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8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8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rgbClr val="131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19" name="文本框 20">
            <a:extLst>
              <a:ext uri="{FF2B5EF4-FFF2-40B4-BE49-F238E27FC236}">
                <a16:creationId xmlns:a16="http://schemas.microsoft.com/office/drawing/2014/main" xmlns="" id="{38A8B815-BCB4-4F6F-AA08-3646C888E1F0}"/>
              </a:ext>
            </a:extLst>
          </p:cNvPr>
          <p:cNvSpPr txBox="1"/>
          <p:nvPr/>
        </p:nvSpPr>
        <p:spPr>
          <a:xfrm flipH="1">
            <a:off x="3584574" y="4774376"/>
            <a:ext cx="2986722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dist"/>
            <a:r>
              <a:rPr lang="en-US" altLang="zh-CN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|</a:t>
            </a:r>
            <a:r>
              <a:rPr lang="zh-CN" altLang="en-US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社会环境</a:t>
            </a:r>
            <a:r>
              <a:rPr lang="en-US" altLang="zh-CN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|</a:t>
            </a:r>
            <a:endParaRPr lang="en-US" altLang="zh-CN" sz="4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20">
            <a:extLst>
              <a:ext uri="{FF2B5EF4-FFF2-40B4-BE49-F238E27FC236}">
                <a16:creationId xmlns:a16="http://schemas.microsoft.com/office/drawing/2014/main" xmlns="" id="{5C05D636-2259-41BE-8CF9-1DF24DD1584E}"/>
              </a:ext>
            </a:extLst>
          </p:cNvPr>
          <p:cNvSpPr txBox="1"/>
          <p:nvPr/>
        </p:nvSpPr>
        <p:spPr>
          <a:xfrm flipH="1">
            <a:off x="5573061" y="2097037"/>
            <a:ext cx="2986722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/>
            <a:r>
              <a:rPr lang="en-US" altLang="zh-CN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|</a:t>
            </a:r>
            <a:r>
              <a:rPr lang="zh-CN" altLang="en-US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企业环境</a:t>
            </a:r>
            <a:r>
              <a:rPr lang="en-US" altLang="zh-CN" sz="4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|</a:t>
            </a:r>
            <a:endParaRPr lang="en-US" altLang="zh-CN" sz="4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ity-avenue-perspective_55241">
            <a:extLst>
              <a:ext uri="{FF2B5EF4-FFF2-40B4-BE49-F238E27FC236}">
                <a16:creationId xmlns:a16="http://schemas.microsoft.com/office/drawing/2014/main" xmlns="" id="{63030956-0421-4BC8-BB67-9D3306A31A32}"/>
              </a:ext>
            </a:extLst>
          </p:cNvPr>
          <p:cNvSpPr>
            <a:spLocks noChangeAspect="1"/>
          </p:cNvSpPr>
          <p:nvPr/>
        </p:nvSpPr>
        <p:spPr bwMode="auto">
          <a:xfrm>
            <a:off x="4545238" y="3940854"/>
            <a:ext cx="1006748" cy="710411"/>
          </a:xfrm>
          <a:custGeom>
            <a:avLst/>
            <a:gdLst>
              <a:gd name="connsiteX0" fmla="*/ 342160 w 607004"/>
              <a:gd name="connsiteY0" fmla="*/ 359037 h 428332"/>
              <a:gd name="connsiteX1" fmla="*/ 348663 w 607004"/>
              <a:gd name="connsiteY1" fmla="*/ 393899 h 428332"/>
              <a:gd name="connsiteX2" fmla="*/ 325477 w 607004"/>
              <a:gd name="connsiteY2" fmla="*/ 395308 h 428332"/>
              <a:gd name="connsiteX3" fmla="*/ 322272 w 607004"/>
              <a:gd name="connsiteY3" fmla="*/ 363454 h 428332"/>
              <a:gd name="connsiteX4" fmla="*/ 309660 w 607004"/>
              <a:gd name="connsiteY4" fmla="*/ 285860 h 428332"/>
              <a:gd name="connsiteX5" fmla="*/ 326718 w 607004"/>
              <a:gd name="connsiteY5" fmla="*/ 316419 h 428332"/>
              <a:gd name="connsiteX6" fmla="*/ 311451 w 607004"/>
              <a:gd name="connsiteY6" fmla="*/ 322625 h 428332"/>
              <a:gd name="connsiteX7" fmla="*/ 304571 w 607004"/>
              <a:gd name="connsiteY7" fmla="*/ 305888 h 428332"/>
              <a:gd name="connsiteX8" fmla="*/ 299388 w 607004"/>
              <a:gd name="connsiteY8" fmla="*/ 295451 h 428332"/>
              <a:gd name="connsiteX9" fmla="*/ 298068 w 607004"/>
              <a:gd name="connsiteY9" fmla="*/ 292912 h 428332"/>
              <a:gd name="connsiteX10" fmla="*/ 267339 w 607004"/>
              <a:gd name="connsiteY10" fmla="*/ 222140 h 428332"/>
              <a:gd name="connsiteX11" fmla="*/ 283179 w 607004"/>
              <a:gd name="connsiteY11" fmla="*/ 250460 h 428332"/>
              <a:gd name="connsiteX12" fmla="*/ 275165 w 607004"/>
              <a:gd name="connsiteY12" fmla="*/ 256011 h 428332"/>
              <a:gd name="connsiteX13" fmla="*/ 260739 w 607004"/>
              <a:gd name="connsiteY13" fmla="*/ 224116 h 428332"/>
              <a:gd name="connsiteX14" fmla="*/ 23362 w 607004"/>
              <a:gd name="connsiteY14" fmla="*/ 210686 h 428332"/>
              <a:gd name="connsiteX15" fmla="*/ 23362 w 607004"/>
              <a:gd name="connsiteY15" fmla="*/ 234670 h 428332"/>
              <a:gd name="connsiteX16" fmla="*/ 54824 w 607004"/>
              <a:gd name="connsiteY16" fmla="*/ 234670 h 428332"/>
              <a:gd name="connsiteX17" fmla="*/ 54824 w 607004"/>
              <a:gd name="connsiteY17" fmla="*/ 210686 h 428332"/>
              <a:gd name="connsiteX18" fmla="*/ 116336 w 607004"/>
              <a:gd name="connsiteY18" fmla="*/ 207206 h 428332"/>
              <a:gd name="connsiteX19" fmla="*/ 116336 w 607004"/>
              <a:gd name="connsiteY19" fmla="*/ 238527 h 428332"/>
              <a:gd name="connsiteX20" fmla="*/ 157501 w 607004"/>
              <a:gd name="connsiteY20" fmla="*/ 238527 h 428332"/>
              <a:gd name="connsiteX21" fmla="*/ 157501 w 607004"/>
              <a:gd name="connsiteY21" fmla="*/ 207206 h 428332"/>
              <a:gd name="connsiteX22" fmla="*/ 535793 w 607004"/>
              <a:gd name="connsiteY22" fmla="*/ 198180 h 428332"/>
              <a:gd name="connsiteX23" fmla="*/ 535793 w 607004"/>
              <a:gd name="connsiteY23" fmla="*/ 222164 h 428332"/>
              <a:gd name="connsiteX24" fmla="*/ 567254 w 607004"/>
              <a:gd name="connsiteY24" fmla="*/ 222164 h 428332"/>
              <a:gd name="connsiteX25" fmla="*/ 567254 w 607004"/>
              <a:gd name="connsiteY25" fmla="*/ 198180 h 428332"/>
              <a:gd name="connsiteX26" fmla="*/ 23362 w 607004"/>
              <a:gd name="connsiteY26" fmla="*/ 173064 h 428332"/>
              <a:gd name="connsiteX27" fmla="*/ 23362 w 607004"/>
              <a:gd name="connsiteY27" fmla="*/ 197048 h 428332"/>
              <a:gd name="connsiteX28" fmla="*/ 54824 w 607004"/>
              <a:gd name="connsiteY28" fmla="*/ 197048 h 428332"/>
              <a:gd name="connsiteX29" fmla="*/ 54824 w 607004"/>
              <a:gd name="connsiteY29" fmla="*/ 173064 h 428332"/>
              <a:gd name="connsiteX30" fmla="*/ 535793 w 607004"/>
              <a:gd name="connsiteY30" fmla="*/ 160558 h 428332"/>
              <a:gd name="connsiteX31" fmla="*/ 535793 w 607004"/>
              <a:gd name="connsiteY31" fmla="*/ 184542 h 428332"/>
              <a:gd name="connsiteX32" fmla="*/ 567254 w 607004"/>
              <a:gd name="connsiteY32" fmla="*/ 184542 h 428332"/>
              <a:gd name="connsiteX33" fmla="*/ 567254 w 607004"/>
              <a:gd name="connsiteY33" fmla="*/ 160558 h 428332"/>
              <a:gd name="connsiteX34" fmla="*/ 274476 w 607004"/>
              <a:gd name="connsiteY34" fmla="*/ 149528 h 428332"/>
              <a:gd name="connsiteX35" fmla="*/ 274570 w 607004"/>
              <a:gd name="connsiteY35" fmla="*/ 149622 h 428332"/>
              <a:gd name="connsiteX36" fmla="*/ 271936 w 607004"/>
              <a:gd name="connsiteY36" fmla="*/ 153668 h 428332"/>
              <a:gd name="connsiteX37" fmla="*/ 267043 w 607004"/>
              <a:gd name="connsiteY37" fmla="*/ 163171 h 428332"/>
              <a:gd name="connsiteX38" fmla="*/ 261963 w 607004"/>
              <a:gd name="connsiteY38" fmla="*/ 180295 h 428332"/>
              <a:gd name="connsiteX39" fmla="*/ 259046 w 607004"/>
              <a:gd name="connsiteY39" fmla="*/ 179731 h 428332"/>
              <a:gd name="connsiteX40" fmla="*/ 265444 w 607004"/>
              <a:gd name="connsiteY40" fmla="*/ 162983 h 428332"/>
              <a:gd name="connsiteX41" fmla="*/ 271560 w 607004"/>
              <a:gd name="connsiteY41" fmla="*/ 153386 h 428332"/>
              <a:gd name="connsiteX42" fmla="*/ 274476 w 607004"/>
              <a:gd name="connsiteY42" fmla="*/ 149528 h 428332"/>
              <a:gd name="connsiteX43" fmla="*/ 465429 w 607004"/>
              <a:gd name="connsiteY43" fmla="*/ 146731 h 428332"/>
              <a:gd name="connsiteX44" fmla="*/ 465429 w 607004"/>
              <a:gd name="connsiteY44" fmla="*/ 170716 h 428332"/>
              <a:gd name="connsiteX45" fmla="*/ 496985 w 607004"/>
              <a:gd name="connsiteY45" fmla="*/ 170716 h 428332"/>
              <a:gd name="connsiteX46" fmla="*/ 496985 w 607004"/>
              <a:gd name="connsiteY46" fmla="*/ 146731 h 428332"/>
              <a:gd name="connsiteX47" fmla="*/ 116336 w 607004"/>
              <a:gd name="connsiteY47" fmla="*/ 144471 h 428332"/>
              <a:gd name="connsiteX48" fmla="*/ 116336 w 607004"/>
              <a:gd name="connsiteY48" fmla="*/ 175791 h 428332"/>
              <a:gd name="connsiteX49" fmla="*/ 157501 w 607004"/>
              <a:gd name="connsiteY49" fmla="*/ 175791 h 428332"/>
              <a:gd name="connsiteX50" fmla="*/ 157501 w 607004"/>
              <a:gd name="connsiteY50" fmla="*/ 144471 h 428332"/>
              <a:gd name="connsiteX51" fmla="*/ 23362 w 607004"/>
              <a:gd name="connsiteY51" fmla="*/ 135441 h 428332"/>
              <a:gd name="connsiteX52" fmla="*/ 23362 w 607004"/>
              <a:gd name="connsiteY52" fmla="*/ 159426 h 428332"/>
              <a:gd name="connsiteX53" fmla="*/ 54824 w 607004"/>
              <a:gd name="connsiteY53" fmla="*/ 159426 h 428332"/>
              <a:gd name="connsiteX54" fmla="*/ 54824 w 607004"/>
              <a:gd name="connsiteY54" fmla="*/ 135441 h 428332"/>
              <a:gd name="connsiteX55" fmla="*/ 377640 w 607004"/>
              <a:gd name="connsiteY55" fmla="*/ 123406 h 428332"/>
              <a:gd name="connsiteX56" fmla="*/ 377640 w 607004"/>
              <a:gd name="connsiteY56" fmla="*/ 154726 h 428332"/>
              <a:gd name="connsiteX57" fmla="*/ 418144 w 607004"/>
              <a:gd name="connsiteY57" fmla="*/ 154726 h 428332"/>
              <a:gd name="connsiteX58" fmla="*/ 418897 w 607004"/>
              <a:gd name="connsiteY58" fmla="*/ 154068 h 428332"/>
              <a:gd name="connsiteX59" fmla="*/ 418897 w 607004"/>
              <a:gd name="connsiteY59" fmla="*/ 123406 h 428332"/>
              <a:gd name="connsiteX60" fmla="*/ 535793 w 607004"/>
              <a:gd name="connsiteY60" fmla="*/ 122936 h 428332"/>
              <a:gd name="connsiteX61" fmla="*/ 535793 w 607004"/>
              <a:gd name="connsiteY61" fmla="*/ 146920 h 428332"/>
              <a:gd name="connsiteX62" fmla="*/ 567254 w 607004"/>
              <a:gd name="connsiteY62" fmla="*/ 146920 h 428332"/>
              <a:gd name="connsiteX63" fmla="*/ 567254 w 607004"/>
              <a:gd name="connsiteY63" fmla="*/ 122936 h 428332"/>
              <a:gd name="connsiteX64" fmla="*/ 465429 w 607004"/>
              <a:gd name="connsiteY64" fmla="*/ 109109 h 428332"/>
              <a:gd name="connsiteX65" fmla="*/ 465429 w 607004"/>
              <a:gd name="connsiteY65" fmla="*/ 133094 h 428332"/>
              <a:gd name="connsiteX66" fmla="*/ 496985 w 607004"/>
              <a:gd name="connsiteY66" fmla="*/ 133094 h 428332"/>
              <a:gd name="connsiteX67" fmla="*/ 496985 w 607004"/>
              <a:gd name="connsiteY67" fmla="*/ 109109 h 428332"/>
              <a:gd name="connsiteX68" fmla="*/ 208086 w 607004"/>
              <a:gd name="connsiteY68" fmla="*/ 103274 h 428332"/>
              <a:gd name="connsiteX69" fmla="*/ 208086 w 607004"/>
              <a:gd name="connsiteY69" fmla="*/ 134689 h 428332"/>
              <a:gd name="connsiteX70" fmla="*/ 248591 w 607004"/>
              <a:gd name="connsiteY70" fmla="*/ 134689 h 428332"/>
              <a:gd name="connsiteX71" fmla="*/ 249345 w 607004"/>
              <a:gd name="connsiteY71" fmla="*/ 134030 h 428332"/>
              <a:gd name="connsiteX72" fmla="*/ 249345 w 607004"/>
              <a:gd name="connsiteY72" fmla="*/ 103274 h 428332"/>
              <a:gd name="connsiteX73" fmla="*/ 23362 w 607004"/>
              <a:gd name="connsiteY73" fmla="*/ 97819 h 428332"/>
              <a:gd name="connsiteX74" fmla="*/ 23362 w 607004"/>
              <a:gd name="connsiteY74" fmla="*/ 121803 h 428332"/>
              <a:gd name="connsiteX75" fmla="*/ 54824 w 607004"/>
              <a:gd name="connsiteY75" fmla="*/ 121803 h 428332"/>
              <a:gd name="connsiteX76" fmla="*/ 54824 w 607004"/>
              <a:gd name="connsiteY76" fmla="*/ 97819 h 428332"/>
              <a:gd name="connsiteX77" fmla="*/ 107104 w 607004"/>
              <a:gd name="connsiteY77" fmla="*/ 96126 h 428332"/>
              <a:gd name="connsiteX78" fmla="*/ 107104 w 607004"/>
              <a:gd name="connsiteY78" fmla="*/ 118135 h 428332"/>
              <a:gd name="connsiteX79" fmla="*/ 138567 w 607004"/>
              <a:gd name="connsiteY79" fmla="*/ 118135 h 428332"/>
              <a:gd name="connsiteX80" fmla="*/ 138567 w 607004"/>
              <a:gd name="connsiteY80" fmla="*/ 96126 h 428332"/>
              <a:gd name="connsiteX81" fmla="*/ 535793 w 607004"/>
              <a:gd name="connsiteY81" fmla="*/ 85314 h 428332"/>
              <a:gd name="connsiteX82" fmla="*/ 535793 w 607004"/>
              <a:gd name="connsiteY82" fmla="*/ 109298 h 428332"/>
              <a:gd name="connsiteX83" fmla="*/ 567254 w 607004"/>
              <a:gd name="connsiteY83" fmla="*/ 109298 h 428332"/>
              <a:gd name="connsiteX84" fmla="*/ 567254 w 607004"/>
              <a:gd name="connsiteY84" fmla="*/ 85314 h 428332"/>
              <a:gd name="connsiteX85" fmla="*/ 465429 w 607004"/>
              <a:gd name="connsiteY85" fmla="*/ 71487 h 428332"/>
              <a:gd name="connsiteX86" fmla="*/ 465429 w 607004"/>
              <a:gd name="connsiteY86" fmla="*/ 95472 h 428332"/>
              <a:gd name="connsiteX87" fmla="*/ 496985 w 607004"/>
              <a:gd name="connsiteY87" fmla="*/ 95472 h 428332"/>
              <a:gd name="connsiteX88" fmla="*/ 496985 w 607004"/>
              <a:gd name="connsiteY88" fmla="*/ 71487 h 428332"/>
              <a:gd name="connsiteX89" fmla="*/ 377640 w 607004"/>
              <a:gd name="connsiteY89" fmla="*/ 60671 h 428332"/>
              <a:gd name="connsiteX90" fmla="*/ 377640 w 607004"/>
              <a:gd name="connsiteY90" fmla="*/ 91991 h 428332"/>
              <a:gd name="connsiteX91" fmla="*/ 418897 w 607004"/>
              <a:gd name="connsiteY91" fmla="*/ 91991 h 428332"/>
              <a:gd name="connsiteX92" fmla="*/ 418897 w 607004"/>
              <a:gd name="connsiteY92" fmla="*/ 60671 h 428332"/>
              <a:gd name="connsiteX93" fmla="*/ 107104 w 607004"/>
              <a:gd name="connsiteY93" fmla="*/ 58503 h 428332"/>
              <a:gd name="connsiteX94" fmla="*/ 107104 w 607004"/>
              <a:gd name="connsiteY94" fmla="*/ 82488 h 428332"/>
              <a:gd name="connsiteX95" fmla="*/ 138567 w 607004"/>
              <a:gd name="connsiteY95" fmla="*/ 82488 h 428332"/>
              <a:gd name="connsiteX96" fmla="*/ 138567 w 607004"/>
              <a:gd name="connsiteY96" fmla="*/ 58503 h 428332"/>
              <a:gd name="connsiteX97" fmla="*/ 208086 w 607004"/>
              <a:gd name="connsiteY97" fmla="*/ 40633 h 428332"/>
              <a:gd name="connsiteX98" fmla="*/ 208086 w 607004"/>
              <a:gd name="connsiteY98" fmla="*/ 71953 h 428332"/>
              <a:gd name="connsiteX99" fmla="*/ 249345 w 607004"/>
              <a:gd name="connsiteY99" fmla="*/ 71953 h 428332"/>
              <a:gd name="connsiteX100" fmla="*/ 249345 w 607004"/>
              <a:gd name="connsiteY100" fmla="*/ 40633 h 428332"/>
              <a:gd name="connsiteX101" fmla="*/ 465429 w 607004"/>
              <a:gd name="connsiteY101" fmla="*/ 33865 h 428332"/>
              <a:gd name="connsiteX102" fmla="*/ 465429 w 607004"/>
              <a:gd name="connsiteY102" fmla="*/ 57850 h 428332"/>
              <a:gd name="connsiteX103" fmla="*/ 496985 w 607004"/>
              <a:gd name="connsiteY103" fmla="*/ 57850 h 428332"/>
              <a:gd name="connsiteX104" fmla="*/ 496985 w 607004"/>
              <a:gd name="connsiteY104" fmla="*/ 33865 h 428332"/>
              <a:gd name="connsiteX105" fmla="*/ 107104 w 607004"/>
              <a:gd name="connsiteY105" fmla="*/ 20881 h 428332"/>
              <a:gd name="connsiteX106" fmla="*/ 107104 w 607004"/>
              <a:gd name="connsiteY106" fmla="*/ 44865 h 428332"/>
              <a:gd name="connsiteX107" fmla="*/ 138567 w 607004"/>
              <a:gd name="connsiteY107" fmla="*/ 44865 h 428332"/>
              <a:gd name="connsiteX108" fmla="*/ 138567 w 607004"/>
              <a:gd name="connsiteY108" fmla="*/ 20881 h 428332"/>
              <a:gd name="connsiteX109" fmla="*/ 441221 w 607004"/>
              <a:gd name="connsiteY109" fmla="*/ 14678 h 428332"/>
              <a:gd name="connsiteX110" fmla="*/ 523359 w 607004"/>
              <a:gd name="connsiteY110" fmla="*/ 14678 h 428332"/>
              <a:gd name="connsiteX111" fmla="*/ 523359 w 607004"/>
              <a:gd name="connsiteY111" fmla="*/ 61047 h 428332"/>
              <a:gd name="connsiteX112" fmla="*/ 586093 w 607004"/>
              <a:gd name="connsiteY112" fmla="*/ 61047 h 428332"/>
              <a:gd name="connsiteX113" fmla="*/ 586093 w 607004"/>
              <a:gd name="connsiteY113" fmla="*/ 91051 h 428332"/>
              <a:gd name="connsiteX114" fmla="*/ 607004 w 607004"/>
              <a:gd name="connsiteY114" fmla="*/ 91051 h 428332"/>
              <a:gd name="connsiteX115" fmla="*/ 607004 w 607004"/>
              <a:gd name="connsiteY115" fmla="*/ 428332 h 428332"/>
              <a:gd name="connsiteX116" fmla="*/ 429730 w 607004"/>
              <a:gd name="connsiteY116" fmla="*/ 428332 h 428332"/>
              <a:gd name="connsiteX117" fmla="*/ 417955 w 607004"/>
              <a:gd name="connsiteY117" fmla="*/ 377072 h 428332"/>
              <a:gd name="connsiteX118" fmla="*/ 307559 w 607004"/>
              <a:gd name="connsiteY118" fmla="*/ 224515 h 428332"/>
              <a:gd name="connsiteX119" fmla="*/ 307370 w 607004"/>
              <a:gd name="connsiteY119" fmla="*/ 224421 h 428332"/>
              <a:gd name="connsiteX120" fmla="*/ 277416 w 607004"/>
              <a:gd name="connsiteY120" fmla="*/ 174760 h 428332"/>
              <a:gd name="connsiteX121" fmla="*/ 282786 w 607004"/>
              <a:gd name="connsiteY121" fmla="*/ 150870 h 428332"/>
              <a:gd name="connsiteX122" fmla="*/ 327622 w 607004"/>
              <a:gd name="connsiteY122" fmla="*/ 107511 h 428332"/>
              <a:gd name="connsiteX123" fmla="*/ 348628 w 607004"/>
              <a:gd name="connsiteY123" fmla="*/ 107511 h 428332"/>
              <a:gd name="connsiteX124" fmla="*/ 348628 w 607004"/>
              <a:gd name="connsiteY124" fmla="*/ 34712 h 428332"/>
              <a:gd name="connsiteX125" fmla="*/ 441221 w 607004"/>
              <a:gd name="connsiteY125" fmla="*/ 34712 h 428332"/>
              <a:gd name="connsiteX126" fmla="*/ 83743 w 607004"/>
              <a:gd name="connsiteY126" fmla="*/ 0 h 428332"/>
              <a:gd name="connsiteX127" fmla="*/ 162588 w 607004"/>
              <a:gd name="connsiteY127" fmla="*/ 0 h 428332"/>
              <a:gd name="connsiteX128" fmla="*/ 162493 w 607004"/>
              <a:gd name="connsiteY128" fmla="*/ 118135 h 428332"/>
              <a:gd name="connsiteX129" fmla="*/ 179544 w 607004"/>
              <a:gd name="connsiteY129" fmla="*/ 118135 h 428332"/>
              <a:gd name="connsiteX130" fmla="*/ 179544 w 607004"/>
              <a:gd name="connsiteY130" fmla="*/ 7054 h 428332"/>
              <a:gd name="connsiteX131" fmla="*/ 277887 w 607004"/>
              <a:gd name="connsiteY131" fmla="*/ 7054 h 428332"/>
              <a:gd name="connsiteX132" fmla="*/ 277887 w 607004"/>
              <a:gd name="connsiteY132" fmla="*/ 127352 h 428332"/>
              <a:gd name="connsiteX133" fmla="*/ 267054 w 607004"/>
              <a:gd name="connsiteY133" fmla="*/ 134595 h 428332"/>
              <a:gd name="connsiteX134" fmla="*/ 250381 w 607004"/>
              <a:gd name="connsiteY134" fmla="*/ 148609 h 428332"/>
              <a:gd name="connsiteX135" fmla="*/ 237005 w 607004"/>
              <a:gd name="connsiteY135" fmla="*/ 166668 h 428332"/>
              <a:gd name="connsiteX136" fmla="*/ 225136 w 607004"/>
              <a:gd name="connsiteY136" fmla="*/ 208523 h 428332"/>
              <a:gd name="connsiteX137" fmla="*/ 229846 w 607004"/>
              <a:gd name="connsiteY137" fmla="*/ 254799 h 428332"/>
              <a:gd name="connsiteX138" fmla="*/ 252830 w 607004"/>
              <a:gd name="connsiteY138" fmla="*/ 350642 h 428332"/>
              <a:gd name="connsiteX139" fmla="*/ 231353 w 607004"/>
              <a:gd name="connsiteY139" fmla="*/ 428332 h 428332"/>
              <a:gd name="connsiteX140" fmla="*/ 0 w 607004"/>
              <a:gd name="connsiteY140" fmla="*/ 428332 h 428332"/>
              <a:gd name="connsiteX141" fmla="*/ 0 w 607004"/>
              <a:gd name="connsiteY141" fmla="*/ 76938 h 428332"/>
              <a:gd name="connsiteX142" fmla="*/ 78845 w 607004"/>
              <a:gd name="connsiteY142" fmla="*/ 76938 h 428332"/>
              <a:gd name="connsiteX143" fmla="*/ 78845 w 607004"/>
              <a:gd name="connsiteY143" fmla="*/ 118135 h 428332"/>
              <a:gd name="connsiteX144" fmla="*/ 83743 w 607004"/>
              <a:gd name="connsiteY144" fmla="*/ 118135 h 428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07004" h="428332">
                <a:moveTo>
                  <a:pt x="342160" y="359037"/>
                </a:moveTo>
                <a:cubicBezTo>
                  <a:pt x="345082" y="370031"/>
                  <a:pt x="347249" y="381777"/>
                  <a:pt x="348663" y="393899"/>
                </a:cubicBezTo>
                <a:lnTo>
                  <a:pt x="325477" y="395308"/>
                </a:lnTo>
                <a:cubicBezTo>
                  <a:pt x="325100" y="384220"/>
                  <a:pt x="324063" y="373602"/>
                  <a:pt x="322272" y="363454"/>
                </a:cubicBezTo>
                <a:close/>
                <a:moveTo>
                  <a:pt x="309660" y="285860"/>
                </a:moveTo>
                <a:cubicBezTo>
                  <a:pt x="315503" y="294699"/>
                  <a:pt x="320969" y="304478"/>
                  <a:pt x="326718" y="316419"/>
                </a:cubicBezTo>
                <a:lnTo>
                  <a:pt x="311451" y="322625"/>
                </a:lnTo>
                <a:cubicBezTo>
                  <a:pt x="309000" y="316325"/>
                  <a:pt x="306833" y="310966"/>
                  <a:pt x="304571" y="305888"/>
                </a:cubicBezTo>
                <a:cubicBezTo>
                  <a:pt x="303063" y="302597"/>
                  <a:pt x="301367" y="299118"/>
                  <a:pt x="299388" y="295451"/>
                </a:cubicBezTo>
                <a:cubicBezTo>
                  <a:pt x="299011" y="294605"/>
                  <a:pt x="298539" y="293759"/>
                  <a:pt x="298068" y="292912"/>
                </a:cubicBezTo>
                <a:close/>
                <a:moveTo>
                  <a:pt x="267339" y="222140"/>
                </a:moveTo>
                <a:cubicBezTo>
                  <a:pt x="271299" y="232584"/>
                  <a:pt x="277428" y="242181"/>
                  <a:pt x="283179" y="250460"/>
                </a:cubicBezTo>
                <a:lnTo>
                  <a:pt x="275165" y="256011"/>
                </a:lnTo>
                <a:cubicBezTo>
                  <a:pt x="269414" y="246132"/>
                  <a:pt x="263945" y="235500"/>
                  <a:pt x="260739" y="224116"/>
                </a:cubicBezTo>
                <a:close/>
                <a:moveTo>
                  <a:pt x="23362" y="210686"/>
                </a:moveTo>
                <a:lnTo>
                  <a:pt x="23362" y="234670"/>
                </a:lnTo>
                <a:lnTo>
                  <a:pt x="54824" y="234670"/>
                </a:lnTo>
                <a:lnTo>
                  <a:pt x="54824" y="210686"/>
                </a:lnTo>
                <a:close/>
                <a:moveTo>
                  <a:pt x="116336" y="207206"/>
                </a:moveTo>
                <a:lnTo>
                  <a:pt x="116336" y="238527"/>
                </a:lnTo>
                <a:lnTo>
                  <a:pt x="157501" y="238527"/>
                </a:lnTo>
                <a:lnTo>
                  <a:pt x="157501" y="207206"/>
                </a:lnTo>
                <a:close/>
                <a:moveTo>
                  <a:pt x="535793" y="198180"/>
                </a:moveTo>
                <a:lnTo>
                  <a:pt x="535793" y="222164"/>
                </a:lnTo>
                <a:lnTo>
                  <a:pt x="567254" y="222164"/>
                </a:lnTo>
                <a:lnTo>
                  <a:pt x="567254" y="198180"/>
                </a:lnTo>
                <a:close/>
                <a:moveTo>
                  <a:pt x="23362" y="173064"/>
                </a:moveTo>
                <a:lnTo>
                  <a:pt x="23362" y="197048"/>
                </a:lnTo>
                <a:lnTo>
                  <a:pt x="54824" y="197048"/>
                </a:lnTo>
                <a:lnTo>
                  <a:pt x="54824" y="173064"/>
                </a:lnTo>
                <a:close/>
                <a:moveTo>
                  <a:pt x="535793" y="160558"/>
                </a:moveTo>
                <a:lnTo>
                  <a:pt x="535793" y="184542"/>
                </a:lnTo>
                <a:lnTo>
                  <a:pt x="567254" y="184542"/>
                </a:lnTo>
                <a:lnTo>
                  <a:pt x="567254" y="160558"/>
                </a:lnTo>
                <a:close/>
                <a:moveTo>
                  <a:pt x="274476" y="149528"/>
                </a:moveTo>
                <a:lnTo>
                  <a:pt x="274570" y="149622"/>
                </a:lnTo>
                <a:cubicBezTo>
                  <a:pt x="273629" y="151034"/>
                  <a:pt x="272783" y="152351"/>
                  <a:pt x="271936" y="153668"/>
                </a:cubicBezTo>
                <a:cubicBezTo>
                  <a:pt x="269960" y="156961"/>
                  <a:pt x="268361" y="160254"/>
                  <a:pt x="267043" y="163171"/>
                </a:cubicBezTo>
                <a:cubicBezTo>
                  <a:pt x="264597" y="168440"/>
                  <a:pt x="262904" y="174368"/>
                  <a:pt x="261963" y="180295"/>
                </a:cubicBezTo>
                <a:lnTo>
                  <a:pt x="259046" y="179731"/>
                </a:lnTo>
                <a:cubicBezTo>
                  <a:pt x="260363" y="173897"/>
                  <a:pt x="262621" y="168158"/>
                  <a:pt x="265444" y="162983"/>
                </a:cubicBezTo>
                <a:cubicBezTo>
                  <a:pt x="267608" y="159125"/>
                  <a:pt x="269490" y="156114"/>
                  <a:pt x="271560" y="153386"/>
                </a:cubicBezTo>
                <a:cubicBezTo>
                  <a:pt x="272500" y="152069"/>
                  <a:pt x="273535" y="150751"/>
                  <a:pt x="274476" y="149528"/>
                </a:cubicBezTo>
                <a:close/>
                <a:moveTo>
                  <a:pt x="465429" y="146731"/>
                </a:moveTo>
                <a:lnTo>
                  <a:pt x="465429" y="170716"/>
                </a:lnTo>
                <a:lnTo>
                  <a:pt x="496985" y="170716"/>
                </a:lnTo>
                <a:lnTo>
                  <a:pt x="496985" y="146731"/>
                </a:lnTo>
                <a:close/>
                <a:moveTo>
                  <a:pt x="116336" y="144471"/>
                </a:moveTo>
                <a:lnTo>
                  <a:pt x="116336" y="175791"/>
                </a:lnTo>
                <a:lnTo>
                  <a:pt x="157501" y="175791"/>
                </a:lnTo>
                <a:lnTo>
                  <a:pt x="157501" y="144471"/>
                </a:lnTo>
                <a:close/>
                <a:moveTo>
                  <a:pt x="23362" y="135441"/>
                </a:moveTo>
                <a:lnTo>
                  <a:pt x="23362" y="159426"/>
                </a:lnTo>
                <a:lnTo>
                  <a:pt x="54824" y="159426"/>
                </a:lnTo>
                <a:lnTo>
                  <a:pt x="54824" y="135441"/>
                </a:lnTo>
                <a:close/>
                <a:moveTo>
                  <a:pt x="377640" y="123406"/>
                </a:moveTo>
                <a:lnTo>
                  <a:pt x="377640" y="154726"/>
                </a:lnTo>
                <a:lnTo>
                  <a:pt x="418144" y="154726"/>
                </a:lnTo>
                <a:cubicBezTo>
                  <a:pt x="418426" y="154538"/>
                  <a:pt x="418615" y="154256"/>
                  <a:pt x="418897" y="154068"/>
                </a:cubicBezTo>
                <a:lnTo>
                  <a:pt x="418897" y="123406"/>
                </a:lnTo>
                <a:close/>
                <a:moveTo>
                  <a:pt x="535793" y="122936"/>
                </a:moveTo>
                <a:lnTo>
                  <a:pt x="535793" y="146920"/>
                </a:lnTo>
                <a:lnTo>
                  <a:pt x="567254" y="146920"/>
                </a:lnTo>
                <a:lnTo>
                  <a:pt x="567254" y="122936"/>
                </a:lnTo>
                <a:close/>
                <a:moveTo>
                  <a:pt x="465429" y="109109"/>
                </a:moveTo>
                <a:lnTo>
                  <a:pt x="465429" y="133094"/>
                </a:lnTo>
                <a:lnTo>
                  <a:pt x="496985" y="133094"/>
                </a:lnTo>
                <a:lnTo>
                  <a:pt x="496985" y="109109"/>
                </a:lnTo>
                <a:close/>
                <a:moveTo>
                  <a:pt x="208086" y="103274"/>
                </a:moveTo>
                <a:lnTo>
                  <a:pt x="208086" y="134689"/>
                </a:lnTo>
                <a:lnTo>
                  <a:pt x="248591" y="134689"/>
                </a:lnTo>
                <a:cubicBezTo>
                  <a:pt x="248874" y="134407"/>
                  <a:pt x="249062" y="134218"/>
                  <a:pt x="249345" y="134030"/>
                </a:cubicBezTo>
                <a:lnTo>
                  <a:pt x="249345" y="103274"/>
                </a:lnTo>
                <a:close/>
                <a:moveTo>
                  <a:pt x="23362" y="97819"/>
                </a:moveTo>
                <a:lnTo>
                  <a:pt x="23362" y="121803"/>
                </a:lnTo>
                <a:lnTo>
                  <a:pt x="54824" y="121803"/>
                </a:lnTo>
                <a:lnTo>
                  <a:pt x="54824" y="97819"/>
                </a:lnTo>
                <a:close/>
                <a:moveTo>
                  <a:pt x="107104" y="96126"/>
                </a:moveTo>
                <a:lnTo>
                  <a:pt x="107104" y="118135"/>
                </a:lnTo>
                <a:lnTo>
                  <a:pt x="138567" y="118135"/>
                </a:lnTo>
                <a:lnTo>
                  <a:pt x="138567" y="96126"/>
                </a:lnTo>
                <a:close/>
                <a:moveTo>
                  <a:pt x="535793" y="85314"/>
                </a:moveTo>
                <a:lnTo>
                  <a:pt x="535793" y="109298"/>
                </a:lnTo>
                <a:lnTo>
                  <a:pt x="567254" y="109298"/>
                </a:lnTo>
                <a:lnTo>
                  <a:pt x="567254" y="85314"/>
                </a:lnTo>
                <a:close/>
                <a:moveTo>
                  <a:pt x="465429" y="71487"/>
                </a:moveTo>
                <a:lnTo>
                  <a:pt x="465429" y="95472"/>
                </a:lnTo>
                <a:lnTo>
                  <a:pt x="496985" y="95472"/>
                </a:lnTo>
                <a:lnTo>
                  <a:pt x="496985" y="71487"/>
                </a:lnTo>
                <a:close/>
                <a:moveTo>
                  <a:pt x="377640" y="60671"/>
                </a:moveTo>
                <a:lnTo>
                  <a:pt x="377640" y="91991"/>
                </a:lnTo>
                <a:lnTo>
                  <a:pt x="418897" y="91991"/>
                </a:lnTo>
                <a:lnTo>
                  <a:pt x="418897" y="60671"/>
                </a:lnTo>
                <a:close/>
                <a:moveTo>
                  <a:pt x="107104" y="58503"/>
                </a:moveTo>
                <a:lnTo>
                  <a:pt x="107104" y="82488"/>
                </a:lnTo>
                <a:lnTo>
                  <a:pt x="138567" y="82488"/>
                </a:lnTo>
                <a:lnTo>
                  <a:pt x="138567" y="58503"/>
                </a:lnTo>
                <a:close/>
                <a:moveTo>
                  <a:pt x="208086" y="40633"/>
                </a:moveTo>
                <a:lnTo>
                  <a:pt x="208086" y="71953"/>
                </a:lnTo>
                <a:lnTo>
                  <a:pt x="249345" y="71953"/>
                </a:lnTo>
                <a:lnTo>
                  <a:pt x="249345" y="40633"/>
                </a:lnTo>
                <a:close/>
                <a:moveTo>
                  <a:pt x="465429" y="33865"/>
                </a:moveTo>
                <a:lnTo>
                  <a:pt x="465429" y="57850"/>
                </a:lnTo>
                <a:lnTo>
                  <a:pt x="496985" y="57850"/>
                </a:lnTo>
                <a:lnTo>
                  <a:pt x="496985" y="33865"/>
                </a:lnTo>
                <a:close/>
                <a:moveTo>
                  <a:pt x="107104" y="20881"/>
                </a:moveTo>
                <a:lnTo>
                  <a:pt x="107104" y="44865"/>
                </a:lnTo>
                <a:lnTo>
                  <a:pt x="138567" y="44865"/>
                </a:lnTo>
                <a:lnTo>
                  <a:pt x="138567" y="20881"/>
                </a:lnTo>
                <a:close/>
                <a:moveTo>
                  <a:pt x="441221" y="14678"/>
                </a:moveTo>
                <a:lnTo>
                  <a:pt x="523359" y="14678"/>
                </a:lnTo>
                <a:lnTo>
                  <a:pt x="523359" y="61047"/>
                </a:lnTo>
                <a:lnTo>
                  <a:pt x="586093" y="61047"/>
                </a:lnTo>
                <a:lnTo>
                  <a:pt x="586093" y="91051"/>
                </a:lnTo>
                <a:lnTo>
                  <a:pt x="607004" y="91051"/>
                </a:lnTo>
                <a:lnTo>
                  <a:pt x="607004" y="428332"/>
                </a:lnTo>
                <a:lnTo>
                  <a:pt x="429730" y="428332"/>
                </a:lnTo>
                <a:cubicBezTo>
                  <a:pt x="429730" y="428332"/>
                  <a:pt x="425585" y="397764"/>
                  <a:pt x="417955" y="377072"/>
                </a:cubicBezTo>
                <a:cubicBezTo>
                  <a:pt x="389226" y="299383"/>
                  <a:pt x="330919" y="244925"/>
                  <a:pt x="307559" y="224515"/>
                </a:cubicBezTo>
                <a:lnTo>
                  <a:pt x="307370" y="224421"/>
                </a:lnTo>
                <a:cubicBezTo>
                  <a:pt x="287401" y="206927"/>
                  <a:pt x="277322" y="190185"/>
                  <a:pt x="277416" y="174760"/>
                </a:cubicBezTo>
                <a:cubicBezTo>
                  <a:pt x="277416" y="167141"/>
                  <a:pt x="279206" y="159053"/>
                  <a:pt x="282786" y="150870"/>
                </a:cubicBezTo>
                <a:cubicBezTo>
                  <a:pt x="287213" y="140712"/>
                  <a:pt x="301625" y="121337"/>
                  <a:pt x="327622" y="107511"/>
                </a:cubicBezTo>
                <a:lnTo>
                  <a:pt x="348628" y="107511"/>
                </a:lnTo>
                <a:lnTo>
                  <a:pt x="348628" y="34712"/>
                </a:lnTo>
                <a:lnTo>
                  <a:pt x="441221" y="34712"/>
                </a:lnTo>
                <a:close/>
                <a:moveTo>
                  <a:pt x="83743" y="0"/>
                </a:moveTo>
                <a:lnTo>
                  <a:pt x="162588" y="0"/>
                </a:lnTo>
                <a:lnTo>
                  <a:pt x="162493" y="118135"/>
                </a:lnTo>
                <a:lnTo>
                  <a:pt x="179544" y="118135"/>
                </a:lnTo>
                <a:lnTo>
                  <a:pt x="179544" y="7054"/>
                </a:lnTo>
                <a:lnTo>
                  <a:pt x="277887" y="7054"/>
                </a:lnTo>
                <a:lnTo>
                  <a:pt x="277887" y="127352"/>
                </a:lnTo>
                <a:cubicBezTo>
                  <a:pt x="273554" y="129986"/>
                  <a:pt x="269409" y="132996"/>
                  <a:pt x="267054" y="134595"/>
                </a:cubicBezTo>
                <a:cubicBezTo>
                  <a:pt x="261308" y="138451"/>
                  <a:pt x="255845" y="142966"/>
                  <a:pt x="250381" y="148609"/>
                </a:cubicBezTo>
                <a:cubicBezTo>
                  <a:pt x="245765" y="153312"/>
                  <a:pt x="241526" y="159049"/>
                  <a:pt x="237005" y="166668"/>
                </a:cubicBezTo>
                <a:cubicBezTo>
                  <a:pt x="230317" y="178049"/>
                  <a:pt x="226172" y="192533"/>
                  <a:pt x="225136" y="208523"/>
                </a:cubicBezTo>
                <a:cubicBezTo>
                  <a:pt x="224100" y="222819"/>
                  <a:pt x="225607" y="238433"/>
                  <a:pt x="229846" y="254799"/>
                </a:cubicBezTo>
                <a:cubicBezTo>
                  <a:pt x="237476" y="284332"/>
                  <a:pt x="250381" y="307940"/>
                  <a:pt x="252830" y="350642"/>
                </a:cubicBezTo>
                <a:cubicBezTo>
                  <a:pt x="255656" y="400868"/>
                  <a:pt x="231353" y="428332"/>
                  <a:pt x="231353" y="428332"/>
                </a:cubicBezTo>
                <a:lnTo>
                  <a:pt x="0" y="428332"/>
                </a:lnTo>
                <a:lnTo>
                  <a:pt x="0" y="76938"/>
                </a:lnTo>
                <a:lnTo>
                  <a:pt x="78845" y="76938"/>
                </a:lnTo>
                <a:lnTo>
                  <a:pt x="78845" y="118135"/>
                </a:lnTo>
                <a:lnTo>
                  <a:pt x="83743" y="118135"/>
                </a:lnTo>
                <a:close/>
              </a:path>
            </a:pathLst>
          </a:custGeom>
          <a:solidFill>
            <a:srgbClr val="131519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03369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CFE803C-9275-4522-99DC-95411C137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167" y="0"/>
            <a:ext cx="10283952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B40DB92-254D-4DBA-B6F2-8582459D54D1}"/>
              </a:ext>
            </a:extLst>
          </p:cNvPr>
          <p:cNvSpPr/>
          <p:nvPr/>
        </p:nvSpPr>
        <p:spPr>
          <a:xfrm flipV="1">
            <a:off x="-1" y="0"/>
            <a:ext cx="521969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F21D8CC-86DB-4E0B-A9FC-8307A3A41B5C}"/>
              </a:ext>
            </a:extLst>
          </p:cNvPr>
          <p:cNvSpPr txBox="1"/>
          <p:nvPr/>
        </p:nvSpPr>
        <p:spPr>
          <a:xfrm>
            <a:off x="452335" y="3807618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000" b="1">
                <a:latin typeface="微软雅黑" panose="020B0503020204020204" pitchFamily="34" charset="-122"/>
                <a:ea typeface="微软雅黑" panose="020B0503020204020204" pitchFamily="34" charset="-122"/>
              </a:rPr>
              <a:t>实施计划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4387804-226F-4B25-BE22-CC2BD630DF6C}"/>
              </a:ext>
            </a:extLst>
          </p:cNvPr>
          <p:cNvSpPr/>
          <p:nvPr/>
        </p:nvSpPr>
        <p:spPr>
          <a:xfrm>
            <a:off x="452335" y="5224344"/>
            <a:ext cx="4279899" cy="1064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要制定实现职业生涯目标的行动方案，更要有具体的行为措施来保证。没有行动，职业目标只能是一种梦想。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550A5B2-ECF7-4CAC-B537-6F1F2E7B5E97}"/>
              </a:ext>
            </a:extLst>
          </p:cNvPr>
          <p:cNvSpPr txBox="1"/>
          <p:nvPr/>
        </p:nvSpPr>
        <p:spPr>
          <a:xfrm>
            <a:off x="452335" y="2912250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4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B5A3B38-18CD-4D4C-BA40-9ECED14B09FA}"/>
              </a:ext>
            </a:extLst>
          </p:cNvPr>
          <p:cNvGrpSpPr/>
          <p:nvPr/>
        </p:nvGrpSpPr>
        <p:grpSpPr>
          <a:xfrm>
            <a:off x="419099" y="5065336"/>
            <a:ext cx="4313137" cy="1384300"/>
            <a:chOff x="419099" y="4506536"/>
            <a:chExt cx="4313137" cy="1384300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541D97A-D24E-4631-B411-DE7EED400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335" y="45065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ED9E9530-8CCD-4186-A3A7-A2BA67444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099" y="58908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3786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33BD86E3-DD93-4A90-9AEE-767263DE6CEE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大学期间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对角圆角矩形 5">
            <a:extLst>
              <a:ext uri="{FF2B5EF4-FFF2-40B4-BE49-F238E27FC236}">
                <a16:creationId xmlns:a16="http://schemas.microsoft.com/office/drawing/2014/main" xmlns="" id="{DF2ED41A-B2A3-44BD-A4D5-6AF047E6CE80}"/>
              </a:ext>
            </a:extLst>
          </p:cNvPr>
          <p:cNvSpPr/>
          <p:nvPr/>
        </p:nvSpPr>
        <p:spPr>
          <a:xfrm flipH="1">
            <a:off x="3168650" y="2616200"/>
            <a:ext cx="1943100" cy="1626235"/>
          </a:xfrm>
          <a:prstGeom prst="round2DiagRect">
            <a:avLst>
              <a:gd name="adj1" fmla="val 30700"/>
              <a:gd name="adj2" fmla="val 0"/>
            </a:avLst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对角圆角矩形 6">
            <a:extLst>
              <a:ext uri="{FF2B5EF4-FFF2-40B4-BE49-F238E27FC236}">
                <a16:creationId xmlns:a16="http://schemas.microsoft.com/office/drawing/2014/main" xmlns="" id="{E1349A48-7FC1-4587-8D04-A72DB3D65CDF}"/>
              </a:ext>
            </a:extLst>
          </p:cNvPr>
          <p:cNvSpPr/>
          <p:nvPr/>
        </p:nvSpPr>
        <p:spPr>
          <a:xfrm>
            <a:off x="7080250" y="2616200"/>
            <a:ext cx="1943100" cy="1626235"/>
          </a:xfrm>
          <a:prstGeom prst="round2DiagRect">
            <a:avLst>
              <a:gd name="adj1" fmla="val 30700"/>
              <a:gd name="adj2" fmla="val 0"/>
            </a:avLst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对角圆角矩形 7">
            <a:extLst>
              <a:ext uri="{FF2B5EF4-FFF2-40B4-BE49-F238E27FC236}">
                <a16:creationId xmlns:a16="http://schemas.microsoft.com/office/drawing/2014/main" xmlns="" id="{C38BE04D-0504-413D-8DB1-E762D564D68A}"/>
              </a:ext>
            </a:extLst>
          </p:cNvPr>
          <p:cNvSpPr/>
          <p:nvPr/>
        </p:nvSpPr>
        <p:spPr>
          <a:xfrm>
            <a:off x="3968750" y="4406900"/>
            <a:ext cx="1943100" cy="1626235"/>
          </a:xfrm>
          <a:prstGeom prst="round2DiagRect">
            <a:avLst>
              <a:gd name="adj1" fmla="val 30700"/>
              <a:gd name="adj2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对角圆角矩形 8">
            <a:extLst>
              <a:ext uri="{FF2B5EF4-FFF2-40B4-BE49-F238E27FC236}">
                <a16:creationId xmlns:a16="http://schemas.microsoft.com/office/drawing/2014/main" xmlns="" id="{19CD7789-7FBA-47B9-9604-769413FAC3DF}"/>
              </a:ext>
            </a:extLst>
          </p:cNvPr>
          <p:cNvSpPr/>
          <p:nvPr/>
        </p:nvSpPr>
        <p:spPr>
          <a:xfrm flipH="1">
            <a:off x="6026150" y="4406900"/>
            <a:ext cx="1943100" cy="1626235"/>
          </a:xfrm>
          <a:prstGeom prst="round2DiagRect">
            <a:avLst>
              <a:gd name="adj1" fmla="val 30700"/>
              <a:gd name="adj2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20">
            <a:extLst>
              <a:ext uri="{FF2B5EF4-FFF2-40B4-BE49-F238E27FC236}">
                <a16:creationId xmlns:a16="http://schemas.microsoft.com/office/drawing/2014/main" xmlns="" id="{1602E5E1-03B1-42E5-9A4A-9F1E4E93737C}"/>
              </a:ext>
            </a:extLst>
          </p:cNvPr>
          <p:cNvSpPr txBox="1"/>
          <p:nvPr/>
        </p:nvSpPr>
        <p:spPr>
          <a:xfrm flipH="1">
            <a:off x="9190990" y="2534918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42" name="文本框 22">
            <a:extLst>
              <a:ext uri="{FF2B5EF4-FFF2-40B4-BE49-F238E27FC236}">
                <a16:creationId xmlns:a16="http://schemas.microsoft.com/office/drawing/2014/main" xmlns="" id="{F4EDC0B6-D631-4A01-9566-C33989107AEF}"/>
              </a:ext>
            </a:extLst>
          </p:cNvPr>
          <p:cNvSpPr txBox="1"/>
          <p:nvPr/>
        </p:nvSpPr>
        <p:spPr>
          <a:xfrm flipH="1">
            <a:off x="9190990" y="2966085"/>
            <a:ext cx="270954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43" name="文本框 20">
            <a:extLst>
              <a:ext uri="{FF2B5EF4-FFF2-40B4-BE49-F238E27FC236}">
                <a16:creationId xmlns:a16="http://schemas.microsoft.com/office/drawing/2014/main" xmlns="" id="{806E222D-57FF-4DF3-BE51-9E72089CD687}"/>
              </a:ext>
            </a:extLst>
          </p:cNvPr>
          <p:cNvSpPr txBox="1"/>
          <p:nvPr/>
        </p:nvSpPr>
        <p:spPr>
          <a:xfrm flipH="1">
            <a:off x="8136890" y="4503418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44" name="文本框 22">
            <a:extLst>
              <a:ext uri="{FF2B5EF4-FFF2-40B4-BE49-F238E27FC236}">
                <a16:creationId xmlns:a16="http://schemas.microsoft.com/office/drawing/2014/main" xmlns="" id="{A26B9498-4D07-4422-B68A-7C598CE64B7E}"/>
              </a:ext>
            </a:extLst>
          </p:cNvPr>
          <p:cNvSpPr txBox="1"/>
          <p:nvPr/>
        </p:nvSpPr>
        <p:spPr>
          <a:xfrm flipH="1">
            <a:off x="8136890" y="4934585"/>
            <a:ext cx="270954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45" name="文本框 20">
            <a:extLst>
              <a:ext uri="{FF2B5EF4-FFF2-40B4-BE49-F238E27FC236}">
                <a16:creationId xmlns:a16="http://schemas.microsoft.com/office/drawing/2014/main" xmlns="" id="{6F3F8872-7AD5-4887-8C0D-7120F2AF3C4C}"/>
              </a:ext>
            </a:extLst>
          </p:cNvPr>
          <p:cNvSpPr txBox="1"/>
          <p:nvPr/>
        </p:nvSpPr>
        <p:spPr>
          <a:xfrm flipH="1">
            <a:off x="1075690" y="4503418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46" name="文本框 22">
            <a:extLst>
              <a:ext uri="{FF2B5EF4-FFF2-40B4-BE49-F238E27FC236}">
                <a16:creationId xmlns:a16="http://schemas.microsoft.com/office/drawing/2014/main" xmlns="" id="{1D1889E9-36CE-48F9-A22D-60F30A01BCD5}"/>
              </a:ext>
            </a:extLst>
          </p:cNvPr>
          <p:cNvSpPr txBox="1"/>
          <p:nvPr/>
        </p:nvSpPr>
        <p:spPr>
          <a:xfrm flipH="1">
            <a:off x="1075690" y="4934585"/>
            <a:ext cx="270954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47" name="文本框 20">
            <a:extLst>
              <a:ext uri="{FF2B5EF4-FFF2-40B4-BE49-F238E27FC236}">
                <a16:creationId xmlns:a16="http://schemas.microsoft.com/office/drawing/2014/main" xmlns="" id="{381B4F7A-A011-485C-A35B-142084EEBA92}"/>
              </a:ext>
            </a:extLst>
          </p:cNvPr>
          <p:cNvSpPr txBox="1"/>
          <p:nvPr/>
        </p:nvSpPr>
        <p:spPr>
          <a:xfrm flipH="1">
            <a:off x="326390" y="2621278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48" name="文本框 22">
            <a:extLst>
              <a:ext uri="{FF2B5EF4-FFF2-40B4-BE49-F238E27FC236}">
                <a16:creationId xmlns:a16="http://schemas.microsoft.com/office/drawing/2014/main" xmlns="" id="{D9E72F2B-B7BB-4FD9-B5F9-FD6110C0BB2B}"/>
              </a:ext>
            </a:extLst>
          </p:cNvPr>
          <p:cNvSpPr txBox="1"/>
          <p:nvPr/>
        </p:nvSpPr>
        <p:spPr>
          <a:xfrm flipH="1">
            <a:off x="326390" y="3052445"/>
            <a:ext cx="270954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50901561-C546-47E8-BE60-95932A95F574}"/>
              </a:ext>
            </a:extLst>
          </p:cNvPr>
          <p:cNvGrpSpPr/>
          <p:nvPr/>
        </p:nvGrpSpPr>
        <p:grpSpPr>
          <a:xfrm>
            <a:off x="3274695" y="2712085"/>
            <a:ext cx="797560" cy="1168400"/>
            <a:chOff x="5157" y="4271"/>
            <a:chExt cx="1256" cy="1840"/>
          </a:xfrm>
        </p:grpSpPr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78C2BD84-8C40-4CA2-9F74-BEB20D589BE2}"/>
                </a:ext>
              </a:extLst>
            </p:cNvPr>
            <p:cNvCxnSpPr/>
            <p:nvPr/>
          </p:nvCxnSpPr>
          <p:spPr>
            <a:xfrm>
              <a:off x="6413" y="4656"/>
              <a:ext cx="0" cy="133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533B9CD3-7B5F-470C-8099-823735045CAD}"/>
                </a:ext>
              </a:extLst>
            </p:cNvPr>
            <p:cNvSpPr txBox="1"/>
            <p:nvPr/>
          </p:nvSpPr>
          <p:spPr>
            <a:xfrm>
              <a:off x="5157" y="4271"/>
              <a:ext cx="967" cy="1840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latin typeface="Impact" panose="020B0806030902050204" charset="0"/>
                </a:rPr>
                <a:t>A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48E71765-B0DE-40D4-8242-A25B4EF9D6F7}"/>
              </a:ext>
            </a:extLst>
          </p:cNvPr>
          <p:cNvGrpSpPr/>
          <p:nvPr/>
        </p:nvGrpSpPr>
        <p:grpSpPr>
          <a:xfrm>
            <a:off x="4158615" y="4560570"/>
            <a:ext cx="797560" cy="1158240"/>
            <a:chOff x="5157" y="4271"/>
            <a:chExt cx="1256" cy="1824"/>
          </a:xfrm>
        </p:grpSpPr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D02BF05F-4F23-423C-9921-B13A6A0990FB}"/>
                </a:ext>
              </a:extLst>
            </p:cNvPr>
            <p:cNvCxnSpPr/>
            <p:nvPr/>
          </p:nvCxnSpPr>
          <p:spPr>
            <a:xfrm>
              <a:off x="6413" y="4656"/>
              <a:ext cx="0" cy="133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A43D0A41-EB6A-4297-9318-0B7538731EA1}"/>
                </a:ext>
              </a:extLst>
            </p:cNvPr>
            <p:cNvSpPr txBox="1"/>
            <p:nvPr/>
          </p:nvSpPr>
          <p:spPr>
            <a:xfrm>
              <a:off x="5157" y="4271"/>
              <a:ext cx="967" cy="1824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solidFill>
                    <a:schemeClr val="bg1"/>
                  </a:solidFill>
                  <a:latin typeface="Impact" panose="020B0806030902050204" charset="0"/>
                </a:rPr>
                <a:t>B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6C440517-6C6F-46A7-AF7B-54C259DF8A40}"/>
              </a:ext>
            </a:extLst>
          </p:cNvPr>
          <p:cNvGrpSpPr/>
          <p:nvPr/>
        </p:nvGrpSpPr>
        <p:grpSpPr>
          <a:xfrm>
            <a:off x="8162925" y="2712085"/>
            <a:ext cx="718185" cy="1168400"/>
            <a:chOff x="6413" y="4271"/>
            <a:chExt cx="1131" cy="1840"/>
          </a:xfrm>
        </p:grpSpPr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27497A97-B0EC-43D2-8948-F9FD18871022}"/>
                </a:ext>
              </a:extLst>
            </p:cNvPr>
            <p:cNvCxnSpPr/>
            <p:nvPr/>
          </p:nvCxnSpPr>
          <p:spPr>
            <a:xfrm>
              <a:off x="6413" y="4656"/>
              <a:ext cx="0" cy="133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C58EDCC3-CBF5-4A8A-8554-2BC50A7B2A32}"/>
                </a:ext>
              </a:extLst>
            </p:cNvPr>
            <p:cNvSpPr txBox="1"/>
            <p:nvPr/>
          </p:nvSpPr>
          <p:spPr>
            <a:xfrm>
              <a:off x="6577" y="4271"/>
              <a:ext cx="967" cy="1840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latin typeface="Impact" panose="020B0806030902050204" charset="0"/>
                </a:rPr>
                <a:t>C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C3F434A7-9E7C-4BAD-812D-7EA5689D9C3C}"/>
              </a:ext>
            </a:extLst>
          </p:cNvPr>
          <p:cNvGrpSpPr/>
          <p:nvPr/>
        </p:nvGrpSpPr>
        <p:grpSpPr>
          <a:xfrm>
            <a:off x="7135495" y="4560570"/>
            <a:ext cx="743585" cy="1158240"/>
            <a:chOff x="6413" y="4271"/>
            <a:chExt cx="1171" cy="1824"/>
          </a:xfrm>
        </p:grpSpPr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xmlns="" id="{486C3EA4-EC60-47AE-9463-11AF836E4833}"/>
                </a:ext>
              </a:extLst>
            </p:cNvPr>
            <p:cNvCxnSpPr/>
            <p:nvPr/>
          </p:nvCxnSpPr>
          <p:spPr>
            <a:xfrm>
              <a:off x="6413" y="4656"/>
              <a:ext cx="0" cy="133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47017969-24C7-4D7D-B25C-FE3708D292D1}"/>
                </a:ext>
              </a:extLst>
            </p:cNvPr>
            <p:cNvSpPr txBox="1"/>
            <p:nvPr/>
          </p:nvSpPr>
          <p:spPr>
            <a:xfrm>
              <a:off x="6617" y="4271"/>
              <a:ext cx="967" cy="1824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>
                  <a:solidFill>
                    <a:schemeClr val="bg1"/>
                  </a:solidFill>
                  <a:latin typeface="Impact" panose="020B0806030902050204" charset="0"/>
                </a:rPr>
                <a:t>D</a:t>
              </a:r>
            </a:p>
          </p:txBody>
        </p:sp>
      </p:grpSp>
      <p:sp>
        <p:nvSpPr>
          <p:cNvPr id="61" name="领带">
            <a:extLst>
              <a:ext uri="{FF2B5EF4-FFF2-40B4-BE49-F238E27FC236}">
                <a16:creationId xmlns:a16="http://schemas.microsoft.com/office/drawing/2014/main" xmlns="" id="{2CA77047-A12F-48F4-9539-CD5ABE216AFF}"/>
              </a:ext>
            </a:extLst>
          </p:cNvPr>
          <p:cNvSpPr/>
          <p:nvPr/>
        </p:nvSpPr>
        <p:spPr bwMode="auto">
          <a:xfrm>
            <a:off x="5175250" y="4869180"/>
            <a:ext cx="544195" cy="701675"/>
          </a:xfrm>
          <a:custGeom>
            <a:avLst/>
            <a:gdLst>
              <a:gd name="T0" fmla="*/ 900005 w 6223"/>
              <a:gd name="T1" fmla="*/ 960353 h 9338"/>
              <a:gd name="T2" fmla="*/ 779889 w 6223"/>
              <a:gd name="T3" fmla="*/ 539849 h 9338"/>
              <a:gd name="T4" fmla="*/ 1080083 w 6223"/>
              <a:gd name="T5" fmla="*/ 719927 h 9338"/>
              <a:gd name="T6" fmla="*/ 1199814 w 6223"/>
              <a:gd name="T7" fmla="*/ 1140431 h 9338"/>
              <a:gd name="T8" fmla="*/ 900005 w 6223"/>
              <a:gd name="T9" fmla="*/ 960353 h 9338"/>
              <a:gd name="T10" fmla="*/ 299616 w 6223"/>
              <a:gd name="T11" fmla="*/ 353987 h 9338"/>
              <a:gd name="T12" fmla="*/ 179885 w 6223"/>
              <a:gd name="T13" fmla="*/ 0 h 9338"/>
              <a:gd name="T14" fmla="*/ 779889 w 6223"/>
              <a:gd name="T15" fmla="*/ 0 h 9338"/>
              <a:gd name="T16" fmla="*/ 659580 w 6223"/>
              <a:gd name="T17" fmla="*/ 353987 h 9338"/>
              <a:gd name="T18" fmla="*/ 299616 w 6223"/>
              <a:gd name="T19" fmla="*/ 353987 h 9338"/>
              <a:gd name="T20" fmla="*/ 659580 w 6223"/>
              <a:gd name="T21" fmla="*/ 426095 h 9338"/>
              <a:gd name="T22" fmla="*/ 873205 w 6223"/>
              <a:gd name="T23" fmla="*/ 1103028 h 9338"/>
              <a:gd name="T24" fmla="*/ 874169 w 6223"/>
              <a:gd name="T25" fmla="*/ 1103992 h 9338"/>
              <a:gd name="T26" fmla="*/ 873591 w 6223"/>
              <a:gd name="T27" fmla="*/ 1104763 h 9338"/>
              <a:gd name="T28" fmla="*/ 959774 w 6223"/>
              <a:gd name="T29" fmla="*/ 1379893 h 9338"/>
              <a:gd name="T30" fmla="*/ 479694 w 6223"/>
              <a:gd name="T31" fmla="*/ 1800397 h 9338"/>
              <a:gd name="T32" fmla="*/ 0 w 6223"/>
              <a:gd name="T33" fmla="*/ 1379893 h 9338"/>
              <a:gd name="T34" fmla="*/ 299616 w 6223"/>
              <a:gd name="T35" fmla="*/ 426095 h 9338"/>
              <a:gd name="T36" fmla="*/ 659580 w 6223"/>
              <a:gd name="T37" fmla="*/ 426095 h 9338"/>
              <a:gd name="T38" fmla="*/ 539656 w 6223"/>
              <a:gd name="T39" fmla="*/ 539849 h 9338"/>
              <a:gd name="T40" fmla="*/ 419925 w 6223"/>
              <a:gd name="T41" fmla="*/ 539849 h 9338"/>
              <a:gd name="T42" fmla="*/ 342997 w 6223"/>
              <a:gd name="T43" fmla="*/ 790493 h 9338"/>
              <a:gd name="T44" fmla="*/ 552574 w 6223"/>
              <a:gd name="T45" fmla="*/ 580916 h 9338"/>
              <a:gd name="T46" fmla="*/ 539656 w 6223"/>
              <a:gd name="T47" fmla="*/ 539849 h 9338"/>
              <a:gd name="T48" fmla="*/ 479694 w 6223"/>
              <a:gd name="T49" fmla="*/ 1620512 h 9338"/>
              <a:gd name="T50" fmla="*/ 779889 w 6223"/>
              <a:gd name="T51" fmla="*/ 1320317 h 9338"/>
              <a:gd name="T52" fmla="*/ 751161 w 6223"/>
              <a:gd name="T53" fmla="*/ 1226422 h 9338"/>
              <a:gd name="T54" fmla="*/ 417226 w 6223"/>
              <a:gd name="T55" fmla="*/ 1557658 h 9338"/>
              <a:gd name="T56" fmla="*/ 479694 w 6223"/>
              <a:gd name="T57" fmla="*/ 1620512 h 9338"/>
              <a:gd name="T58" fmla="*/ 318704 w 6223"/>
              <a:gd name="T59" fmla="*/ 1459328 h 9338"/>
              <a:gd name="T60" fmla="*/ 704696 w 6223"/>
              <a:gd name="T61" fmla="*/ 1076035 h 9338"/>
              <a:gd name="T62" fmla="*/ 669027 w 6223"/>
              <a:gd name="T63" fmla="*/ 960932 h 9338"/>
              <a:gd name="T64" fmla="*/ 244474 w 6223"/>
              <a:gd name="T65" fmla="*/ 1384906 h 9338"/>
              <a:gd name="T66" fmla="*/ 318704 w 6223"/>
              <a:gd name="T67" fmla="*/ 1459328 h 9338"/>
              <a:gd name="T68" fmla="*/ 201872 w 6223"/>
              <a:gd name="T69" fmla="*/ 1247823 h 9338"/>
              <a:gd name="T70" fmla="*/ 626803 w 6223"/>
              <a:gd name="T71" fmla="*/ 822884 h 9338"/>
              <a:gd name="T72" fmla="*/ 592098 w 6223"/>
              <a:gd name="T73" fmla="*/ 710673 h 9338"/>
              <a:gd name="T74" fmla="*/ 267418 w 6223"/>
              <a:gd name="T75" fmla="*/ 1035546 h 9338"/>
              <a:gd name="T76" fmla="*/ 201872 w 6223"/>
              <a:gd name="T77" fmla="*/ 1247823 h 933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223" h="9338">
                <a:moveTo>
                  <a:pt x="4668" y="4981"/>
                </a:moveTo>
                <a:lnTo>
                  <a:pt x="4045" y="2800"/>
                </a:lnTo>
                <a:lnTo>
                  <a:pt x="5602" y="3734"/>
                </a:lnTo>
                <a:lnTo>
                  <a:pt x="6223" y="5915"/>
                </a:lnTo>
                <a:lnTo>
                  <a:pt x="4668" y="4981"/>
                </a:lnTo>
                <a:close/>
                <a:moveTo>
                  <a:pt x="1554" y="1836"/>
                </a:moveTo>
                <a:lnTo>
                  <a:pt x="933" y="0"/>
                </a:lnTo>
                <a:lnTo>
                  <a:pt x="4045" y="0"/>
                </a:lnTo>
                <a:lnTo>
                  <a:pt x="3421" y="1836"/>
                </a:lnTo>
                <a:lnTo>
                  <a:pt x="1554" y="1836"/>
                </a:lnTo>
                <a:close/>
                <a:moveTo>
                  <a:pt x="3421" y="2210"/>
                </a:moveTo>
                <a:lnTo>
                  <a:pt x="4529" y="5721"/>
                </a:lnTo>
                <a:lnTo>
                  <a:pt x="4534" y="5726"/>
                </a:lnTo>
                <a:lnTo>
                  <a:pt x="4531" y="5730"/>
                </a:lnTo>
                <a:lnTo>
                  <a:pt x="4978" y="7157"/>
                </a:lnTo>
                <a:lnTo>
                  <a:pt x="2488" y="9338"/>
                </a:lnTo>
                <a:lnTo>
                  <a:pt x="0" y="7157"/>
                </a:lnTo>
                <a:lnTo>
                  <a:pt x="1554" y="2210"/>
                </a:lnTo>
                <a:lnTo>
                  <a:pt x="3421" y="2210"/>
                </a:lnTo>
                <a:close/>
                <a:moveTo>
                  <a:pt x="2799" y="2800"/>
                </a:moveTo>
                <a:lnTo>
                  <a:pt x="2178" y="2800"/>
                </a:lnTo>
                <a:lnTo>
                  <a:pt x="1779" y="4100"/>
                </a:lnTo>
                <a:lnTo>
                  <a:pt x="2866" y="3013"/>
                </a:lnTo>
                <a:lnTo>
                  <a:pt x="2799" y="2800"/>
                </a:lnTo>
                <a:close/>
                <a:moveTo>
                  <a:pt x="2488" y="8405"/>
                </a:moveTo>
                <a:lnTo>
                  <a:pt x="4045" y="6848"/>
                </a:lnTo>
                <a:lnTo>
                  <a:pt x="3896" y="6361"/>
                </a:lnTo>
                <a:lnTo>
                  <a:pt x="2164" y="8079"/>
                </a:lnTo>
                <a:lnTo>
                  <a:pt x="2488" y="8405"/>
                </a:lnTo>
                <a:close/>
                <a:moveTo>
                  <a:pt x="1653" y="7569"/>
                </a:moveTo>
                <a:lnTo>
                  <a:pt x="3655" y="5581"/>
                </a:lnTo>
                <a:lnTo>
                  <a:pt x="3470" y="4984"/>
                </a:lnTo>
                <a:lnTo>
                  <a:pt x="1268" y="7183"/>
                </a:lnTo>
                <a:lnTo>
                  <a:pt x="1653" y="7569"/>
                </a:lnTo>
                <a:close/>
                <a:moveTo>
                  <a:pt x="1046" y="6472"/>
                </a:moveTo>
                <a:lnTo>
                  <a:pt x="3251" y="4268"/>
                </a:lnTo>
                <a:lnTo>
                  <a:pt x="3071" y="3686"/>
                </a:lnTo>
                <a:lnTo>
                  <a:pt x="1387" y="5371"/>
                </a:lnTo>
                <a:lnTo>
                  <a:pt x="1046" y="64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2" name="沙漏">
            <a:extLst>
              <a:ext uri="{FF2B5EF4-FFF2-40B4-BE49-F238E27FC236}">
                <a16:creationId xmlns:a16="http://schemas.microsoft.com/office/drawing/2014/main" xmlns="" id="{EAC32362-5D69-47AD-B51D-15EDD93DB872}"/>
              </a:ext>
            </a:extLst>
          </p:cNvPr>
          <p:cNvSpPr/>
          <p:nvPr/>
        </p:nvSpPr>
        <p:spPr bwMode="auto">
          <a:xfrm>
            <a:off x="4359275" y="3035935"/>
            <a:ext cx="509905" cy="685800"/>
          </a:xfrm>
          <a:custGeom>
            <a:avLst/>
            <a:gdLst>
              <a:gd name="T0" fmla="*/ 1260453 w 2358"/>
              <a:gd name="T1" fmla="*/ 1658275 h 3281"/>
              <a:gd name="T2" fmla="*/ 1293926 w 2358"/>
              <a:gd name="T3" fmla="*/ 1691748 h 3281"/>
              <a:gd name="T4" fmla="*/ 1293926 w 2358"/>
              <a:gd name="T5" fmla="*/ 1800397 h 3281"/>
              <a:gd name="T6" fmla="*/ 0 w 2358"/>
              <a:gd name="T7" fmla="*/ 1800397 h 3281"/>
              <a:gd name="T8" fmla="*/ 0 w 2358"/>
              <a:gd name="T9" fmla="*/ 1691748 h 3281"/>
              <a:gd name="T10" fmla="*/ 33473 w 2358"/>
              <a:gd name="T11" fmla="*/ 1658275 h 3281"/>
              <a:gd name="T12" fmla="*/ 144867 w 2358"/>
              <a:gd name="T13" fmla="*/ 1658275 h 3281"/>
              <a:gd name="T14" fmla="*/ 440088 w 2358"/>
              <a:gd name="T15" fmla="*/ 900473 h 3281"/>
              <a:gd name="T16" fmla="*/ 142123 w 2358"/>
              <a:gd name="T17" fmla="*/ 142671 h 3281"/>
              <a:gd name="T18" fmla="*/ 33473 w 2358"/>
              <a:gd name="T19" fmla="*/ 142671 h 3281"/>
              <a:gd name="T20" fmla="*/ 0 w 2358"/>
              <a:gd name="T21" fmla="*/ 109198 h 3281"/>
              <a:gd name="T22" fmla="*/ 0 w 2358"/>
              <a:gd name="T23" fmla="*/ 0 h 3281"/>
              <a:gd name="T24" fmla="*/ 1293926 w 2358"/>
              <a:gd name="T25" fmla="*/ 0 h 3281"/>
              <a:gd name="T26" fmla="*/ 1293926 w 2358"/>
              <a:gd name="T27" fmla="*/ 109198 h 3281"/>
              <a:gd name="T28" fmla="*/ 1260453 w 2358"/>
              <a:gd name="T29" fmla="*/ 142671 h 3281"/>
              <a:gd name="T30" fmla="*/ 1131499 w 2358"/>
              <a:gd name="T31" fmla="*/ 142671 h 3281"/>
              <a:gd name="T32" fmla="*/ 833534 w 2358"/>
              <a:gd name="T33" fmla="*/ 900473 h 3281"/>
              <a:gd name="T34" fmla="*/ 1128756 w 2358"/>
              <a:gd name="T35" fmla="*/ 1658275 h 3281"/>
              <a:gd name="T36" fmla="*/ 1260453 w 2358"/>
              <a:gd name="T37" fmla="*/ 1658275 h 3281"/>
              <a:gd name="T38" fmla="*/ 740797 w 2358"/>
              <a:gd name="T39" fmla="*/ 900473 h 3281"/>
              <a:gd name="T40" fmla="*/ 1038762 w 2358"/>
              <a:gd name="T41" fmla="*/ 142671 h 3281"/>
              <a:gd name="T42" fmla="*/ 234860 w 2358"/>
              <a:gd name="T43" fmla="*/ 142671 h 3281"/>
              <a:gd name="T44" fmla="*/ 532825 w 2358"/>
              <a:gd name="T45" fmla="*/ 900473 h 3281"/>
              <a:gd name="T46" fmla="*/ 237055 w 2358"/>
              <a:gd name="T47" fmla="*/ 1658275 h 3281"/>
              <a:gd name="T48" fmla="*/ 287539 w 2358"/>
              <a:gd name="T49" fmla="*/ 1658275 h 3281"/>
              <a:gd name="T50" fmla="*/ 407164 w 2358"/>
              <a:gd name="T51" fmla="*/ 1544687 h 3281"/>
              <a:gd name="T52" fmla="*/ 495511 w 2358"/>
              <a:gd name="T53" fmla="*/ 1499691 h 3281"/>
              <a:gd name="T54" fmla="*/ 595382 w 2358"/>
              <a:gd name="T55" fmla="*/ 1441525 h 3281"/>
              <a:gd name="T56" fmla="*/ 633245 w 2358"/>
              <a:gd name="T57" fmla="*/ 1374579 h 3281"/>
              <a:gd name="T58" fmla="*/ 671108 w 2358"/>
              <a:gd name="T59" fmla="*/ 1441525 h 3281"/>
              <a:gd name="T60" fmla="*/ 769880 w 2358"/>
              <a:gd name="T61" fmla="*/ 1499691 h 3281"/>
              <a:gd name="T62" fmla="*/ 858227 w 2358"/>
              <a:gd name="T63" fmla="*/ 1544687 h 3281"/>
              <a:gd name="T64" fmla="*/ 976755 w 2358"/>
              <a:gd name="T65" fmla="*/ 1658275 h 3281"/>
              <a:gd name="T66" fmla="*/ 1036568 w 2358"/>
              <a:gd name="T67" fmla="*/ 1658275 h 3281"/>
              <a:gd name="T68" fmla="*/ 740797 w 2358"/>
              <a:gd name="T69" fmla="*/ 900473 h 3281"/>
              <a:gd name="T70" fmla="*/ 671656 w 2358"/>
              <a:gd name="T71" fmla="*/ 802798 h 3281"/>
              <a:gd name="T72" fmla="*/ 651353 w 2358"/>
              <a:gd name="T73" fmla="*/ 892791 h 3281"/>
              <a:gd name="T74" fmla="*/ 642573 w 2358"/>
              <a:gd name="T75" fmla="*/ 952603 h 3281"/>
              <a:gd name="T76" fmla="*/ 633245 w 2358"/>
              <a:gd name="T77" fmla="*/ 892791 h 3281"/>
              <a:gd name="T78" fmla="*/ 613490 w 2358"/>
              <a:gd name="T79" fmla="*/ 802798 h 3281"/>
              <a:gd name="T80" fmla="*/ 544898 w 2358"/>
              <a:gd name="T81" fmla="*/ 718293 h 3281"/>
              <a:gd name="T82" fmla="*/ 461489 w 2358"/>
              <a:gd name="T83" fmla="*/ 627203 h 3281"/>
              <a:gd name="T84" fmla="*/ 351742 w 2358"/>
              <a:gd name="T85" fmla="*/ 494410 h 3281"/>
              <a:gd name="T86" fmla="*/ 641476 w 2358"/>
              <a:gd name="T87" fmla="*/ 589341 h 3281"/>
              <a:gd name="T88" fmla="*/ 932307 w 2358"/>
              <a:gd name="T89" fmla="*/ 494410 h 3281"/>
              <a:gd name="T90" fmla="*/ 822559 w 2358"/>
              <a:gd name="T91" fmla="*/ 627203 h 3281"/>
              <a:gd name="T92" fmla="*/ 739700 w 2358"/>
              <a:gd name="T93" fmla="*/ 718293 h 3281"/>
              <a:gd name="T94" fmla="*/ 671656 w 2358"/>
              <a:gd name="T95" fmla="*/ 802798 h 328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58" h="3281">
                <a:moveTo>
                  <a:pt x="2297" y="3022"/>
                </a:moveTo>
                <a:cubicBezTo>
                  <a:pt x="2331" y="3022"/>
                  <a:pt x="2358" y="3049"/>
                  <a:pt x="2358" y="3083"/>
                </a:cubicBezTo>
                <a:cubicBezTo>
                  <a:pt x="2358" y="3116"/>
                  <a:pt x="2358" y="3281"/>
                  <a:pt x="2358" y="3281"/>
                </a:cubicBezTo>
                <a:cubicBezTo>
                  <a:pt x="0" y="3281"/>
                  <a:pt x="0" y="3281"/>
                  <a:pt x="0" y="3281"/>
                </a:cubicBezTo>
                <a:cubicBezTo>
                  <a:pt x="0" y="3281"/>
                  <a:pt x="0" y="3116"/>
                  <a:pt x="0" y="3083"/>
                </a:cubicBezTo>
                <a:cubicBezTo>
                  <a:pt x="0" y="3049"/>
                  <a:pt x="27" y="3022"/>
                  <a:pt x="61" y="3022"/>
                </a:cubicBezTo>
                <a:cubicBezTo>
                  <a:pt x="264" y="3022"/>
                  <a:pt x="264" y="3022"/>
                  <a:pt x="264" y="3022"/>
                </a:cubicBezTo>
                <a:cubicBezTo>
                  <a:pt x="274" y="2213"/>
                  <a:pt x="802" y="1968"/>
                  <a:pt x="802" y="1641"/>
                </a:cubicBezTo>
                <a:cubicBezTo>
                  <a:pt x="802" y="1313"/>
                  <a:pt x="264" y="1307"/>
                  <a:pt x="259" y="260"/>
                </a:cubicBezTo>
                <a:cubicBezTo>
                  <a:pt x="61" y="260"/>
                  <a:pt x="61" y="260"/>
                  <a:pt x="61" y="260"/>
                </a:cubicBezTo>
                <a:cubicBezTo>
                  <a:pt x="27" y="260"/>
                  <a:pt x="0" y="233"/>
                  <a:pt x="0" y="199"/>
                </a:cubicBezTo>
                <a:cubicBezTo>
                  <a:pt x="0" y="166"/>
                  <a:pt x="0" y="0"/>
                  <a:pt x="0" y="0"/>
                </a:cubicBezTo>
                <a:cubicBezTo>
                  <a:pt x="2358" y="0"/>
                  <a:pt x="2358" y="0"/>
                  <a:pt x="2358" y="0"/>
                </a:cubicBezTo>
                <a:cubicBezTo>
                  <a:pt x="2358" y="0"/>
                  <a:pt x="2358" y="166"/>
                  <a:pt x="2358" y="199"/>
                </a:cubicBezTo>
                <a:cubicBezTo>
                  <a:pt x="2358" y="233"/>
                  <a:pt x="2331" y="260"/>
                  <a:pt x="2297" y="260"/>
                </a:cubicBezTo>
                <a:cubicBezTo>
                  <a:pt x="2062" y="260"/>
                  <a:pt x="2062" y="260"/>
                  <a:pt x="2062" y="260"/>
                </a:cubicBezTo>
                <a:cubicBezTo>
                  <a:pt x="2057" y="1307"/>
                  <a:pt x="1519" y="1313"/>
                  <a:pt x="1519" y="1641"/>
                </a:cubicBezTo>
                <a:cubicBezTo>
                  <a:pt x="1519" y="1968"/>
                  <a:pt x="2047" y="2213"/>
                  <a:pt x="2057" y="3022"/>
                </a:cubicBezTo>
                <a:lnTo>
                  <a:pt x="2297" y="3022"/>
                </a:lnTo>
                <a:close/>
                <a:moveTo>
                  <a:pt x="1350" y="1641"/>
                </a:moveTo>
                <a:cubicBezTo>
                  <a:pt x="1350" y="1311"/>
                  <a:pt x="1888" y="1307"/>
                  <a:pt x="1893" y="260"/>
                </a:cubicBezTo>
                <a:cubicBezTo>
                  <a:pt x="428" y="260"/>
                  <a:pt x="428" y="260"/>
                  <a:pt x="428" y="260"/>
                </a:cubicBezTo>
                <a:cubicBezTo>
                  <a:pt x="433" y="1307"/>
                  <a:pt x="971" y="1311"/>
                  <a:pt x="971" y="1641"/>
                </a:cubicBezTo>
                <a:cubicBezTo>
                  <a:pt x="971" y="1959"/>
                  <a:pt x="442" y="2210"/>
                  <a:pt x="432" y="3022"/>
                </a:cubicBezTo>
                <a:cubicBezTo>
                  <a:pt x="524" y="3022"/>
                  <a:pt x="524" y="3022"/>
                  <a:pt x="524" y="3022"/>
                </a:cubicBezTo>
                <a:cubicBezTo>
                  <a:pt x="546" y="2950"/>
                  <a:pt x="618" y="2880"/>
                  <a:pt x="742" y="2815"/>
                </a:cubicBezTo>
                <a:cubicBezTo>
                  <a:pt x="903" y="2733"/>
                  <a:pt x="903" y="2733"/>
                  <a:pt x="903" y="2733"/>
                </a:cubicBezTo>
                <a:cubicBezTo>
                  <a:pt x="1004" y="2681"/>
                  <a:pt x="1065" y="2645"/>
                  <a:pt x="1085" y="2627"/>
                </a:cubicBezTo>
                <a:cubicBezTo>
                  <a:pt x="1105" y="2609"/>
                  <a:pt x="1128" y="2568"/>
                  <a:pt x="1154" y="2505"/>
                </a:cubicBezTo>
                <a:cubicBezTo>
                  <a:pt x="1180" y="2568"/>
                  <a:pt x="1204" y="2609"/>
                  <a:pt x="1223" y="2627"/>
                </a:cubicBezTo>
                <a:cubicBezTo>
                  <a:pt x="1243" y="2645"/>
                  <a:pt x="1303" y="2681"/>
                  <a:pt x="1403" y="2733"/>
                </a:cubicBezTo>
                <a:cubicBezTo>
                  <a:pt x="1564" y="2815"/>
                  <a:pt x="1564" y="2815"/>
                  <a:pt x="1564" y="2815"/>
                </a:cubicBezTo>
                <a:cubicBezTo>
                  <a:pt x="1687" y="2880"/>
                  <a:pt x="1759" y="2950"/>
                  <a:pt x="1780" y="3022"/>
                </a:cubicBezTo>
                <a:cubicBezTo>
                  <a:pt x="1889" y="3022"/>
                  <a:pt x="1889" y="3022"/>
                  <a:pt x="1889" y="3022"/>
                </a:cubicBezTo>
                <a:cubicBezTo>
                  <a:pt x="1878" y="2210"/>
                  <a:pt x="1350" y="1959"/>
                  <a:pt x="1350" y="1641"/>
                </a:cubicBezTo>
                <a:close/>
                <a:moveTo>
                  <a:pt x="1224" y="1463"/>
                </a:moveTo>
                <a:cubicBezTo>
                  <a:pt x="1209" y="1492"/>
                  <a:pt x="1197" y="1546"/>
                  <a:pt x="1187" y="1627"/>
                </a:cubicBezTo>
                <a:cubicBezTo>
                  <a:pt x="1185" y="1651"/>
                  <a:pt x="1179" y="1688"/>
                  <a:pt x="1171" y="1736"/>
                </a:cubicBezTo>
                <a:cubicBezTo>
                  <a:pt x="1162" y="1688"/>
                  <a:pt x="1157" y="1651"/>
                  <a:pt x="1154" y="1627"/>
                </a:cubicBezTo>
                <a:cubicBezTo>
                  <a:pt x="1144" y="1546"/>
                  <a:pt x="1132" y="1492"/>
                  <a:pt x="1118" y="1463"/>
                </a:cubicBezTo>
                <a:cubicBezTo>
                  <a:pt x="1103" y="1435"/>
                  <a:pt x="1061" y="1383"/>
                  <a:pt x="993" y="1309"/>
                </a:cubicBezTo>
                <a:cubicBezTo>
                  <a:pt x="841" y="1143"/>
                  <a:pt x="841" y="1143"/>
                  <a:pt x="841" y="1143"/>
                </a:cubicBezTo>
                <a:cubicBezTo>
                  <a:pt x="737" y="1030"/>
                  <a:pt x="670" y="950"/>
                  <a:pt x="641" y="901"/>
                </a:cubicBezTo>
                <a:cubicBezTo>
                  <a:pt x="821" y="1016"/>
                  <a:pt x="997" y="1074"/>
                  <a:pt x="1169" y="1074"/>
                </a:cubicBezTo>
                <a:cubicBezTo>
                  <a:pt x="1341" y="1074"/>
                  <a:pt x="1518" y="1016"/>
                  <a:pt x="1699" y="901"/>
                </a:cubicBezTo>
                <a:cubicBezTo>
                  <a:pt x="1669" y="950"/>
                  <a:pt x="1602" y="1030"/>
                  <a:pt x="1499" y="1143"/>
                </a:cubicBezTo>
                <a:cubicBezTo>
                  <a:pt x="1348" y="1309"/>
                  <a:pt x="1348" y="1309"/>
                  <a:pt x="1348" y="1309"/>
                </a:cubicBezTo>
                <a:cubicBezTo>
                  <a:pt x="1279" y="1383"/>
                  <a:pt x="1238" y="1435"/>
                  <a:pt x="1224" y="14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3" name="雨伞">
            <a:extLst>
              <a:ext uri="{FF2B5EF4-FFF2-40B4-BE49-F238E27FC236}">
                <a16:creationId xmlns:a16="http://schemas.microsoft.com/office/drawing/2014/main" xmlns="" id="{B69224B9-80D8-43DD-986A-A732CDC722EC}"/>
              </a:ext>
            </a:extLst>
          </p:cNvPr>
          <p:cNvSpPr/>
          <p:nvPr/>
        </p:nvSpPr>
        <p:spPr bwMode="auto">
          <a:xfrm>
            <a:off x="6257925" y="4869180"/>
            <a:ext cx="660400" cy="660400"/>
          </a:xfrm>
          <a:custGeom>
            <a:avLst/>
            <a:gdLst>
              <a:gd name="T0" fmla="*/ 978993 w 3811"/>
              <a:gd name="T1" fmla="*/ 120026 h 4050"/>
              <a:gd name="T2" fmla="*/ 1693573 w 3811"/>
              <a:gd name="T3" fmla="*/ 822404 h 4050"/>
              <a:gd name="T4" fmla="*/ 1142973 w 3811"/>
              <a:gd name="T5" fmla="*/ 822404 h 4050"/>
              <a:gd name="T6" fmla="*/ 978993 w 3811"/>
              <a:gd name="T7" fmla="*/ 754389 h 4050"/>
              <a:gd name="T8" fmla="*/ 978993 w 3811"/>
              <a:gd name="T9" fmla="*/ 1382972 h 4050"/>
              <a:gd name="T10" fmla="*/ 755909 w 3811"/>
              <a:gd name="T11" fmla="*/ 1764834 h 4050"/>
              <a:gd name="T12" fmla="*/ 581707 w 3811"/>
              <a:gd name="T13" fmla="*/ 1797285 h 4050"/>
              <a:gd name="T14" fmla="*/ 411950 w 3811"/>
              <a:gd name="T15" fmla="*/ 1749719 h 4050"/>
              <a:gd name="T16" fmla="*/ 212863 w 3811"/>
              <a:gd name="T17" fmla="*/ 1349631 h 4050"/>
              <a:gd name="T18" fmla="*/ 452834 w 3811"/>
              <a:gd name="T19" fmla="*/ 1369635 h 4050"/>
              <a:gd name="T20" fmla="*/ 527492 w 3811"/>
              <a:gd name="T21" fmla="*/ 1539006 h 4050"/>
              <a:gd name="T22" fmla="*/ 592817 w 3811"/>
              <a:gd name="T23" fmla="*/ 1557232 h 4050"/>
              <a:gd name="T24" fmla="*/ 656809 w 3811"/>
              <a:gd name="T25" fmla="*/ 1545674 h 4050"/>
              <a:gd name="T26" fmla="*/ 738133 w 3811"/>
              <a:gd name="T27" fmla="*/ 1382972 h 4050"/>
              <a:gd name="T28" fmla="*/ 738133 w 3811"/>
              <a:gd name="T29" fmla="*/ 742830 h 4050"/>
              <a:gd name="T30" fmla="*/ 523492 w 3811"/>
              <a:gd name="T31" fmla="*/ 822404 h 4050"/>
              <a:gd name="T32" fmla="*/ 0 w 3811"/>
              <a:gd name="T33" fmla="*/ 822404 h 4050"/>
              <a:gd name="T34" fmla="*/ 738133 w 3811"/>
              <a:gd name="T35" fmla="*/ 117359 h 4050"/>
              <a:gd name="T36" fmla="*/ 738133 w 3811"/>
              <a:gd name="T37" fmla="*/ 0 h 4050"/>
              <a:gd name="T38" fmla="*/ 978993 w 3811"/>
              <a:gd name="T39" fmla="*/ 0 h 4050"/>
              <a:gd name="T40" fmla="*/ 978993 w 3811"/>
              <a:gd name="T41" fmla="*/ 120026 h 405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811" h="4050">
                <a:moveTo>
                  <a:pt x="2203" y="270"/>
                </a:moveTo>
                <a:cubicBezTo>
                  <a:pt x="3100" y="391"/>
                  <a:pt x="3789" y="1049"/>
                  <a:pt x="3811" y="1850"/>
                </a:cubicBezTo>
                <a:cubicBezTo>
                  <a:pt x="3373" y="1561"/>
                  <a:pt x="2963" y="1601"/>
                  <a:pt x="2572" y="1850"/>
                </a:cubicBezTo>
                <a:cubicBezTo>
                  <a:pt x="2449" y="1781"/>
                  <a:pt x="2326" y="1730"/>
                  <a:pt x="2203" y="1697"/>
                </a:cubicBezTo>
                <a:cubicBezTo>
                  <a:pt x="2203" y="3111"/>
                  <a:pt x="2203" y="3111"/>
                  <a:pt x="2203" y="3111"/>
                </a:cubicBezTo>
                <a:cubicBezTo>
                  <a:pt x="2203" y="3559"/>
                  <a:pt x="1984" y="3843"/>
                  <a:pt x="1701" y="3970"/>
                </a:cubicBezTo>
                <a:cubicBezTo>
                  <a:pt x="1577" y="4026"/>
                  <a:pt x="1443" y="4050"/>
                  <a:pt x="1309" y="4043"/>
                </a:cubicBezTo>
                <a:cubicBezTo>
                  <a:pt x="1176" y="4037"/>
                  <a:pt x="1045" y="4001"/>
                  <a:pt x="927" y="3936"/>
                </a:cubicBezTo>
                <a:cubicBezTo>
                  <a:pt x="647" y="3782"/>
                  <a:pt x="442" y="3476"/>
                  <a:pt x="479" y="3036"/>
                </a:cubicBezTo>
                <a:cubicBezTo>
                  <a:pt x="1019" y="3081"/>
                  <a:pt x="1019" y="3081"/>
                  <a:pt x="1019" y="3081"/>
                </a:cubicBezTo>
                <a:cubicBezTo>
                  <a:pt x="1003" y="3275"/>
                  <a:pt x="1080" y="3403"/>
                  <a:pt x="1187" y="3462"/>
                </a:cubicBezTo>
                <a:cubicBezTo>
                  <a:pt x="1233" y="3487"/>
                  <a:pt x="1284" y="3501"/>
                  <a:pt x="1334" y="3503"/>
                </a:cubicBezTo>
                <a:cubicBezTo>
                  <a:pt x="1384" y="3505"/>
                  <a:pt x="1434" y="3497"/>
                  <a:pt x="1478" y="3477"/>
                </a:cubicBezTo>
                <a:cubicBezTo>
                  <a:pt x="1581" y="3430"/>
                  <a:pt x="1661" y="3312"/>
                  <a:pt x="1661" y="3111"/>
                </a:cubicBezTo>
                <a:cubicBezTo>
                  <a:pt x="1661" y="1671"/>
                  <a:pt x="1661" y="1671"/>
                  <a:pt x="1661" y="1671"/>
                </a:cubicBezTo>
                <a:cubicBezTo>
                  <a:pt x="1500" y="1699"/>
                  <a:pt x="1339" y="1759"/>
                  <a:pt x="1178" y="1850"/>
                </a:cubicBezTo>
                <a:cubicBezTo>
                  <a:pt x="746" y="1641"/>
                  <a:pt x="351" y="1627"/>
                  <a:pt x="0" y="1850"/>
                </a:cubicBezTo>
                <a:cubicBezTo>
                  <a:pt x="22" y="1034"/>
                  <a:pt x="739" y="365"/>
                  <a:pt x="1661" y="264"/>
                </a:cubicBezTo>
                <a:cubicBezTo>
                  <a:pt x="1661" y="0"/>
                  <a:pt x="1661" y="0"/>
                  <a:pt x="1661" y="0"/>
                </a:cubicBezTo>
                <a:cubicBezTo>
                  <a:pt x="2203" y="0"/>
                  <a:pt x="2203" y="0"/>
                  <a:pt x="2203" y="0"/>
                </a:cubicBezTo>
                <a:lnTo>
                  <a:pt x="2203" y="2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4" name="箱子">
            <a:extLst>
              <a:ext uri="{FF2B5EF4-FFF2-40B4-BE49-F238E27FC236}">
                <a16:creationId xmlns:a16="http://schemas.microsoft.com/office/drawing/2014/main" xmlns="" id="{2B05846D-6871-4EC4-B5C2-3891EC804D8F}"/>
              </a:ext>
            </a:extLst>
          </p:cNvPr>
          <p:cNvSpPr/>
          <p:nvPr/>
        </p:nvSpPr>
        <p:spPr bwMode="auto">
          <a:xfrm>
            <a:off x="7135495" y="3024505"/>
            <a:ext cx="914400" cy="749935"/>
          </a:xfrm>
          <a:custGeom>
            <a:avLst/>
            <a:gdLst>
              <a:gd name="T0" fmla="*/ 1159975 w 4990"/>
              <a:gd name="T1" fmla="*/ 503563 h 4529"/>
              <a:gd name="T2" fmla="*/ 1428772 w 4990"/>
              <a:gd name="T3" fmla="*/ 546519 h 4529"/>
              <a:gd name="T4" fmla="*/ 1774059 w 4990"/>
              <a:gd name="T5" fmla="*/ 645788 h 4529"/>
              <a:gd name="T6" fmla="*/ 1424803 w 4990"/>
              <a:gd name="T7" fmla="*/ 1334170 h 4529"/>
              <a:gd name="T8" fmla="*/ 883602 w 4990"/>
              <a:gd name="T9" fmla="*/ 1628366 h 4529"/>
              <a:gd name="T10" fmla="*/ 882880 w 4990"/>
              <a:gd name="T11" fmla="*/ 1629088 h 4529"/>
              <a:gd name="T12" fmla="*/ 881798 w 4990"/>
              <a:gd name="T13" fmla="*/ 1629449 h 4529"/>
              <a:gd name="T14" fmla="*/ 880715 w 4990"/>
              <a:gd name="T15" fmla="*/ 1630171 h 4529"/>
              <a:gd name="T16" fmla="*/ 879633 w 4990"/>
              <a:gd name="T17" fmla="*/ 1630532 h 4529"/>
              <a:gd name="T18" fmla="*/ 877829 w 4990"/>
              <a:gd name="T19" fmla="*/ 1631254 h 4529"/>
              <a:gd name="T20" fmla="*/ 877107 w 4990"/>
              <a:gd name="T21" fmla="*/ 1631615 h 4529"/>
              <a:gd name="T22" fmla="*/ 876025 w 4990"/>
              <a:gd name="T23" fmla="*/ 1632337 h 4529"/>
              <a:gd name="T24" fmla="*/ 874942 w 4990"/>
              <a:gd name="T25" fmla="*/ 1632698 h 4529"/>
              <a:gd name="T26" fmla="*/ 873860 w 4990"/>
              <a:gd name="T27" fmla="*/ 1633059 h 4529"/>
              <a:gd name="T28" fmla="*/ 872778 w 4990"/>
              <a:gd name="T29" fmla="*/ 1633420 h 4529"/>
              <a:gd name="T30" fmla="*/ 871695 w 4990"/>
              <a:gd name="T31" fmla="*/ 1633420 h 4529"/>
              <a:gd name="T32" fmla="*/ 870613 w 4990"/>
              <a:gd name="T33" fmla="*/ 1633781 h 4529"/>
              <a:gd name="T34" fmla="*/ 869530 w 4990"/>
              <a:gd name="T35" fmla="*/ 1634142 h 4529"/>
              <a:gd name="T36" fmla="*/ 868809 w 4990"/>
              <a:gd name="T37" fmla="*/ 1634142 h 4529"/>
              <a:gd name="T38" fmla="*/ 867366 w 4990"/>
              <a:gd name="T39" fmla="*/ 1634503 h 4529"/>
              <a:gd name="T40" fmla="*/ 866283 w 4990"/>
              <a:gd name="T41" fmla="*/ 1634503 h 4529"/>
              <a:gd name="T42" fmla="*/ 865201 w 4990"/>
              <a:gd name="T43" fmla="*/ 1634503 h 4529"/>
              <a:gd name="T44" fmla="*/ 864118 w 4990"/>
              <a:gd name="T45" fmla="*/ 1634864 h 4529"/>
              <a:gd name="T46" fmla="*/ 863036 w 4990"/>
              <a:gd name="T47" fmla="*/ 1634864 h 4529"/>
              <a:gd name="T48" fmla="*/ 861232 w 4990"/>
              <a:gd name="T49" fmla="*/ 1634864 h 4529"/>
              <a:gd name="T50" fmla="*/ 859789 w 4990"/>
              <a:gd name="T51" fmla="*/ 1634864 h 4529"/>
              <a:gd name="T52" fmla="*/ 858706 w 4990"/>
              <a:gd name="T53" fmla="*/ 1634864 h 4529"/>
              <a:gd name="T54" fmla="*/ 857263 w 4990"/>
              <a:gd name="T55" fmla="*/ 1634503 h 4529"/>
              <a:gd name="T56" fmla="*/ 856181 w 4990"/>
              <a:gd name="T57" fmla="*/ 1634503 h 4529"/>
              <a:gd name="T58" fmla="*/ 855098 w 4990"/>
              <a:gd name="T59" fmla="*/ 1634503 h 4529"/>
              <a:gd name="T60" fmla="*/ 854016 w 4990"/>
              <a:gd name="T61" fmla="*/ 1634142 h 4529"/>
              <a:gd name="T62" fmla="*/ 852934 w 4990"/>
              <a:gd name="T63" fmla="*/ 1634142 h 4529"/>
              <a:gd name="T64" fmla="*/ 851851 w 4990"/>
              <a:gd name="T65" fmla="*/ 1633781 h 4529"/>
              <a:gd name="T66" fmla="*/ 850769 w 4990"/>
              <a:gd name="T67" fmla="*/ 1633420 h 4529"/>
              <a:gd name="T68" fmla="*/ 849686 w 4990"/>
              <a:gd name="T69" fmla="*/ 1633420 h 4529"/>
              <a:gd name="T70" fmla="*/ 848604 w 4990"/>
              <a:gd name="T71" fmla="*/ 1633059 h 4529"/>
              <a:gd name="T72" fmla="*/ 847882 w 4990"/>
              <a:gd name="T73" fmla="*/ 1632698 h 4529"/>
              <a:gd name="T74" fmla="*/ 846439 w 4990"/>
              <a:gd name="T75" fmla="*/ 1632337 h 4529"/>
              <a:gd name="T76" fmla="*/ 845718 w 4990"/>
              <a:gd name="T77" fmla="*/ 1631615 h 4529"/>
              <a:gd name="T78" fmla="*/ 844635 w 4990"/>
              <a:gd name="T79" fmla="*/ 1631254 h 4529"/>
              <a:gd name="T80" fmla="*/ 842831 w 4990"/>
              <a:gd name="T81" fmla="*/ 1630532 h 4529"/>
              <a:gd name="T82" fmla="*/ 841749 w 4990"/>
              <a:gd name="T83" fmla="*/ 1630171 h 4529"/>
              <a:gd name="T84" fmla="*/ 841027 w 4990"/>
              <a:gd name="T85" fmla="*/ 1629449 h 4529"/>
              <a:gd name="T86" fmla="*/ 839945 w 4990"/>
              <a:gd name="T87" fmla="*/ 1629088 h 4529"/>
              <a:gd name="T88" fmla="*/ 838862 w 4990"/>
              <a:gd name="T89" fmla="*/ 1628366 h 4529"/>
              <a:gd name="T90" fmla="*/ 298022 w 4990"/>
              <a:gd name="T91" fmla="*/ 1334170 h 4529"/>
              <a:gd name="T92" fmla="*/ 277456 w 4990"/>
              <a:gd name="T93" fmla="*/ 569621 h 4529"/>
              <a:gd name="T94" fmla="*/ 29586 w 4990"/>
              <a:gd name="T95" fmla="*/ 244020 h 4529"/>
              <a:gd name="T96" fmla="*/ 705366 w 4990"/>
              <a:gd name="T97" fmla="*/ 79776 h 4529"/>
              <a:gd name="T98" fmla="*/ 602538 w 4990"/>
              <a:gd name="T99" fmla="*/ 94215 h 4529"/>
              <a:gd name="T100" fmla="*/ 599290 w 4990"/>
              <a:gd name="T101" fmla="*/ 460606 h 4529"/>
              <a:gd name="T102" fmla="*/ 768145 w 4990"/>
              <a:gd name="T103" fmla="*/ 60283 h 4529"/>
              <a:gd name="T104" fmla="*/ 632123 w 4990"/>
              <a:gd name="T105" fmla="*/ 368918 h 4529"/>
              <a:gd name="T106" fmla="*/ 925815 w 4990"/>
              <a:gd name="T107" fmla="*/ 605719 h 4529"/>
              <a:gd name="T108" fmla="*/ 1158893 w 4990"/>
              <a:gd name="T109" fmla="*/ 357006 h 4529"/>
              <a:gd name="T110" fmla="*/ 798092 w 4990"/>
              <a:gd name="T111" fmla="*/ 29961 h 4529"/>
              <a:gd name="T112" fmla="*/ 1424442 w 4990"/>
              <a:gd name="T113" fmla="*/ 629544 h 4529"/>
              <a:gd name="T114" fmla="*/ 819740 w 4990"/>
              <a:gd name="T115" fmla="*/ 1523322 h 452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990" h="4529">
                <a:moveTo>
                  <a:pt x="1135" y="1615"/>
                </a:moveTo>
                <a:cubicBezTo>
                  <a:pt x="2387" y="2295"/>
                  <a:pt x="2387" y="2295"/>
                  <a:pt x="2387" y="2295"/>
                </a:cubicBezTo>
                <a:cubicBezTo>
                  <a:pt x="3646" y="1612"/>
                  <a:pt x="3646" y="1612"/>
                  <a:pt x="3646" y="1612"/>
                </a:cubicBezTo>
                <a:cubicBezTo>
                  <a:pt x="3215" y="1395"/>
                  <a:pt x="3215" y="1395"/>
                  <a:pt x="3215" y="1395"/>
                </a:cubicBezTo>
                <a:cubicBezTo>
                  <a:pt x="3361" y="1283"/>
                  <a:pt x="3361" y="1283"/>
                  <a:pt x="3361" y="1283"/>
                </a:cubicBezTo>
                <a:cubicBezTo>
                  <a:pt x="3379" y="1270"/>
                  <a:pt x="3396" y="1254"/>
                  <a:pt x="3410" y="1237"/>
                </a:cubicBezTo>
                <a:cubicBezTo>
                  <a:pt x="3936" y="1500"/>
                  <a:pt x="3936" y="1500"/>
                  <a:pt x="3936" y="1500"/>
                </a:cubicBezTo>
                <a:cubicBezTo>
                  <a:pt x="3944" y="1504"/>
                  <a:pt x="3953" y="1508"/>
                  <a:pt x="3960" y="1514"/>
                </a:cubicBezTo>
                <a:cubicBezTo>
                  <a:pt x="4866" y="1575"/>
                  <a:pt x="4866" y="1575"/>
                  <a:pt x="4866" y="1575"/>
                </a:cubicBezTo>
                <a:cubicBezTo>
                  <a:pt x="4866" y="1575"/>
                  <a:pt x="4866" y="1575"/>
                  <a:pt x="4866" y="1575"/>
                </a:cubicBezTo>
                <a:cubicBezTo>
                  <a:pt x="4903" y="1577"/>
                  <a:pt x="4938" y="1597"/>
                  <a:pt x="4958" y="1631"/>
                </a:cubicBezTo>
                <a:cubicBezTo>
                  <a:pt x="4990" y="1686"/>
                  <a:pt x="4972" y="1757"/>
                  <a:pt x="4917" y="1789"/>
                </a:cubicBezTo>
                <a:cubicBezTo>
                  <a:pt x="4009" y="2320"/>
                  <a:pt x="4009" y="2320"/>
                  <a:pt x="4009" y="2320"/>
                </a:cubicBezTo>
                <a:cubicBezTo>
                  <a:pt x="4009" y="3595"/>
                  <a:pt x="4009" y="3595"/>
                  <a:pt x="4009" y="3595"/>
                </a:cubicBezTo>
                <a:cubicBezTo>
                  <a:pt x="4009" y="3595"/>
                  <a:pt x="4009" y="3595"/>
                  <a:pt x="4009" y="3595"/>
                </a:cubicBezTo>
                <a:cubicBezTo>
                  <a:pt x="4009" y="3636"/>
                  <a:pt x="3987" y="3675"/>
                  <a:pt x="3949" y="3696"/>
                </a:cubicBezTo>
                <a:cubicBezTo>
                  <a:pt x="2450" y="4510"/>
                  <a:pt x="2450" y="4510"/>
                  <a:pt x="2450" y="4510"/>
                </a:cubicBezTo>
                <a:cubicBezTo>
                  <a:pt x="2450" y="4510"/>
                  <a:pt x="2450" y="4510"/>
                  <a:pt x="2450" y="4510"/>
                </a:cubicBezTo>
                <a:cubicBezTo>
                  <a:pt x="2450" y="4511"/>
                  <a:pt x="2450" y="4511"/>
                  <a:pt x="2450" y="4511"/>
                </a:cubicBezTo>
                <a:cubicBezTo>
                  <a:pt x="2449" y="4511"/>
                  <a:pt x="2449" y="4511"/>
                  <a:pt x="2449" y="4511"/>
                </a:cubicBezTo>
                <a:cubicBezTo>
                  <a:pt x="2449" y="4511"/>
                  <a:pt x="2449" y="4511"/>
                  <a:pt x="2449" y="4511"/>
                </a:cubicBezTo>
                <a:cubicBezTo>
                  <a:pt x="2448" y="4512"/>
                  <a:pt x="2448" y="4512"/>
                  <a:pt x="2448" y="4512"/>
                </a:cubicBezTo>
                <a:cubicBezTo>
                  <a:pt x="2447" y="4512"/>
                  <a:pt x="2447" y="4512"/>
                  <a:pt x="2447" y="4512"/>
                </a:cubicBezTo>
                <a:cubicBezTo>
                  <a:pt x="2447" y="4513"/>
                  <a:pt x="2447" y="4513"/>
                  <a:pt x="2447" y="4513"/>
                </a:cubicBezTo>
                <a:cubicBezTo>
                  <a:pt x="2446" y="4513"/>
                  <a:pt x="2446" y="4513"/>
                  <a:pt x="2446" y="4513"/>
                </a:cubicBezTo>
                <a:cubicBezTo>
                  <a:pt x="2445" y="4514"/>
                  <a:pt x="2445" y="4514"/>
                  <a:pt x="2445" y="4514"/>
                </a:cubicBezTo>
                <a:cubicBezTo>
                  <a:pt x="2445" y="4514"/>
                  <a:pt x="2445" y="4514"/>
                  <a:pt x="2445" y="4514"/>
                </a:cubicBezTo>
                <a:cubicBezTo>
                  <a:pt x="2444" y="4514"/>
                  <a:pt x="2444" y="4514"/>
                  <a:pt x="2444" y="4514"/>
                </a:cubicBezTo>
                <a:cubicBezTo>
                  <a:pt x="2443" y="4515"/>
                  <a:pt x="2443" y="4515"/>
                  <a:pt x="2443" y="4515"/>
                </a:cubicBezTo>
                <a:cubicBezTo>
                  <a:pt x="2442" y="4515"/>
                  <a:pt x="2442" y="4515"/>
                  <a:pt x="2442" y="4515"/>
                </a:cubicBezTo>
                <a:cubicBezTo>
                  <a:pt x="2442" y="4515"/>
                  <a:pt x="2442" y="4515"/>
                  <a:pt x="2442" y="4515"/>
                </a:cubicBezTo>
                <a:cubicBezTo>
                  <a:pt x="2441" y="4516"/>
                  <a:pt x="2441" y="4516"/>
                  <a:pt x="2441" y="4516"/>
                </a:cubicBezTo>
                <a:cubicBezTo>
                  <a:pt x="2440" y="4516"/>
                  <a:pt x="2440" y="4516"/>
                  <a:pt x="2440" y="4516"/>
                </a:cubicBezTo>
                <a:cubicBezTo>
                  <a:pt x="2440" y="4516"/>
                  <a:pt x="2440" y="4516"/>
                  <a:pt x="2440" y="4516"/>
                </a:cubicBezTo>
                <a:cubicBezTo>
                  <a:pt x="2439" y="4517"/>
                  <a:pt x="2439" y="4517"/>
                  <a:pt x="2439" y="4517"/>
                </a:cubicBezTo>
                <a:cubicBezTo>
                  <a:pt x="2438" y="4517"/>
                  <a:pt x="2438" y="4517"/>
                  <a:pt x="2438" y="4517"/>
                </a:cubicBezTo>
                <a:cubicBezTo>
                  <a:pt x="2436" y="4518"/>
                  <a:pt x="2436" y="4518"/>
                  <a:pt x="2436" y="4518"/>
                </a:cubicBezTo>
                <a:cubicBezTo>
                  <a:pt x="2435" y="4518"/>
                  <a:pt x="2435" y="4518"/>
                  <a:pt x="2435" y="4518"/>
                </a:cubicBezTo>
                <a:cubicBezTo>
                  <a:pt x="2434" y="4519"/>
                  <a:pt x="2434" y="4519"/>
                  <a:pt x="2434" y="4519"/>
                </a:cubicBezTo>
                <a:cubicBezTo>
                  <a:pt x="2433" y="4519"/>
                  <a:pt x="2433" y="4519"/>
                  <a:pt x="2433" y="4519"/>
                </a:cubicBezTo>
                <a:cubicBezTo>
                  <a:pt x="2433" y="4520"/>
                  <a:pt x="2433" y="4520"/>
                  <a:pt x="2433" y="4520"/>
                </a:cubicBezTo>
                <a:cubicBezTo>
                  <a:pt x="2432" y="4520"/>
                  <a:pt x="2432" y="4520"/>
                  <a:pt x="2432" y="4520"/>
                </a:cubicBezTo>
                <a:cubicBezTo>
                  <a:pt x="2432" y="4520"/>
                  <a:pt x="2432" y="4520"/>
                  <a:pt x="2432" y="4520"/>
                </a:cubicBezTo>
                <a:cubicBezTo>
                  <a:pt x="2431" y="4520"/>
                  <a:pt x="2431" y="4520"/>
                  <a:pt x="2431" y="4520"/>
                </a:cubicBezTo>
                <a:cubicBezTo>
                  <a:pt x="2430" y="4521"/>
                  <a:pt x="2430" y="4521"/>
                  <a:pt x="2430" y="4521"/>
                </a:cubicBezTo>
                <a:cubicBezTo>
                  <a:pt x="2429" y="4521"/>
                  <a:pt x="2429" y="4521"/>
                  <a:pt x="2429" y="4521"/>
                </a:cubicBezTo>
                <a:cubicBezTo>
                  <a:pt x="2429" y="4521"/>
                  <a:pt x="2429" y="4521"/>
                  <a:pt x="2429" y="4521"/>
                </a:cubicBezTo>
                <a:cubicBezTo>
                  <a:pt x="2428" y="4522"/>
                  <a:pt x="2428" y="4522"/>
                  <a:pt x="2428" y="4522"/>
                </a:cubicBezTo>
                <a:cubicBezTo>
                  <a:pt x="2427" y="4522"/>
                  <a:pt x="2427" y="4522"/>
                  <a:pt x="2427" y="4522"/>
                </a:cubicBezTo>
                <a:cubicBezTo>
                  <a:pt x="2427" y="4522"/>
                  <a:pt x="2427" y="4522"/>
                  <a:pt x="2427" y="4522"/>
                </a:cubicBezTo>
                <a:cubicBezTo>
                  <a:pt x="2426" y="4522"/>
                  <a:pt x="2426" y="4522"/>
                  <a:pt x="2426" y="4522"/>
                </a:cubicBezTo>
                <a:cubicBezTo>
                  <a:pt x="2425" y="4523"/>
                  <a:pt x="2425" y="4523"/>
                  <a:pt x="2425" y="4523"/>
                </a:cubicBezTo>
                <a:cubicBezTo>
                  <a:pt x="2424" y="4523"/>
                  <a:pt x="2424" y="4523"/>
                  <a:pt x="2424" y="4523"/>
                </a:cubicBezTo>
                <a:cubicBezTo>
                  <a:pt x="2424" y="4523"/>
                  <a:pt x="2424" y="4523"/>
                  <a:pt x="2424" y="4523"/>
                </a:cubicBezTo>
                <a:cubicBezTo>
                  <a:pt x="2423" y="4523"/>
                  <a:pt x="2423" y="4523"/>
                  <a:pt x="2423" y="4523"/>
                </a:cubicBezTo>
                <a:cubicBezTo>
                  <a:pt x="2422" y="4524"/>
                  <a:pt x="2422" y="4524"/>
                  <a:pt x="2422" y="4524"/>
                </a:cubicBezTo>
                <a:cubicBezTo>
                  <a:pt x="2422" y="4524"/>
                  <a:pt x="2422" y="4524"/>
                  <a:pt x="2422" y="4524"/>
                </a:cubicBezTo>
                <a:cubicBezTo>
                  <a:pt x="2421" y="4524"/>
                  <a:pt x="2421" y="4524"/>
                  <a:pt x="2421" y="4524"/>
                </a:cubicBezTo>
                <a:cubicBezTo>
                  <a:pt x="2420" y="4524"/>
                  <a:pt x="2420" y="4524"/>
                  <a:pt x="2420" y="4524"/>
                </a:cubicBezTo>
                <a:cubicBezTo>
                  <a:pt x="2419" y="4525"/>
                  <a:pt x="2419" y="4525"/>
                  <a:pt x="2419" y="4525"/>
                </a:cubicBezTo>
                <a:cubicBezTo>
                  <a:pt x="2419" y="4525"/>
                  <a:pt x="2419" y="4525"/>
                  <a:pt x="2419" y="4525"/>
                </a:cubicBezTo>
                <a:cubicBezTo>
                  <a:pt x="2418" y="4525"/>
                  <a:pt x="2418" y="4525"/>
                  <a:pt x="2418" y="4525"/>
                </a:cubicBezTo>
                <a:cubicBezTo>
                  <a:pt x="2417" y="4525"/>
                  <a:pt x="2417" y="4525"/>
                  <a:pt x="2417" y="4525"/>
                </a:cubicBezTo>
                <a:cubicBezTo>
                  <a:pt x="2416" y="4525"/>
                  <a:pt x="2416" y="4525"/>
                  <a:pt x="2416" y="4525"/>
                </a:cubicBezTo>
                <a:cubicBezTo>
                  <a:pt x="2416" y="4525"/>
                  <a:pt x="2416" y="4525"/>
                  <a:pt x="2416" y="4525"/>
                </a:cubicBezTo>
                <a:cubicBezTo>
                  <a:pt x="2415" y="4526"/>
                  <a:pt x="2415" y="4526"/>
                  <a:pt x="2415" y="4526"/>
                </a:cubicBezTo>
                <a:cubicBezTo>
                  <a:pt x="2414" y="4526"/>
                  <a:pt x="2414" y="4526"/>
                  <a:pt x="2414" y="4526"/>
                </a:cubicBezTo>
                <a:cubicBezTo>
                  <a:pt x="2413" y="4526"/>
                  <a:pt x="2413" y="4526"/>
                  <a:pt x="2413" y="4526"/>
                </a:cubicBezTo>
                <a:cubicBezTo>
                  <a:pt x="2413" y="4526"/>
                  <a:pt x="2413" y="4526"/>
                  <a:pt x="2413" y="4526"/>
                </a:cubicBezTo>
                <a:cubicBezTo>
                  <a:pt x="2412" y="4526"/>
                  <a:pt x="2412" y="4526"/>
                  <a:pt x="2412" y="4526"/>
                </a:cubicBezTo>
                <a:cubicBezTo>
                  <a:pt x="2411" y="4527"/>
                  <a:pt x="2411" y="4527"/>
                  <a:pt x="2411" y="4527"/>
                </a:cubicBezTo>
                <a:cubicBezTo>
                  <a:pt x="2410" y="4527"/>
                  <a:pt x="2410" y="4527"/>
                  <a:pt x="2410" y="4527"/>
                </a:cubicBezTo>
                <a:cubicBezTo>
                  <a:pt x="2410" y="4527"/>
                  <a:pt x="2410" y="4527"/>
                  <a:pt x="2410" y="4527"/>
                </a:cubicBezTo>
                <a:cubicBezTo>
                  <a:pt x="2408" y="4527"/>
                  <a:pt x="2408" y="4527"/>
                  <a:pt x="2408" y="4527"/>
                </a:cubicBezTo>
                <a:cubicBezTo>
                  <a:pt x="2408" y="4527"/>
                  <a:pt x="2408" y="4527"/>
                  <a:pt x="2408" y="4527"/>
                </a:cubicBezTo>
                <a:cubicBezTo>
                  <a:pt x="2408" y="4527"/>
                  <a:pt x="2408" y="4527"/>
                  <a:pt x="2408" y="4527"/>
                </a:cubicBezTo>
                <a:cubicBezTo>
                  <a:pt x="2407" y="4527"/>
                  <a:pt x="2407" y="4527"/>
                  <a:pt x="2407" y="4527"/>
                </a:cubicBezTo>
                <a:cubicBezTo>
                  <a:pt x="2406" y="4527"/>
                  <a:pt x="2406" y="4527"/>
                  <a:pt x="2406" y="4527"/>
                </a:cubicBezTo>
                <a:cubicBezTo>
                  <a:pt x="2405" y="4528"/>
                  <a:pt x="2405" y="4528"/>
                  <a:pt x="2405" y="4528"/>
                </a:cubicBezTo>
                <a:cubicBezTo>
                  <a:pt x="2404" y="4528"/>
                  <a:pt x="2404" y="4528"/>
                  <a:pt x="2404" y="4528"/>
                </a:cubicBezTo>
                <a:cubicBezTo>
                  <a:pt x="2403" y="4528"/>
                  <a:pt x="2403" y="4528"/>
                  <a:pt x="2403" y="4528"/>
                </a:cubicBezTo>
                <a:cubicBezTo>
                  <a:pt x="2402" y="4528"/>
                  <a:pt x="2402" y="4528"/>
                  <a:pt x="2402" y="4528"/>
                </a:cubicBezTo>
                <a:cubicBezTo>
                  <a:pt x="2402" y="4528"/>
                  <a:pt x="2402" y="4528"/>
                  <a:pt x="2402" y="4528"/>
                </a:cubicBezTo>
                <a:cubicBezTo>
                  <a:pt x="2401" y="4528"/>
                  <a:pt x="2401" y="4528"/>
                  <a:pt x="2401" y="4528"/>
                </a:cubicBezTo>
                <a:cubicBezTo>
                  <a:pt x="2400" y="4528"/>
                  <a:pt x="2400" y="4528"/>
                  <a:pt x="2400" y="4528"/>
                </a:cubicBezTo>
                <a:cubicBezTo>
                  <a:pt x="2399" y="4528"/>
                  <a:pt x="2399" y="4528"/>
                  <a:pt x="2399" y="4528"/>
                </a:cubicBezTo>
                <a:cubicBezTo>
                  <a:pt x="2399" y="4528"/>
                  <a:pt x="2399" y="4528"/>
                  <a:pt x="2399" y="4528"/>
                </a:cubicBezTo>
                <a:cubicBezTo>
                  <a:pt x="2398" y="4528"/>
                  <a:pt x="2398" y="4528"/>
                  <a:pt x="2398" y="4528"/>
                </a:cubicBezTo>
                <a:cubicBezTo>
                  <a:pt x="2397" y="4528"/>
                  <a:pt x="2397" y="4528"/>
                  <a:pt x="2397" y="4528"/>
                </a:cubicBezTo>
                <a:cubicBezTo>
                  <a:pt x="2396" y="4529"/>
                  <a:pt x="2396" y="4529"/>
                  <a:pt x="2396" y="4529"/>
                </a:cubicBezTo>
                <a:cubicBezTo>
                  <a:pt x="2396" y="4529"/>
                  <a:pt x="2396" y="4529"/>
                  <a:pt x="2396" y="4529"/>
                </a:cubicBezTo>
                <a:cubicBezTo>
                  <a:pt x="2395" y="4529"/>
                  <a:pt x="2395" y="4529"/>
                  <a:pt x="2395" y="4529"/>
                </a:cubicBezTo>
                <a:cubicBezTo>
                  <a:pt x="2394" y="4529"/>
                  <a:pt x="2394" y="4529"/>
                  <a:pt x="2394" y="4529"/>
                </a:cubicBezTo>
                <a:cubicBezTo>
                  <a:pt x="2393" y="4529"/>
                  <a:pt x="2393" y="4529"/>
                  <a:pt x="2393" y="4529"/>
                </a:cubicBezTo>
                <a:cubicBezTo>
                  <a:pt x="2392" y="4529"/>
                  <a:pt x="2392" y="4529"/>
                  <a:pt x="2392" y="4529"/>
                </a:cubicBezTo>
                <a:cubicBezTo>
                  <a:pt x="2392" y="4529"/>
                  <a:pt x="2392" y="4529"/>
                  <a:pt x="2392" y="4529"/>
                </a:cubicBezTo>
                <a:cubicBezTo>
                  <a:pt x="2390" y="4529"/>
                  <a:pt x="2390" y="4529"/>
                  <a:pt x="2390" y="4529"/>
                </a:cubicBezTo>
                <a:cubicBezTo>
                  <a:pt x="2390" y="4529"/>
                  <a:pt x="2390" y="4529"/>
                  <a:pt x="2390" y="4529"/>
                </a:cubicBezTo>
                <a:cubicBezTo>
                  <a:pt x="2389" y="4529"/>
                  <a:pt x="2389" y="4529"/>
                  <a:pt x="2389" y="4529"/>
                </a:cubicBezTo>
                <a:cubicBezTo>
                  <a:pt x="2387" y="4529"/>
                  <a:pt x="2387" y="4529"/>
                  <a:pt x="2387" y="4529"/>
                </a:cubicBezTo>
                <a:cubicBezTo>
                  <a:pt x="2385" y="4529"/>
                  <a:pt x="2385" y="4529"/>
                  <a:pt x="2385" y="4529"/>
                </a:cubicBezTo>
                <a:cubicBezTo>
                  <a:pt x="2384" y="4529"/>
                  <a:pt x="2384" y="4529"/>
                  <a:pt x="2384" y="4529"/>
                </a:cubicBezTo>
                <a:cubicBezTo>
                  <a:pt x="2384" y="4529"/>
                  <a:pt x="2384" y="4529"/>
                  <a:pt x="2384" y="4529"/>
                </a:cubicBezTo>
                <a:cubicBezTo>
                  <a:pt x="2383" y="4529"/>
                  <a:pt x="2383" y="4529"/>
                  <a:pt x="2383" y="4529"/>
                </a:cubicBezTo>
                <a:cubicBezTo>
                  <a:pt x="2382" y="4529"/>
                  <a:pt x="2382" y="4529"/>
                  <a:pt x="2382" y="4529"/>
                </a:cubicBezTo>
                <a:cubicBezTo>
                  <a:pt x="2381" y="4529"/>
                  <a:pt x="2381" y="4529"/>
                  <a:pt x="2381" y="4529"/>
                </a:cubicBezTo>
                <a:cubicBezTo>
                  <a:pt x="2381" y="4529"/>
                  <a:pt x="2381" y="4529"/>
                  <a:pt x="2381" y="4529"/>
                </a:cubicBezTo>
                <a:cubicBezTo>
                  <a:pt x="2380" y="4529"/>
                  <a:pt x="2380" y="4529"/>
                  <a:pt x="2380" y="4529"/>
                </a:cubicBezTo>
                <a:cubicBezTo>
                  <a:pt x="2378" y="4529"/>
                  <a:pt x="2378" y="4529"/>
                  <a:pt x="2378" y="4529"/>
                </a:cubicBezTo>
                <a:cubicBezTo>
                  <a:pt x="2378" y="4529"/>
                  <a:pt x="2378" y="4529"/>
                  <a:pt x="2378" y="4529"/>
                </a:cubicBezTo>
                <a:cubicBezTo>
                  <a:pt x="2377" y="4528"/>
                  <a:pt x="2377" y="4528"/>
                  <a:pt x="2377" y="4528"/>
                </a:cubicBezTo>
                <a:cubicBezTo>
                  <a:pt x="2376" y="4528"/>
                  <a:pt x="2376" y="4528"/>
                  <a:pt x="2376" y="4528"/>
                </a:cubicBezTo>
                <a:cubicBezTo>
                  <a:pt x="2375" y="4528"/>
                  <a:pt x="2375" y="4528"/>
                  <a:pt x="2375" y="4528"/>
                </a:cubicBezTo>
                <a:cubicBezTo>
                  <a:pt x="2375" y="4528"/>
                  <a:pt x="2375" y="4528"/>
                  <a:pt x="2375" y="4528"/>
                </a:cubicBezTo>
                <a:cubicBezTo>
                  <a:pt x="2374" y="4528"/>
                  <a:pt x="2374" y="4528"/>
                  <a:pt x="2374" y="4528"/>
                </a:cubicBezTo>
                <a:cubicBezTo>
                  <a:pt x="2373" y="4528"/>
                  <a:pt x="2373" y="4528"/>
                  <a:pt x="2373" y="4528"/>
                </a:cubicBezTo>
                <a:cubicBezTo>
                  <a:pt x="2372" y="4528"/>
                  <a:pt x="2372" y="4528"/>
                  <a:pt x="2372" y="4528"/>
                </a:cubicBezTo>
                <a:cubicBezTo>
                  <a:pt x="2372" y="4528"/>
                  <a:pt x="2372" y="4528"/>
                  <a:pt x="2372" y="4528"/>
                </a:cubicBezTo>
                <a:cubicBezTo>
                  <a:pt x="2371" y="4528"/>
                  <a:pt x="2371" y="4528"/>
                  <a:pt x="2371" y="4528"/>
                </a:cubicBezTo>
                <a:cubicBezTo>
                  <a:pt x="2370" y="4528"/>
                  <a:pt x="2370" y="4528"/>
                  <a:pt x="2370" y="4528"/>
                </a:cubicBezTo>
                <a:cubicBezTo>
                  <a:pt x="2370" y="4528"/>
                  <a:pt x="2370" y="4528"/>
                  <a:pt x="2370" y="4528"/>
                </a:cubicBezTo>
                <a:cubicBezTo>
                  <a:pt x="2369" y="4527"/>
                  <a:pt x="2369" y="4527"/>
                  <a:pt x="2369" y="4527"/>
                </a:cubicBezTo>
                <a:cubicBezTo>
                  <a:pt x="2368" y="4527"/>
                  <a:pt x="2368" y="4527"/>
                  <a:pt x="2368" y="4527"/>
                </a:cubicBezTo>
                <a:cubicBezTo>
                  <a:pt x="2367" y="4527"/>
                  <a:pt x="2367" y="4527"/>
                  <a:pt x="2367" y="4527"/>
                </a:cubicBezTo>
                <a:cubicBezTo>
                  <a:pt x="2367" y="4527"/>
                  <a:pt x="2367" y="4527"/>
                  <a:pt x="2367" y="4527"/>
                </a:cubicBezTo>
                <a:cubicBezTo>
                  <a:pt x="2366" y="4527"/>
                  <a:pt x="2366" y="4527"/>
                  <a:pt x="2366" y="4527"/>
                </a:cubicBezTo>
                <a:cubicBezTo>
                  <a:pt x="2365" y="4527"/>
                  <a:pt x="2365" y="4527"/>
                  <a:pt x="2365" y="4527"/>
                </a:cubicBezTo>
                <a:cubicBezTo>
                  <a:pt x="2364" y="4527"/>
                  <a:pt x="2364" y="4527"/>
                  <a:pt x="2364" y="4527"/>
                </a:cubicBezTo>
                <a:cubicBezTo>
                  <a:pt x="2364" y="4527"/>
                  <a:pt x="2364" y="4527"/>
                  <a:pt x="2364" y="4527"/>
                </a:cubicBezTo>
                <a:cubicBezTo>
                  <a:pt x="2362" y="4526"/>
                  <a:pt x="2362" y="4526"/>
                  <a:pt x="2362" y="4526"/>
                </a:cubicBezTo>
                <a:cubicBezTo>
                  <a:pt x="2361" y="4526"/>
                  <a:pt x="2361" y="4526"/>
                  <a:pt x="2361" y="4526"/>
                </a:cubicBezTo>
                <a:cubicBezTo>
                  <a:pt x="2361" y="4526"/>
                  <a:pt x="2361" y="4526"/>
                  <a:pt x="2361" y="4526"/>
                </a:cubicBezTo>
                <a:cubicBezTo>
                  <a:pt x="2360" y="4526"/>
                  <a:pt x="2360" y="4526"/>
                  <a:pt x="2360" y="4526"/>
                </a:cubicBezTo>
                <a:cubicBezTo>
                  <a:pt x="2360" y="4526"/>
                  <a:pt x="2360" y="4526"/>
                  <a:pt x="2360" y="4526"/>
                </a:cubicBezTo>
                <a:cubicBezTo>
                  <a:pt x="2358" y="4525"/>
                  <a:pt x="2358" y="4525"/>
                  <a:pt x="2358" y="4525"/>
                </a:cubicBezTo>
                <a:cubicBezTo>
                  <a:pt x="2358" y="4525"/>
                  <a:pt x="2358" y="4525"/>
                  <a:pt x="2358" y="4525"/>
                </a:cubicBezTo>
                <a:cubicBezTo>
                  <a:pt x="2358" y="4525"/>
                  <a:pt x="2358" y="4525"/>
                  <a:pt x="2358" y="4525"/>
                </a:cubicBezTo>
                <a:cubicBezTo>
                  <a:pt x="2357" y="4525"/>
                  <a:pt x="2357" y="4525"/>
                  <a:pt x="2357" y="4525"/>
                </a:cubicBezTo>
                <a:cubicBezTo>
                  <a:pt x="2355" y="4525"/>
                  <a:pt x="2355" y="4525"/>
                  <a:pt x="2355" y="4525"/>
                </a:cubicBezTo>
                <a:cubicBezTo>
                  <a:pt x="2355" y="4525"/>
                  <a:pt x="2355" y="4525"/>
                  <a:pt x="2355" y="4525"/>
                </a:cubicBezTo>
                <a:cubicBezTo>
                  <a:pt x="2354" y="4524"/>
                  <a:pt x="2354" y="4524"/>
                  <a:pt x="2354" y="4524"/>
                </a:cubicBezTo>
                <a:cubicBezTo>
                  <a:pt x="2353" y="4524"/>
                  <a:pt x="2353" y="4524"/>
                  <a:pt x="2353" y="4524"/>
                </a:cubicBezTo>
                <a:cubicBezTo>
                  <a:pt x="2353" y="4524"/>
                  <a:pt x="2353" y="4524"/>
                  <a:pt x="2353" y="4524"/>
                </a:cubicBezTo>
                <a:cubicBezTo>
                  <a:pt x="2352" y="4524"/>
                  <a:pt x="2352" y="4524"/>
                  <a:pt x="2352" y="4524"/>
                </a:cubicBezTo>
                <a:cubicBezTo>
                  <a:pt x="2351" y="4523"/>
                  <a:pt x="2351" y="4523"/>
                  <a:pt x="2351" y="4523"/>
                </a:cubicBezTo>
                <a:cubicBezTo>
                  <a:pt x="2351" y="4523"/>
                  <a:pt x="2351" y="4523"/>
                  <a:pt x="2351" y="4523"/>
                </a:cubicBezTo>
                <a:cubicBezTo>
                  <a:pt x="2350" y="4523"/>
                  <a:pt x="2350" y="4523"/>
                  <a:pt x="2350" y="4523"/>
                </a:cubicBezTo>
                <a:cubicBezTo>
                  <a:pt x="2350" y="4523"/>
                  <a:pt x="2350" y="4523"/>
                  <a:pt x="2350" y="4523"/>
                </a:cubicBezTo>
                <a:cubicBezTo>
                  <a:pt x="2348" y="4522"/>
                  <a:pt x="2348" y="4522"/>
                  <a:pt x="2348" y="4522"/>
                </a:cubicBezTo>
                <a:cubicBezTo>
                  <a:pt x="2347" y="4522"/>
                  <a:pt x="2347" y="4522"/>
                  <a:pt x="2347" y="4522"/>
                </a:cubicBezTo>
                <a:cubicBezTo>
                  <a:pt x="2347" y="4522"/>
                  <a:pt x="2347" y="4522"/>
                  <a:pt x="2347" y="4522"/>
                </a:cubicBezTo>
                <a:cubicBezTo>
                  <a:pt x="2346" y="4522"/>
                  <a:pt x="2346" y="4522"/>
                  <a:pt x="2346" y="4522"/>
                </a:cubicBezTo>
                <a:cubicBezTo>
                  <a:pt x="2346" y="4521"/>
                  <a:pt x="2346" y="4521"/>
                  <a:pt x="2346" y="4521"/>
                </a:cubicBezTo>
                <a:cubicBezTo>
                  <a:pt x="2345" y="4521"/>
                  <a:pt x="2345" y="4521"/>
                  <a:pt x="2345" y="4521"/>
                </a:cubicBezTo>
                <a:cubicBezTo>
                  <a:pt x="2345" y="4521"/>
                  <a:pt x="2345" y="4521"/>
                  <a:pt x="2345" y="4521"/>
                </a:cubicBezTo>
                <a:cubicBezTo>
                  <a:pt x="2344" y="4520"/>
                  <a:pt x="2344" y="4520"/>
                  <a:pt x="2344" y="4520"/>
                </a:cubicBezTo>
                <a:cubicBezTo>
                  <a:pt x="2343" y="4520"/>
                  <a:pt x="2343" y="4520"/>
                  <a:pt x="2343" y="4520"/>
                </a:cubicBezTo>
                <a:cubicBezTo>
                  <a:pt x="2342" y="4520"/>
                  <a:pt x="2342" y="4520"/>
                  <a:pt x="2342" y="4520"/>
                </a:cubicBezTo>
                <a:cubicBezTo>
                  <a:pt x="2342" y="4520"/>
                  <a:pt x="2342" y="4520"/>
                  <a:pt x="2342" y="4520"/>
                </a:cubicBezTo>
                <a:cubicBezTo>
                  <a:pt x="2341" y="4519"/>
                  <a:pt x="2341" y="4519"/>
                  <a:pt x="2341" y="4519"/>
                </a:cubicBezTo>
                <a:cubicBezTo>
                  <a:pt x="2340" y="4519"/>
                  <a:pt x="2340" y="4519"/>
                  <a:pt x="2340" y="4519"/>
                </a:cubicBezTo>
                <a:cubicBezTo>
                  <a:pt x="2339" y="4518"/>
                  <a:pt x="2339" y="4518"/>
                  <a:pt x="2339" y="4518"/>
                </a:cubicBezTo>
                <a:cubicBezTo>
                  <a:pt x="2338" y="4518"/>
                  <a:pt x="2338" y="4518"/>
                  <a:pt x="2338" y="4518"/>
                </a:cubicBezTo>
                <a:cubicBezTo>
                  <a:pt x="2336" y="4517"/>
                  <a:pt x="2336" y="4517"/>
                  <a:pt x="2336" y="4517"/>
                </a:cubicBezTo>
                <a:cubicBezTo>
                  <a:pt x="2335" y="4517"/>
                  <a:pt x="2335" y="4517"/>
                  <a:pt x="2335" y="4517"/>
                </a:cubicBezTo>
                <a:cubicBezTo>
                  <a:pt x="2335" y="4516"/>
                  <a:pt x="2335" y="4516"/>
                  <a:pt x="2335" y="4516"/>
                </a:cubicBezTo>
                <a:cubicBezTo>
                  <a:pt x="2334" y="4516"/>
                  <a:pt x="2334" y="4516"/>
                  <a:pt x="2334" y="4516"/>
                </a:cubicBezTo>
                <a:cubicBezTo>
                  <a:pt x="2333" y="4516"/>
                  <a:pt x="2333" y="4516"/>
                  <a:pt x="2333" y="4516"/>
                </a:cubicBezTo>
                <a:cubicBezTo>
                  <a:pt x="2332" y="4515"/>
                  <a:pt x="2332" y="4515"/>
                  <a:pt x="2332" y="4515"/>
                </a:cubicBezTo>
                <a:cubicBezTo>
                  <a:pt x="2332" y="4515"/>
                  <a:pt x="2332" y="4515"/>
                  <a:pt x="2332" y="4515"/>
                </a:cubicBezTo>
                <a:cubicBezTo>
                  <a:pt x="2332" y="4515"/>
                  <a:pt x="2332" y="4515"/>
                  <a:pt x="2332" y="4515"/>
                </a:cubicBezTo>
                <a:cubicBezTo>
                  <a:pt x="2331" y="4514"/>
                  <a:pt x="2331" y="4514"/>
                  <a:pt x="2331" y="4514"/>
                </a:cubicBezTo>
                <a:cubicBezTo>
                  <a:pt x="2330" y="4514"/>
                  <a:pt x="2330" y="4514"/>
                  <a:pt x="2330" y="4514"/>
                </a:cubicBezTo>
                <a:cubicBezTo>
                  <a:pt x="2330" y="4514"/>
                  <a:pt x="2330" y="4514"/>
                  <a:pt x="2330" y="4514"/>
                </a:cubicBezTo>
                <a:cubicBezTo>
                  <a:pt x="2329" y="4513"/>
                  <a:pt x="2329" y="4513"/>
                  <a:pt x="2329" y="4513"/>
                </a:cubicBezTo>
                <a:cubicBezTo>
                  <a:pt x="2328" y="4513"/>
                  <a:pt x="2328" y="4513"/>
                  <a:pt x="2328" y="4513"/>
                </a:cubicBezTo>
                <a:cubicBezTo>
                  <a:pt x="2327" y="4512"/>
                  <a:pt x="2327" y="4512"/>
                  <a:pt x="2327" y="4512"/>
                </a:cubicBezTo>
                <a:cubicBezTo>
                  <a:pt x="2326" y="4512"/>
                  <a:pt x="2326" y="4512"/>
                  <a:pt x="2326" y="4512"/>
                </a:cubicBezTo>
                <a:cubicBezTo>
                  <a:pt x="2325" y="4511"/>
                  <a:pt x="2325" y="4511"/>
                  <a:pt x="2325" y="4511"/>
                </a:cubicBezTo>
                <a:cubicBezTo>
                  <a:pt x="2325" y="4511"/>
                  <a:pt x="2325" y="4511"/>
                  <a:pt x="2325" y="4511"/>
                </a:cubicBezTo>
                <a:cubicBezTo>
                  <a:pt x="2325" y="4511"/>
                  <a:pt x="2325" y="4511"/>
                  <a:pt x="2325" y="4511"/>
                </a:cubicBezTo>
                <a:cubicBezTo>
                  <a:pt x="2324" y="4510"/>
                  <a:pt x="2324" y="4510"/>
                  <a:pt x="2324" y="4510"/>
                </a:cubicBezTo>
                <a:cubicBezTo>
                  <a:pt x="2324" y="4510"/>
                  <a:pt x="2324" y="4510"/>
                  <a:pt x="2324" y="4510"/>
                </a:cubicBezTo>
                <a:cubicBezTo>
                  <a:pt x="826" y="3696"/>
                  <a:pt x="826" y="3696"/>
                  <a:pt x="826" y="3696"/>
                </a:cubicBezTo>
                <a:cubicBezTo>
                  <a:pt x="787" y="3675"/>
                  <a:pt x="766" y="3636"/>
                  <a:pt x="766" y="3595"/>
                </a:cubicBezTo>
                <a:cubicBezTo>
                  <a:pt x="765" y="3595"/>
                  <a:pt x="765" y="3595"/>
                  <a:pt x="765" y="3595"/>
                </a:cubicBezTo>
                <a:cubicBezTo>
                  <a:pt x="765" y="1608"/>
                  <a:pt x="765" y="1608"/>
                  <a:pt x="765" y="1608"/>
                </a:cubicBezTo>
                <a:cubicBezTo>
                  <a:pt x="765" y="1598"/>
                  <a:pt x="767" y="1588"/>
                  <a:pt x="769" y="1578"/>
                </a:cubicBezTo>
                <a:cubicBezTo>
                  <a:pt x="46" y="864"/>
                  <a:pt x="46" y="864"/>
                  <a:pt x="46" y="864"/>
                </a:cubicBezTo>
                <a:cubicBezTo>
                  <a:pt x="0" y="820"/>
                  <a:pt x="0" y="747"/>
                  <a:pt x="44" y="702"/>
                </a:cubicBezTo>
                <a:cubicBezTo>
                  <a:pt x="56" y="690"/>
                  <a:pt x="69" y="682"/>
                  <a:pt x="82" y="676"/>
                </a:cubicBezTo>
                <a:cubicBezTo>
                  <a:pt x="82" y="676"/>
                  <a:pt x="82" y="676"/>
                  <a:pt x="82" y="676"/>
                </a:cubicBezTo>
                <a:cubicBezTo>
                  <a:pt x="1653" y="19"/>
                  <a:pt x="1653" y="19"/>
                  <a:pt x="1653" y="19"/>
                </a:cubicBezTo>
                <a:cubicBezTo>
                  <a:pt x="1697" y="0"/>
                  <a:pt x="1746" y="12"/>
                  <a:pt x="1778" y="44"/>
                </a:cubicBezTo>
                <a:cubicBezTo>
                  <a:pt x="1778" y="44"/>
                  <a:pt x="1778" y="44"/>
                  <a:pt x="1778" y="44"/>
                </a:cubicBezTo>
                <a:cubicBezTo>
                  <a:pt x="1955" y="221"/>
                  <a:pt x="1955" y="221"/>
                  <a:pt x="1955" y="221"/>
                </a:cubicBezTo>
                <a:cubicBezTo>
                  <a:pt x="1955" y="408"/>
                  <a:pt x="1955" y="408"/>
                  <a:pt x="1955" y="408"/>
                </a:cubicBezTo>
                <a:cubicBezTo>
                  <a:pt x="1955" y="478"/>
                  <a:pt x="1955" y="478"/>
                  <a:pt x="1955" y="478"/>
                </a:cubicBezTo>
                <a:cubicBezTo>
                  <a:pt x="1955" y="547"/>
                  <a:pt x="1955" y="547"/>
                  <a:pt x="1955" y="547"/>
                </a:cubicBezTo>
                <a:cubicBezTo>
                  <a:pt x="1670" y="261"/>
                  <a:pt x="1670" y="261"/>
                  <a:pt x="1670" y="261"/>
                </a:cubicBezTo>
                <a:cubicBezTo>
                  <a:pt x="330" y="822"/>
                  <a:pt x="330" y="822"/>
                  <a:pt x="330" y="822"/>
                </a:cubicBezTo>
                <a:cubicBezTo>
                  <a:pt x="942" y="1425"/>
                  <a:pt x="942" y="1425"/>
                  <a:pt x="942" y="1425"/>
                </a:cubicBezTo>
                <a:cubicBezTo>
                  <a:pt x="1570" y="1137"/>
                  <a:pt x="1570" y="1137"/>
                  <a:pt x="1570" y="1137"/>
                </a:cubicBezTo>
                <a:cubicBezTo>
                  <a:pt x="1583" y="1191"/>
                  <a:pt x="1614" y="1240"/>
                  <a:pt x="1661" y="1276"/>
                </a:cubicBezTo>
                <a:cubicBezTo>
                  <a:pt x="1735" y="1333"/>
                  <a:pt x="1735" y="1333"/>
                  <a:pt x="1735" y="1333"/>
                </a:cubicBezTo>
                <a:cubicBezTo>
                  <a:pt x="1135" y="1615"/>
                  <a:pt x="1135" y="1615"/>
                  <a:pt x="1135" y="1615"/>
                </a:cubicBezTo>
                <a:close/>
                <a:moveTo>
                  <a:pt x="2212" y="83"/>
                </a:moveTo>
                <a:cubicBezTo>
                  <a:pt x="2166" y="83"/>
                  <a:pt x="2129" y="121"/>
                  <a:pt x="2129" y="167"/>
                </a:cubicBezTo>
                <a:cubicBezTo>
                  <a:pt x="2129" y="989"/>
                  <a:pt x="2129" y="989"/>
                  <a:pt x="2129" y="989"/>
                </a:cubicBezTo>
                <a:cubicBezTo>
                  <a:pt x="1818" y="989"/>
                  <a:pt x="1818" y="989"/>
                  <a:pt x="1818" y="989"/>
                </a:cubicBezTo>
                <a:cubicBezTo>
                  <a:pt x="1818" y="989"/>
                  <a:pt x="1818" y="989"/>
                  <a:pt x="1818" y="989"/>
                </a:cubicBezTo>
                <a:cubicBezTo>
                  <a:pt x="1793" y="989"/>
                  <a:pt x="1768" y="1001"/>
                  <a:pt x="1752" y="1022"/>
                </a:cubicBezTo>
                <a:cubicBezTo>
                  <a:pt x="1724" y="1058"/>
                  <a:pt x="1730" y="1111"/>
                  <a:pt x="1767" y="1139"/>
                </a:cubicBezTo>
                <a:cubicBezTo>
                  <a:pt x="2116" y="1409"/>
                  <a:pt x="2116" y="1409"/>
                  <a:pt x="2116" y="1409"/>
                </a:cubicBezTo>
                <a:cubicBezTo>
                  <a:pt x="2463" y="1677"/>
                  <a:pt x="2463" y="1677"/>
                  <a:pt x="2463" y="1677"/>
                </a:cubicBezTo>
                <a:cubicBezTo>
                  <a:pt x="2492" y="1701"/>
                  <a:pt x="2535" y="1702"/>
                  <a:pt x="2566" y="1678"/>
                </a:cubicBezTo>
                <a:cubicBezTo>
                  <a:pt x="2915" y="1409"/>
                  <a:pt x="2915" y="1409"/>
                  <a:pt x="2915" y="1409"/>
                </a:cubicBezTo>
                <a:cubicBezTo>
                  <a:pt x="3258" y="1143"/>
                  <a:pt x="3258" y="1143"/>
                  <a:pt x="3258" y="1143"/>
                </a:cubicBezTo>
                <a:cubicBezTo>
                  <a:pt x="3281" y="1128"/>
                  <a:pt x="3296" y="1102"/>
                  <a:pt x="3296" y="1073"/>
                </a:cubicBezTo>
                <a:cubicBezTo>
                  <a:pt x="3296" y="1027"/>
                  <a:pt x="3259" y="989"/>
                  <a:pt x="3212" y="989"/>
                </a:cubicBezTo>
                <a:cubicBezTo>
                  <a:pt x="2902" y="989"/>
                  <a:pt x="2902" y="989"/>
                  <a:pt x="2902" y="989"/>
                </a:cubicBezTo>
                <a:cubicBezTo>
                  <a:pt x="2902" y="167"/>
                  <a:pt x="2902" y="167"/>
                  <a:pt x="2902" y="167"/>
                </a:cubicBezTo>
                <a:cubicBezTo>
                  <a:pt x="2902" y="121"/>
                  <a:pt x="2864" y="83"/>
                  <a:pt x="2818" y="83"/>
                </a:cubicBezTo>
                <a:cubicBezTo>
                  <a:pt x="2212" y="83"/>
                  <a:pt x="2212" y="83"/>
                  <a:pt x="2212" y="83"/>
                </a:cubicBezTo>
                <a:close/>
                <a:moveTo>
                  <a:pt x="2737" y="2425"/>
                </a:moveTo>
                <a:cubicBezTo>
                  <a:pt x="3199" y="2528"/>
                  <a:pt x="3199" y="2528"/>
                  <a:pt x="3199" y="2528"/>
                </a:cubicBezTo>
                <a:cubicBezTo>
                  <a:pt x="4478" y="1779"/>
                  <a:pt x="4478" y="1779"/>
                  <a:pt x="4478" y="1779"/>
                </a:cubicBezTo>
                <a:cubicBezTo>
                  <a:pt x="3948" y="1744"/>
                  <a:pt x="3948" y="1744"/>
                  <a:pt x="3948" y="1744"/>
                </a:cubicBezTo>
                <a:cubicBezTo>
                  <a:pt x="2737" y="2425"/>
                  <a:pt x="2737" y="2425"/>
                  <a:pt x="2737" y="2425"/>
                </a:cubicBezTo>
                <a:close/>
                <a:moveTo>
                  <a:pt x="996" y="1802"/>
                </a:moveTo>
                <a:cubicBezTo>
                  <a:pt x="996" y="3527"/>
                  <a:pt x="996" y="3527"/>
                  <a:pt x="996" y="3527"/>
                </a:cubicBezTo>
                <a:cubicBezTo>
                  <a:pt x="2272" y="4220"/>
                  <a:pt x="2272" y="4220"/>
                  <a:pt x="2272" y="4220"/>
                </a:cubicBezTo>
                <a:cubicBezTo>
                  <a:pt x="2272" y="2494"/>
                  <a:pt x="2272" y="2494"/>
                  <a:pt x="2272" y="2494"/>
                </a:cubicBezTo>
                <a:cubicBezTo>
                  <a:pt x="1531" y="2092"/>
                  <a:pt x="1823" y="2251"/>
                  <a:pt x="996" y="18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5" name="school-house_46361">
            <a:extLst>
              <a:ext uri="{FF2B5EF4-FFF2-40B4-BE49-F238E27FC236}">
                <a16:creationId xmlns:a16="http://schemas.microsoft.com/office/drawing/2014/main" xmlns="" id="{5F4F6CD1-31CC-49F0-BFF3-C2E585950F8B}"/>
              </a:ext>
            </a:extLst>
          </p:cNvPr>
          <p:cNvSpPr>
            <a:spLocks noChangeAspect="1"/>
          </p:cNvSpPr>
          <p:nvPr/>
        </p:nvSpPr>
        <p:spPr bwMode="auto">
          <a:xfrm>
            <a:off x="5150800" y="1667253"/>
            <a:ext cx="1895480" cy="2582167"/>
          </a:xfrm>
          <a:custGeom>
            <a:avLst/>
            <a:gdLst>
              <a:gd name="connsiteX0" fmla="*/ 489851 w 574179"/>
              <a:gd name="connsiteY0" fmla="*/ 262305 h 356903"/>
              <a:gd name="connsiteX1" fmla="*/ 489851 w 574179"/>
              <a:gd name="connsiteY1" fmla="*/ 284665 h 356903"/>
              <a:gd name="connsiteX2" fmla="*/ 513084 w 574179"/>
              <a:gd name="connsiteY2" fmla="*/ 284665 h 356903"/>
              <a:gd name="connsiteX3" fmla="*/ 513084 w 574179"/>
              <a:gd name="connsiteY3" fmla="*/ 262305 h 356903"/>
              <a:gd name="connsiteX4" fmla="*/ 449408 w 574179"/>
              <a:gd name="connsiteY4" fmla="*/ 262305 h 356903"/>
              <a:gd name="connsiteX5" fmla="*/ 449408 w 574179"/>
              <a:gd name="connsiteY5" fmla="*/ 284665 h 356903"/>
              <a:gd name="connsiteX6" fmla="*/ 472641 w 574179"/>
              <a:gd name="connsiteY6" fmla="*/ 284665 h 356903"/>
              <a:gd name="connsiteX7" fmla="*/ 472641 w 574179"/>
              <a:gd name="connsiteY7" fmla="*/ 262305 h 356903"/>
              <a:gd name="connsiteX8" fmla="*/ 101538 w 574179"/>
              <a:gd name="connsiteY8" fmla="*/ 262305 h 356903"/>
              <a:gd name="connsiteX9" fmla="*/ 101538 w 574179"/>
              <a:gd name="connsiteY9" fmla="*/ 284665 h 356903"/>
              <a:gd name="connsiteX10" fmla="*/ 124771 w 574179"/>
              <a:gd name="connsiteY10" fmla="*/ 284665 h 356903"/>
              <a:gd name="connsiteX11" fmla="*/ 124771 w 574179"/>
              <a:gd name="connsiteY11" fmla="*/ 262305 h 356903"/>
              <a:gd name="connsiteX12" fmla="*/ 61095 w 574179"/>
              <a:gd name="connsiteY12" fmla="*/ 262305 h 356903"/>
              <a:gd name="connsiteX13" fmla="*/ 61095 w 574179"/>
              <a:gd name="connsiteY13" fmla="*/ 284665 h 356903"/>
              <a:gd name="connsiteX14" fmla="*/ 84328 w 574179"/>
              <a:gd name="connsiteY14" fmla="*/ 284665 h 356903"/>
              <a:gd name="connsiteX15" fmla="*/ 84328 w 574179"/>
              <a:gd name="connsiteY15" fmla="*/ 262305 h 356903"/>
              <a:gd name="connsiteX16" fmla="*/ 489851 w 574179"/>
              <a:gd name="connsiteY16" fmla="*/ 221026 h 356903"/>
              <a:gd name="connsiteX17" fmla="*/ 489851 w 574179"/>
              <a:gd name="connsiteY17" fmla="*/ 244245 h 356903"/>
              <a:gd name="connsiteX18" fmla="*/ 513084 w 574179"/>
              <a:gd name="connsiteY18" fmla="*/ 244245 h 356903"/>
              <a:gd name="connsiteX19" fmla="*/ 513084 w 574179"/>
              <a:gd name="connsiteY19" fmla="*/ 221026 h 356903"/>
              <a:gd name="connsiteX20" fmla="*/ 449408 w 574179"/>
              <a:gd name="connsiteY20" fmla="*/ 221026 h 356903"/>
              <a:gd name="connsiteX21" fmla="*/ 449408 w 574179"/>
              <a:gd name="connsiteY21" fmla="*/ 244245 h 356903"/>
              <a:gd name="connsiteX22" fmla="*/ 472641 w 574179"/>
              <a:gd name="connsiteY22" fmla="*/ 244245 h 356903"/>
              <a:gd name="connsiteX23" fmla="*/ 472641 w 574179"/>
              <a:gd name="connsiteY23" fmla="*/ 221026 h 356903"/>
              <a:gd name="connsiteX24" fmla="*/ 101538 w 574179"/>
              <a:gd name="connsiteY24" fmla="*/ 221026 h 356903"/>
              <a:gd name="connsiteX25" fmla="*/ 101538 w 574179"/>
              <a:gd name="connsiteY25" fmla="*/ 244245 h 356903"/>
              <a:gd name="connsiteX26" fmla="*/ 124771 w 574179"/>
              <a:gd name="connsiteY26" fmla="*/ 244245 h 356903"/>
              <a:gd name="connsiteX27" fmla="*/ 124771 w 574179"/>
              <a:gd name="connsiteY27" fmla="*/ 221026 h 356903"/>
              <a:gd name="connsiteX28" fmla="*/ 61095 w 574179"/>
              <a:gd name="connsiteY28" fmla="*/ 221026 h 356903"/>
              <a:gd name="connsiteX29" fmla="*/ 61095 w 574179"/>
              <a:gd name="connsiteY29" fmla="*/ 244245 h 356903"/>
              <a:gd name="connsiteX30" fmla="*/ 84328 w 574179"/>
              <a:gd name="connsiteY30" fmla="*/ 244245 h 356903"/>
              <a:gd name="connsiteX31" fmla="*/ 84328 w 574179"/>
              <a:gd name="connsiteY31" fmla="*/ 221026 h 356903"/>
              <a:gd name="connsiteX32" fmla="*/ 359836 w 574179"/>
              <a:gd name="connsiteY32" fmla="*/ 178022 h 356903"/>
              <a:gd name="connsiteX33" fmla="*/ 359836 w 574179"/>
              <a:gd name="connsiteY33" fmla="*/ 201242 h 356903"/>
              <a:gd name="connsiteX34" fmla="*/ 382220 w 574179"/>
              <a:gd name="connsiteY34" fmla="*/ 201242 h 356903"/>
              <a:gd name="connsiteX35" fmla="*/ 382220 w 574179"/>
              <a:gd name="connsiteY35" fmla="*/ 178022 h 356903"/>
              <a:gd name="connsiteX36" fmla="*/ 318512 w 574179"/>
              <a:gd name="connsiteY36" fmla="*/ 178022 h 356903"/>
              <a:gd name="connsiteX37" fmla="*/ 318512 w 574179"/>
              <a:gd name="connsiteY37" fmla="*/ 201242 h 356903"/>
              <a:gd name="connsiteX38" fmla="*/ 341757 w 574179"/>
              <a:gd name="connsiteY38" fmla="*/ 201242 h 356903"/>
              <a:gd name="connsiteX39" fmla="*/ 341757 w 574179"/>
              <a:gd name="connsiteY39" fmla="*/ 178022 h 356903"/>
              <a:gd name="connsiteX40" fmla="*/ 231561 w 574179"/>
              <a:gd name="connsiteY40" fmla="*/ 178022 h 356903"/>
              <a:gd name="connsiteX41" fmla="*/ 231561 w 574179"/>
              <a:gd name="connsiteY41" fmla="*/ 201242 h 356903"/>
              <a:gd name="connsiteX42" fmla="*/ 254805 w 574179"/>
              <a:gd name="connsiteY42" fmla="*/ 201242 h 356903"/>
              <a:gd name="connsiteX43" fmla="*/ 254805 w 574179"/>
              <a:gd name="connsiteY43" fmla="*/ 178022 h 356903"/>
              <a:gd name="connsiteX44" fmla="*/ 191098 w 574179"/>
              <a:gd name="connsiteY44" fmla="*/ 178022 h 356903"/>
              <a:gd name="connsiteX45" fmla="*/ 191098 w 574179"/>
              <a:gd name="connsiteY45" fmla="*/ 201242 h 356903"/>
              <a:gd name="connsiteX46" fmla="*/ 214342 w 574179"/>
              <a:gd name="connsiteY46" fmla="*/ 201242 h 356903"/>
              <a:gd name="connsiteX47" fmla="*/ 214342 w 574179"/>
              <a:gd name="connsiteY47" fmla="*/ 178022 h 356903"/>
              <a:gd name="connsiteX48" fmla="*/ 359836 w 574179"/>
              <a:gd name="connsiteY48" fmla="*/ 137601 h 356903"/>
              <a:gd name="connsiteX49" fmla="*/ 359836 w 574179"/>
              <a:gd name="connsiteY49" fmla="*/ 160822 h 356903"/>
              <a:gd name="connsiteX50" fmla="*/ 382220 w 574179"/>
              <a:gd name="connsiteY50" fmla="*/ 160822 h 356903"/>
              <a:gd name="connsiteX51" fmla="*/ 382220 w 574179"/>
              <a:gd name="connsiteY51" fmla="*/ 137601 h 356903"/>
              <a:gd name="connsiteX52" fmla="*/ 318512 w 574179"/>
              <a:gd name="connsiteY52" fmla="*/ 137601 h 356903"/>
              <a:gd name="connsiteX53" fmla="*/ 318512 w 574179"/>
              <a:gd name="connsiteY53" fmla="*/ 160822 h 356903"/>
              <a:gd name="connsiteX54" fmla="*/ 341757 w 574179"/>
              <a:gd name="connsiteY54" fmla="*/ 160822 h 356903"/>
              <a:gd name="connsiteX55" fmla="*/ 341757 w 574179"/>
              <a:gd name="connsiteY55" fmla="*/ 137601 h 356903"/>
              <a:gd name="connsiteX56" fmla="*/ 231561 w 574179"/>
              <a:gd name="connsiteY56" fmla="*/ 137601 h 356903"/>
              <a:gd name="connsiteX57" fmla="*/ 231561 w 574179"/>
              <a:gd name="connsiteY57" fmla="*/ 160822 h 356903"/>
              <a:gd name="connsiteX58" fmla="*/ 254805 w 574179"/>
              <a:gd name="connsiteY58" fmla="*/ 160822 h 356903"/>
              <a:gd name="connsiteX59" fmla="*/ 254805 w 574179"/>
              <a:gd name="connsiteY59" fmla="*/ 137601 h 356903"/>
              <a:gd name="connsiteX60" fmla="*/ 191098 w 574179"/>
              <a:gd name="connsiteY60" fmla="*/ 137601 h 356903"/>
              <a:gd name="connsiteX61" fmla="*/ 191098 w 574179"/>
              <a:gd name="connsiteY61" fmla="*/ 160822 h 356903"/>
              <a:gd name="connsiteX62" fmla="*/ 214342 w 574179"/>
              <a:gd name="connsiteY62" fmla="*/ 160822 h 356903"/>
              <a:gd name="connsiteX63" fmla="*/ 214342 w 574179"/>
              <a:gd name="connsiteY63" fmla="*/ 137601 h 356903"/>
              <a:gd name="connsiteX64" fmla="*/ 434779 w 574179"/>
              <a:gd name="connsiteY64" fmla="*/ 127287 h 356903"/>
              <a:gd name="connsiteX65" fmla="*/ 525992 w 574179"/>
              <a:gd name="connsiteY65" fmla="*/ 127287 h 356903"/>
              <a:gd name="connsiteX66" fmla="*/ 574179 w 574179"/>
              <a:gd name="connsiteY66" fmla="*/ 165987 h 356903"/>
              <a:gd name="connsiteX67" fmla="*/ 547504 w 574179"/>
              <a:gd name="connsiteY67" fmla="*/ 165987 h 356903"/>
              <a:gd name="connsiteX68" fmla="*/ 547504 w 574179"/>
              <a:gd name="connsiteY68" fmla="*/ 356903 h 356903"/>
              <a:gd name="connsiteX69" fmla="*/ 434779 w 574179"/>
              <a:gd name="connsiteY69" fmla="*/ 356903 h 356903"/>
              <a:gd name="connsiteX70" fmla="*/ 47327 w 574179"/>
              <a:gd name="connsiteY70" fmla="*/ 127287 h 356903"/>
              <a:gd name="connsiteX71" fmla="*/ 139400 w 574179"/>
              <a:gd name="connsiteY71" fmla="*/ 127287 h 356903"/>
              <a:gd name="connsiteX72" fmla="*/ 139400 w 574179"/>
              <a:gd name="connsiteY72" fmla="*/ 356903 h 356903"/>
              <a:gd name="connsiteX73" fmla="*/ 25815 w 574179"/>
              <a:gd name="connsiteY73" fmla="*/ 356903 h 356903"/>
              <a:gd name="connsiteX74" fmla="*/ 25815 w 574179"/>
              <a:gd name="connsiteY74" fmla="*/ 165987 h 356903"/>
              <a:gd name="connsiteX75" fmla="*/ 0 w 574179"/>
              <a:gd name="connsiteY75" fmla="*/ 165987 h 356903"/>
              <a:gd name="connsiteX76" fmla="*/ 191098 w 574179"/>
              <a:gd name="connsiteY76" fmla="*/ 0 h 356903"/>
              <a:gd name="connsiteX77" fmla="*/ 194542 w 574179"/>
              <a:gd name="connsiteY77" fmla="*/ 0 h 356903"/>
              <a:gd name="connsiteX78" fmla="*/ 194542 w 574179"/>
              <a:gd name="connsiteY78" fmla="*/ 5160 h 356903"/>
              <a:gd name="connsiteX79" fmla="*/ 214342 w 574179"/>
              <a:gd name="connsiteY79" fmla="*/ 12040 h 356903"/>
              <a:gd name="connsiteX80" fmla="*/ 214342 w 574179"/>
              <a:gd name="connsiteY80" fmla="*/ 29241 h 356903"/>
              <a:gd name="connsiteX81" fmla="*/ 194542 w 574179"/>
              <a:gd name="connsiteY81" fmla="*/ 21500 h 356903"/>
              <a:gd name="connsiteX82" fmla="*/ 194542 w 574179"/>
              <a:gd name="connsiteY82" fmla="*/ 57621 h 356903"/>
              <a:gd name="connsiteX83" fmla="*/ 358975 w 574179"/>
              <a:gd name="connsiteY83" fmla="*/ 57621 h 356903"/>
              <a:gd name="connsiteX84" fmla="*/ 358975 w 574179"/>
              <a:gd name="connsiteY84" fmla="*/ 17200 h 356903"/>
              <a:gd name="connsiteX85" fmla="*/ 358975 w 574179"/>
              <a:gd name="connsiteY85" fmla="*/ 0 h 356903"/>
              <a:gd name="connsiteX86" fmla="*/ 362419 w 574179"/>
              <a:gd name="connsiteY86" fmla="*/ 0 h 356903"/>
              <a:gd name="connsiteX87" fmla="*/ 362419 w 574179"/>
              <a:gd name="connsiteY87" fmla="*/ 5160 h 356903"/>
              <a:gd name="connsiteX88" fmla="*/ 383081 w 574179"/>
              <a:gd name="connsiteY88" fmla="*/ 12040 h 356903"/>
              <a:gd name="connsiteX89" fmla="*/ 383081 w 574179"/>
              <a:gd name="connsiteY89" fmla="*/ 29241 h 356903"/>
              <a:gd name="connsiteX90" fmla="*/ 362419 w 574179"/>
              <a:gd name="connsiteY90" fmla="*/ 21500 h 356903"/>
              <a:gd name="connsiteX91" fmla="*/ 362419 w 574179"/>
              <a:gd name="connsiteY91" fmla="*/ 57621 h 356903"/>
              <a:gd name="connsiteX92" fmla="*/ 417517 w 574179"/>
              <a:gd name="connsiteY92" fmla="*/ 57621 h 356903"/>
              <a:gd name="connsiteX93" fmla="*/ 443344 w 574179"/>
              <a:gd name="connsiteY93" fmla="*/ 96321 h 356903"/>
              <a:gd name="connsiteX94" fmla="*/ 417517 w 574179"/>
              <a:gd name="connsiteY94" fmla="*/ 96321 h 356903"/>
              <a:gd name="connsiteX95" fmla="*/ 417517 w 574179"/>
              <a:gd name="connsiteY95" fmla="*/ 356903 h 356903"/>
              <a:gd name="connsiteX96" fmla="*/ 318512 w 574179"/>
              <a:gd name="connsiteY96" fmla="*/ 356903 h 356903"/>
              <a:gd name="connsiteX97" fmla="*/ 318512 w 574179"/>
              <a:gd name="connsiteY97" fmla="*/ 278643 h 356903"/>
              <a:gd name="connsiteX98" fmla="*/ 254805 w 574179"/>
              <a:gd name="connsiteY98" fmla="*/ 278643 h 356903"/>
              <a:gd name="connsiteX99" fmla="*/ 254805 w 574179"/>
              <a:gd name="connsiteY99" fmla="*/ 356903 h 356903"/>
              <a:gd name="connsiteX100" fmla="*/ 156662 w 574179"/>
              <a:gd name="connsiteY100" fmla="*/ 356903 h 356903"/>
              <a:gd name="connsiteX101" fmla="*/ 156662 w 574179"/>
              <a:gd name="connsiteY101" fmla="*/ 96321 h 356903"/>
              <a:gd name="connsiteX102" fmla="*/ 130834 w 574179"/>
              <a:gd name="connsiteY102" fmla="*/ 96321 h 356903"/>
              <a:gd name="connsiteX103" fmla="*/ 156662 w 574179"/>
              <a:gd name="connsiteY103" fmla="*/ 57621 h 356903"/>
              <a:gd name="connsiteX104" fmla="*/ 191098 w 574179"/>
              <a:gd name="connsiteY104" fmla="*/ 57621 h 356903"/>
              <a:gd name="connsiteX105" fmla="*/ 191098 w 574179"/>
              <a:gd name="connsiteY105" fmla="*/ 17200 h 356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574179" h="356903">
                <a:moveTo>
                  <a:pt x="489851" y="262305"/>
                </a:moveTo>
                <a:lnTo>
                  <a:pt x="489851" y="284665"/>
                </a:lnTo>
                <a:lnTo>
                  <a:pt x="513084" y="284665"/>
                </a:lnTo>
                <a:lnTo>
                  <a:pt x="513084" y="262305"/>
                </a:lnTo>
                <a:close/>
                <a:moveTo>
                  <a:pt x="449408" y="262305"/>
                </a:moveTo>
                <a:lnTo>
                  <a:pt x="449408" y="284665"/>
                </a:lnTo>
                <a:lnTo>
                  <a:pt x="472641" y="284665"/>
                </a:lnTo>
                <a:lnTo>
                  <a:pt x="472641" y="262305"/>
                </a:lnTo>
                <a:close/>
                <a:moveTo>
                  <a:pt x="101538" y="262305"/>
                </a:moveTo>
                <a:lnTo>
                  <a:pt x="101538" y="284665"/>
                </a:lnTo>
                <a:lnTo>
                  <a:pt x="124771" y="284665"/>
                </a:lnTo>
                <a:lnTo>
                  <a:pt x="124771" y="262305"/>
                </a:lnTo>
                <a:close/>
                <a:moveTo>
                  <a:pt x="61095" y="262305"/>
                </a:moveTo>
                <a:lnTo>
                  <a:pt x="61095" y="284665"/>
                </a:lnTo>
                <a:lnTo>
                  <a:pt x="84328" y="284665"/>
                </a:lnTo>
                <a:lnTo>
                  <a:pt x="84328" y="262305"/>
                </a:lnTo>
                <a:close/>
                <a:moveTo>
                  <a:pt x="489851" y="221026"/>
                </a:moveTo>
                <a:lnTo>
                  <a:pt x="489851" y="244245"/>
                </a:lnTo>
                <a:lnTo>
                  <a:pt x="513084" y="244245"/>
                </a:lnTo>
                <a:lnTo>
                  <a:pt x="513084" y="221026"/>
                </a:lnTo>
                <a:close/>
                <a:moveTo>
                  <a:pt x="449408" y="221026"/>
                </a:moveTo>
                <a:lnTo>
                  <a:pt x="449408" y="244245"/>
                </a:lnTo>
                <a:lnTo>
                  <a:pt x="472641" y="244245"/>
                </a:lnTo>
                <a:lnTo>
                  <a:pt x="472641" y="221026"/>
                </a:lnTo>
                <a:close/>
                <a:moveTo>
                  <a:pt x="101538" y="221026"/>
                </a:moveTo>
                <a:lnTo>
                  <a:pt x="101538" y="244245"/>
                </a:lnTo>
                <a:lnTo>
                  <a:pt x="124771" y="244245"/>
                </a:lnTo>
                <a:lnTo>
                  <a:pt x="124771" y="221026"/>
                </a:lnTo>
                <a:close/>
                <a:moveTo>
                  <a:pt x="61095" y="221026"/>
                </a:moveTo>
                <a:lnTo>
                  <a:pt x="61095" y="244245"/>
                </a:lnTo>
                <a:lnTo>
                  <a:pt x="84328" y="244245"/>
                </a:lnTo>
                <a:lnTo>
                  <a:pt x="84328" y="221026"/>
                </a:lnTo>
                <a:close/>
                <a:moveTo>
                  <a:pt x="359836" y="178022"/>
                </a:moveTo>
                <a:lnTo>
                  <a:pt x="359836" y="201242"/>
                </a:lnTo>
                <a:lnTo>
                  <a:pt x="382220" y="201242"/>
                </a:lnTo>
                <a:lnTo>
                  <a:pt x="382220" y="178022"/>
                </a:lnTo>
                <a:close/>
                <a:moveTo>
                  <a:pt x="318512" y="178022"/>
                </a:moveTo>
                <a:lnTo>
                  <a:pt x="318512" y="201242"/>
                </a:lnTo>
                <a:lnTo>
                  <a:pt x="341757" y="201242"/>
                </a:lnTo>
                <a:lnTo>
                  <a:pt x="341757" y="178022"/>
                </a:lnTo>
                <a:close/>
                <a:moveTo>
                  <a:pt x="231561" y="178022"/>
                </a:moveTo>
                <a:lnTo>
                  <a:pt x="231561" y="201242"/>
                </a:lnTo>
                <a:lnTo>
                  <a:pt x="254805" y="201242"/>
                </a:lnTo>
                <a:lnTo>
                  <a:pt x="254805" y="178022"/>
                </a:lnTo>
                <a:close/>
                <a:moveTo>
                  <a:pt x="191098" y="178022"/>
                </a:moveTo>
                <a:lnTo>
                  <a:pt x="191098" y="201242"/>
                </a:lnTo>
                <a:lnTo>
                  <a:pt x="214342" y="201242"/>
                </a:lnTo>
                <a:lnTo>
                  <a:pt x="214342" y="178022"/>
                </a:lnTo>
                <a:close/>
                <a:moveTo>
                  <a:pt x="359836" y="137601"/>
                </a:moveTo>
                <a:lnTo>
                  <a:pt x="359836" y="160822"/>
                </a:lnTo>
                <a:lnTo>
                  <a:pt x="382220" y="160822"/>
                </a:lnTo>
                <a:lnTo>
                  <a:pt x="382220" y="137601"/>
                </a:lnTo>
                <a:close/>
                <a:moveTo>
                  <a:pt x="318512" y="137601"/>
                </a:moveTo>
                <a:lnTo>
                  <a:pt x="318512" y="160822"/>
                </a:lnTo>
                <a:lnTo>
                  <a:pt x="341757" y="160822"/>
                </a:lnTo>
                <a:lnTo>
                  <a:pt x="341757" y="137601"/>
                </a:lnTo>
                <a:close/>
                <a:moveTo>
                  <a:pt x="231561" y="137601"/>
                </a:moveTo>
                <a:lnTo>
                  <a:pt x="231561" y="160822"/>
                </a:lnTo>
                <a:lnTo>
                  <a:pt x="254805" y="160822"/>
                </a:lnTo>
                <a:lnTo>
                  <a:pt x="254805" y="137601"/>
                </a:lnTo>
                <a:close/>
                <a:moveTo>
                  <a:pt x="191098" y="137601"/>
                </a:moveTo>
                <a:lnTo>
                  <a:pt x="191098" y="160822"/>
                </a:lnTo>
                <a:lnTo>
                  <a:pt x="214342" y="160822"/>
                </a:lnTo>
                <a:lnTo>
                  <a:pt x="214342" y="137601"/>
                </a:lnTo>
                <a:close/>
                <a:moveTo>
                  <a:pt x="434779" y="127287"/>
                </a:moveTo>
                <a:lnTo>
                  <a:pt x="525992" y="127287"/>
                </a:lnTo>
                <a:lnTo>
                  <a:pt x="574179" y="165987"/>
                </a:lnTo>
                <a:lnTo>
                  <a:pt x="547504" y="165987"/>
                </a:lnTo>
                <a:lnTo>
                  <a:pt x="547504" y="356903"/>
                </a:lnTo>
                <a:lnTo>
                  <a:pt x="434779" y="356903"/>
                </a:lnTo>
                <a:close/>
                <a:moveTo>
                  <a:pt x="47327" y="127287"/>
                </a:moveTo>
                <a:lnTo>
                  <a:pt x="139400" y="127287"/>
                </a:lnTo>
                <a:lnTo>
                  <a:pt x="139400" y="356903"/>
                </a:lnTo>
                <a:lnTo>
                  <a:pt x="25815" y="356903"/>
                </a:lnTo>
                <a:lnTo>
                  <a:pt x="25815" y="165987"/>
                </a:lnTo>
                <a:lnTo>
                  <a:pt x="0" y="165987"/>
                </a:lnTo>
                <a:close/>
                <a:moveTo>
                  <a:pt x="191098" y="0"/>
                </a:moveTo>
                <a:lnTo>
                  <a:pt x="194542" y="0"/>
                </a:lnTo>
                <a:lnTo>
                  <a:pt x="194542" y="5160"/>
                </a:lnTo>
                <a:cubicBezTo>
                  <a:pt x="201429" y="11180"/>
                  <a:pt x="208316" y="-2580"/>
                  <a:pt x="214342" y="12040"/>
                </a:cubicBezTo>
                <a:lnTo>
                  <a:pt x="214342" y="29241"/>
                </a:lnTo>
                <a:cubicBezTo>
                  <a:pt x="208316" y="14620"/>
                  <a:pt x="201429" y="27521"/>
                  <a:pt x="194542" y="21500"/>
                </a:cubicBezTo>
                <a:lnTo>
                  <a:pt x="194542" y="57621"/>
                </a:lnTo>
                <a:lnTo>
                  <a:pt x="358975" y="57621"/>
                </a:lnTo>
                <a:lnTo>
                  <a:pt x="358975" y="17200"/>
                </a:lnTo>
                <a:lnTo>
                  <a:pt x="358975" y="0"/>
                </a:lnTo>
                <a:lnTo>
                  <a:pt x="362419" y="0"/>
                </a:lnTo>
                <a:lnTo>
                  <a:pt x="362419" y="5160"/>
                </a:lnTo>
                <a:cubicBezTo>
                  <a:pt x="369306" y="11180"/>
                  <a:pt x="376193" y="-2580"/>
                  <a:pt x="383081" y="12040"/>
                </a:cubicBezTo>
                <a:lnTo>
                  <a:pt x="383081" y="29241"/>
                </a:lnTo>
                <a:cubicBezTo>
                  <a:pt x="376193" y="14620"/>
                  <a:pt x="369306" y="27521"/>
                  <a:pt x="362419" y="21500"/>
                </a:cubicBezTo>
                <a:lnTo>
                  <a:pt x="362419" y="57621"/>
                </a:lnTo>
                <a:lnTo>
                  <a:pt x="417517" y="57621"/>
                </a:lnTo>
                <a:lnTo>
                  <a:pt x="443344" y="96321"/>
                </a:lnTo>
                <a:lnTo>
                  <a:pt x="417517" y="96321"/>
                </a:lnTo>
                <a:lnTo>
                  <a:pt x="417517" y="356903"/>
                </a:lnTo>
                <a:lnTo>
                  <a:pt x="318512" y="356903"/>
                </a:lnTo>
                <a:lnTo>
                  <a:pt x="318512" y="278643"/>
                </a:lnTo>
                <a:lnTo>
                  <a:pt x="254805" y="278643"/>
                </a:lnTo>
                <a:lnTo>
                  <a:pt x="254805" y="356903"/>
                </a:lnTo>
                <a:lnTo>
                  <a:pt x="156662" y="356903"/>
                </a:lnTo>
                <a:lnTo>
                  <a:pt x="156662" y="96321"/>
                </a:lnTo>
                <a:lnTo>
                  <a:pt x="130834" y="96321"/>
                </a:lnTo>
                <a:lnTo>
                  <a:pt x="156662" y="57621"/>
                </a:lnTo>
                <a:lnTo>
                  <a:pt x="191098" y="57621"/>
                </a:lnTo>
                <a:lnTo>
                  <a:pt x="191098" y="172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39FEBFA9-2F25-410A-9D4A-741967AA9390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毕业头五年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 1">
            <a:extLst>
              <a:ext uri="{FF2B5EF4-FFF2-40B4-BE49-F238E27FC236}">
                <a16:creationId xmlns:a16="http://schemas.microsoft.com/office/drawing/2014/main" xmlns="" id="{C71DC442-1E17-4516-B382-E26D35FEAFC1}"/>
              </a:ext>
            </a:extLst>
          </p:cNvPr>
          <p:cNvSpPr/>
          <p:nvPr/>
        </p:nvSpPr>
        <p:spPr>
          <a:xfrm>
            <a:off x="4578350" y="819150"/>
            <a:ext cx="3339465" cy="2030730"/>
          </a:xfrm>
          <a:custGeom>
            <a:avLst/>
            <a:gdLst>
              <a:gd name="connsiteX0" fmla="*/ 0 w 4240"/>
              <a:gd name="connsiteY0" fmla="*/ 0 h 2578"/>
              <a:gd name="connsiteX1" fmla="*/ 4240 w 4240"/>
              <a:gd name="connsiteY1" fmla="*/ 460 h 2578"/>
              <a:gd name="connsiteX2" fmla="*/ 4240 w 4240"/>
              <a:gd name="connsiteY2" fmla="*/ 2100 h 2578"/>
              <a:gd name="connsiteX3" fmla="*/ 1520 w 4240"/>
              <a:gd name="connsiteY3" fmla="*/ 2060 h 2578"/>
              <a:gd name="connsiteX4" fmla="*/ 522 w 4240"/>
              <a:gd name="connsiteY4" fmla="*/ 2578 h 2578"/>
              <a:gd name="connsiteX5" fmla="*/ 807 w 4240"/>
              <a:gd name="connsiteY5" fmla="*/ 2100 h 2578"/>
              <a:gd name="connsiteX6" fmla="*/ 120 w 4240"/>
              <a:gd name="connsiteY6" fmla="*/ 2100 h 2578"/>
              <a:gd name="connsiteX7" fmla="*/ 0 w 4240"/>
              <a:gd name="connsiteY7" fmla="*/ 0 h 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0" h="2578">
                <a:moveTo>
                  <a:pt x="0" y="0"/>
                </a:moveTo>
                <a:lnTo>
                  <a:pt x="4240" y="460"/>
                </a:lnTo>
                <a:lnTo>
                  <a:pt x="4240" y="2100"/>
                </a:lnTo>
                <a:lnTo>
                  <a:pt x="1520" y="2060"/>
                </a:lnTo>
                <a:lnTo>
                  <a:pt x="522" y="2578"/>
                </a:lnTo>
                <a:lnTo>
                  <a:pt x="807" y="2100"/>
                </a:lnTo>
                <a:lnTo>
                  <a:pt x="120" y="210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2">
            <a:extLst>
              <a:ext uri="{FF2B5EF4-FFF2-40B4-BE49-F238E27FC236}">
                <a16:creationId xmlns:a16="http://schemas.microsoft.com/office/drawing/2014/main" xmlns="" id="{1A10528A-4921-4237-82B4-113C62AFE015}"/>
              </a:ext>
            </a:extLst>
          </p:cNvPr>
          <p:cNvSpPr/>
          <p:nvPr/>
        </p:nvSpPr>
        <p:spPr>
          <a:xfrm>
            <a:off x="5492750" y="1822450"/>
            <a:ext cx="3314700" cy="1663700"/>
          </a:xfrm>
          <a:custGeom>
            <a:avLst/>
            <a:gdLst>
              <a:gd name="connsiteX0" fmla="*/ 0 w 5220"/>
              <a:gd name="connsiteY0" fmla="*/ 380 h 2620"/>
              <a:gd name="connsiteX1" fmla="*/ 5220 w 5220"/>
              <a:gd name="connsiteY1" fmla="*/ 0 h 2620"/>
              <a:gd name="connsiteX2" fmla="*/ 5219 w 5220"/>
              <a:gd name="connsiteY2" fmla="*/ 2185 h 2620"/>
              <a:gd name="connsiteX3" fmla="*/ 1845 w 5220"/>
              <a:gd name="connsiteY3" fmla="*/ 2135 h 2620"/>
              <a:gd name="connsiteX4" fmla="*/ 1420 w 5220"/>
              <a:gd name="connsiteY4" fmla="*/ 2620 h 2620"/>
              <a:gd name="connsiteX5" fmla="*/ 961 w 5220"/>
              <a:gd name="connsiteY5" fmla="*/ 2185 h 2620"/>
              <a:gd name="connsiteX6" fmla="*/ 109 w 5220"/>
              <a:gd name="connsiteY6" fmla="*/ 2185 h 2620"/>
              <a:gd name="connsiteX7" fmla="*/ 0 w 5220"/>
              <a:gd name="connsiteY7" fmla="*/ 380 h 2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" h="2620">
                <a:moveTo>
                  <a:pt x="0" y="380"/>
                </a:moveTo>
                <a:lnTo>
                  <a:pt x="5220" y="0"/>
                </a:lnTo>
                <a:lnTo>
                  <a:pt x="5219" y="2185"/>
                </a:lnTo>
                <a:lnTo>
                  <a:pt x="1845" y="2135"/>
                </a:lnTo>
                <a:lnTo>
                  <a:pt x="1420" y="2620"/>
                </a:lnTo>
                <a:lnTo>
                  <a:pt x="961" y="2185"/>
                </a:lnTo>
                <a:lnTo>
                  <a:pt x="109" y="2185"/>
                </a:lnTo>
                <a:lnTo>
                  <a:pt x="0" y="38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">
            <a:extLst>
              <a:ext uri="{FF2B5EF4-FFF2-40B4-BE49-F238E27FC236}">
                <a16:creationId xmlns:a16="http://schemas.microsoft.com/office/drawing/2014/main" xmlns="" id="{CCA0019B-FF38-44B1-AEA6-3FF85E9C6C79}"/>
              </a:ext>
            </a:extLst>
          </p:cNvPr>
          <p:cNvSpPr/>
          <p:nvPr/>
        </p:nvSpPr>
        <p:spPr>
          <a:xfrm flipH="1">
            <a:off x="3460750" y="2849880"/>
            <a:ext cx="2692400" cy="1612900"/>
          </a:xfrm>
          <a:custGeom>
            <a:avLst/>
            <a:gdLst>
              <a:gd name="connsiteX0" fmla="*/ 0 w 4240"/>
              <a:gd name="connsiteY0" fmla="*/ 0 h 2540"/>
              <a:gd name="connsiteX1" fmla="*/ 4240 w 4240"/>
              <a:gd name="connsiteY1" fmla="*/ 720 h 2540"/>
              <a:gd name="connsiteX2" fmla="*/ 4160 w 4240"/>
              <a:gd name="connsiteY2" fmla="*/ 2183 h 2540"/>
              <a:gd name="connsiteX3" fmla="*/ 3020 w 4240"/>
              <a:gd name="connsiteY3" fmla="*/ 2140 h 2540"/>
              <a:gd name="connsiteX4" fmla="*/ 3260 w 4240"/>
              <a:gd name="connsiteY4" fmla="*/ 2540 h 2540"/>
              <a:gd name="connsiteX5" fmla="*/ 2060 w 4240"/>
              <a:gd name="connsiteY5" fmla="*/ 2180 h 2540"/>
              <a:gd name="connsiteX6" fmla="*/ 67 w 4240"/>
              <a:gd name="connsiteY6" fmla="*/ 2183 h 2540"/>
              <a:gd name="connsiteX7" fmla="*/ 0 w 4240"/>
              <a:gd name="connsiteY7" fmla="*/ 0 h 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0" h="2540">
                <a:moveTo>
                  <a:pt x="0" y="0"/>
                </a:moveTo>
                <a:lnTo>
                  <a:pt x="4240" y="720"/>
                </a:lnTo>
                <a:lnTo>
                  <a:pt x="4160" y="2183"/>
                </a:lnTo>
                <a:lnTo>
                  <a:pt x="3020" y="2140"/>
                </a:lnTo>
                <a:lnTo>
                  <a:pt x="3260" y="2540"/>
                </a:lnTo>
                <a:lnTo>
                  <a:pt x="2060" y="2180"/>
                </a:lnTo>
                <a:lnTo>
                  <a:pt x="67" y="2183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刷子">
            <a:extLst>
              <a:ext uri="{FF2B5EF4-FFF2-40B4-BE49-F238E27FC236}">
                <a16:creationId xmlns:a16="http://schemas.microsoft.com/office/drawing/2014/main" xmlns="" id="{061B45A0-E253-4698-96D9-EA01EBE845CC}"/>
              </a:ext>
            </a:extLst>
          </p:cNvPr>
          <p:cNvSpPr/>
          <p:nvPr/>
        </p:nvSpPr>
        <p:spPr bwMode="auto">
          <a:xfrm>
            <a:off x="4773295" y="3221990"/>
            <a:ext cx="719455" cy="719455"/>
          </a:xfrm>
          <a:custGeom>
            <a:avLst/>
            <a:gdLst>
              <a:gd name="T0" fmla="*/ 341856 w 5493"/>
              <a:gd name="T1" fmla="*/ 769198 h 5431"/>
              <a:gd name="T2" fmla="*/ 779746 w 5493"/>
              <a:gd name="T3" fmla="*/ 1015761 h 5431"/>
              <a:gd name="T4" fmla="*/ 683056 w 5493"/>
              <a:gd name="T5" fmla="*/ 975432 h 5431"/>
              <a:gd name="T6" fmla="*/ 668962 w 5493"/>
              <a:gd name="T7" fmla="*/ 939694 h 5431"/>
              <a:gd name="T8" fmla="*/ 830549 w 5493"/>
              <a:gd name="T9" fmla="*/ 964613 h 5431"/>
              <a:gd name="T10" fmla="*/ 772535 w 5493"/>
              <a:gd name="T11" fmla="*/ 910513 h 5431"/>
              <a:gd name="T12" fmla="*/ 712882 w 5493"/>
              <a:gd name="T13" fmla="*/ 894119 h 5431"/>
              <a:gd name="T14" fmla="*/ 742381 w 5493"/>
              <a:gd name="T15" fmla="*/ 933464 h 5431"/>
              <a:gd name="T16" fmla="*/ 737137 w 5493"/>
              <a:gd name="T17" fmla="*/ 911169 h 5431"/>
              <a:gd name="T18" fmla="*/ 783679 w 5493"/>
              <a:gd name="T19" fmla="*/ 1011499 h 5431"/>
              <a:gd name="T20" fmla="*/ 817111 w 5493"/>
              <a:gd name="T21" fmla="*/ 944612 h 5431"/>
              <a:gd name="T22" fmla="*/ 847920 w 5493"/>
              <a:gd name="T23" fmla="*/ 882316 h 5431"/>
              <a:gd name="T24" fmla="*/ 802689 w 5493"/>
              <a:gd name="T25" fmla="*/ 837396 h 5431"/>
              <a:gd name="T26" fmla="*/ 756803 w 5493"/>
              <a:gd name="T27" fmla="*/ 883299 h 5431"/>
              <a:gd name="T28" fmla="*/ 775157 w 5493"/>
              <a:gd name="T29" fmla="*/ 865266 h 5431"/>
              <a:gd name="T30" fmla="*/ 799412 w 5493"/>
              <a:gd name="T31" fmla="*/ 874119 h 5431"/>
              <a:gd name="T32" fmla="*/ 814816 w 5493"/>
              <a:gd name="T33" fmla="*/ 893463 h 5431"/>
              <a:gd name="T34" fmla="*/ 843004 w 5493"/>
              <a:gd name="T35" fmla="*/ 925267 h 5431"/>
              <a:gd name="T36" fmla="*/ 794823 w 5493"/>
              <a:gd name="T37" fmla="*/ 922316 h 5431"/>
              <a:gd name="T38" fmla="*/ 930516 w 5493"/>
              <a:gd name="T39" fmla="*/ 864938 h 5431"/>
              <a:gd name="T40" fmla="*/ 870864 w 5493"/>
              <a:gd name="T41" fmla="*/ 900677 h 5431"/>
              <a:gd name="T42" fmla="*/ 837104 w 5493"/>
              <a:gd name="T43" fmla="*/ 771493 h 5431"/>
              <a:gd name="T44" fmla="*/ 928878 w 5493"/>
              <a:gd name="T45" fmla="*/ 842642 h 5431"/>
              <a:gd name="T46" fmla="*/ 847920 w 5493"/>
              <a:gd name="T47" fmla="*/ 821986 h 5431"/>
              <a:gd name="T48" fmla="*/ 907901 w 5493"/>
              <a:gd name="T49" fmla="*/ 729197 h 5431"/>
              <a:gd name="T50" fmla="*/ 910523 w 5493"/>
              <a:gd name="T51" fmla="*/ 758706 h 5431"/>
              <a:gd name="T52" fmla="*/ 979681 w 5493"/>
              <a:gd name="T53" fmla="*/ 808543 h 5431"/>
              <a:gd name="T54" fmla="*/ 903312 w 5493"/>
              <a:gd name="T55" fmla="*/ 813461 h 5431"/>
              <a:gd name="T56" fmla="*/ 953788 w 5493"/>
              <a:gd name="T57" fmla="*/ 816740 h 5431"/>
              <a:gd name="T58" fmla="*/ 916423 w 5493"/>
              <a:gd name="T59" fmla="*/ 780018 h 5431"/>
              <a:gd name="T60" fmla="*/ 850870 w 5493"/>
              <a:gd name="T61" fmla="*/ 757722 h 5431"/>
              <a:gd name="T62" fmla="*/ 963620 w 5493"/>
              <a:gd name="T63" fmla="*/ 679360 h 5431"/>
              <a:gd name="T64" fmla="*/ 976731 w 5493"/>
              <a:gd name="T65" fmla="*/ 786576 h 5431"/>
              <a:gd name="T66" fmla="*/ 1023601 w 5493"/>
              <a:gd name="T67" fmla="*/ 739689 h 5431"/>
              <a:gd name="T68" fmla="*/ 959360 w 5493"/>
              <a:gd name="T69" fmla="*/ 709525 h 5431"/>
              <a:gd name="T70" fmla="*/ 934777 w 5493"/>
              <a:gd name="T71" fmla="*/ 697721 h 5431"/>
              <a:gd name="T72" fmla="*/ 973126 w 5493"/>
              <a:gd name="T73" fmla="*/ 688868 h 5431"/>
              <a:gd name="T74" fmla="*/ 967554 w 5493"/>
              <a:gd name="T75" fmla="*/ 730181 h 5431"/>
              <a:gd name="T76" fmla="*/ 1003935 w 5493"/>
              <a:gd name="T77" fmla="*/ 766903 h 5431"/>
              <a:gd name="T78" fmla="*/ 911834 w 5493"/>
              <a:gd name="T79" fmla="*/ 496077 h 5431"/>
              <a:gd name="T80" fmla="*/ 974764 w 5493"/>
              <a:gd name="T81" fmla="*/ 433125 h 5431"/>
              <a:gd name="T82" fmla="*/ 184202 w 5493"/>
              <a:gd name="T83" fmla="*/ 863299 h 5431"/>
              <a:gd name="T84" fmla="*/ 448706 w 5493"/>
              <a:gd name="T85" fmla="*/ 1007236 h 5431"/>
              <a:gd name="T86" fmla="*/ 1523110 w 5493"/>
              <a:gd name="T87" fmla="*/ 1229537 h 5431"/>
              <a:gd name="T88" fmla="*/ 448706 w 5493"/>
              <a:gd name="T89" fmla="*/ 1007236 h 5431"/>
              <a:gd name="T90" fmla="*/ 1111769 w 5493"/>
              <a:gd name="T91" fmla="*/ 722312 h 5431"/>
              <a:gd name="T92" fmla="*/ 391020 w 5493"/>
              <a:gd name="T93" fmla="*/ 152135 h 5431"/>
              <a:gd name="T94" fmla="*/ 625370 w 5493"/>
              <a:gd name="T95" fmla="*/ 386566 h 5431"/>
              <a:gd name="T96" fmla="*/ 769258 w 5493"/>
              <a:gd name="T97" fmla="*/ 341975 h 5431"/>
              <a:gd name="T98" fmla="*/ 485416 w 5493"/>
              <a:gd name="T99" fmla="*/ 58034 h 5431"/>
              <a:gd name="T100" fmla="*/ 611276 w 5493"/>
              <a:gd name="T101" fmla="*/ 400665 h 5431"/>
              <a:gd name="T102" fmla="*/ 274992 w 5493"/>
              <a:gd name="T103" fmla="*/ 268531 h 5431"/>
              <a:gd name="T104" fmla="*/ 304163 w 5493"/>
              <a:gd name="T105" fmla="*/ 239350 h 5431"/>
              <a:gd name="T106" fmla="*/ 484105 w 5493"/>
              <a:gd name="T107" fmla="*/ 627228 h 5431"/>
              <a:gd name="T108" fmla="*/ 200263 w 5493"/>
              <a:gd name="T109" fmla="*/ 342959 h 5431"/>
              <a:gd name="T110" fmla="*/ 418224 w 5493"/>
              <a:gd name="T111" fmla="*/ 593784 h 5431"/>
              <a:gd name="T112" fmla="*/ 81941 w 5493"/>
              <a:gd name="T113" fmla="*/ 461650 h 5431"/>
              <a:gd name="T114" fmla="*/ 110784 w 5493"/>
              <a:gd name="T115" fmla="*/ 432469 h 54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493" h="5431">
                <a:moveTo>
                  <a:pt x="0" y="1657"/>
                </a:moveTo>
                <a:cubicBezTo>
                  <a:pt x="178" y="1480"/>
                  <a:pt x="178" y="1480"/>
                  <a:pt x="178" y="1480"/>
                </a:cubicBezTo>
                <a:cubicBezTo>
                  <a:pt x="1043" y="2346"/>
                  <a:pt x="1043" y="2346"/>
                  <a:pt x="1043" y="2346"/>
                </a:cubicBezTo>
                <a:cubicBezTo>
                  <a:pt x="866" y="2523"/>
                  <a:pt x="866" y="2523"/>
                  <a:pt x="866" y="2523"/>
                </a:cubicBezTo>
                <a:cubicBezTo>
                  <a:pt x="0" y="1657"/>
                  <a:pt x="0" y="1657"/>
                  <a:pt x="0" y="1657"/>
                </a:cubicBezTo>
                <a:close/>
                <a:moveTo>
                  <a:pt x="2379" y="3098"/>
                </a:moveTo>
                <a:cubicBezTo>
                  <a:pt x="2316" y="3160"/>
                  <a:pt x="2316" y="3160"/>
                  <a:pt x="2316" y="3160"/>
                </a:cubicBezTo>
                <a:cubicBezTo>
                  <a:pt x="2108" y="2952"/>
                  <a:pt x="2108" y="2952"/>
                  <a:pt x="2108" y="2952"/>
                </a:cubicBezTo>
                <a:cubicBezTo>
                  <a:pt x="2084" y="2975"/>
                  <a:pt x="2084" y="2975"/>
                  <a:pt x="2084" y="2975"/>
                </a:cubicBezTo>
                <a:cubicBezTo>
                  <a:pt x="2043" y="2934"/>
                  <a:pt x="2043" y="2934"/>
                  <a:pt x="2043" y="2934"/>
                </a:cubicBezTo>
                <a:cubicBezTo>
                  <a:pt x="2052" y="2925"/>
                  <a:pt x="2056" y="2913"/>
                  <a:pt x="2054" y="2899"/>
                </a:cubicBezTo>
                <a:cubicBezTo>
                  <a:pt x="2052" y="2885"/>
                  <a:pt x="2048" y="2874"/>
                  <a:pt x="2041" y="2866"/>
                </a:cubicBezTo>
                <a:cubicBezTo>
                  <a:pt x="2095" y="2813"/>
                  <a:pt x="2095" y="2813"/>
                  <a:pt x="2095" y="2813"/>
                </a:cubicBezTo>
                <a:cubicBezTo>
                  <a:pt x="2379" y="3098"/>
                  <a:pt x="2379" y="3098"/>
                  <a:pt x="2379" y="3098"/>
                </a:cubicBezTo>
                <a:close/>
                <a:moveTo>
                  <a:pt x="2534" y="2942"/>
                </a:moveTo>
                <a:cubicBezTo>
                  <a:pt x="2498" y="2906"/>
                  <a:pt x="2498" y="2906"/>
                  <a:pt x="2498" y="2906"/>
                </a:cubicBezTo>
                <a:cubicBezTo>
                  <a:pt x="2421" y="2982"/>
                  <a:pt x="2421" y="2982"/>
                  <a:pt x="2421" y="2982"/>
                </a:cubicBezTo>
                <a:cubicBezTo>
                  <a:pt x="2357" y="2777"/>
                  <a:pt x="2357" y="2777"/>
                  <a:pt x="2357" y="2777"/>
                </a:cubicBezTo>
                <a:cubicBezTo>
                  <a:pt x="2354" y="2765"/>
                  <a:pt x="2346" y="2754"/>
                  <a:pt x="2334" y="2741"/>
                </a:cubicBezTo>
                <a:cubicBezTo>
                  <a:pt x="2303" y="2711"/>
                  <a:pt x="2276" y="2693"/>
                  <a:pt x="2253" y="2690"/>
                </a:cubicBezTo>
                <a:cubicBezTo>
                  <a:pt x="2230" y="2685"/>
                  <a:pt x="2204" y="2698"/>
                  <a:pt x="2175" y="2727"/>
                </a:cubicBezTo>
                <a:cubicBezTo>
                  <a:pt x="2128" y="2774"/>
                  <a:pt x="2123" y="2816"/>
                  <a:pt x="2159" y="2853"/>
                </a:cubicBezTo>
                <a:cubicBezTo>
                  <a:pt x="2209" y="2903"/>
                  <a:pt x="2209" y="2903"/>
                  <a:pt x="2209" y="2903"/>
                </a:cubicBezTo>
                <a:cubicBezTo>
                  <a:pt x="2265" y="2847"/>
                  <a:pt x="2265" y="2847"/>
                  <a:pt x="2265" y="2847"/>
                </a:cubicBezTo>
                <a:cubicBezTo>
                  <a:pt x="2217" y="2798"/>
                  <a:pt x="2217" y="2798"/>
                  <a:pt x="2217" y="2798"/>
                </a:cubicBezTo>
                <a:cubicBezTo>
                  <a:pt x="2208" y="2790"/>
                  <a:pt x="2209" y="2781"/>
                  <a:pt x="2218" y="2773"/>
                </a:cubicBezTo>
                <a:cubicBezTo>
                  <a:pt x="2226" y="2764"/>
                  <a:pt x="2237" y="2767"/>
                  <a:pt x="2249" y="2779"/>
                </a:cubicBezTo>
                <a:cubicBezTo>
                  <a:pt x="2274" y="2804"/>
                  <a:pt x="2289" y="2827"/>
                  <a:pt x="2295" y="2848"/>
                </a:cubicBezTo>
                <a:cubicBezTo>
                  <a:pt x="2354" y="3047"/>
                  <a:pt x="2354" y="3047"/>
                  <a:pt x="2354" y="3047"/>
                </a:cubicBezTo>
                <a:cubicBezTo>
                  <a:pt x="2391" y="3085"/>
                  <a:pt x="2391" y="3085"/>
                  <a:pt x="2391" y="3085"/>
                </a:cubicBezTo>
                <a:cubicBezTo>
                  <a:pt x="2534" y="2942"/>
                  <a:pt x="2534" y="2942"/>
                  <a:pt x="2534" y="2942"/>
                </a:cubicBezTo>
                <a:close/>
                <a:moveTo>
                  <a:pt x="2425" y="2813"/>
                </a:moveTo>
                <a:cubicBezTo>
                  <a:pt x="2493" y="2881"/>
                  <a:pt x="2493" y="2881"/>
                  <a:pt x="2493" y="2881"/>
                </a:cubicBezTo>
                <a:cubicBezTo>
                  <a:pt x="2529" y="2917"/>
                  <a:pt x="2571" y="2911"/>
                  <a:pt x="2618" y="2863"/>
                </a:cubicBezTo>
                <a:cubicBezTo>
                  <a:pt x="2666" y="2816"/>
                  <a:pt x="2669" y="2773"/>
                  <a:pt x="2630" y="2734"/>
                </a:cubicBezTo>
                <a:cubicBezTo>
                  <a:pt x="2587" y="2691"/>
                  <a:pt x="2587" y="2691"/>
                  <a:pt x="2587" y="2691"/>
                </a:cubicBezTo>
                <a:cubicBezTo>
                  <a:pt x="2559" y="2663"/>
                  <a:pt x="2530" y="2656"/>
                  <a:pt x="2501" y="2672"/>
                </a:cubicBezTo>
                <a:cubicBezTo>
                  <a:pt x="2515" y="2642"/>
                  <a:pt x="2511" y="2616"/>
                  <a:pt x="2488" y="2593"/>
                </a:cubicBezTo>
                <a:cubicBezTo>
                  <a:pt x="2449" y="2554"/>
                  <a:pt x="2449" y="2554"/>
                  <a:pt x="2449" y="2554"/>
                </a:cubicBezTo>
                <a:cubicBezTo>
                  <a:pt x="2431" y="2537"/>
                  <a:pt x="2412" y="2531"/>
                  <a:pt x="2390" y="2537"/>
                </a:cubicBezTo>
                <a:cubicBezTo>
                  <a:pt x="2368" y="2543"/>
                  <a:pt x="2348" y="2555"/>
                  <a:pt x="2329" y="2574"/>
                </a:cubicBezTo>
                <a:cubicBezTo>
                  <a:pt x="2282" y="2620"/>
                  <a:pt x="2276" y="2660"/>
                  <a:pt x="2309" y="2694"/>
                </a:cubicBezTo>
                <a:cubicBezTo>
                  <a:pt x="2362" y="2746"/>
                  <a:pt x="2362" y="2746"/>
                  <a:pt x="2362" y="2746"/>
                </a:cubicBezTo>
                <a:cubicBezTo>
                  <a:pt x="2417" y="2691"/>
                  <a:pt x="2417" y="2691"/>
                  <a:pt x="2417" y="2691"/>
                </a:cubicBezTo>
                <a:cubicBezTo>
                  <a:pt x="2365" y="2639"/>
                  <a:pt x="2365" y="2639"/>
                  <a:pt x="2365" y="2639"/>
                </a:cubicBezTo>
                <a:cubicBezTo>
                  <a:pt x="2359" y="2633"/>
                  <a:pt x="2361" y="2626"/>
                  <a:pt x="2368" y="2619"/>
                </a:cubicBezTo>
                <a:cubicBezTo>
                  <a:pt x="2376" y="2611"/>
                  <a:pt x="2383" y="2610"/>
                  <a:pt x="2388" y="2616"/>
                </a:cubicBezTo>
                <a:cubicBezTo>
                  <a:pt x="2439" y="2666"/>
                  <a:pt x="2439" y="2666"/>
                  <a:pt x="2439" y="2666"/>
                </a:cubicBezTo>
                <a:cubicBezTo>
                  <a:pt x="2450" y="2677"/>
                  <a:pt x="2447" y="2692"/>
                  <a:pt x="2428" y="2710"/>
                </a:cubicBezTo>
                <a:cubicBezTo>
                  <a:pt x="2461" y="2742"/>
                  <a:pt x="2461" y="2742"/>
                  <a:pt x="2461" y="2742"/>
                </a:cubicBezTo>
                <a:cubicBezTo>
                  <a:pt x="2471" y="2732"/>
                  <a:pt x="2479" y="2726"/>
                  <a:pt x="2486" y="2725"/>
                </a:cubicBezTo>
                <a:cubicBezTo>
                  <a:pt x="2492" y="2724"/>
                  <a:pt x="2499" y="2727"/>
                  <a:pt x="2507" y="2734"/>
                </a:cubicBezTo>
                <a:cubicBezTo>
                  <a:pt x="2573" y="2800"/>
                  <a:pt x="2573" y="2800"/>
                  <a:pt x="2573" y="2800"/>
                </a:cubicBezTo>
                <a:cubicBezTo>
                  <a:pt x="2580" y="2807"/>
                  <a:pt x="2579" y="2814"/>
                  <a:pt x="2572" y="2822"/>
                </a:cubicBezTo>
                <a:cubicBezTo>
                  <a:pt x="2564" y="2830"/>
                  <a:pt x="2557" y="2830"/>
                  <a:pt x="2550" y="2823"/>
                </a:cubicBezTo>
                <a:cubicBezTo>
                  <a:pt x="2482" y="2755"/>
                  <a:pt x="2482" y="2755"/>
                  <a:pt x="2482" y="2755"/>
                </a:cubicBezTo>
                <a:cubicBezTo>
                  <a:pt x="2425" y="2813"/>
                  <a:pt x="2425" y="2813"/>
                  <a:pt x="2425" y="2813"/>
                </a:cubicBezTo>
                <a:close/>
                <a:moveTo>
                  <a:pt x="2834" y="2570"/>
                </a:moveTo>
                <a:cubicBezTo>
                  <a:pt x="2803" y="2601"/>
                  <a:pt x="2803" y="2601"/>
                  <a:pt x="2803" y="2601"/>
                </a:cubicBezTo>
                <a:cubicBezTo>
                  <a:pt x="2839" y="2638"/>
                  <a:pt x="2839" y="2638"/>
                  <a:pt x="2839" y="2638"/>
                </a:cubicBezTo>
                <a:cubicBezTo>
                  <a:pt x="2778" y="2699"/>
                  <a:pt x="2778" y="2699"/>
                  <a:pt x="2778" y="2699"/>
                </a:cubicBezTo>
                <a:cubicBezTo>
                  <a:pt x="2742" y="2662"/>
                  <a:pt x="2742" y="2662"/>
                  <a:pt x="2742" y="2662"/>
                </a:cubicBezTo>
                <a:cubicBezTo>
                  <a:pt x="2657" y="2747"/>
                  <a:pt x="2657" y="2747"/>
                  <a:pt x="2657" y="2747"/>
                </a:cubicBezTo>
                <a:cubicBezTo>
                  <a:pt x="2617" y="2706"/>
                  <a:pt x="2617" y="2706"/>
                  <a:pt x="2617" y="2706"/>
                </a:cubicBezTo>
                <a:cubicBezTo>
                  <a:pt x="2470" y="2437"/>
                  <a:pt x="2470" y="2437"/>
                  <a:pt x="2470" y="2437"/>
                </a:cubicBezTo>
                <a:cubicBezTo>
                  <a:pt x="2554" y="2353"/>
                  <a:pt x="2554" y="2353"/>
                  <a:pt x="2554" y="2353"/>
                </a:cubicBezTo>
                <a:cubicBezTo>
                  <a:pt x="2760" y="2558"/>
                  <a:pt x="2760" y="2558"/>
                  <a:pt x="2760" y="2558"/>
                </a:cubicBezTo>
                <a:cubicBezTo>
                  <a:pt x="2791" y="2528"/>
                  <a:pt x="2791" y="2528"/>
                  <a:pt x="2791" y="2528"/>
                </a:cubicBezTo>
                <a:cubicBezTo>
                  <a:pt x="2834" y="2570"/>
                  <a:pt x="2834" y="2570"/>
                  <a:pt x="2834" y="2570"/>
                </a:cubicBezTo>
                <a:close/>
                <a:moveTo>
                  <a:pt x="2699" y="2619"/>
                </a:moveTo>
                <a:cubicBezTo>
                  <a:pt x="2670" y="2648"/>
                  <a:pt x="2670" y="2648"/>
                  <a:pt x="2670" y="2648"/>
                </a:cubicBezTo>
                <a:cubicBezTo>
                  <a:pt x="2587" y="2507"/>
                  <a:pt x="2587" y="2507"/>
                  <a:pt x="2587" y="2507"/>
                </a:cubicBezTo>
                <a:cubicBezTo>
                  <a:pt x="2699" y="2619"/>
                  <a:pt x="2699" y="2619"/>
                  <a:pt x="2699" y="2619"/>
                </a:cubicBezTo>
                <a:close/>
                <a:moveTo>
                  <a:pt x="2736" y="2171"/>
                </a:moveTo>
                <a:cubicBezTo>
                  <a:pt x="2770" y="2224"/>
                  <a:pt x="2770" y="2224"/>
                  <a:pt x="2770" y="2224"/>
                </a:cubicBezTo>
                <a:cubicBezTo>
                  <a:pt x="2699" y="2295"/>
                  <a:pt x="2699" y="2295"/>
                  <a:pt x="2699" y="2295"/>
                </a:cubicBezTo>
                <a:cubicBezTo>
                  <a:pt x="2754" y="2356"/>
                  <a:pt x="2754" y="2356"/>
                  <a:pt x="2754" y="2356"/>
                </a:cubicBezTo>
                <a:cubicBezTo>
                  <a:pt x="2754" y="2344"/>
                  <a:pt x="2762" y="2330"/>
                  <a:pt x="2778" y="2314"/>
                </a:cubicBezTo>
                <a:cubicBezTo>
                  <a:pt x="2810" y="2281"/>
                  <a:pt x="2841" y="2279"/>
                  <a:pt x="2869" y="2307"/>
                </a:cubicBezTo>
                <a:cubicBezTo>
                  <a:pt x="2970" y="2408"/>
                  <a:pt x="2970" y="2408"/>
                  <a:pt x="2970" y="2408"/>
                </a:cubicBezTo>
                <a:cubicBezTo>
                  <a:pt x="2987" y="2425"/>
                  <a:pt x="2993" y="2444"/>
                  <a:pt x="2989" y="2466"/>
                </a:cubicBezTo>
                <a:cubicBezTo>
                  <a:pt x="2985" y="2488"/>
                  <a:pt x="2972" y="2510"/>
                  <a:pt x="2950" y="2531"/>
                </a:cubicBezTo>
                <a:cubicBezTo>
                  <a:pt x="2903" y="2579"/>
                  <a:pt x="2862" y="2585"/>
                  <a:pt x="2827" y="2551"/>
                </a:cubicBezTo>
                <a:cubicBezTo>
                  <a:pt x="2756" y="2481"/>
                  <a:pt x="2756" y="2481"/>
                  <a:pt x="2756" y="2481"/>
                </a:cubicBezTo>
                <a:cubicBezTo>
                  <a:pt x="2818" y="2419"/>
                  <a:pt x="2818" y="2419"/>
                  <a:pt x="2818" y="2419"/>
                </a:cubicBezTo>
                <a:cubicBezTo>
                  <a:pt x="2891" y="2492"/>
                  <a:pt x="2891" y="2492"/>
                  <a:pt x="2891" y="2492"/>
                </a:cubicBezTo>
                <a:cubicBezTo>
                  <a:pt x="2897" y="2499"/>
                  <a:pt x="2903" y="2498"/>
                  <a:pt x="2910" y="2491"/>
                </a:cubicBezTo>
                <a:cubicBezTo>
                  <a:pt x="2918" y="2485"/>
                  <a:pt x="2918" y="2478"/>
                  <a:pt x="2912" y="2472"/>
                </a:cubicBezTo>
                <a:cubicBezTo>
                  <a:pt x="2817" y="2377"/>
                  <a:pt x="2817" y="2377"/>
                  <a:pt x="2817" y="2377"/>
                </a:cubicBezTo>
                <a:cubicBezTo>
                  <a:pt x="2810" y="2371"/>
                  <a:pt x="2803" y="2371"/>
                  <a:pt x="2796" y="2379"/>
                </a:cubicBezTo>
                <a:cubicBezTo>
                  <a:pt x="2788" y="2386"/>
                  <a:pt x="2791" y="2395"/>
                  <a:pt x="2802" y="2407"/>
                </a:cubicBezTo>
                <a:cubicBezTo>
                  <a:pt x="2742" y="2464"/>
                  <a:pt x="2742" y="2464"/>
                  <a:pt x="2742" y="2464"/>
                </a:cubicBezTo>
                <a:cubicBezTo>
                  <a:pt x="2596" y="2311"/>
                  <a:pt x="2596" y="2311"/>
                  <a:pt x="2596" y="2311"/>
                </a:cubicBezTo>
                <a:cubicBezTo>
                  <a:pt x="2736" y="2171"/>
                  <a:pt x="2736" y="2171"/>
                  <a:pt x="2736" y="2171"/>
                </a:cubicBezTo>
                <a:close/>
                <a:moveTo>
                  <a:pt x="2969" y="2101"/>
                </a:moveTo>
                <a:cubicBezTo>
                  <a:pt x="2940" y="2072"/>
                  <a:pt x="2940" y="2072"/>
                  <a:pt x="2940" y="2072"/>
                </a:cubicBezTo>
                <a:cubicBezTo>
                  <a:pt x="2903" y="2036"/>
                  <a:pt x="2861" y="2041"/>
                  <a:pt x="2814" y="2089"/>
                </a:cubicBezTo>
                <a:cubicBezTo>
                  <a:pt x="2766" y="2136"/>
                  <a:pt x="2760" y="2179"/>
                  <a:pt x="2797" y="2216"/>
                </a:cubicBezTo>
                <a:cubicBezTo>
                  <a:pt x="2980" y="2399"/>
                  <a:pt x="2980" y="2399"/>
                  <a:pt x="2980" y="2399"/>
                </a:cubicBezTo>
                <a:cubicBezTo>
                  <a:pt x="3014" y="2433"/>
                  <a:pt x="3055" y="2426"/>
                  <a:pt x="3103" y="2379"/>
                </a:cubicBezTo>
                <a:cubicBezTo>
                  <a:pt x="3124" y="2357"/>
                  <a:pt x="3137" y="2336"/>
                  <a:pt x="3141" y="2314"/>
                </a:cubicBezTo>
                <a:cubicBezTo>
                  <a:pt x="3146" y="2292"/>
                  <a:pt x="3139" y="2272"/>
                  <a:pt x="3123" y="2256"/>
                </a:cubicBezTo>
                <a:cubicBezTo>
                  <a:pt x="3021" y="2154"/>
                  <a:pt x="3021" y="2154"/>
                  <a:pt x="3021" y="2154"/>
                </a:cubicBezTo>
                <a:cubicBezTo>
                  <a:pt x="3008" y="2141"/>
                  <a:pt x="2993" y="2136"/>
                  <a:pt x="2976" y="2138"/>
                </a:cubicBezTo>
                <a:cubicBezTo>
                  <a:pt x="2958" y="2141"/>
                  <a:pt x="2942" y="2149"/>
                  <a:pt x="2927" y="2164"/>
                </a:cubicBezTo>
                <a:cubicBezTo>
                  <a:pt x="2912" y="2179"/>
                  <a:pt x="2905" y="2192"/>
                  <a:pt x="2907" y="2203"/>
                </a:cubicBezTo>
                <a:cubicBezTo>
                  <a:pt x="2851" y="2148"/>
                  <a:pt x="2851" y="2148"/>
                  <a:pt x="2851" y="2148"/>
                </a:cubicBezTo>
                <a:cubicBezTo>
                  <a:pt x="2845" y="2142"/>
                  <a:pt x="2845" y="2135"/>
                  <a:pt x="2852" y="2128"/>
                </a:cubicBezTo>
                <a:cubicBezTo>
                  <a:pt x="2860" y="2120"/>
                  <a:pt x="2871" y="2124"/>
                  <a:pt x="2886" y="2138"/>
                </a:cubicBezTo>
                <a:cubicBezTo>
                  <a:pt x="2907" y="2162"/>
                  <a:pt x="2907" y="2162"/>
                  <a:pt x="2907" y="2162"/>
                </a:cubicBezTo>
                <a:cubicBezTo>
                  <a:pt x="2969" y="2101"/>
                  <a:pt x="2969" y="2101"/>
                  <a:pt x="2969" y="2101"/>
                </a:cubicBezTo>
                <a:close/>
                <a:moveTo>
                  <a:pt x="3064" y="2319"/>
                </a:moveTo>
                <a:cubicBezTo>
                  <a:pt x="2971" y="2226"/>
                  <a:pt x="2971" y="2226"/>
                  <a:pt x="2971" y="2226"/>
                </a:cubicBezTo>
                <a:cubicBezTo>
                  <a:pt x="2965" y="2220"/>
                  <a:pt x="2959" y="2220"/>
                  <a:pt x="2952" y="2227"/>
                </a:cubicBezTo>
                <a:cubicBezTo>
                  <a:pt x="2945" y="2234"/>
                  <a:pt x="2944" y="2241"/>
                  <a:pt x="2951" y="2247"/>
                </a:cubicBezTo>
                <a:cubicBezTo>
                  <a:pt x="3043" y="2340"/>
                  <a:pt x="3043" y="2340"/>
                  <a:pt x="3043" y="2340"/>
                </a:cubicBezTo>
                <a:cubicBezTo>
                  <a:pt x="3050" y="2346"/>
                  <a:pt x="3056" y="2346"/>
                  <a:pt x="3063" y="2339"/>
                </a:cubicBezTo>
                <a:cubicBezTo>
                  <a:pt x="3070" y="2332"/>
                  <a:pt x="3070" y="2325"/>
                  <a:pt x="3064" y="2319"/>
                </a:cubicBezTo>
                <a:close/>
                <a:moveTo>
                  <a:pt x="2974" y="1321"/>
                </a:moveTo>
                <a:cubicBezTo>
                  <a:pt x="2782" y="1513"/>
                  <a:pt x="2782" y="1513"/>
                  <a:pt x="2782" y="1513"/>
                </a:cubicBezTo>
                <a:cubicBezTo>
                  <a:pt x="2613" y="583"/>
                  <a:pt x="2613" y="583"/>
                  <a:pt x="2613" y="583"/>
                </a:cubicBezTo>
                <a:cubicBezTo>
                  <a:pt x="2678" y="517"/>
                  <a:pt x="2678" y="517"/>
                  <a:pt x="2678" y="517"/>
                </a:cubicBezTo>
                <a:cubicBezTo>
                  <a:pt x="2974" y="1321"/>
                  <a:pt x="2974" y="1321"/>
                  <a:pt x="2974" y="1321"/>
                </a:cubicBezTo>
                <a:close/>
                <a:moveTo>
                  <a:pt x="1301" y="2994"/>
                </a:moveTo>
                <a:cubicBezTo>
                  <a:pt x="1492" y="2803"/>
                  <a:pt x="1492" y="2803"/>
                  <a:pt x="1492" y="2803"/>
                </a:cubicBezTo>
                <a:cubicBezTo>
                  <a:pt x="562" y="2633"/>
                  <a:pt x="562" y="2633"/>
                  <a:pt x="562" y="2633"/>
                </a:cubicBezTo>
                <a:cubicBezTo>
                  <a:pt x="496" y="2699"/>
                  <a:pt x="496" y="2699"/>
                  <a:pt x="496" y="2699"/>
                </a:cubicBezTo>
                <a:cubicBezTo>
                  <a:pt x="1301" y="2994"/>
                  <a:pt x="1301" y="2994"/>
                  <a:pt x="1301" y="2994"/>
                </a:cubicBezTo>
                <a:close/>
                <a:moveTo>
                  <a:pt x="1369" y="3072"/>
                </a:moveTo>
                <a:cubicBezTo>
                  <a:pt x="2041" y="3744"/>
                  <a:pt x="2041" y="3744"/>
                  <a:pt x="2041" y="3744"/>
                </a:cubicBezTo>
                <a:cubicBezTo>
                  <a:pt x="3352" y="3491"/>
                  <a:pt x="3526" y="4315"/>
                  <a:pt x="3747" y="4753"/>
                </a:cubicBezTo>
                <a:cubicBezTo>
                  <a:pt x="4090" y="5431"/>
                  <a:pt x="5493" y="4142"/>
                  <a:pt x="4647" y="3750"/>
                </a:cubicBezTo>
                <a:cubicBezTo>
                  <a:pt x="4198" y="3542"/>
                  <a:pt x="3468" y="3321"/>
                  <a:pt x="3708" y="2077"/>
                </a:cubicBezTo>
                <a:cubicBezTo>
                  <a:pt x="3036" y="1405"/>
                  <a:pt x="3036" y="1405"/>
                  <a:pt x="3036" y="1405"/>
                </a:cubicBezTo>
                <a:cubicBezTo>
                  <a:pt x="1369" y="3072"/>
                  <a:pt x="1369" y="3072"/>
                  <a:pt x="1369" y="3072"/>
                </a:cubicBezTo>
                <a:close/>
                <a:moveTo>
                  <a:pt x="1765" y="3007"/>
                </a:moveTo>
                <a:cubicBezTo>
                  <a:pt x="2177" y="3419"/>
                  <a:pt x="2177" y="3419"/>
                  <a:pt x="2177" y="3419"/>
                </a:cubicBezTo>
                <a:cubicBezTo>
                  <a:pt x="3392" y="2203"/>
                  <a:pt x="3392" y="2203"/>
                  <a:pt x="3392" y="2203"/>
                </a:cubicBezTo>
                <a:cubicBezTo>
                  <a:pt x="2980" y="1792"/>
                  <a:pt x="2980" y="1792"/>
                  <a:pt x="2980" y="1792"/>
                </a:cubicBezTo>
                <a:cubicBezTo>
                  <a:pt x="1765" y="3007"/>
                  <a:pt x="1765" y="3007"/>
                  <a:pt x="1765" y="3007"/>
                </a:cubicBezTo>
                <a:close/>
                <a:moveTo>
                  <a:pt x="1193" y="464"/>
                </a:moveTo>
                <a:cubicBezTo>
                  <a:pt x="1356" y="301"/>
                  <a:pt x="1356" y="301"/>
                  <a:pt x="1356" y="301"/>
                </a:cubicBezTo>
                <a:cubicBezTo>
                  <a:pt x="2071" y="1016"/>
                  <a:pt x="2071" y="1016"/>
                  <a:pt x="2071" y="1016"/>
                </a:cubicBezTo>
                <a:cubicBezTo>
                  <a:pt x="1908" y="1179"/>
                  <a:pt x="1908" y="1179"/>
                  <a:pt x="1908" y="1179"/>
                </a:cubicBezTo>
                <a:cubicBezTo>
                  <a:pt x="1193" y="464"/>
                  <a:pt x="1193" y="464"/>
                  <a:pt x="1193" y="464"/>
                </a:cubicBezTo>
                <a:close/>
                <a:moveTo>
                  <a:pt x="1481" y="177"/>
                </a:moveTo>
                <a:cubicBezTo>
                  <a:pt x="2347" y="1043"/>
                  <a:pt x="2347" y="1043"/>
                  <a:pt x="2347" y="1043"/>
                </a:cubicBezTo>
                <a:cubicBezTo>
                  <a:pt x="2524" y="866"/>
                  <a:pt x="2524" y="866"/>
                  <a:pt x="2524" y="866"/>
                </a:cubicBezTo>
                <a:cubicBezTo>
                  <a:pt x="1658" y="0"/>
                  <a:pt x="1658" y="0"/>
                  <a:pt x="1658" y="0"/>
                </a:cubicBezTo>
                <a:cubicBezTo>
                  <a:pt x="1481" y="177"/>
                  <a:pt x="1481" y="177"/>
                  <a:pt x="1481" y="177"/>
                </a:cubicBezTo>
                <a:close/>
                <a:moveTo>
                  <a:pt x="987" y="670"/>
                </a:moveTo>
                <a:cubicBezTo>
                  <a:pt x="1702" y="1385"/>
                  <a:pt x="1702" y="1385"/>
                  <a:pt x="1702" y="1385"/>
                </a:cubicBezTo>
                <a:cubicBezTo>
                  <a:pt x="1865" y="1222"/>
                  <a:pt x="1865" y="1222"/>
                  <a:pt x="1865" y="1222"/>
                </a:cubicBezTo>
                <a:cubicBezTo>
                  <a:pt x="1150" y="507"/>
                  <a:pt x="1150" y="507"/>
                  <a:pt x="1150" y="507"/>
                </a:cubicBezTo>
                <a:cubicBezTo>
                  <a:pt x="987" y="670"/>
                  <a:pt x="987" y="670"/>
                  <a:pt x="987" y="670"/>
                </a:cubicBezTo>
                <a:close/>
                <a:moveTo>
                  <a:pt x="839" y="819"/>
                </a:moveTo>
                <a:cubicBezTo>
                  <a:pt x="1554" y="1533"/>
                  <a:pt x="1554" y="1533"/>
                  <a:pt x="1554" y="1533"/>
                </a:cubicBezTo>
                <a:cubicBezTo>
                  <a:pt x="1642" y="1445"/>
                  <a:pt x="1642" y="1445"/>
                  <a:pt x="1642" y="1445"/>
                </a:cubicBezTo>
                <a:cubicBezTo>
                  <a:pt x="928" y="730"/>
                  <a:pt x="928" y="730"/>
                  <a:pt x="928" y="730"/>
                </a:cubicBezTo>
                <a:cubicBezTo>
                  <a:pt x="839" y="819"/>
                  <a:pt x="839" y="819"/>
                  <a:pt x="839" y="819"/>
                </a:cubicBezTo>
                <a:close/>
                <a:moveTo>
                  <a:pt x="611" y="1046"/>
                </a:moveTo>
                <a:cubicBezTo>
                  <a:pt x="1477" y="1913"/>
                  <a:pt x="1477" y="1913"/>
                  <a:pt x="1477" y="1913"/>
                </a:cubicBezTo>
                <a:cubicBezTo>
                  <a:pt x="1655" y="1735"/>
                  <a:pt x="1655" y="1735"/>
                  <a:pt x="1655" y="1735"/>
                </a:cubicBezTo>
                <a:cubicBezTo>
                  <a:pt x="789" y="869"/>
                  <a:pt x="789" y="869"/>
                  <a:pt x="789" y="869"/>
                </a:cubicBezTo>
                <a:cubicBezTo>
                  <a:pt x="611" y="1046"/>
                  <a:pt x="611" y="1046"/>
                  <a:pt x="611" y="1046"/>
                </a:cubicBezTo>
                <a:close/>
                <a:moveTo>
                  <a:pt x="398" y="1259"/>
                </a:moveTo>
                <a:cubicBezTo>
                  <a:pt x="1113" y="1974"/>
                  <a:pt x="1113" y="1974"/>
                  <a:pt x="1113" y="1974"/>
                </a:cubicBezTo>
                <a:cubicBezTo>
                  <a:pt x="1276" y="1811"/>
                  <a:pt x="1276" y="1811"/>
                  <a:pt x="1276" y="1811"/>
                </a:cubicBezTo>
                <a:cubicBezTo>
                  <a:pt x="561" y="1097"/>
                  <a:pt x="561" y="1097"/>
                  <a:pt x="561" y="1097"/>
                </a:cubicBezTo>
                <a:cubicBezTo>
                  <a:pt x="398" y="1259"/>
                  <a:pt x="398" y="1259"/>
                  <a:pt x="398" y="1259"/>
                </a:cubicBezTo>
                <a:close/>
                <a:moveTo>
                  <a:pt x="250" y="1408"/>
                </a:moveTo>
                <a:cubicBezTo>
                  <a:pt x="964" y="2123"/>
                  <a:pt x="964" y="2123"/>
                  <a:pt x="964" y="2123"/>
                </a:cubicBezTo>
                <a:cubicBezTo>
                  <a:pt x="1053" y="2034"/>
                  <a:pt x="1053" y="2034"/>
                  <a:pt x="1053" y="2034"/>
                </a:cubicBezTo>
                <a:cubicBezTo>
                  <a:pt x="338" y="1319"/>
                  <a:pt x="338" y="1319"/>
                  <a:pt x="338" y="1319"/>
                </a:cubicBezTo>
                <a:lnTo>
                  <a:pt x="250" y="14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3" name="任意多边形 4">
            <a:extLst>
              <a:ext uri="{FF2B5EF4-FFF2-40B4-BE49-F238E27FC236}">
                <a16:creationId xmlns:a16="http://schemas.microsoft.com/office/drawing/2014/main" xmlns="" id="{ADCFDC0F-7549-443E-9098-B7D7609138D8}"/>
              </a:ext>
            </a:extLst>
          </p:cNvPr>
          <p:cNvSpPr/>
          <p:nvPr/>
        </p:nvSpPr>
        <p:spPr>
          <a:xfrm flipH="1">
            <a:off x="5238750" y="3346450"/>
            <a:ext cx="3339465" cy="2030730"/>
          </a:xfrm>
          <a:custGeom>
            <a:avLst/>
            <a:gdLst>
              <a:gd name="connsiteX0" fmla="*/ 0 w 4240"/>
              <a:gd name="connsiteY0" fmla="*/ 0 h 2578"/>
              <a:gd name="connsiteX1" fmla="*/ 4240 w 4240"/>
              <a:gd name="connsiteY1" fmla="*/ 460 h 2578"/>
              <a:gd name="connsiteX2" fmla="*/ 4240 w 4240"/>
              <a:gd name="connsiteY2" fmla="*/ 2100 h 2578"/>
              <a:gd name="connsiteX3" fmla="*/ 1520 w 4240"/>
              <a:gd name="connsiteY3" fmla="*/ 2060 h 2578"/>
              <a:gd name="connsiteX4" fmla="*/ 522 w 4240"/>
              <a:gd name="connsiteY4" fmla="*/ 2578 h 2578"/>
              <a:gd name="connsiteX5" fmla="*/ 807 w 4240"/>
              <a:gd name="connsiteY5" fmla="*/ 2100 h 2578"/>
              <a:gd name="connsiteX6" fmla="*/ 120 w 4240"/>
              <a:gd name="connsiteY6" fmla="*/ 2100 h 2578"/>
              <a:gd name="connsiteX7" fmla="*/ 0 w 4240"/>
              <a:gd name="connsiteY7" fmla="*/ 0 h 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0" h="2578">
                <a:moveTo>
                  <a:pt x="0" y="0"/>
                </a:moveTo>
                <a:lnTo>
                  <a:pt x="4240" y="460"/>
                </a:lnTo>
                <a:lnTo>
                  <a:pt x="4240" y="2100"/>
                </a:lnTo>
                <a:lnTo>
                  <a:pt x="1520" y="2060"/>
                </a:lnTo>
                <a:lnTo>
                  <a:pt x="522" y="2578"/>
                </a:lnTo>
                <a:lnTo>
                  <a:pt x="807" y="2100"/>
                </a:lnTo>
                <a:lnTo>
                  <a:pt x="120" y="2100"/>
                </a:lnTo>
                <a:lnTo>
                  <a:pt x="0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5">
            <a:extLst>
              <a:ext uri="{FF2B5EF4-FFF2-40B4-BE49-F238E27FC236}">
                <a16:creationId xmlns:a16="http://schemas.microsoft.com/office/drawing/2014/main" xmlns="" id="{B932295F-BA11-497B-B9EE-4EF155E62DF8}"/>
              </a:ext>
            </a:extLst>
          </p:cNvPr>
          <p:cNvSpPr/>
          <p:nvPr/>
        </p:nvSpPr>
        <p:spPr>
          <a:xfrm>
            <a:off x="4413250" y="4749165"/>
            <a:ext cx="2361565" cy="1668145"/>
          </a:xfrm>
          <a:custGeom>
            <a:avLst/>
            <a:gdLst>
              <a:gd name="connsiteX0" fmla="*/ 0 w 3719"/>
              <a:gd name="connsiteY0" fmla="*/ 251 h 2627"/>
              <a:gd name="connsiteX1" fmla="*/ 3719 w 3719"/>
              <a:gd name="connsiteY1" fmla="*/ 0 h 2627"/>
              <a:gd name="connsiteX2" fmla="*/ 3719 w 3719"/>
              <a:gd name="connsiteY2" fmla="*/ 2034 h 2627"/>
              <a:gd name="connsiteX3" fmla="*/ 1308 w 3719"/>
              <a:gd name="connsiteY3" fmla="*/ 1984 h 2627"/>
              <a:gd name="connsiteX4" fmla="*/ 423 w 3719"/>
              <a:gd name="connsiteY4" fmla="*/ 2627 h 2627"/>
              <a:gd name="connsiteX5" fmla="*/ 675 w 3719"/>
              <a:gd name="connsiteY5" fmla="*/ 2034 h 2627"/>
              <a:gd name="connsiteX6" fmla="*/ 66 w 3719"/>
              <a:gd name="connsiteY6" fmla="*/ 2034 h 2627"/>
              <a:gd name="connsiteX7" fmla="*/ 0 w 3719"/>
              <a:gd name="connsiteY7" fmla="*/ 251 h 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19" h="2627">
                <a:moveTo>
                  <a:pt x="0" y="251"/>
                </a:moveTo>
                <a:lnTo>
                  <a:pt x="3719" y="0"/>
                </a:lnTo>
                <a:lnTo>
                  <a:pt x="3719" y="2034"/>
                </a:lnTo>
                <a:lnTo>
                  <a:pt x="1308" y="1984"/>
                </a:lnTo>
                <a:lnTo>
                  <a:pt x="423" y="2627"/>
                </a:lnTo>
                <a:lnTo>
                  <a:pt x="675" y="2034"/>
                </a:lnTo>
                <a:lnTo>
                  <a:pt x="66" y="2034"/>
                </a:lnTo>
                <a:lnTo>
                  <a:pt x="0" y="25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65068131-B598-4F8C-AF91-A3B7461E2ADB}"/>
              </a:ext>
            </a:extLst>
          </p:cNvPr>
          <p:cNvGrpSpPr/>
          <p:nvPr/>
        </p:nvGrpSpPr>
        <p:grpSpPr>
          <a:xfrm>
            <a:off x="275590" y="3511550"/>
            <a:ext cx="3185160" cy="1298575"/>
            <a:chOff x="6768" y="1498"/>
            <a:chExt cx="5016" cy="2045"/>
          </a:xfrm>
        </p:grpSpPr>
        <p:sp>
          <p:nvSpPr>
            <p:cNvPr id="76" name="文本框 20">
              <a:extLst>
                <a:ext uri="{FF2B5EF4-FFF2-40B4-BE49-F238E27FC236}">
                  <a16:creationId xmlns:a16="http://schemas.microsoft.com/office/drawing/2014/main" xmlns="" id="{603AF4BA-1B42-4394-AC96-49567248613C}"/>
                </a:ext>
              </a:extLst>
            </p:cNvPr>
            <p:cNvSpPr txBox="1"/>
            <p:nvPr/>
          </p:nvSpPr>
          <p:spPr>
            <a:xfrm flipH="1">
              <a:off x="6768" y="1498"/>
              <a:ext cx="3170" cy="72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77" name="文本框 22">
              <a:extLst>
                <a:ext uri="{FF2B5EF4-FFF2-40B4-BE49-F238E27FC236}">
                  <a16:creationId xmlns:a16="http://schemas.microsoft.com/office/drawing/2014/main" xmlns="" id="{371ACA3E-0E99-4A9A-8219-92AA0BD7215B}"/>
                </a:ext>
              </a:extLst>
            </p:cNvPr>
            <p:cNvSpPr txBox="1"/>
            <p:nvPr/>
          </p:nvSpPr>
          <p:spPr>
            <a:xfrm flipH="1">
              <a:off x="6768" y="2179"/>
              <a:ext cx="501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59365EEB-CAD3-48E5-9D95-E551AA47C648}"/>
              </a:ext>
            </a:extLst>
          </p:cNvPr>
          <p:cNvGrpSpPr/>
          <p:nvPr/>
        </p:nvGrpSpPr>
        <p:grpSpPr>
          <a:xfrm>
            <a:off x="1228090" y="1551305"/>
            <a:ext cx="3185160" cy="1298575"/>
            <a:chOff x="6768" y="1498"/>
            <a:chExt cx="5016" cy="2045"/>
          </a:xfrm>
        </p:grpSpPr>
        <p:sp>
          <p:nvSpPr>
            <p:cNvPr id="79" name="文本框 20">
              <a:extLst>
                <a:ext uri="{FF2B5EF4-FFF2-40B4-BE49-F238E27FC236}">
                  <a16:creationId xmlns:a16="http://schemas.microsoft.com/office/drawing/2014/main" xmlns="" id="{8B6D9378-2B9A-4DFB-8837-35C4D1846380}"/>
                </a:ext>
              </a:extLst>
            </p:cNvPr>
            <p:cNvSpPr txBox="1"/>
            <p:nvPr/>
          </p:nvSpPr>
          <p:spPr>
            <a:xfrm flipH="1">
              <a:off x="6768" y="1498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80" name="文本框 22">
              <a:extLst>
                <a:ext uri="{FF2B5EF4-FFF2-40B4-BE49-F238E27FC236}">
                  <a16:creationId xmlns:a16="http://schemas.microsoft.com/office/drawing/2014/main" xmlns="" id="{349D934D-728A-4868-BA96-35E10AC712F7}"/>
                </a:ext>
              </a:extLst>
            </p:cNvPr>
            <p:cNvSpPr txBox="1"/>
            <p:nvPr/>
          </p:nvSpPr>
          <p:spPr>
            <a:xfrm flipH="1">
              <a:off x="6768" y="2179"/>
              <a:ext cx="501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3823A2B6-5DB9-4B34-A2C6-26F9E6EDD648}"/>
              </a:ext>
            </a:extLst>
          </p:cNvPr>
          <p:cNvGrpSpPr/>
          <p:nvPr/>
        </p:nvGrpSpPr>
        <p:grpSpPr>
          <a:xfrm>
            <a:off x="8807450" y="2271395"/>
            <a:ext cx="3185160" cy="1298575"/>
            <a:chOff x="6768" y="1498"/>
            <a:chExt cx="5016" cy="2045"/>
          </a:xfrm>
        </p:grpSpPr>
        <p:sp>
          <p:nvSpPr>
            <p:cNvPr id="82" name="文本框 20">
              <a:extLst>
                <a:ext uri="{FF2B5EF4-FFF2-40B4-BE49-F238E27FC236}">
                  <a16:creationId xmlns:a16="http://schemas.microsoft.com/office/drawing/2014/main" xmlns="" id="{B3C41AF1-A2D7-47C6-B1FE-BD84610E8E99}"/>
                </a:ext>
              </a:extLst>
            </p:cNvPr>
            <p:cNvSpPr txBox="1"/>
            <p:nvPr/>
          </p:nvSpPr>
          <p:spPr>
            <a:xfrm flipH="1">
              <a:off x="6768" y="1498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83" name="文本框 22">
              <a:extLst>
                <a:ext uri="{FF2B5EF4-FFF2-40B4-BE49-F238E27FC236}">
                  <a16:creationId xmlns:a16="http://schemas.microsoft.com/office/drawing/2014/main" xmlns="" id="{57B946E3-DD95-4108-805A-4B23533BECAE}"/>
                </a:ext>
              </a:extLst>
            </p:cNvPr>
            <p:cNvSpPr txBox="1"/>
            <p:nvPr/>
          </p:nvSpPr>
          <p:spPr>
            <a:xfrm flipH="1">
              <a:off x="6768" y="2179"/>
              <a:ext cx="501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E611468C-F9C6-453D-8783-470975A6C2AB}"/>
              </a:ext>
            </a:extLst>
          </p:cNvPr>
          <p:cNvGrpSpPr/>
          <p:nvPr/>
        </p:nvGrpSpPr>
        <p:grpSpPr>
          <a:xfrm>
            <a:off x="8544563" y="4764405"/>
            <a:ext cx="3185160" cy="1298575"/>
            <a:chOff x="6768" y="1498"/>
            <a:chExt cx="5016" cy="2045"/>
          </a:xfrm>
        </p:grpSpPr>
        <p:sp>
          <p:nvSpPr>
            <p:cNvPr id="85" name="文本框 20">
              <a:extLst>
                <a:ext uri="{FF2B5EF4-FFF2-40B4-BE49-F238E27FC236}">
                  <a16:creationId xmlns:a16="http://schemas.microsoft.com/office/drawing/2014/main" xmlns="" id="{835CC634-5380-4A6E-A90E-5B34FCFE30F7}"/>
                </a:ext>
              </a:extLst>
            </p:cNvPr>
            <p:cNvSpPr txBox="1"/>
            <p:nvPr/>
          </p:nvSpPr>
          <p:spPr>
            <a:xfrm flipH="1">
              <a:off x="6768" y="1498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86" name="文本框 22">
              <a:extLst>
                <a:ext uri="{FF2B5EF4-FFF2-40B4-BE49-F238E27FC236}">
                  <a16:creationId xmlns:a16="http://schemas.microsoft.com/office/drawing/2014/main" xmlns="" id="{7A194464-BDF6-471D-8C92-EFFDDEC58581}"/>
                </a:ext>
              </a:extLst>
            </p:cNvPr>
            <p:cNvSpPr txBox="1"/>
            <p:nvPr/>
          </p:nvSpPr>
          <p:spPr>
            <a:xfrm flipH="1">
              <a:off x="6768" y="2179"/>
              <a:ext cx="501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96422E72-8238-4536-A258-63A7E134FB63}"/>
              </a:ext>
            </a:extLst>
          </p:cNvPr>
          <p:cNvGrpSpPr/>
          <p:nvPr/>
        </p:nvGrpSpPr>
        <p:grpSpPr>
          <a:xfrm>
            <a:off x="1034415" y="5238750"/>
            <a:ext cx="3185160" cy="1298575"/>
            <a:chOff x="6768" y="1498"/>
            <a:chExt cx="5016" cy="2045"/>
          </a:xfrm>
        </p:grpSpPr>
        <p:sp>
          <p:nvSpPr>
            <p:cNvPr id="88" name="文本框 20">
              <a:extLst>
                <a:ext uri="{FF2B5EF4-FFF2-40B4-BE49-F238E27FC236}">
                  <a16:creationId xmlns:a16="http://schemas.microsoft.com/office/drawing/2014/main" xmlns="" id="{B22E6B1B-EBC5-4F48-91F4-E7921030115C}"/>
                </a:ext>
              </a:extLst>
            </p:cNvPr>
            <p:cNvSpPr txBox="1"/>
            <p:nvPr/>
          </p:nvSpPr>
          <p:spPr>
            <a:xfrm flipH="1">
              <a:off x="6768" y="1498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89" name="文本框 22">
              <a:extLst>
                <a:ext uri="{FF2B5EF4-FFF2-40B4-BE49-F238E27FC236}">
                  <a16:creationId xmlns:a16="http://schemas.microsoft.com/office/drawing/2014/main" xmlns="" id="{B93C50EF-4615-41F7-AF9E-2D185BC7DF9A}"/>
                </a:ext>
              </a:extLst>
            </p:cNvPr>
            <p:cNvSpPr txBox="1"/>
            <p:nvPr/>
          </p:nvSpPr>
          <p:spPr>
            <a:xfrm flipH="1">
              <a:off x="6768" y="2179"/>
              <a:ext cx="501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sp>
        <p:nvSpPr>
          <p:cNvPr id="90" name="文本框 89">
            <a:extLst>
              <a:ext uri="{FF2B5EF4-FFF2-40B4-BE49-F238E27FC236}">
                <a16:creationId xmlns:a16="http://schemas.microsoft.com/office/drawing/2014/main" xmlns="" id="{B02C7F1E-A3CB-48C3-A97D-57D44EAC2B80}"/>
              </a:ext>
            </a:extLst>
          </p:cNvPr>
          <p:cNvSpPr txBox="1"/>
          <p:nvPr/>
        </p:nvSpPr>
        <p:spPr>
          <a:xfrm>
            <a:off x="4862195" y="1102360"/>
            <a:ext cx="720005" cy="908864"/>
          </a:xfrm>
          <a:prstGeom prst="ellips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latin typeface="Impact" panose="020B0806030902050204" charset="0"/>
              </a:rPr>
              <a:t>A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xmlns="" id="{C872CAE4-0416-4A77-B2E4-A4A5ABC12662}"/>
              </a:ext>
            </a:extLst>
          </p:cNvPr>
          <p:cNvSpPr txBox="1"/>
          <p:nvPr/>
        </p:nvSpPr>
        <p:spPr>
          <a:xfrm>
            <a:off x="6143625" y="2070100"/>
            <a:ext cx="720005" cy="908864"/>
          </a:xfrm>
          <a:prstGeom prst="ellips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latin typeface="Impact" panose="020B0806030902050204" charset="0"/>
              </a:rPr>
              <a:t>B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xmlns="" id="{C694E0C8-6F43-4D51-A0AB-2B111E42B059}"/>
              </a:ext>
            </a:extLst>
          </p:cNvPr>
          <p:cNvSpPr txBox="1"/>
          <p:nvPr/>
        </p:nvSpPr>
        <p:spPr>
          <a:xfrm>
            <a:off x="3752215" y="3221990"/>
            <a:ext cx="720005" cy="908864"/>
          </a:xfrm>
          <a:prstGeom prst="ellips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latin typeface="Impact" panose="020B0806030902050204" charset="0"/>
              </a:rPr>
              <a:t>C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xmlns="" id="{3A280AA8-0D6F-425C-896F-287904FF9D17}"/>
              </a:ext>
            </a:extLst>
          </p:cNvPr>
          <p:cNvSpPr txBox="1"/>
          <p:nvPr/>
        </p:nvSpPr>
        <p:spPr>
          <a:xfrm>
            <a:off x="5471795" y="3742690"/>
            <a:ext cx="720005" cy="908864"/>
          </a:xfrm>
          <a:prstGeom prst="ellips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latin typeface="Impact" panose="020B0806030902050204" charset="0"/>
              </a:rPr>
              <a:t>D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xmlns="" id="{F1FAB555-578F-47CC-859A-7AD4287523D4}"/>
              </a:ext>
            </a:extLst>
          </p:cNvPr>
          <p:cNvSpPr txBox="1"/>
          <p:nvPr/>
        </p:nvSpPr>
        <p:spPr>
          <a:xfrm>
            <a:off x="4718050" y="4951095"/>
            <a:ext cx="720005" cy="908864"/>
          </a:xfrm>
          <a:prstGeom prst="ellips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latin typeface="Impact" panose="020B0806030902050204" charset="0"/>
              </a:rPr>
              <a:t>E</a:t>
            </a:r>
          </a:p>
        </p:txBody>
      </p: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74590ACD-98E5-4AA3-985A-3BD7531A8D91}"/>
              </a:ext>
            </a:extLst>
          </p:cNvPr>
          <p:cNvSpPr/>
          <p:nvPr/>
        </p:nvSpPr>
        <p:spPr>
          <a:xfrm>
            <a:off x="4859655" y="1174750"/>
            <a:ext cx="720005" cy="7200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xmlns="" id="{B393C5A6-97E4-4F78-BC07-1FDDD473738F}"/>
              </a:ext>
            </a:extLst>
          </p:cNvPr>
          <p:cNvSpPr/>
          <p:nvPr/>
        </p:nvSpPr>
        <p:spPr>
          <a:xfrm>
            <a:off x="6143625" y="2129790"/>
            <a:ext cx="720005" cy="7200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7D4FB52A-47F9-42C0-952D-43B29F456804}"/>
              </a:ext>
            </a:extLst>
          </p:cNvPr>
          <p:cNvSpPr/>
          <p:nvPr/>
        </p:nvSpPr>
        <p:spPr>
          <a:xfrm>
            <a:off x="3752215" y="3284855"/>
            <a:ext cx="720005" cy="7200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>
            <a:extLst>
              <a:ext uri="{FF2B5EF4-FFF2-40B4-BE49-F238E27FC236}">
                <a16:creationId xmlns:a16="http://schemas.microsoft.com/office/drawing/2014/main" xmlns="" id="{ABB2261D-E37F-4BA3-9E3F-F5B503633998}"/>
              </a:ext>
            </a:extLst>
          </p:cNvPr>
          <p:cNvSpPr/>
          <p:nvPr/>
        </p:nvSpPr>
        <p:spPr>
          <a:xfrm>
            <a:off x="5471795" y="3833495"/>
            <a:ext cx="720005" cy="7200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>
            <a:extLst>
              <a:ext uri="{FF2B5EF4-FFF2-40B4-BE49-F238E27FC236}">
                <a16:creationId xmlns:a16="http://schemas.microsoft.com/office/drawing/2014/main" xmlns="" id="{C3E89AE9-20E5-45D4-9C9F-8A1194892B75}"/>
              </a:ext>
            </a:extLst>
          </p:cNvPr>
          <p:cNvSpPr/>
          <p:nvPr/>
        </p:nvSpPr>
        <p:spPr>
          <a:xfrm>
            <a:off x="4718050" y="5037455"/>
            <a:ext cx="720005" cy="7200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喇叭">
            <a:extLst>
              <a:ext uri="{FF2B5EF4-FFF2-40B4-BE49-F238E27FC236}">
                <a16:creationId xmlns:a16="http://schemas.microsoft.com/office/drawing/2014/main" xmlns="" id="{52B6B060-D1B3-4435-B075-801A10BCDD87}"/>
              </a:ext>
            </a:extLst>
          </p:cNvPr>
          <p:cNvSpPr/>
          <p:nvPr/>
        </p:nvSpPr>
        <p:spPr bwMode="auto">
          <a:xfrm>
            <a:off x="5915660" y="1231900"/>
            <a:ext cx="948055" cy="605790"/>
          </a:xfrm>
          <a:custGeom>
            <a:avLst/>
            <a:gdLst>
              <a:gd name="T0" fmla="*/ 177767244 w 5273"/>
              <a:gd name="T1" fmla="*/ 132846327 h 3486"/>
              <a:gd name="T2" fmla="*/ 243679233 w 5273"/>
              <a:gd name="T3" fmla="*/ 106434205 h 3486"/>
              <a:gd name="T4" fmla="*/ 508241933 w 5273"/>
              <a:gd name="T5" fmla="*/ 0 h 3486"/>
              <a:gd name="T6" fmla="*/ 508241933 w 5273"/>
              <a:gd name="T7" fmla="*/ 212737518 h 3486"/>
              <a:gd name="T8" fmla="*/ 508241933 w 5273"/>
              <a:gd name="T9" fmla="*/ 425475036 h 3486"/>
              <a:gd name="T10" fmla="*/ 243679233 w 5273"/>
              <a:gd name="T11" fmla="*/ 319171723 h 3486"/>
              <a:gd name="T12" fmla="*/ 180638654 w 5273"/>
              <a:gd name="T13" fmla="*/ 293805297 h 3486"/>
              <a:gd name="T14" fmla="*/ 221621623 w 5273"/>
              <a:gd name="T15" fmla="*/ 455809961 h 3486"/>
              <a:gd name="T16" fmla="*/ 96453766 w 5273"/>
              <a:gd name="T17" fmla="*/ 455809961 h 3486"/>
              <a:gd name="T18" fmla="*/ 55209595 w 5273"/>
              <a:gd name="T19" fmla="*/ 292759240 h 3486"/>
              <a:gd name="T20" fmla="*/ 0 w 5273"/>
              <a:gd name="T21" fmla="*/ 292759240 h 3486"/>
              <a:gd name="T22" fmla="*/ 0 w 5273"/>
              <a:gd name="T23" fmla="*/ 132846327 h 3486"/>
              <a:gd name="T24" fmla="*/ 177767244 w 5273"/>
              <a:gd name="T25" fmla="*/ 132846327 h 3486"/>
              <a:gd name="T26" fmla="*/ 177767244 w 5273"/>
              <a:gd name="T27" fmla="*/ 132846327 h 3486"/>
              <a:gd name="T28" fmla="*/ 571934974 w 5273"/>
              <a:gd name="T29" fmla="*/ 294459037 h 3486"/>
              <a:gd name="T30" fmla="*/ 670868890 w 5273"/>
              <a:gd name="T31" fmla="*/ 328585873 h 3486"/>
              <a:gd name="T32" fmla="*/ 656381063 w 5273"/>
              <a:gd name="T33" fmla="*/ 370427424 h 3486"/>
              <a:gd name="T34" fmla="*/ 557577929 w 5273"/>
              <a:gd name="T35" fmla="*/ 336169695 h 3486"/>
              <a:gd name="T36" fmla="*/ 571934974 w 5273"/>
              <a:gd name="T37" fmla="*/ 294459037 h 3486"/>
              <a:gd name="T38" fmla="*/ 571934974 w 5273"/>
              <a:gd name="T39" fmla="*/ 294459037 h 3486"/>
              <a:gd name="T40" fmla="*/ 560971380 w 5273"/>
              <a:gd name="T41" fmla="*/ 91005138 h 3486"/>
              <a:gd name="T42" fmla="*/ 659774514 w 5273"/>
              <a:gd name="T43" fmla="*/ 56485985 h 3486"/>
              <a:gd name="T44" fmla="*/ 674262340 w 5273"/>
              <a:gd name="T45" fmla="*/ 98196643 h 3486"/>
              <a:gd name="T46" fmla="*/ 575720046 w 5273"/>
              <a:gd name="T47" fmla="*/ 132846327 h 3486"/>
              <a:gd name="T48" fmla="*/ 560971380 w 5273"/>
              <a:gd name="T49" fmla="*/ 91005138 h 3486"/>
              <a:gd name="T50" fmla="*/ 560971380 w 5273"/>
              <a:gd name="T51" fmla="*/ 91005138 h 3486"/>
              <a:gd name="T52" fmla="*/ 583681812 w 5273"/>
              <a:gd name="T53" fmla="*/ 192731907 h 3486"/>
              <a:gd name="T54" fmla="*/ 688227764 w 5273"/>
              <a:gd name="T55" fmla="*/ 192731907 h 3486"/>
              <a:gd name="T56" fmla="*/ 688227764 w 5273"/>
              <a:gd name="T57" fmla="*/ 236926995 h 3486"/>
              <a:gd name="T58" fmla="*/ 583681812 w 5273"/>
              <a:gd name="T59" fmla="*/ 236926995 h 3486"/>
              <a:gd name="T60" fmla="*/ 583681812 w 5273"/>
              <a:gd name="T61" fmla="*/ 192731907 h 348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273" h="3486">
                <a:moveTo>
                  <a:pt x="1362" y="1016"/>
                </a:moveTo>
                <a:lnTo>
                  <a:pt x="1867" y="814"/>
                </a:lnTo>
                <a:lnTo>
                  <a:pt x="3894" y="0"/>
                </a:lnTo>
                <a:lnTo>
                  <a:pt x="3894" y="1627"/>
                </a:lnTo>
                <a:lnTo>
                  <a:pt x="3894" y="3254"/>
                </a:lnTo>
                <a:lnTo>
                  <a:pt x="1867" y="2441"/>
                </a:lnTo>
                <a:lnTo>
                  <a:pt x="1384" y="2247"/>
                </a:lnTo>
                <a:lnTo>
                  <a:pt x="1698" y="3486"/>
                </a:lnTo>
                <a:lnTo>
                  <a:pt x="739" y="3486"/>
                </a:lnTo>
                <a:lnTo>
                  <a:pt x="423" y="2239"/>
                </a:lnTo>
                <a:lnTo>
                  <a:pt x="0" y="2239"/>
                </a:lnTo>
                <a:lnTo>
                  <a:pt x="0" y="1016"/>
                </a:lnTo>
                <a:lnTo>
                  <a:pt x="1362" y="1016"/>
                </a:lnTo>
                <a:close/>
                <a:moveTo>
                  <a:pt x="4382" y="2252"/>
                </a:moveTo>
                <a:lnTo>
                  <a:pt x="5140" y="2513"/>
                </a:lnTo>
                <a:lnTo>
                  <a:pt x="5029" y="2833"/>
                </a:lnTo>
                <a:lnTo>
                  <a:pt x="4272" y="2571"/>
                </a:lnTo>
                <a:lnTo>
                  <a:pt x="4382" y="2252"/>
                </a:lnTo>
                <a:close/>
                <a:moveTo>
                  <a:pt x="4298" y="696"/>
                </a:moveTo>
                <a:lnTo>
                  <a:pt x="5055" y="432"/>
                </a:lnTo>
                <a:lnTo>
                  <a:pt x="5166" y="751"/>
                </a:lnTo>
                <a:lnTo>
                  <a:pt x="4411" y="1016"/>
                </a:lnTo>
                <a:lnTo>
                  <a:pt x="4298" y="696"/>
                </a:lnTo>
                <a:close/>
                <a:moveTo>
                  <a:pt x="4472" y="1474"/>
                </a:moveTo>
                <a:lnTo>
                  <a:pt x="5273" y="1474"/>
                </a:lnTo>
                <a:lnTo>
                  <a:pt x="5273" y="1812"/>
                </a:lnTo>
                <a:lnTo>
                  <a:pt x="4472" y="1812"/>
                </a:lnTo>
                <a:lnTo>
                  <a:pt x="4472" y="14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1" name="裁剪">
            <a:extLst>
              <a:ext uri="{FF2B5EF4-FFF2-40B4-BE49-F238E27FC236}">
                <a16:creationId xmlns:a16="http://schemas.microsoft.com/office/drawing/2014/main" xmlns="" id="{37E4D29A-62BF-4990-AE0C-FEECE1A332F5}"/>
              </a:ext>
            </a:extLst>
          </p:cNvPr>
          <p:cNvSpPr/>
          <p:nvPr/>
        </p:nvSpPr>
        <p:spPr bwMode="auto">
          <a:xfrm>
            <a:off x="7378065" y="2129790"/>
            <a:ext cx="914400" cy="817245"/>
          </a:xfrm>
          <a:custGeom>
            <a:avLst/>
            <a:gdLst>
              <a:gd name="T0" fmla="*/ 1571648 w 3833"/>
              <a:gd name="T1" fmla="*/ 1079482 h 2960"/>
              <a:gd name="T2" fmla="*/ 1342900 w 3833"/>
              <a:gd name="T3" fmla="*/ 850715 h 2960"/>
              <a:gd name="T4" fmla="*/ 1370613 w 3833"/>
              <a:gd name="T5" fmla="*/ 741733 h 2960"/>
              <a:gd name="T6" fmla="*/ 1150789 w 3833"/>
              <a:gd name="T7" fmla="*/ 908024 h 2960"/>
              <a:gd name="T8" fmla="*/ 0 w 3833"/>
              <a:gd name="T9" fmla="*/ 1109077 h 2960"/>
              <a:gd name="T10" fmla="*/ 361676 w 3833"/>
              <a:gd name="T11" fmla="*/ 743142 h 2960"/>
              <a:gd name="T12" fmla="*/ 812128 w 3833"/>
              <a:gd name="T13" fmla="*/ 688182 h 2960"/>
              <a:gd name="T14" fmla="*/ 1160183 w 3833"/>
              <a:gd name="T15" fmla="*/ 452838 h 2960"/>
              <a:gd name="T16" fmla="*/ 976996 w 3833"/>
              <a:gd name="T17" fmla="*/ 228298 h 2960"/>
              <a:gd name="T18" fmla="*/ 1205745 w 3833"/>
              <a:gd name="T19" fmla="*/ 0 h 2960"/>
              <a:gd name="T20" fmla="*/ 1434493 w 3833"/>
              <a:gd name="T21" fmla="*/ 228298 h 2960"/>
              <a:gd name="T22" fmla="*/ 1324581 w 3833"/>
              <a:gd name="T23" fmla="*/ 423713 h 2960"/>
              <a:gd name="T24" fmla="*/ 1173804 w 3833"/>
              <a:gd name="T25" fmla="*/ 603627 h 2960"/>
              <a:gd name="T26" fmla="*/ 1244731 w 3833"/>
              <a:gd name="T27" fmla="*/ 674559 h 2960"/>
              <a:gd name="T28" fmla="*/ 1542526 w 3833"/>
              <a:gd name="T29" fmla="*/ 623826 h 2960"/>
              <a:gd name="T30" fmla="*/ 1571648 w 3833"/>
              <a:gd name="T31" fmla="*/ 621947 h 2960"/>
              <a:gd name="T32" fmla="*/ 1800397 w 3833"/>
              <a:gd name="T33" fmla="*/ 850715 h 2960"/>
              <a:gd name="T34" fmla="*/ 1571648 w 3833"/>
              <a:gd name="T35" fmla="*/ 1079482 h 2960"/>
              <a:gd name="T36" fmla="*/ 1014103 w 3833"/>
              <a:gd name="T37" fmla="*/ 714488 h 2960"/>
              <a:gd name="T38" fmla="*/ 943647 w 3833"/>
              <a:gd name="T39" fmla="*/ 784950 h 2960"/>
              <a:gd name="T40" fmla="*/ 1014103 w 3833"/>
              <a:gd name="T41" fmla="*/ 855412 h 2960"/>
              <a:gd name="T42" fmla="*/ 1084560 w 3833"/>
              <a:gd name="T43" fmla="*/ 784950 h 2960"/>
              <a:gd name="T44" fmla="*/ 1014103 w 3833"/>
              <a:gd name="T45" fmla="*/ 714488 h 2960"/>
              <a:gd name="T46" fmla="*/ 1205745 w 3833"/>
              <a:gd name="T47" fmla="*/ 359827 h 2960"/>
              <a:gd name="T48" fmla="*/ 1337263 w 3833"/>
              <a:gd name="T49" fmla="*/ 228298 h 2960"/>
              <a:gd name="T50" fmla="*/ 1205745 w 3833"/>
              <a:gd name="T51" fmla="*/ 96768 h 2960"/>
              <a:gd name="T52" fmla="*/ 1074226 w 3833"/>
              <a:gd name="T53" fmla="*/ 228298 h 2960"/>
              <a:gd name="T54" fmla="*/ 1205745 w 3833"/>
              <a:gd name="T55" fmla="*/ 359827 h 2960"/>
              <a:gd name="T56" fmla="*/ 1571648 w 3833"/>
              <a:gd name="T57" fmla="*/ 719185 h 2960"/>
              <a:gd name="T58" fmla="*/ 1440130 w 3833"/>
              <a:gd name="T59" fmla="*/ 850715 h 2960"/>
              <a:gd name="T60" fmla="*/ 1571648 w 3833"/>
              <a:gd name="T61" fmla="*/ 982244 h 2960"/>
              <a:gd name="T62" fmla="*/ 1703167 w 3833"/>
              <a:gd name="T63" fmla="*/ 850715 h 2960"/>
              <a:gd name="T64" fmla="*/ 1571648 w 3833"/>
              <a:gd name="T65" fmla="*/ 719185 h 2960"/>
              <a:gd name="T66" fmla="*/ 294978 w 3833"/>
              <a:gd name="T67" fmla="*/ 1281005 h 2960"/>
              <a:gd name="T68" fmla="*/ 256461 w 3833"/>
              <a:gd name="T69" fmla="*/ 1390456 h 2960"/>
              <a:gd name="T70" fmla="*/ 36637 w 3833"/>
              <a:gd name="T71" fmla="*/ 1390456 h 2960"/>
              <a:gd name="T72" fmla="*/ 75623 w 3833"/>
              <a:gd name="T73" fmla="*/ 1281005 h 2960"/>
              <a:gd name="T74" fmla="*/ 294978 w 3833"/>
              <a:gd name="T75" fmla="*/ 1281005 h 2960"/>
              <a:gd name="T76" fmla="*/ 624714 w 3833"/>
              <a:gd name="T77" fmla="*/ 1281005 h 2960"/>
              <a:gd name="T78" fmla="*/ 585728 w 3833"/>
              <a:gd name="T79" fmla="*/ 1390456 h 2960"/>
              <a:gd name="T80" fmla="*/ 366374 w 3833"/>
              <a:gd name="T81" fmla="*/ 1390456 h 2960"/>
              <a:gd name="T82" fmla="*/ 404890 w 3833"/>
              <a:gd name="T83" fmla="*/ 1281005 h 2960"/>
              <a:gd name="T84" fmla="*/ 624714 w 3833"/>
              <a:gd name="T85" fmla="*/ 1281005 h 2960"/>
              <a:gd name="T86" fmla="*/ 663230 w 3833"/>
              <a:gd name="T87" fmla="*/ 1354285 h 2960"/>
              <a:gd name="T88" fmla="*/ 688594 w 3833"/>
              <a:gd name="T89" fmla="*/ 1307310 h 2960"/>
              <a:gd name="T90" fmla="*/ 697989 w 3833"/>
              <a:gd name="T91" fmla="*/ 1281005 h 2960"/>
              <a:gd name="T92" fmla="*/ 702686 w 3833"/>
              <a:gd name="T93" fmla="*/ 1281005 h 2960"/>
              <a:gd name="T94" fmla="*/ 830447 w 3833"/>
              <a:gd name="T95" fmla="*/ 1040493 h 2960"/>
              <a:gd name="T96" fmla="*/ 1141394 w 3833"/>
              <a:gd name="T97" fmla="*/ 987881 h 2960"/>
              <a:gd name="T98" fmla="*/ 1013633 w 3833"/>
              <a:gd name="T99" fmla="*/ 1281005 h 2960"/>
              <a:gd name="T100" fmla="*/ 1210442 w 3833"/>
              <a:gd name="T101" fmla="*/ 1281005 h 2960"/>
              <a:gd name="T102" fmla="*/ 1171456 w 3833"/>
              <a:gd name="T103" fmla="*/ 1390456 h 2960"/>
              <a:gd name="T104" fmla="*/ 659003 w 3833"/>
              <a:gd name="T105" fmla="*/ 1390456 h 2960"/>
              <a:gd name="T106" fmla="*/ 671685 w 3833"/>
              <a:gd name="T107" fmla="*/ 1354285 h 2960"/>
              <a:gd name="T108" fmla="*/ 663230 w 3833"/>
              <a:gd name="T109" fmla="*/ 1354285 h 2960"/>
              <a:gd name="T110" fmla="*/ 1539708 w 3833"/>
              <a:gd name="T111" fmla="*/ 1281005 h 2960"/>
              <a:gd name="T112" fmla="*/ 1500722 w 3833"/>
              <a:gd name="T113" fmla="*/ 1390456 h 2960"/>
              <a:gd name="T114" fmla="*/ 1281368 w 3833"/>
              <a:gd name="T115" fmla="*/ 1390456 h 2960"/>
              <a:gd name="T116" fmla="*/ 1319884 w 3833"/>
              <a:gd name="T117" fmla="*/ 1281005 h 2960"/>
              <a:gd name="T118" fmla="*/ 1539708 w 3833"/>
              <a:gd name="T119" fmla="*/ 1281005 h 296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33" h="2960">
                <a:moveTo>
                  <a:pt x="3346" y="2298"/>
                </a:moveTo>
                <a:cubicBezTo>
                  <a:pt x="3077" y="2298"/>
                  <a:pt x="2859" y="2080"/>
                  <a:pt x="2859" y="1811"/>
                </a:cubicBezTo>
                <a:cubicBezTo>
                  <a:pt x="2859" y="1727"/>
                  <a:pt x="2880" y="1648"/>
                  <a:pt x="2918" y="1579"/>
                </a:cubicBezTo>
                <a:cubicBezTo>
                  <a:pt x="2738" y="1674"/>
                  <a:pt x="2623" y="1901"/>
                  <a:pt x="2450" y="1933"/>
                </a:cubicBezTo>
                <a:cubicBezTo>
                  <a:pt x="2211" y="1977"/>
                  <a:pt x="0" y="2361"/>
                  <a:pt x="0" y="2361"/>
                </a:cubicBezTo>
                <a:cubicBezTo>
                  <a:pt x="0" y="2361"/>
                  <a:pt x="34" y="1714"/>
                  <a:pt x="770" y="1582"/>
                </a:cubicBezTo>
                <a:cubicBezTo>
                  <a:pt x="716" y="1587"/>
                  <a:pt x="1583" y="1490"/>
                  <a:pt x="1729" y="1465"/>
                </a:cubicBezTo>
                <a:cubicBezTo>
                  <a:pt x="2171" y="1357"/>
                  <a:pt x="2385" y="1100"/>
                  <a:pt x="2470" y="964"/>
                </a:cubicBezTo>
                <a:cubicBezTo>
                  <a:pt x="2247" y="919"/>
                  <a:pt x="2080" y="722"/>
                  <a:pt x="2080" y="486"/>
                </a:cubicBezTo>
                <a:cubicBezTo>
                  <a:pt x="2080" y="218"/>
                  <a:pt x="2298" y="0"/>
                  <a:pt x="2567" y="0"/>
                </a:cubicBezTo>
                <a:cubicBezTo>
                  <a:pt x="2836" y="0"/>
                  <a:pt x="3054" y="218"/>
                  <a:pt x="3054" y="486"/>
                </a:cubicBezTo>
                <a:cubicBezTo>
                  <a:pt x="3054" y="662"/>
                  <a:pt x="2960" y="816"/>
                  <a:pt x="2820" y="902"/>
                </a:cubicBezTo>
                <a:cubicBezTo>
                  <a:pt x="2499" y="1285"/>
                  <a:pt x="2499" y="1285"/>
                  <a:pt x="2499" y="1285"/>
                </a:cubicBezTo>
                <a:cubicBezTo>
                  <a:pt x="2499" y="1285"/>
                  <a:pt x="2357" y="1509"/>
                  <a:pt x="2650" y="1436"/>
                </a:cubicBezTo>
                <a:cubicBezTo>
                  <a:pt x="2577" y="1441"/>
                  <a:pt x="3082" y="1292"/>
                  <a:pt x="3284" y="1328"/>
                </a:cubicBezTo>
                <a:cubicBezTo>
                  <a:pt x="3304" y="1326"/>
                  <a:pt x="3325" y="1324"/>
                  <a:pt x="3346" y="1324"/>
                </a:cubicBezTo>
                <a:cubicBezTo>
                  <a:pt x="3615" y="1324"/>
                  <a:pt x="3833" y="1542"/>
                  <a:pt x="3833" y="1811"/>
                </a:cubicBezTo>
                <a:cubicBezTo>
                  <a:pt x="3833" y="2080"/>
                  <a:pt x="3615" y="2298"/>
                  <a:pt x="3346" y="2298"/>
                </a:cubicBezTo>
                <a:close/>
                <a:moveTo>
                  <a:pt x="2159" y="1521"/>
                </a:moveTo>
                <a:cubicBezTo>
                  <a:pt x="2076" y="1521"/>
                  <a:pt x="2009" y="1588"/>
                  <a:pt x="2009" y="1671"/>
                </a:cubicBezTo>
                <a:cubicBezTo>
                  <a:pt x="2009" y="1754"/>
                  <a:pt x="2076" y="1821"/>
                  <a:pt x="2159" y="1821"/>
                </a:cubicBezTo>
                <a:cubicBezTo>
                  <a:pt x="2242" y="1821"/>
                  <a:pt x="2309" y="1754"/>
                  <a:pt x="2309" y="1671"/>
                </a:cubicBezTo>
                <a:cubicBezTo>
                  <a:pt x="2309" y="1588"/>
                  <a:pt x="2242" y="1521"/>
                  <a:pt x="2159" y="1521"/>
                </a:cubicBezTo>
                <a:close/>
                <a:moveTo>
                  <a:pt x="2567" y="766"/>
                </a:moveTo>
                <a:cubicBezTo>
                  <a:pt x="2721" y="766"/>
                  <a:pt x="2847" y="641"/>
                  <a:pt x="2847" y="486"/>
                </a:cubicBezTo>
                <a:cubicBezTo>
                  <a:pt x="2847" y="332"/>
                  <a:pt x="2721" y="206"/>
                  <a:pt x="2567" y="206"/>
                </a:cubicBezTo>
                <a:cubicBezTo>
                  <a:pt x="2412" y="206"/>
                  <a:pt x="2287" y="332"/>
                  <a:pt x="2287" y="486"/>
                </a:cubicBezTo>
                <a:cubicBezTo>
                  <a:pt x="2287" y="641"/>
                  <a:pt x="2412" y="766"/>
                  <a:pt x="2567" y="766"/>
                </a:cubicBezTo>
                <a:close/>
                <a:moveTo>
                  <a:pt x="3346" y="1531"/>
                </a:moveTo>
                <a:cubicBezTo>
                  <a:pt x="3191" y="1531"/>
                  <a:pt x="3066" y="1657"/>
                  <a:pt x="3066" y="1811"/>
                </a:cubicBezTo>
                <a:cubicBezTo>
                  <a:pt x="3066" y="1966"/>
                  <a:pt x="3191" y="2091"/>
                  <a:pt x="3346" y="2091"/>
                </a:cubicBezTo>
                <a:cubicBezTo>
                  <a:pt x="3501" y="2091"/>
                  <a:pt x="3626" y="1966"/>
                  <a:pt x="3626" y="1811"/>
                </a:cubicBezTo>
                <a:cubicBezTo>
                  <a:pt x="3626" y="1657"/>
                  <a:pt x="3501" y="1531"/>
                  <a:pt x="3346" y="1531"/>
                </a:cubicBezTo>
                <a:close/>
                <a:moveTo>
                  <a:pt x="628" y="2727"/>
                </a:moveTo>
                <a:cubicBezTo>
                  <a:pt x="546" y="2960"/>
                  <a:pt x="546" y="2960"/>
                  <a:pt x="546" y="2960"/>
                </a:cubicBezTo>
                <a:cubicBezTo>
                  <a:pt x="78" y="2960"/>
                  <a:pt x="78" y="2960"/>
                  <a:pt x="78" y="2960"/>
                </a:cubicBezTo>
                <a:cubicBezTo>
                  <a:pt x="161" y="2727"/>
                  <a:pt x="161" y="2727"/>
                  <a:pt x="161" y="2727"/>
                </a:cubicBezTo>
                <a:lnTo>
                  <a:pt x="628" y="2727"/>
                </a:lnTo>
                <a:close/>
                <a:moveTo>
                  <a:pt x="1330" y="2727"/>
                </a:moveTo>
                <a:cubicBezTo>
                  <a:pt x="1247" y="2960"/>
                  <a:pt x="1247" y="2960"/>
                  <a:pt x="1247" y="2960"/>
                </a:cubicBezTo>
                <a:cubicBezTo>
                  <a:pt x="780" y="2960"/>
                  <a:pt x="780" y="2960"/>
                  <a:pt x="780" y="2960"/>
                </a:cubicBezTo>
                <a:cubicBezTo>
                  <a:pt x="862" y="2727"/>
                  <a:pt x="862" y="2727"/>
                  <a:pt x="862" y="2727"/>
                </a:cubicBezTo>
                <a:lnTo>
                  <a:pt x="1330" y="2727"/>
                </a:lnTo>
                <a:close/>
                <a:moveTo>
                  <a:pt x="1412" y="2883"/>
                </a:moveTo>
                <a:cubicBezTo>
                  <a:pt x="1466" y="2783"/>
                  <a:pt x="1466" y="2783"/>
                  <a:pt x="1466" y="2783"/>
                </a:cubicBezTo>
                <a:cubicBezTo>
                  <a:pt x="1486" y="2727"/>
                  <a:pt x="1486" y="2727"/>
                  <a:pt x="1486" y="2727"/>
                </a:cubicBezTo>
                <a:cubicBezTo>
                  <a:pt x="1496" y="2727"/>
                  <a:pt x="1496" y="2727"/>
                  <a:pt x="1496" y="2727"/>
                </a:cubicBezTo>
                <a:cubicBezTo>
                  <a:pt x="1768" y="2215"/>
                  <a:pt x="1768" y="2215"/>
                  <a:pt x="1768" y="2215"/>
                </a:cubicBezTo>
                <a:cubicBezTo>
                  <a:pt x="2430" y="2103"/>
                  <a:pt x="2430" y="2103"/>
                  <a:pt x="2430" y="2103"/>
                </a:cubicBezTo>
                <a:cubicBezTo>
                  <a:pt x="2158" y="2727"/>
                  <a:pt x="2158" y="2727"/>
                  <a:pt x="2158" y="2727"/>
                </a:cubicBezTo>
                <a:cubicBezTo>
                  <a:pt x="2577" y="2727"/>
                  <a:pt x="2577" y="2727"/>
                  <a:pt x="2577" y="2727"/>
                </a:cubicBezTo>
                <a:cubicBezTo>
                  <a:pt x="2494" y="2960"/>
                  <a:pt x="2494" y="2960"/>
                  <a:pt x="2494" y="2960"/>
                </a:cubicBezTo>
                <a:cubicBezTo>
                  <a:pt x="1403" y="2960"/>
                  <a:pt x="1403" y="2960"/>
                  <a:pt x="1403" y="2960"/>
                </a:cubicBezTo>
                <a:cubicBezTo>
                  <a:pt x="1430" y="2883"/>
                  <a:pt x="1430" y="2883"/>
                  <a:pt x="1430" y="2883"/>
                </a:cubicBezTo>
                <a:lnTo>
                  <a:pt x="1412" y="2883"/>
                </a:lnTo>
                <a:close/>
                <a:moveTo>
                  <a:pt x="3278" y="2727"/>
                </a:moveTo>
                <a:cubicBezTo>
                  <a:pt x="3195" y="2960"/>
                  <a:pt x="3195" y="2960"/>
                  <a:pt x="3195" y="2960"/>
                </a:cubicBezTo>
                <a:cubicBezTo>
                  <a:pt x="2728" y="2960"/>
                  <a:pt x="2728" y="2960"/>
                  <a:pt x="2728" y="2960"/>
                </a:cubicBezTo>
                <a:cubicBezTo>
                  <a:pt x="2810" y="2727"/>
                  <a:pt x="2810" y="2727"/>
                  <a:pt x="2810" y="2727"/>
                </a:cubicBezTo>
                <a:lnTo>
                  <a:pt x="3278" y="27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2" name="扳手">
            <a:extLst>
              <a:ext uri="{FF2B5EF4-FFF2-40B4-BE49-F238E27FC236}">
                <a16:creationId xmlns:a16="http://schemas.microsoft.com/office/drawing/2014/main" xmlns="" id="{A4E21343-D4E5-4A12-A66A-A1B2D7AB7643}"/>
              </a:ext>
            </a:extLst>
          </p:cNvPr>
          <p:cNvSpPr/>
          <p:nvPr/>
        </p:nvSpPr>
        <p:spPr bwMode="auto">
          <a:xfrm>
            <a:off x="7131050" y="3833495"/>
            <a:ext cx="786765" cy="786765"/>
          </a:xfrm>
          <a:custGeom>
            <a:avLst/>
            <a:gdLst>
              <a:gd name="T0" fmla="*/ 1166395 w 3845"/>
              <a:gd name="T1" fmla="*/ 911373 h 3810"/>
              <a:gd name="T2" fmla="*/ 1340582 w 3845"/>
              <a:gd name="T3" fmla="*/ 945561 h 3810"/>
              <a:gd name="T4" fmla="*/ 1800397 w 3845"/>
              <a:gd name="T5" fmla="*/ 485660 h 3810"/>
              <a:gd name="T6" fmla="*/ 1793842 w 3845"/>
              <a:gd name="T7" fmla="*/ 407917 h 3810"/>
              <a:gd name="T8" fmla="*/ 1467476 w 3845"/>
              <a:gd name="T9" fmla="*/ 757292 h 3810"/>
              <a:gd name="T10" fmla="*/ 1159371 w 3845"/>
              <a:gd name="T11" fmla="*/ 701561 h 3810"/>
              <a:gd name="T12" fmla="*/ 1053548 w 3845"/>
              <a:gd name="T13" fmla="*/ 406512 h 3810"/>
              <a:gd name="T14" fmla="*/ 1405199 w 3845"/>
              <a:gd name="T15" fmla="*/ 30442 h 3810"/>
              <a:gd name="T16" fmla="*/ 1340582 w 3845"/>
              <a:gd name="T17" fmla="*/ 25290 h 3810"/>
              <a:gd name="T18" fmla="*/ 880766 w 3845"/>
              <a:gd name="T19" fmla="*/ 485660 h 3810"/>
              <a:gd name="T20" fmla="*/ 919162 w 3845"/>
              <a:gd name="T21" fmla="*/ 669246 h 3810"/>
              <a:gd name="T22" fmla="*/ 480418 w 3845"/>
              <a:gd name="T23" fmla="*/ 1205485 h 3810"/>
              <a:gd name="T24" fmla="*/ 398475 w 3845"/>
              <a:gd name="T25" fmla="*/ 1193309 h 3810"/>
              <a:gd name="T26" fmla="*/ 114720 w 3845"/>
              <a:gd name="T27" fmla="*/ 1477586 h 3810"/>
              <a:gd name="T28" fmla="*/ 398475 w 3845"/>
              <a:gd name="T29" fmla="*/ 1761395 h 3810"/>
              <a:gd name="T30" fmla="*/ 682699 w 3845"/>
              <a:gd name="T31" fmla="*/ 1477586 h 3810"/>
              <a:gd name="T32" fmla="*/ 661628 w 3845"/>
              <a:gd name="T33" fmla="*/ 1370338 h 3810"/>
              <a:gd name="T34" fmla="*/ 1166395 w 3845"/>
              <a:gd name="T35" fmla="*/ 911373 h 3810"/>
              <a:gd name="T36" fmla="*/ 398475 w 3845"/>
              <a:gd name="T37" fmla="*/ 1628389 h 3810"/>
              <a:gd name="T38" fmla="*/ 247701 w 3845"/>
              <a:gd name="T39" fmla="*/ 1477586 h 3810"/>
              <a:gd name="T40" fmla="*/ 398475 w 3845"/>
              <a:gd name="T41" fmla="*/ 1326315 h 3810"/>
              <a:gd name="T42" fmla="*/ 549718 w 3845"/>
              <a:gd name="T43" fmla="*/ 1477586 h 3810"/>
              <a:gd name="T44" fmla="*/ 398475 w 3845"/>
              <a:gd name="T45" fmla="*/ 1628389 h 3810"/>
              <a:gd name="T46" fmla="*/ 426102 w 3845"/>
              <a:gd name="T47" fmla="*/ 554973 h 3810"/>
              <a:gd name="T48" fmla="*/ 694874 w 3845"/>
              <a:gd name="T49" fmla="*/ 830820 h 3810"/>
              <a:gd name="T50" fmla="*/ 824109 w 3845"/>
              <a:gd name="T51" fmla="*/ 701561 h 3810"/>
              <a:gd name="T52" fmla="*/ 554869 w 3845"/>
              <a:gd name="T53" fmla="*/ 425713 h 3810"/>
              <a:gd name="T54" fmla="*/ 619486 w 3845"/>
              <a:gd name="T55" fmla="*/ 361084 h 3810"/>
              <a:gd name="T56" fmla="*/ 258471 w 3845"/>
              <a:gd name="T57" fmla="*/ 0 h 3810"/>
              <a:gd name="T58" fmla="*/ 0 w 3845"/>
              <a:gd name="T59" fmla="*/ 258051 h 3810"/>
              <a:gd name="T60" fmla="*/ 361484 w 3845"/>
              <a:gd name="T61" fmla="*/ 619134 h 3810"/>
              <a:gd name="T62" fmla="*/ 426102 w 3845"/>
              <a:gd name="T63" fmla="*/ 554973 h 3810"/>
              <a:gd name="T64" fmla="*/ 889663 w 3845"/>
              <a:gd name="T65" fmla="*/ 1296342 h 3810"/>
              <a:gd name="T66" fmla="*/ 890131 w 3845"/>
              <a:gd name="T67" fmla="*/ 1296342 h 3810"/>
              <a:gd name="T68" fmla="*/ 889663 w 3845"/>
              <a:gd name="T69" fmla="*/ 1296342 h 3810"/>
              <a:gd name="T70" fmla="*/ 1263321 w 3845"/>
              <a:gd name="T71" fmla="*/ 971788 h 3810"/>
              <a:gd name="T72" fmla="*/ 890131 w 3845"/>
              <a:gd name="T73" fmla="*/ 1296342 h 3810"/>
              <a:gd name="T74" fmla="*/ 1297035 w 3845"/>
              <a:gd name="T75" fmla="*/ 1713157 h 3810"/>
              <a:gd name="T76" fmla="*/ 1555037 w 3845"/>
              <a:gd name="T77" fmla="*/ 1713157 h 3810"/>
              <a:gd name="T78" fmla="*/ 1658519 w 3845"/>
              <a:gd name="T79" fmla="*/ 1610124 h 3810"/>
              <a:gd name="T80" fmla="*/ 1658519 w 3845"/>
              <a:gd name="T81" fmla="*/ 1352073 h 3810"/>
              <a:gd name="T82" fmla="*/ 1263321 w 3845"/>
              <a:gd name="T83" fmla="*/ 971788 h 3810"/>
              <a:gd name="T84" fmla="*/ 1441254 w 3845"/>
              <a:gd name="T85" fmla="*/ 1641970 h 3810"/>
              <a:gd name="T86" fmla="*/ 1376636 w 3845"/>
              <a:gd name="T87" fmla="*/ 1641970 h 3810"/>
              <a:gd name="T88" fmla="*/ 1044652 w 3845"/>
              <a:gd name="T89" fmla="*/ 1310392 h 3810"/>
              <a:gd name="T90" fmla="*/ 1044652 w 3845"/>
              <a:gd name="T91" fmla="*/ 1245293 h 3810"/>
              <a:gd name="T92" fmla="*/ 1109738 w 3845"/>
              <a:gd name="T93" fmla="*/ 1245293 h 3810"/>
              <a:gd name="T94" fmla="*/ 1441254 w 3845"/>
              <a:gd name="T95" fmla="*/ 1577340 h 3810"/>
              <a:gd name="T96" fmla="*/ 1441254 w 3845"/>
              <a:gd name="T97" fmla="*/ 1641970 h 3810"/>
              <a:gd name="T98" fmla="*/ 1587346 w 3845"/>
              <a:gd name="T99" fmla="*/ 1495851 h 3810"/>
              <a:gd name="T100" fmla="*/ 1522260 w 3845"/>
              <a:gd name="T101" fmla="*/ 1495851 h 3810"/>
              <a:gd name="T102" fmla="*/ 1190744 w 3845"/>
              <a:gd name="T103" fmla="*/ 1164272 h 3810"/>
              <a:gd name="T104" fmla="*/ 1190744 w 3845"/>
              <a:gd name="T105" fmla="*/ 1099642 h 3810"/>
              <a:gd name="T106" fmla="*/ 1255830 w 3845"/>
              <a:gd name="T107" fmla="*/ 1099642 h 3810"/>
              <a:gd name="T108" fmla="*/ 1587346 w 3845"/>
              <a:gd name="T109" fmla="*/ 1431221 h 3810"/>
              <a:gd name="T110" fmla="*/ 1587346 w 3845"/>
              <a:gd name="T111" fmla="*/ 1495851 h 381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45" h="3810">
                <a:moveTo>
                  <a:pt x="2491" y="1946"/>
                </a:moveTo>
                <a:cubicBezTo>
                  <a:pt x="2606" y="1993"/>
                  <a:pt x="2731" y="2019"/>
                  <a:pt x="2863" y="2019"/>
                </a:cubicBezTo>
                <a:cubicBezTo>
                  <a:pt x="3405" y="2019"/>
                  <a:pt x="3845" y="1579"/>
                  <a:pt x="3845" y="1037"/>
                </a:cubicBezTo>
                <a:cubicBezTo>
                  <a:pt x="3845" y="980"/>
                  <a:pt x="3840" y="925"/>
                  <a:pt x="3831" y="871"/>
                </a:cubicBezTo>
                <a:cubicBezTo>
                  <a:pt x="3134" y="1617"/>
                  <a:pt x="3134" y="1617"/>
                  <a:pt x="3134" y="1617"/>
                </a:cubicBezTo>
                <a:cubicBezTo>
                  <a:pt x="2476" y="1498"/>
                  <a:pt x="2476" y="1498"/>
                  <a:pt x="2476" y="1498"/>
                </a:cubicBezTo>
                <a:cubicBezTo>
                  <a:pt x="2250" y="868"/>
                  <a:pt x="2250" y="868"/>
                  <a:pt x="2250" y="868"/>
                </a:cubicBezTo>
                <a:cubicBezTo>
                  <a:pt x="3001" y="65"/>
                  <a:pt x="3001" y="65"/>
                  <a:pt x="3001" y="65"/>
                </a:cubicBezTo>
                <a:cubicBezTo>
                  <a:pt x="2956" y="59"/>
                  <a:pt x="2910" y="54"/>
                  <a:pt x="2863" y="54"/>
                </a:cubicBezTo>
                <a:cubicBezTo>
                  <a:pt x="2320" y="54"/>
                  <a:pt x="1881" y="494"/>
                  <a:pt x="1881" y="1037"/>
                </a:cubicBezTo>
                <a:cubicBezTo>
                  <a:pt x="1881" y="1176"/>
                  <a:pt x="1910" y="1309"/>
                  <a:pt x="1963" y="1429"/>
                </a:cubicBezTo>
                <a:cubicBezTo>
                  <a:pt x="1659" y="1963"/>
                  <a:pt x="1205" y="2409"/>
                  <a:pt x="1026" y="2574"/>
                </a:cubicBezTo>
                <a:cubicBezTo>
                  <a:pt x="971" y="2557"/>
                  <a:pt x="912" y="2548"/>
                  <a:pt x="851" y="2548"/>
                </a:cubicBezTo>
                <a:cubicBezTo>
                  <a:pt x="516" y="2548"/>
                  <a:pt x="245" y="2820"/>
                  <a:pt x="245" y="3155"/>
                </a:cubicBezTo>
                <a:cubicBezTo>
                  <a:pt x="245" y="3490"/>
                  <a:pt x="516" y="3761"/>
                  <a:pt x="851" y="3761"/>
                </a:cubicBezTo>
                <a:cubicBezTo>
                  <a:pt x="1186" y="3761"/>
                  <a:pt x="1458" y="3490"/>
                  <a:pt x="1458" y="3155"/>
                </a:cubicBezTo>
                <a:cubicBezTo>
                  <a:pt x="1458" y="3074"/>
                  <a:pt x="1442" y="2997"/>
                  <a:pt x="1413" y="2926"/>
                </a:cubicBezTo>
                <a:cubicBezTo>
                  <a:pt x="1548" y="2747"/>
                  <a:pt x="1914" y="2308"/>
                  <a:pt x="2491" y="1946"/>
                </a:cubicBezTo>
                <a:close/>
                <a:moveTo>
                  <a:pt x="851" y="3477"/>
                </a:moveTo>
                <a:cubicBezTo>
                  <a:pt x="673" y="3477"/>
                  <a:pt x="529" y="3333"/>
                  <a:pt x="529" y="3155"/>
                </a:cubicBezTo>
                <a:cubicBezTo>
                  <a:pt x="529" y="2976"/>
                  <a:pt x="673" y="2832"/>
                  <a:pt x="851" y="2832"/>
                </a:cubicBezTo>
                <a:cubicBezTo>
                  <a:pt x="1029" y="2832"/>
                  <a:pt x="1174" y="2976"/>
                  <a:pt x="1174" y="3155"/>
                </a:cubicBezTo>
                <a:cubicBezTo>
                  <a:pt x="1174" y="3333"/>
                  <a:pt x="1029" y="3477"/>
                  <a:pt x="851" y="3477"/>
                </a:cubicBezTo>
                <a:close/>
                <a:moveTo>
                  <a:pt x="910" y="1185"/>
                </a:moveTo>
                <a:cubicBezTo>
                  <a:pt x="1484" y="1774"/>
                  <a:pt x="1484" y="1774"/>
                  <a:pt x="1484" y="1774"/>
                </a:cubicBezTo>
                <a:cubicBezTo>
                  <a:pt x="1760" y="1498"/>
                  <a:pt x="1760" y="1498"/>
                  <a:pt x="1760" y="1498"/>
                </a:cubicBezTo>
                <a:cubicBezTo>
                  <a:pt x="1185" y="909"/>
                  <a:pt x="1185" y="909"/>
                  <a:pt x="1185" y="909"/>
                </a:cubicBezTo>
                <a:cubicBezTo>
                  <a:pt x="1323" y="771"/>
                  <a:pt x="1323" y="771"/>
                  <a:pt x="1323" y="771"/>
                </a:cubicBezTo>
                <a:cubicBezTo>
                  <a:pt x="552" y="0"/>
                  <a:pt x="552" y="0"/>
                  <a:pt x="552" y="0"/>
                </a:cubicBezTo>
                <a:cubicBezTo>
                  <a:pt x="0" y="551"/>
                  <a:pt x="0" y="551"/>
                  <a:pt x="0" y="551"/>
                </a:cubicBezTo>
                <a:cubicBezTo>
                  <a:pt x="772" y="1322"/>
                  <a:pt x="772" y="1322"/>
                  <a:pt x="772" y="1322"/>
                </a:cubicBezTo>
                <a:lnTo>
                  <a:pt x="910" y="1185"/>
                </a:lnTo>
                <a:close/>
                <a:moveTo>
                  <a:pt x="1900" y="2768"/>
                </a:moveTo>
                <a:cubicBezTo>
                  <a:pt x="1900" y="2768"/>
                  <a:pt x="1901" y="2768"/>
                  <a:pt x="1901" y="2768"/>
                </a:cubicBezTo>
                <a:cubicBezTo>
                  <a:pt x="1900" y="2767"/>
                  <a:pt x="1900" y="2768"/>
                  <a:pt x="1900" y="2768"/>
                </a:cubicBezTo>
                <a:close/>
                <a:moveTo>
                  <a:pt x="2698" y="2075"/>
                </a:moveTo>
                <a:cubicBezTo>
                  <a:pt x="2698" y="2075"/>
                  <a:pt x="2225" y="2203"/>
                  <a:pt x="1901" y="2768"/>
                </a:cubicBezTo>
                <a:cubicBezTo>
                  <a:pt x="1926" y="2776"/>
                  <a:pt x="2770" y="3658"/>
                  <a:pt x="2770" y="3658"/>
                </a:cubicBezTo>
                <a:cubicBezTo>
                  <a:pt x="2923" y="3810"/>
                  <a:pt x="3169" y="3810"/>
                  <a:pt x="3321" y="3658"/>
                </a:cubicBezTo>
                <a:cubicBezTo>
                  <a:pt x="3542" y="3438"/>
                  <a:pt x="3542" y="3438"/>
                  <a:pt x="3542" y="3438"/>
                </a:cubicBezTo>
                <a:cubicBezTo>
                  <a:pt x="3694" y="3285"/>
                  <a:pt x="3694" y="3039"/>
                  <a:pt x="3542" y="2887"/>
                </a:cubicBezTo>
                <a:lnTo>
                  <a:pt x="2698" y="2075"/>
                </a:lnTo>
                <a:close/>
                <a:moveTo>
                  <a:pt x="3078" y="3506"/>
                </a:moveTo>
                <a:cubicBezTo>
                  <a:pt x="3040" y="3544"/>
                  <a:pt x="2978" y="3544"/>
                  <a:pt x="2940" y="3506"/>
                </a:cubicBezTo>
                <a:cubicBezTo>
                  <a:pt x="2231" y="2798"/>
                  <a:pt x="2231" y="2798"/>
                  <a:pt x="2231" y="2798"/>
                </a:cubicBezTo>
                <a:cubicBezTo>
                  <a:pt x="2193" y="2760"/>
                  <a:pt x="2193" y="2698"/>
                  <a:pt x="2231" y="2659"/>
                </a:cubicBezTo>
                <a:cubicBezTo>
                  <a:pt x="2270" y="2621"/>
                  <a:pt x="2332" y="2621"/>
                  <a:pt x="2370" y="2659"/>
                </a:cubicBezTo>
                <a:cubicBezTo>
                  <a:pt x="3078" y="3368"/>
                  <a:pt x="3078" y="3368"/>
                  <a:pt x="3078" y="3368"/>
                </a:cubicBezTo>
                <a:cubicBezTo>
                  <a:pt x="3116" y="3406"/>
                  <a:pt x="3116" y="3468"/>
                  <a:pt x="3078" y="3506"/>
                </a:cubicBezTo>
                <a:close/>
                <a:moveTo>
                  <a:pt x="3390" y="3194"/>
                </a:moveTo>
                <a:cubicBezTo>
                  <a:pt x="3352" y="3233"/>
                  <a:pt x="3290" y="3233"/>
                  <a:pt x="3251" y="3194"/>
                </a:cubicBezTo>
                <a:cubicBezTo>
                  <a:pt x="2543" y="2486"/>
                  <a:pt x="2543" y="2486"/>
                  <a:pt x="2543" y="2486"/>
                </a:cubicBezTo>
                <a:cubicBezTo>
                  <a:pt x="2505" y="2448"/>
                  <a:pt x="2505" y="2386"/>
                  <a:pt x="2543" y="2348"/>
                </a:cubicBezTo>
                <a:cubicBezTo>
                  <a:pt x="2581" y="2309"/>
                  <a:pt x="2643" y="2309"/>
                  <a:pt x="2682" y="2348"/>
                </a:cubicBezTo>
                <a:cubicBezTo>
                  <a:pt x="3390" y="3056"/>
                  <a:pt x="3390" y="3056"/>
                  <a:pt x="3390" y="3056"/>
                </a:cubicBezTo>
                <a:cubicBezTo>
                  <a:pt x="3428" y="3094"/>
                  <a:pt x="3428" y="3156"/>
                  <a:pt x="3390" y="319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3" name="日历">
            <a:extLst>
              <a:ext uri="{FF2B5EF4-FFF2-40B4-BE49-F238E27FC236}">
                <a16:creationId xmlns:a16="http://schemas.microsoft.com/office/drawing/2014/main" xmlns="" id="{51EF520B-343D-474D-B3FA-8B0A0415E441}"/>
              </a:ext>
            </a:extLst>
          </p:cNvPr>
          <p:cNvSpPr/>
          <p:nvPr/>
        </p:nvSpPr>
        <p:spPr bwMode="auto">
          <a:xfrm>
            <a:off x="5751830" y="5037455"/>
            <a:ext cx="688975" cy="688975"/>
          </a:xfrm>
          <a:custGeom>
            <a:avLst/>
            <a:gdLst>
              <a:gd name="T0" fmla="*/ 179947 w 3280"/>
              <a:gd name="T1" fmla="*/ 1800397 h 3280"/>
              <a:gd name="T2" fmla="*/ 0 w 3280"/>
              <a:gd name="T3" fmla="*/ 792065 h 3280"/>
              <a:gd name="T4" fmla="*/ 108078 w 3280"/>
              <a:gd name="T5" fmla="*/ 1512224 h 3280"/>
              <a:gd name="T6" fmla="*/ 1475783 w 3280"/>
              <a:gd name="T7" fmla="*/ 1692263 h 3280"/>
              <a:gd name="T8" fmla="*/ 1688647 w 3280"/>
              <a:gd name="T9" fmla="*/ 792065 h 3280"/>
              <a:gd name="T10" fmla="*/ 1799468 w 3280"/>
              <a:gd name="T11" fmla="*/ 1620357 h 3280"/>
              <a:gd name="T12" fmla="*/ 1395685 w 3280"/>
              <a:gd name="T13" fmla="*/ 1228442 h 3280"/>
              <a:gd name="T14" fmla="*/ 1385261 w 3280"/>
              <a:gd name="T15" fmla="*/ 1390916 h 3280"/>
              <a:gd name="T16" fmla="*/ 1182821 w 3280"/>
              <a:gd name="T17" fmla="*/ 1485876 h 3280"/>
              <a:gd name="T18" fmla="*/ 986964 w 3280"/>
              <a:gd name="T19" fmla="*/ 1414519 h 3280"/>
              <a:gd name="T20" fmla="*/ 1100528 w 3280"/>
              <a:gd name="T21" fmla="*/ 1305288 h 3280"/>
              <a:gd name="T22" fmla="*/ 1178981 w 3280"/>
              <a:gd name="T23" fmla="*/ 1389819 h 3280"/>
              <a:gd name="T24" fmla="*/ 1252496 w 3280"/>
              <a:gd name="T25" fmla="*/ 1304739 h 3280"/>
              <a:gd name="T26" fmla="*/ 1177335 w 3280"/>
              <a:gd name="T27" fmla="*/ 1221855 h 3280"/>
              <a:gd name="T28" fmla="*/ 1134543 w 3280"/>
              <a:gd name="T29" fmla="*/ 1118661 h 3280"/>
              <a:gd name="T30" fmla="*/ 1206412 w 3280"/>
              <a:gd name="T31" fmla="*/ 1101096 h 3280"/>
              <a:gd name="T32" fmla="*/ 1211349 w 3280"/>
              <a:gd name="T33" fmla="*/ 1012723 h 3280"/>
              <a:gd name="T34" fmla="*/ 1124119 w 3280"/>
              <a:gd name="T35" fmla="*/ 1013821 h 3280"/>
              <a:gd name="T36" fmla="*/ 951304 w 3280"/>
              <a:gd name="T37" fmla="*/ 1046206 h 3280"/>
              <a:gd name="T38" fmla="*/ 1171849 w 3280"/>
              <a:gd name="T39" fmla="*/ 899101 h 3280"/>
              <a:gd name="T40" fmla="*/ 1381969 w 3280"/>
              <a:gd name="T41" fmla="*/ 1044560 h 3280"/>
              <a:gd name="T42" fmla="*/ 1301323 w 3280"/>
              <a:gd name="T43" fmla="*/ 1163671 h 3280"/>
              <a:gd name="T44" fmla="*/ 1395685 w 3280"/>
              <a:gd name="T45" fmla="*/ 1228442 h 3280"/>
              <a:gd name="T46" fmla="*/ 387873 w 3280"/>
              <a:gd name="T47" fmla="*/ 1475996 h 3280"/>
              <a:gd name="T48" fmla="*/ 591959 w 3280"/>
              <a:gd name="T49" fmla="*/ 1198801 h 3280"/>
              <a:gd name="T50" fmla="*/ 699488 w 3280"/>
              <a:gd name="T51" fmla="*/ 1069809 h 3280"/>
              <a:gd name="T52" fmla="*/ 632557 w 3280"/>
              <a:gd name="T53" fmla="*/ 1007234 h 3280"/>
              <a:gd name="T54" fmla="*/ 557396 w 3280"/>
              <a:gd name="T55" fmla="*/ 1078591 h 3280"/>
              <a:gd name="T56" fmla="*/ 433957 w 3280"/>
              <a:gd name="T57" fmla="*/ 976496 h 3280"/>
              <a:gd name="T58" fmla="*/ 628168 w 3280"/>
              <a:gd name="T59" fmla="*/ 899101 h 3280"/>
              <a:gd name="T60" fmla="*/ 830059 w 3280"/>
              <a:gd name="T61" fmla="*/ 976496 h 3280"/>
              <a:gd name="T62" fmla="*/ 826219 w 3280"/>
              <a:gd name="T63" fmla="*/ 1163671 h 3280"/>
              <a:gd name="T64" fmla="*/ 652307 w 3280"/>
              <a:gd name="T65" fmla="*/ 1312972 h 3280"/>
              <a:gd name="T66" fmla="*/ 860782 w 3280"/>
              <a:gd name="T67" fmla="*/ 1347553 h 3280"/>
              <a:gd name="T68" fmla="*/ 0 w 3280"/>
              <a:gd name="T69" fmla="*/ 323852 h 3280"/>
              <a:gd name="T70" fmla="*/ 252364 w 3280"/>
              <a:gd name="T71" fmla="*/ 143812 h 3280"/>
              <a:gd name="T72" fmla="*/ 396102 w 3280"/>
              <a:gd name="T73" fmla="*/ 647704 h 3280"/>
              <a:gd name="T74" fmla="*/ 539840 w 3280"/>
              <a:gd name="T75" fmla="*/ 143812 h 3280"/>
              <a:gd name="T76" fmla="*/ 1259628 w 3280"/>
              <a:gd name="T77" fmla="*/ 503892 h 3280"/>
              <a:gd name="T78" fmla="*/ 1547652 w 3280"/>
              <a:gd name="T79" fmla="*/ 503892 h 3280"/>
              <a:gd name="T80" fmla="*/ 1619521 w 3280"/>
              <a:gd name="T81" fmla="*/ 143812 h 3280"/>
              <a:gd name="T82" fmla="*/ 1799468 w 3280"/>
              <a:gd name="T83" fmla="*/ 720189 h 3280"/>
              <a:gd name="T84" fmla="*/ 0 w 3280"/>
              <a:gd name="T85" fmla="*/ 323852 h 3280"/>
              <a:gd name="T86" fmla="*/ 1295836 w 3280"/>
              <a:gd name="T87" fmla="*/ 467664 h 3280"/>
              <a:gd name="T88" fmla="*/ 1403914 w 3280"/>
              <a:gd name="T89" fmla="*/ 0 h 3280"/>
              <a:gd name="T90" fmla="*/ 1511443 w 3280"/>
              <a:gd name="T91" fmla="*/ 467664 h 3280"/>
              <a:gd name="T92" fmla="*/ 396102 w 3280"/>
              <a:gd name="T93" fmla="*/ 575798 h 3280"/>
              <a:gd name="T94" fmla="*/ 288025 w 3280"/>
              <a:gd name="T95" fmla="*/ 108134 h 3280"/>
              <a:gd name="T96" fmla="*/ 504180 w 3280"/>
              <a:gd name="T97" fmla="*/ 108134 h 3280"/>
              <a:gd name="T98" fmla="*/ 396102 w 3280"/>
              <a:gd name="T99" fmla="*/ 575798 h 328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280" h="3280">
                <a:moveTo>
                  <a:pt x="2952" y="3280"/>
                </a:moveTo>
                <a:cubicBezTo>
                  <a:pt x="328" y="3280"/>
                  <a:pt x="328" y="3280"/>
                  <a:pt x="328" y="3280"/>
                </a:cubicBezTo>
                <a:cubicBezTo>
                  <a:pt x="147" y="3280"/>
                  <a:pt x="0" y="3133"/>
                  <a:pt x="0" y="2952"/>
                </a:cubicBezTo>
                <a:cubicBezTo>
                  <a:pt x="0" y="1443"/>
                  <a:pt x="0" y="1443"/>
                  <a:pt x="0" y="1443"/>
                </a:cubicBezTo>
                <a:cubicBezTo>
                  <a:pt x="203" y="1443"/>
                  <a:pt x="203" y="1443"/>
                  <a:pt x="203" y="1443"/>
                </a:cubicBezTo>
                <a:cubicBezTo>
                  <a:pt x="202" y="2013"/>
                  <a:pt x="197" y="2755"/>
                  <a:pt x="197" y="2755"/>
                </a:cubicBezTo>
                <a:cubicBezTo>
                  <a:pt x="197" y="2936"/>
                  <a:pt x="410" y="3083"/>
                  <a:pt x="591" y="3083"/>
                </a:cubicBezTo>
                <a:cubicBezTo>
                  <a:pt x="2690" y="3083"/>
                  <a:pt x="2690" y="3083"/>
                  <a:pt x="2690" y="3083"/>
                </a:cubicBezTo>
                <a:cubicBezTo>
                  <a:pt x="2871" y="3083"/>
                  <a:pt x="3083" y="2936"/>
                  <a:pt x="3083" y="2755"/>
                </a:cubicBezTo>
                <a:cubicBezTo>
                  <a:pt x="3083" y="2755"/>
                  <a:pt x="3079" y="1996"/>
                  <a:pt x="3078" y="1443"/>
                </a:cubicBezTo>
                <a:cubicBezTo>
                  <a:pt x="3280" y="1443"/>
                  <a:pt x="3280" y="1443"/>
                  <a:pt x="3280" y="1443"/>
                </a:cubicBezTo>
                <a:cubicBezTo>
                  <a:pt x="3280" y="2952"/>
                  <a:pt x="3280" y="2952"/>
                  <a:pt x="3280" y="2952"/>
                </a:cubicBezTo>
                <a:cubicBezTo>
                  <a:pt x="3280" y="3133"/>
                  <a:pt x="3133" y="3280"/>
                  <a:pt x="2952" y="3280"/>
                </a:cubicBezTo>
                <a:close/>
                <a:moveTo>
                  <a:pt x="2544" y="2238"/>
                </a:moveTo>
                <a:cubicBezTo>
                  <a:pt x="2562" y="2272"/>
                  <a:pt x="2572" y="2313"/>
                  <a:pt x="2572" y="2361"/>
                </a:cubicBezTo>
                <a:cubicBezTo>
                  <a:pt x="2572" y="2422"/>
                  <a:pt x="2556" y="2479"/>
                  <a:pt x="2525" y="2534"/>
                </a:cubicBezTo>
                <a:cubicBezTo>
                  <a:pt x="2493" y="2590"/>
                  <a:pt x="2448" y="2632"/>
                  <a:pt x="2389" y="2662"/>
                </a:cubicBezTo>
                <a:cubicBezTo>
                  <a:pt x="2330" y="2692"/>
                  <a:pt x="2252" y="2707"/>
                  <a:pt x="2156" y="2707"/>
                </a:cubicBezTo>
                <a:cubicBezTo>
                  <a:pt x="2062" y="2707"/>
                  <a:pt x="1987" y="2696"/>
                  <a:pt x="1933" y="2674"/>
                </a:cubicBezTo>
                <a:cubicBezTo>
                  <a:pt x="1879" y="2651"/>
                  <a:pt x="1834" y="2619"/>
                  <a:pt x="1799" y="2577"/>
                </a:cubicBezTo>
                <a:cubicBezTo>
                  <a:pt x="1764" y="2534"/>
                  <a:pt x="1738" y="2481"/>
                  <a:pt x="1719" y="2416"/>
                </a:cubicBezTo>
                <a:cubicBezTo>
                  <a:pt x="2006" y="2378"/>
                  <a:pt x="2006" y="2378"/>
                  <a:pt x="2006" y="2378"/>
                </a:cubicBezTo>
                <a:cubicBezTo>
                  <a:pt x="2018" y="2436"/>
                  <a:pt x="2034" y="2476"/>
                  <a:pt x="2058" y="2498"/>
                </a:cubicBezTo>
                <a:cubicBezTo>
                  <a:pt x="2082" y="2521"/>
                  <a:pt x="2112" y="2532"/>
                  <a:pt x="2149" y="2532"/>
                </a:cubicBezTo>
                <a:cubicBezTo>
                  <a:pt x="2187" y="2532"/>
                  <a:pt x="2219" y="2518"/>
                  <a:pt x="2245" y="2490"/>
                </a:cubicBezTo>
                <a:cubicBezTo>
                  <a:pt x="2270" y="2461"/>
                  <a:pt x="2283" y="2424"/>
                  <a:pt x="2283" y="2377"/>
                </a:cubicBezTo>
                <a:cubicBezTo>
                  <a:pt x="2283" y="2329"/>
                  <a:pt x="2271" y="2292"/>
                  <a:pt x="2246" y="2265"/>
                </a:cubicBezTo>
                <a:cubicBezTo>
                  <a:pt x="2221" y="2239"/>
                  <a:pt x="2188" y="2226"/>
                  <a:pt x="2146" y="2226"/>
                </a:cubicBezTo>
                <a:cubicBezTo>
                  <a:pt x="2123" y="2226"/>
                  <a:pt x="2092" y="2232"/>
                  <a:pt x="2053" y="2243"/>
                </a:cubicBezTo>
                <a:cubicBezTo>
                  <a:pt x="2068" y="2038"/>
                  <a:pt x="2068" y="2038"/>
                  <a:pt x="2068" y="2038"/>
                </a:cubicBezTo>
                <a:cubicBezTo>
                  <a:pt x="2084" y="2040"/>
                  <a:pt x="2096" y="2042"/>
                  <a:pt x="2105" y="2042"/>
                </a:cubicBezTo>
                <a:cubicBezTo>
                  <a:pt x="2142" y="2042"/>
                  <a:pt x="2174" y="2030"/>
                  <a:pt x="2199" y="2006"/>
                </a:cubicBezTo>
                <a:cubicBezTo>
                  <a:pt x="2224" y="1982"/>
                  <a:pt x="2237" y="1953"/>
                  <a:pt x="2237" y="1920"/>
                </a:cubicBezTo>
                <a:cubicBezTo>
                  <a:pt x="2237" y="1889"/>
                  <a:pt x="2227" y="1864"/>
                  <a:pt x="2208" y="1845"/>
                </a:cubicBezTo>
                <a:cubicBezTo>
                  <a:pt x="2190" y="1826"/>
                  <a:pt x="2164" y="1817"/>
                  <a:pt x="2131" y="1817"/>
                </a:cubicBezTo>
                <a:cubicBezTo>
                  <a:pt x="2097" y="1817"/>
                  <a:pt x="2070" y="1827"/>
                  <a:pt x="2049" y="1847"/>
                </a:cubicBezTo>
                <a:cubicBezTo>
                  <a:pt x="2027" y="1868"/>
                  <a:pt x="2013" y="1904"/>
                  <a:pt x="2006" y="1955"/>
                </a:cubicBezTo>
                <a:cubicBezTo>
                  <a:pt x="1734" y="1906"/>
                  <a:pt x="1734" y="1906"/>
                  <a:pt x="1734" y="1906"/>
                </a:cubicBezTo>
                <a:cubicBezTo>
                  <a:pt x="1757" y="1820"/>
                  <a:pt x="1800" y="1753"/>
                  <a:pt x="1864" y="1708"/>
                </a:cubicBezTo>
                <a:cubicBezTo>
                  <a:pt x="1928" y="1662"/>
                  <a:pt x="2019" y="1638"/>
                  <a:pt x="2136" y="1638"/>
                </a:cubicBezTo>
                <a:cubicBezTo>
                  <a:pt x="2271" y="1638"/>
                  <a:pt x="2369" y="1664"/>
                  <a:pt x="2429" y="1714"/>
                </a:cubicBezTo>
                <a:cubicBezTo>
                  <a:pt x="2489" y="1764"/>
                  <a:pt x="2519" y="1827"/>
                  <a:pt x="2519" y="1903"/>
                </a:cubicBezTo>
                <a:cubicBezTo>
                  <a:pt x="2519" y="1948"/>
                  <a:pt x="2507" y="1989"/>
                  <a:pt x="2483" y="2025"/>
                </a:cubicBezTo>
                <a:cubicBezTo>
                  <a:pt x="2458" y="2061"/>
                  <a:pt x="2421" y="2092"/>
                  <a:pt x="2372" y="2120"/>
                </a:cubicBezTo>
                <a:cubicBezTo>
                  <a:pt x="2412" y="2130"/>
                  <a:pt x="2442" y="2141"/>
                  <a:pt x="2464" y="2154"/>
                </a:cubicBezTo>
                <a:cubicBezTo>
                  <a:pt x="2498" y="2175"/>
                  <a:pt x="2524" y="2203"/>
                  <a:pt x="2544" y="2238"/>
                </a:cubicBezTo>
                <a:close/>
                <a:moveTo>
                  <a:pt x="1569" y="2689"/>
                </a:moveTo>
                <a:cubicBezTo>
                  <a:pt x="707" y="2689"/>
                  <a:pt x="707" y="2689"/>
                  <a:pt x="707" y="2689"/>
                </a:cubicBezTo>
                <a:cubicBezTo>
                  <a:pt x="717" y="2604"/>
                  <a:pt x="747" y="2524"/>
                  <a:pt x="797" y="2449"/>
                </a:cubicBezTo>
                <a:cubicBezTo>
                  <a:pt x="847" y="2374"/>
                  <a:pt x="941" y="2286"/>
                  <a:pt x="1079" y="2184"/>
                </a:cubicBezTo>
                <a:cubicBezTo>
                  <a:pt x="1163" y="2121"/>
                  <a:pt x="1217" y="2074"/>
                  <a:pt x="1240" y="2042"/>
                </a:cubicBezTo>
                <a:cubicBezTo>
                  <a:pt x="1264" y="2009"/>
                  <a:pt x="1275" y="1978"/>
                  <a:pt x="1275" y="1949"/>
                </a:cubicBezTo>
                <a:cubicBezTo>
                  <a:pt x="1275" y="1918"/>
                  <a:pt x="1264" y="1891"/>
                  <a:pt x="1241" y="1869"/>
                </a:cubicBezTo>
                <a:cubicBezTo>
                  <a:pt x="1217" y="1846"/>
                  <a:pt x="1188" y="1835"/>
                  <a:pt x="1153" y="1835"/>
                </a:cubicBezTo>
                <a:cubicBezTo>
                  <a:pt x="1116" y="1835"/>
                  <a:pt x="1086" y="1847"/>
                  <a:pt x="1063" y="1869"/>
                </a:cubicBezTo>
                <a:cubicBezTo>
                  <a:pt x="1040" y="1893"/>
                  <a:pt x="1024" y="1907"/>
                  <a:pt x="1016" y="1965"/>
                </a:cubicBezTo>
                <a:cubicBezTo>
                  <a:pt x="729" y="1968"/>
                  <a:pt x="729" y="1968"/>
                  <a:pt x="729" y="1968"/>
                </a:cubicBezTo>
                <a:cubicBezTo>
                  <a:pt x="740" y="1887"/>
                  <a:pt x="761" y="1824"/>
                  <a:pt x="791" y="1779"/>
                </a:cubicBezTo>
                <a:cubicBezTo>
                  <a:pt x="821" y="1734"/>
                  <a:pt x="863" y="1699"/>
                  <a:pt x="918" y="1675"/>
                </a:cubicBezTo>
                <a:cubicBezTo>
                  <a:pt x="972" y="1651"/>
                  <a:pt x="1048" y="1638"/>
                  <a:pt x="1145" y="1638"/>
                </a:cubicBezTo>
                <a:cubicBezTo>
                  <a:pt x="1246" y="1638"/>
                  <a:pt x="1325" y="1650"/>
                  <a:pt x="1381" y="1673"/>
                </a:cubicBezTo>
                <a:cubicBezTo>
                  <a:pt x="1437" y="1696"/>
                  <a:pt x="1481" y="1731"/>
                  <a:pt x="1513" y="1779"/>
                </a:cubicBezTo>
                <a:cubicBezTo>
                  <a:pt x="1545" y="1827"/>
                  <a:pt x="1561" y="1880"/>
                  <a:pt x="1561" y="1939"/>
                </a:cubicBezTo>
                <a:cubicBezTo>
                  <a:pt x="1561" y="2002"/>
                  <a:pt x="1543" y="2062"/>
                  <a:pt x="1506" y="2120"/>
                </a:cubicBezTo>
                <a:cubicBezTo>
                  <a:pt x="1469" y="2177"/>
                  <a:pt x="1402" y="2240"/>
                  <a:pt x="1305" y="2309"/>
                </a:cubicBezTo>
                <a:cubicBezTo>
                  <a:pt x="1247" y="2348"/>
                  <a:pt x="1209" y="2376"/>
                  <a:pt x="1189" y="2392"/>
                </a:cubicBezTo>
                <a:cubicBezTo>
                  <a:pt x="1170" y="2408"/>
                  <a:pt x="1147" y="2429"/>
                  <a:pt x="1120" y="2455"/>
                </a:cubicBezTo>
                <a:cubicBezTo>
                  <a:pt x="1569" y="2455"/>
                  <a:pt x="1569" y="2455"/>
                  <a:pt x="1569" y="2455"/>
                </a:cubicBezTo>
                <a:lnTo>
                  <a:pt x="1569" y="2689"/>
                </a:lnTo>
                <a:close/>
                <a:moveTo>
                  <a:pt x="0" y="590"/>
                </a:moveTo>
                <a:cubicBezTo>
                  <a:pt x="0" y="409"/>
                  <a:pt x="147" y="262"/>
                  <a:pt x="328" y="262"/>
                </a:cubicBezTo>
                <a:cubicBezTo>
                  <a:pt x="460" y="262"/>
                  <a:pt x="460" y="262"/>
                  <a:pt x="460" y="262"/>
                </a:cubicBezTo>
                <a:cubicBezTo>
                  <a:pt x="460" y="918"/>
                  <a:pt x="460" y="918"/>
                  <a:pt x="460" y="918"/>
                </a:cubicBezTo>
                <a:cubicBezTo>
                  <a:pt x="460" y="1063"/>
                  <a:pt x="577" y="1180"/>
                  <a:pt x="722" y="1180"/>
                </a:cubicBezTo>
                <a:cubicBezTo>
                  <a:pt x="867" y="1180"/>
                  <a:pt x="984" y="1063"/>
                  <a:pt x="984" y="918"/>
                </a:cubicBezTo>
                <a:cubicBezTo>
                  <a:pt x="984" y="262"/>
                  <a:pt x="984" y="262"/>
                  <a:pt x="984" y="262"/>
                </a:cubicBezTo>
                <a:cubicBezTo>
                  <a:pt x="2296" y="262"/>
                  <a:pt x="2296" y="262"/>
                  <a:pt x="2296" y="262"/>
                </a:cubicBezTo>
                <a:cubicBezTo>
                  <a:pt x="2296" y="918"/>
                  <a:pt x="2296" y="918"/>
                  <a:pt x="2296" y="918"/>
                </a:cubicBezTo>
                <a:cubicBezTo>
                  <a:pt x="2296" y="1063"/>
                  <a:pt x="2414" y="1180"/>
                  <a:pt x="2559" y="1180"/>
                </a:cubicBezTo>
                <a:cubicBezTo>
                  <a:pt x="2703" y="1180"/>
                  <a:pt x="2821" y="1063"/>
                  <a:pt x="2821" y="918"/>
                </a:cubicBezTo>
                <a:cubicBezTo>
                  <a:pt x="2821" y="262"/>
                  <a:pt x="2821" y="262"/>
                  <a:pt x="2821" y="262"/>
                </a:cubicBezTo>
                <a:cubicBezTo>
                  <a:pt x="2952" y="262"/>
                  <a:pt x="2952" y="262"/>
                  <a:pt x="2952" y="262"/>
                </a:cubicBezTo>
                <a:cubicBezTo>
                  <a:pt x="3133" y="262"/>
                  <a:pt x="3280" y="409"/>
                  <a:pt x="3280" y="590"/>
                </a:cubicBezTo>
                <a:cubicBezTo>
                  <a:pt x="3280" y="1312"/>
                  <a:pt x="3280" y="1312"/>
                  <a:pt x="3280" y="1312"/>
                </a:cubicBezTo>
                <a:cubicBezTo>
                  <a:pt x="1876" y="1312"/>
                  <a:pt x="1575" y="1312"/>
                  <a:pt x="0" y="1312"/>
                </a:cubicBezTo>
                <a:lnTo>
                  <a:pt x="0" y="590"/>
                </a:lnTo>
                <a:close/>
                <a:moveTo>
                  <a:pt x="2559" y="1049"/>
                </a:moveTo>
                <a:cubicBezTo>
                  <a:pt x="2450" y="1049"/>
                  <a:pt x="2362" y="961"/>
                  <a:pt x="2362" y="852"/>
                </a:cubicBezTo>
                <a:cubicBezTo>
                  <a:pt x="2362" y="197"/>
                  <a:pt x="2362" y="197"/>
                  <a:pt x="2362" y="197"/>
                </a:cubicBezTo>
                <a:cubicBezTo>
                  <a:pt x="2362" y="88"/>
                  <a:pt x="2450" y="0"/>
                  <a:pt x="2559" y="0"/>
                </a:cubicBezTo>
                <a:cubicBezTo>
                  <a:pt x="2667" y="0"/>
                  <a:pt x="2755" y="88"/>
                  <a:pt x="2755" y="197"/>
                </a:cubicBezTo>
                <a:cubicBezTo>
                  <a:pt x="2755" y="852"/>
                  <a:pt x="2755" y="852"/>
                  <a:pt x="2755" y="852"/>
                </a:cubicBezTo>
                <a:cubicBezTo>
                  <a:pt x="2755" y="961"/>
                  <a:pt x="2667" y="1049"/>
                  <a:pt x="2559" y="1049"/>
                </a:cubicBezTo>
                <a:close/>
                <a:moveTo>
                  <a:pt x="722" y="1049"/>
                </a:moveTo>
                <a:cubicBezTo>
                  <a:pt x="613" y="1049"/>
                  <a:pt x="525" y="961"/>
                  <a:pt x="525" y="852"/>
                </a:cubicBezTo>
                <a:cubicBezTo>
                  <a:pt x="525" y="197"/>
                  <a:pt x="525" y="197"/>
                  <a:pt x="525" y="197"/>
                </a:cubicBezTo>
                <a:cubicBezTo>
                  <a:pt x="525" y="88"/>
                  <a:pt x="613" y="0"/>
                  <a:pt x="722" y="0"/>
                </a:cubicBezTo>
                <a:cubicBezTo>
                  <a:pt x="831" y="0"/>
                  <a:pt x="919" y="88"/>
                  <a:pt x="919" y="197"/>
                </a:cubicBezTo>
                <a:cubicBezTo>
                  <a:pt x="919" y="852"/>
                  <a:pt x="919" y="852"/>
                  <a:pt x="919" y="852"/>
                </a:cubicBezTo>
                <a:cubicBezTo>
                  <a:pt x="919" y="961"/>
                  <a:pt x="831" y="1049"/>
                  <a:pt x="722" y="10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>
            <a:extLst>
              <a:ext uri="{FF2B5EF4-FFF2-40B4-BE49-F238E27FC236}">
                <a16:creationId xmlns:a16="http://schemas.microsoft.com/office/drawing/2014/main" xmlns="" id="{B9C9EFE1-C676-40A3-BD4B-88A697A5E96C}"/>
              </a:ext>
            </a:extLst>
          </p:cNvPr>
          <p:cNvGrpSpPr/>
          <p:nvPr/>
        </p:nvGrpSpPr>
        <p:grpSpPr>
          <a:xfrm>
            <a:off x="0" y="6269424"/>
            <a:ext cx="12201420" cy="408341"/>
            <a:chOff x="0" y="6269424"/>
            <a:chExt cx="12201420" cy="408341"/>
          </a:xfrm>
        </p:grpSpPr>
        <p:grpSp>
          <p:nvGrpSpPr>
            <p:cNvPr id="119" name="组合 118">
              <a:extLst>
                <a:ext uri="{FF2B5EF4-FFF2-40B4-BE49-F238E27FC236}">
                  <a16:creationId xmlns:a16="http://schemas.microsoft.com/office/drawing/2014/main" xmlns="" id="{C92FD55D-4805-4788-B44E-A0E9CFA0FC08}"/>
                </a:ext>
              </a:extLst>
            </p:cNvPr>
            <p:cNvGrpSpPr/>
            <p:nvPr/>
          </p:nvGrpSpPr>
          <p:grpSpPr>
            <a:xfrm>
              <a:off x="139306" y="6269424"/>
              <a:ext cx="11938394" cy="408341"/>
              <a:chOff x="139306" y="6273806"/>
              <a:chExt cx="11938394" cy="408341"/>
            </a:xfrm>
          </p:grpSpPr>
          <p:sp>
            <p:nvSpPr>
              <p:cNvPr id="114" name="平行四边形 113">
                <a:extLst>
                  <a:ext uri="{FF2B5EF4-FFF2-40B4-BE49-F238E27FC236}">
                    <a16:creationId xmlns:a16="http://schemas.microsoft.com/office/drawing/2014/main" xmlns="" id="{DC51A3AF-17C3-4A18-A39C-8C89A8816884}"/>
                  </a:ext>
                </a:extLst>
              </p:cNvPr>
              <p:cNvSpPr/>
              <p:nvPr/>
            </p:nvSpPr>
            <p:spPr>
              <a:xfrm>
                <a:off x="139306" y="6273806"/>
                <a:ext cx="4132136" cy="408341"/>
              </a:xfrm>
              <a:prstGeom prst="parallelogram">
                <a:avLst>
                  <a:gd name="adj" fmla="val 982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平行四边形 114">
                <a:extLst>
                  <a:ext uri="{FF2B5EF4-FFF2-40B4-BE49-F238E27FC236}">
                    <a16:creationId xmlns:a16="http://schemas.microsoft.com/office/drawing/2014/main" xmlns="" id="{EFEB47FF-DE62-40B9-9CDE-000910AD3033}"/>
                  </a:ext>
                </a:extLst>
              </p:cNvPr>
              <p:cNvSpPr/>
              <p:nvPr/>
            </p:nvSpPr>
            <p:spPr>
              <a:xfrm>
                <a:off x="4042435" y="6273806"/>
                <a:ext cx="4132136" cy="408341"/>
              </a:xfrm>
              <a:prstGeom prst="parallelogram">
                <a:avLst>
                  <a:gd name="adj" fmla="val 982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平行四边形 115">
                <a:extLst>
                  <a:ext uri="{FF2B5EF4-FFF2-40B4-BE49-F238E27FC236}">
                    <a16:creationId xmlns:a16="http://schemas.microsoft.com/office/drawing/2014/main" xmlns="" id="{50D835DE-83E3-4FC7-A3C4-693E73CB133D}"/>
                  </a:ext>
                </a:extLst>
              </p:cNvPr>
              <p:cNvSpPr/>
              <p:nvPr/>
            </p:nvSpPr>
            <p:spPr>
              <a:xfrm>
                <a:off x="7945564" y="6273806"/>
                <a:ext cx="4132136" cy="408341"/>
              </a:xfrm>
              <a:prstGeom prst="parallelogram">
                <a:avLst>
                  <a:gd name="adj" fmla="val 982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0" name="直角三角形 119">
              <a:extLst>
                <a:ext uri="{FF2B5EF4-FFF2-40B4-BE49-F238E27FC236}">
                  <a16:creationId xmlns:a16="http://schemas.microsoft.com/office/drawing/2014/main" xmlns="" id="{CC592A64-2D87-43D6-992A-11FD88953144}"/>
                </a:ext>
              </a:extLst>
            </p:cNvPr>
            <p:cNvSpPr/>
            <p:nvPr/>
          </p:nvSpPr>
          <p:spPr>
            <a:xfrm flipV="1">
              <a:off x="0" y="6269424"/>
              <a:ext cx="368313" cy="408340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直角三角形 120">
              <a:extLst>
                <a:ext uri="{FF2B5EF4-FFF2-40B4-BE49-F238E27FC236}">
                  <a16:creationId xmlns:a16="http://schemas.microsoft.com/office/drawing/2014/main" xmlns="" id="{89C1C0C5-299B-45B1-BA6D-B6090AEF1367}"/>
                </a:ext>
              </a:extLst>
            </p:cNvPr>
            <p:cNvSpPr/>
            <p:nvPr/>
          </p:nvSpPr>
          <p:spPr>
            <a:xfrm flipH="1">
              <a:off x="11833107" y="6269424"/>
              <a:ext cx="368313" cy="408340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37A38D4-C45F-4B56-9E2F-C8302D237E8B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个人基本信息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A763B83-014A-4D5F-801C-917EEC4667B9}"/>
              </a:ext>
            </a:extLst>
          </p:cNvPr>
          <p:cNvSpPr/>
          <p:nvPr/>
        </p:nvSpPr>
        <p:spPr>
          <a:xfrm>
            <a:off x="7594600" y="1042885"/>
            <a:ext cx="4597400" cy="4885760"/>
          </a:xfrm>
          <a:prstGeom prst="rect">
            <a:avLst/>
          </a:prstGeom>
          <a:blipFill dpi="0" rotWithShape="1">
            <a:blip r:embed="rId2"/>
            <a:srcRect/>
            <a:stretch>
              <a:fillRect t="-11000" b="-4000"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DB0CD443-3C56-4C20-BF29-36EDE9229751}"/>
              </a:ext>
            </a:extLst>
          </p:cNvPr>
          <p:cNvGrpSpPr/>
          <p:nvPr/>
        </p:nvGrpSpPr>
        <p:grpSpPr>
          <a:xfrm>
            <a:off x="0" y="914400"/>
            <a:ext cx="12192000" cy="5118100"/>
            <a:chOff x="0" y="914400"/>
            <a:chExt cx="7355840" cy="5118100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60B10F5-88FC-4F5D-B8C0-6BACD667ADD5}"/>
                </a:ext>
              </a:extLst>
            </p:cNvPr>
            <p:cNvCxnSpPr/>
            <p:nvPr/>
          </p:nvCxnSpPr>
          <p:spPr>
            <a:xfrm>
              <a:off x="0" y="914400"/>
              <a:ext cx="7355840" cy="0"/>
            </a:xfrm>
            <a:prstGeom prst="line">
              <a:avLst/>
            </a:prstGeom>
            <a:ln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197CBBBA-45BA-4D18-A184-58842204FF65}"/>
                </a:ext>
              </a:extLst>
            </p:cNvPr>
            <p:cNvCxnSpPr/>
            <p:nvPr/>
          </p:nvCxnSpPr>
          <p:spPr>
            <a:xfrm>
              <a:off x="0" y="6032500"/>
              <a:ext cx="7355840" cy="0"/>
            </a:xfrm>
            <a:prstGeom prst="line">
              <a:avLst/>
            </a:prstGeom>
            <a:ln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5C0D149-7FC8-4898-BECE-27DC5C361487}"/>
              </a:ext>
            </a:extLst>
          </p:cNvPr>
          <p:cNvGrpSpPr/>
          <p:nvPr/>
        </p:nvGrpSpPr>
        <p:grpSpPr>
          <a:xfrm>
            <a:off x="0" y="1168704"/>
            <a:ext cx="7353300" cy="4622491"/>
            <a:chOff x="0" y="1168705"/>
            <a:chExt cx="5118100" cy="3463572"/>
          </a:xfrm>
          <a:solidFill>
            <a:srgbClr val="E5E5E5"/>
          </a:solidFill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9A0670E7-4BB9-4FD0-8284-FE74B6EB9E54}"/>
                </a:ext>
              </a:extLst>
            </p:cNvPr>
            <p:cNvSpPr/>
            <p:nvPr/>
          </p:nvSpPr>
          <p:spPr>
            <a:xfrm>
              <a:off x="0" y="116870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矩形 92">
              <a:extLst>
                <a:ext uri="{FF2B5EF4-FFF2-40B4-BE49-F238E27FC236}">
                  <a16:creationId xmlns:a16="http://schemas.microsoft.com/office/drawing/2014/main" xmlns="" id="{686D6781-A53D-49DA-8903-DD24DFFF94CF}"/>
                </a:ext>
              </a:extLst>
            </p:cNvPr>
            <p:cNvSpPr/>
            <p:nvPr/>
          </p:nvSpPr>
          <p:spPr>
            <a:xfrm>
              <a:off x="0" y="168241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xmlns="" id="{209A034B-7986-4F97-A220-8E5D33BEDEEF}"/>
                </a:ext>
              </a:extLst>
            </p:cNvPr>
            <p:cNvSpPr/>
            <p:nvPr/>
          </p:nvSpPr>
          <p:spPr>
            <a:xfrm>
              <a:off x="0" y="219612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xmlns="" id="{D49B3B19-8F78-4C3F-B35F-29748EB5A498}"/>
                </a:ext>
              </a:extLst>
            </p:cNvPr>
            <p:cNvSpPr/>
            <p:nvPr/>
          </p:nvSpPr>
          <p:spPr>
            <a:xfrm>
              <a:off x="0" y="270983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矩形 95">
              <a:extLst>
                <a:ext uri="{FF2B5EF4-FFF2-40B4-BE49-F238E27FC236}">
                  <a16:creationId xmlns:a16="http://schemas.microsoft.com/office/drawing/2014/main" xmlns="" id="{3701EE55-D1A6-4683-88A6-DA6D1550B969}"/>
                </a:ext>
              </a:extLst>
            </p:cNvPr>
            <p:cNvSpPr/>
            <p:nvPr/>
          </p:nvSpPr>
          <p:spPr>
            <a:xfrm>
              <a:off x="0" y="322354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矩形 96">
              <a:extLst>
                <a:ext uri="{FF2B5EF4-FFF2-40B4-BE49-F238E27FC236}">
                  <a16:creationId xmlns:a16="http://schemas.microsoft.com/office/drawing/2014/main" xmlns="" id="{69DB7C16-53F5-4AC5-A540-59891CAFE19E}"/>
                </a:ext>
              </a:extLst>
            </p:cNvPr>
            <p:cNvSpPr/>
            <p:nvPr/>
          </p:nvSpPr>
          <p:spPr>
            <a:xfrm>
              <a:off x="0" y="3737255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矩形 97">
              <a:extLst>
                <a:ext uri="{FF2B5EF4-FFF2-40B4-BE49-F238E27FC236}">
                  <a16:creationId xmlns:a16="http://schemas.microsoft.com/office/drawing/2014/main" xmlns="" id="{76055947-C68C-4410-8129-150354A58B2B}"/>
                </a:ext>
              </a:extLst>
            </p:cNvPr>
            <p:cNvSpPr/>
            <p:nvPr/>
          </p:nvSpPr>
          <p:spPr>
            <a:xfrm>
              <a:off x="0" y="4250964"/>
              <a:ext cx="5118100" cy="381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A8A9424B-3FB3-4B9C-AA9B-66F01ED7593B}"/>
              </a:ext>
            </a:extLst>
          </p:cNvPr>
          <p:cNvSpPr txBox="1"/>
          <p:nvPr/>
        </p:nvSpPr>
        <p:spPr>
          <a:xfrm>
            <a:off x="1016938" y="5412297"/>
            <a:ext cx="4183744" cy="276999"/>
          </a:xfrm>
          <a:prstGeom prst="rect">
            <a:avLst/>
          </a:prstGeom>
          <a:noFill/>
          <a:ln w="19050">
            <a:noFill/>
            <a:prstDash val="solid"/>
          </a:ln>
        </p:spPr>
        <p:txBody>
          <a:bodyPr wrap="square" lIns="0" tIns="0" rIns="0" bIns="0" rtlCol="0">
            <a:spAutoFit/>
          </a:bodyPr>
          <a:lstStyle/>
          <a:p>
            <a:pPr lvl="0"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民族：汉族</a:t>
            </a: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E308803A-F5A6-4CB5-A6ED-ADCDBF1BFDCA}"/>
              </a:ext>
            </a:extLst>
          </p:cNvPr>
          <p:cNvGrpSpPr/>
          <p:nvPr/>
        </p:nvGrpSpPr>
        <p:grpSpPr>
          <a:xfrm>
            <a:off x="500982" y="4052031"/>
            <a:ext cx="4699700" cy="276999"/>
            <a:chOff x="500982" y="3479315"/>
            <a:chExt cx="4699700" cy="276999"/>
          </a:xfrm>
        </p:grpSpPr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02A5FF23-F26F-49C8-AB69-C6C990648BC8}"/>
                </a:ext>
              </a:extLst>
            </p:cNvPr>
            <p:cNvSpPr txBox="1"/>
            <p:nvPr/>
          </p:nvSpPr>
          <p:spPr>
            <a:xfrm>
              <a:off x="1016938" y="3479315"/>
              <a:ext cx="418374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生日：</a:t>
              </a:r>
              <a:r>
                <a:rPr lang="en-US" altLang="zh-CN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1990-8-1</a:t>
              </a:r>
            </a:p>
          </p:txBody>
        </p:sp>
        <p:sp>
          <p:nvSpPr>
            <p:cNvPr id="68" name="日历">
              <a:extLst>
                <a:ext uri="{FF2B5EF4-FFF2-40B4-BE49-F238E27FC236}">
                  <a16:creationId xmlns:a16="http://schemas.microsoft.com/office/drawing/2014/main" xmlns="" id="{730B1D6F-55AA-47A6-869D-1EF2CF1475B8}"/>
                </a:ext>
              </a:extLst>
            </p:cNvPr>
            <p:cNvSpPr/>
            <p:nvPr/>
          </p:nvSpPr>
          <p:spPr bwMode="auto">
            <a:xfrm>
              <a:off x="500982" y="3503693"/>
              <a:ext cx="228242" cy="228242"/>
            </a:xfrm>
            <a:custGeom>
              <a:avLst/>
              <a:gdLst>
                <a:gd name="T0" fmla="*/ 0 w 3951"/>
                <a:gd name="T1" fmla="*/ 1583116 h 3950"/>
                <a:gd name="T2" fmla="*/ 108452 w 3951"/>
                <a:gd name="T3" fmla="*/ 1477575 h 3950"/>
                <a:gd name="T4" fmla="*/ 1692401 w 3951"/>
                <a:gd name="T5" fmla="*/ 1477575 h 3950"/>
                <a:gd name="T6" fmla="*/ 1800397 w 3951"/>
                <a:gd name="T7" fmla="*/ 1583116 h 3950"/>
                <a:gd name="T8" fmla="*/ 756431 w 3951"/>
                <a:gd name="T9" fmla="*/ 771741 h 3950"/>
                <a:gd name="T10" fmla="*/ 1044422 w 3951"/>
                <a:gd name="T11" fmla="*/ 771741 h 3950"/>
                <a:gd name="T12" fmla="*/ 1512406 w 3951"/>
                <a:gd name="T13" fmla="*/ 771741 h 3950"/>
                <a:gd name="T14" fmla="*/ 1512406 w 3951"/>
                <a:gd name="T15" fmla="*/ 1547936 h 3950"/>
                <a:gd name="T16" fmla="*/ 1044422 w 3951"/>
                <a:gd name="T17" fmla="*/ 1547936 h 3950"/>
                <a:gd name="T18" fmla="*/ 756431 w 3951"/>
                <a:gd name="T19" fmla="*/ 1547936 h 3950"/>
                <a:gd name="T20" fmla="*/ 288446 w 3951"/>
                <a:gd name="T21" fmla="*/ 1547936 h 3950"/>
                <a:gd name="T22" fmla="*/ 288446 w 3951"/>
                <a:gd name="T23" fmla="*/ 771741 h 3950"/>
                <a:gd name="T24" fmla="*/ 1296413 w 3951"/>
                <a:gd name="T25" fmla="*/ 1512755 h 3950"/>
                <a:gd name="T26" fmla="*/ 1296413 w 3951"/>
                <a:gd name="T27" fmla="*/ 1301673 h 3950"/>
                <a:gd name="T28" fmla="*/ 1512406 w 3951"/>
                <a:gd name="T29" fmla="*/ 1266493 h 3950"/>
                <a:gd name="T30" fmla="*/ 1296413 w 3951"/>
                <a:gd name="T31" fmla="*/ 1266493 h 3950"/>
                <a:gd name="T32" fmla="*/ 1512406 w 3951"/>
                <a:gd name="T33" fmla="*/ 806922 h 3950"/>
                <a:gd name="T34" fmla="*/ 1044422 w 3951"/>
                <a:gd name="T35" fmla="*/ 1512755 h 3950"/>
                <a:gd name="T36" fmla="*/ 1044422 w 3951"/>
                <a:gd name="T37" fmla="*/ 1301673 h 3950"/>
                <a:gd name="T38" fmla="*/ 1260415 w 3951"/>
                <a:gd name="T39" fmla="*/ 1266493 h 3950"/>
                <a:gd name="T40" fmla="*/ 1044422 w 3951"/>
                <a:gd name="T41" fmla="*/ 1266493 h 3950"/>
                <a:gd name="T42" fmla="*/ 1260415 w 3951"/>
                <a:gd name="T43" fmla="*/ 806922 h 3950"/>
                <a:gd name="T44" fmla="*/ 792430 w 3951"/>
                <a:gd name="T45" fmla="*/ 1512755 h 3950"/>
                <a:gd name="T46" fmla="*/ 792430 w 3951"/>
                <a:gd name="T47" fmla="*/ 1301673 h 3950"/>
                <a:gd name="T48" fmla="*/ 1008423 w 3951"/>
                <a:gd name="T49" fmla="*/ 1266493 h 3950"/>
                <a:gd name="T50" fmla="*/ 792430 w 3951"/>
                <a:gd name="T51" fmla="*/ 1266493 h 3950"/>
                <a:gd name="T52" fmla="*/ 1008423 w 3951"/>
                <a:gd name="T53" fmla="*/ 806922 h 3950"/>
                <a:gd name="T54" fmla="*/ 540438 w 3951"/>
                <a:gd name="T55" fmla="*/ 1512755 h 3950"/>
                <a:gd name="T56" fmla="*/ 540438 w 3951"/>
                <a:gd name="T57" fmla="*/ 1301673 h 3950"/>
                <a:gd name="T58" fmla="*/ 756431 w 3951"/>
                <a:gd name="T59" fmla="*/ 1266493 h 3950"/>
                <a:gd name="T60" fmla="*/ 540438 w 3951"/>
                <a:gd name="T61" fmla="*/ 1266493 h 3950"/>
                <a:gd name="T62" fmla="*/ 756431 w 3951"/>
                <a:gd name="T63" fmla="*/ 806922 h 3950"/>
                <a:gd name="T64" fmla="*/ 288446 w 3951"/>
                <a:gd name="T65" fmla="*/ 1512755 h 3950"/>
                <a:gd name="T66" fmla="*/ 288446 w 3951"/>
                <a:gd name="T67" fmla="*/ 1301673 h 3950"/>
                <a:gd name="T68" fmla="*/ 504439 w 3951"/>
                <a:gd name="T69" fmla="*/ 1266493 h 3950"/>
                <a:gd name="T70" fmla="*/ 288446 w 3951"/>
                <a:gd name="T71" fmla="*/ 1266493 h 3950"/>
                <a:gd name="T72" fmla="*/ 504439 w 3951"/>
                <a:gd name="T73" fmla="*/ 806922 h 3950"/>
                <a:gd name="T74" fmla="*/ 0 w 3951"/>
                <a:gd name="T75" fmla="*/ 316623 h 3950"/>
                <a:gd name="T76" fmla="*/ 252447 w 3951"/>
                <a:gd name="T77" fmla="*/ 492525 h 3950"/>
                <a:gd name="T78" fmla="*/ 1260415 w 3951"/>
                <a:gd name="T79" fmla="*/ 140721 h 3950"/>
                <a:gd name="T80" fmla="*/ 1548405 w 3951"/>
                <a:gd name="T81" fmla="*/ 140721 h 3950"/>
                <a:gd name="T82" fmla="*/ 1800397 w 3951"/>
                <a:gd name="T83" fmla="*/ 703607 h 3950"/>
                <a:gd name="T84" fmla="*/ 1296413 w 3951"/>
                <a:gd name="T85" fmla="*/ 105541 h 3950"/>
                <a:gd name="T86" fmla="*/ 1512406 w 3951"/>
                <a:gd name="T87" fmla="*/ 457345 h 3950"/>
                <a:gd name="T88" fmla="*/ 288446 w 3951"/>
                <a:gd name="T89" fmla="*/ 105541 h 3950"/>
                <a:gd name="T90" fmla="*/ 504439 w 3951"/>
                <a:gd name="T91" fmla="*/ 457345 h 39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51" h="3950">
                  <a:moveTo>
                    <a:pt x="3556" y="3950"/>
                  </a:moveTo>
                  <a:cubicBezTo>
                    <a:pt x="396" y="3950"/>
                    <a:pt x="396" y="3950"/>
                    <a:pt x="396" y="3950"/>
                  </a:cubicBezTo>
                  <a:cubicBezTo>
                    <a:pt x="177" y="3950"/>
                    <a:pt x="0" y="3773"/>
                    <a:pt x="0" y="3555"/>
                  </a:cubicBezTo>
                  <a:cubicBezTo>
                    <a:pt x="0" y="1738"/>
                    <a:pt x="0" y="1738"/>
                    <a:pt x="0" y="1738"/>
                  </a:cubicBezTo>
                  <a:cubicBezTo>
                    <a:pt x="244" y="1738"/>
                    <a:pt x="244" y="1738"/>
                    <a:pt x="244" y="1738"/>
                  </a:cubicBezTo>
                  <a:cubicBezTo>
                    <a:pt x="243" y="2424"/>
                    <a:pt x="238" y="3318"/>
                    <a:pt x="238" y="3318"/>
                  </a:cubicBezTo>
                  <a:cubicBezTo>
                    <a:pt x="238" y="3536"/>
                    <a:pt x="494" y="3713"/>
                    <a:pt x="712" y="3713"/>
                  </a:cubicBezTo>
                  <a:cubicBezTo>
                    <a:pt x="3240" y="3713"/>
                    <a:pt x="3240" y="3713"/>
                    <a:pt x="3240" y="3713"/>
                  </a:cubicBezTo>
                  <a:cubicBezTo>
                    <a:pt x="3458" y="3713"/>
                    <a:pt x="3714" y="3536"/>
                    <a:pt x="3714" y="3318"/>
                  </a:cubicBezTo>
                  <a:cubicBezTo>
                    <a:pt x="3714" y="3318"/>
                    <a:pt x="3709" y="2404"/>
                    <a:pt x="3707" y="1738"/>
                  </a:cubicBezTo>
                  <a:cubicBezTo>
                    <a:pt x="3951" y="1738"/>
                    <a:pt x="3951" y="1738"/>
                    <a:pt x="3951" y="1738"/>
                  </a:cubicBezTo>
                  <a:cubicBezTo>
                    <a:pt x="3951" y="3555"/>
                    <a:pt x="3951" y="3555"/>
                    <a:pt x="3951" y="3555"/>
                  </a:cubicBezTo>
                  <a:cubicBezTo>
                    <a:pt x="3951" y="3773"/>
                    <a:pt x="3774" y="3950"/>
                    <a:pt x="3556" y="3950"/>
                  </a:cubicBezTo>
                  <a:close/>
                  <a:moveTo>
                    <a:pt x="1186" y="1733"/>
                  </a:moveTo>
                  <a:cubicBezTo>
                    <a:pt x="1660" y="1733"/>
                    <a:pt x="1660" y="1733"/>
                    <a:pt x="1660" y="1733"/>
                  </a:cubicBezTo>
                  <a:cubicBezTo>
                    <a:pt x="1739" y="1733"/>
                    <a:pt x="1739" y="1733"/>
                    <a:pt x="1739" y="1733"/>
                  </a:cubicBezTo>
                  <a:cubicBezTo>
                    <a:pt x="2213" y="1733"/>
                    <a:pt x="2213" y="1733"/>
                    <a:pt x="2213" y="1733"/>
                  </a:cubicBezTo>
                  <a:cubicBezTo>
                    <a:pt x="2292" y="1733"/>
                    <a:pt x="2292" y="1733"/>
                    <a:pt x="2292" y="1733"/>
                  </a:cubicBezTo>
                  <a:cubicBezTo>
                    <a:pt x="2766" y="1733"/>
                    <a:pt x="2766" y="1733"/>
                    <a:pt x="2766" y="1733"/>
                  </a:cubicBezTo>
                  <a:cubicBezTo>
                    <a:pt x="2845" y="1733"/>
                    <a:pt x="2845" y="1733"/>
                    <a:pt x="2845" y="1733"/>
                  </a:cubicBezTo>
                  <a:cubicBezTo>
                    <a:pt x="3319" y="1733"/>
                    <a:pt x="3319" y="1733"/>
                    <a:pt x="3319" y="1733"/>
                  </a:cubicBezTo>
                  <a:cubicBezTo>
                    <a:pt x="3398" y="1733"/>
                    <a:pt x="3398" y="1733"/>
                    <a:pt x="3398" y="1733"/>
                  </a:cubicBezTo>
                  <a:cubicBezTo>
                    <a:pt x="3398" y="3476"/>
                    <a:pt x="3398" y="3476"/>
                    <a:pt x="3398" y="3476"/>
                  </a:cubicBezTo>
                  <a:cubicBezTo>
                    <a:pt x="3319" y="3476"/>
                    <a:pt x="3319" y="3476"/>
                    <a:pt x="3319" y="3476"/>
                  </a:cubicBezTo>
                  <a:cubicBezTo>
                    <a:pt x="2845" y="3476"/>
                    <a:pt x="2845" y="3476"/>
                    <a:pt x="2845" y="3476"/>
                  </a:cubicBezTo>
                  <a:cubicBezTo>
                    <a:pt x="2766" y="3476"/>
                    <a:pt x="2766" y="3476"/>
                    <a:pt x="2766" y="3476"/>
                  </a:cubicBezTo>
                  <a:cubicBezTo>
                    <a:pt x="2292" y="3476"/>
                    <a:pt x="2292" y="3476"/>
                    <a:pt x="2292" y="3476"/>
                  </a:cubicBezTo>
                  <a:cubicBezTo>
                    <a:pt x="2213" y="3476"/>
                    <a:pt x="2213" y="3476"/>
                    <a:pt x="2213" y="3476"/>
                  </a:cubicBezTo>
                  <a:cubicBezTo>
                    <a:pt x="1739" y="3476"/>
                    <a:pt x="1739" y="3476"/>
                    <a:pt x="1739" y="3476"/>
                  </a:cubicBezTo>
                  <a:cubicBezTo>
                    <a:pt x="1660" y="3476"/>
                    <a:pt x="1660" y="3476"/>
                    <a:pt x="1660" y="3476"/>
                  </a:cubicBezTo>
                  <a:cubicBezTo>
                    <a:pt x="1186" y="3476"/>
                    <a:pt x="1186" y="3476"/>
                    <a:pt x="1186" y="3476"/>
                  </a:cubicBezTo>
                  <a:cubicBezTo>
                    <a:pt x="1107" y="3476"/>
                    <a:pt x="1107" y="3476"/>
                    <a:pt x="1107" y="3476"/>
                  </a:cubicBezTo>
                  <a:cubicBezTo>
                    <a:pt x="633" y="3476"/>
                    <a:pt x="633" y="3476"/>
                    <a:pt x="633" y="3476"/>
                  </a:cubicBezTo>
                  <a:cubicBezTo>
                    <a:pt x="554" y="3476"/>
                    <a:pt x="554" y="3476"/>
                    <a:pt x="554" y="3476"/>
                  </a:cubicBezTo>
                  <a:cubicBezTo>
                    <a:pt x="554" y="1733"/>
                    <a:pt x="554" y="1733"/>
                    <a:pt x="554" y="1733"/>
                  </a:cubicBezTo>
                  <a:cubicBezTo>
                    <a:pt x="633" y="1733"/>
                    <a:pt x="633" y="1733"/>
                    <a:pt x="633" y="1733"/>
                  </a:cubicBezTo>
                  <a:cubicBezTo>
                    <a:pt x="1107" y="1733"/>
                    <a:pt x="1107" y="1733"/>
                    <a:pt x="1107" y="1733"/>
                  </a:cubicBezTo>
                  <a:lnTo>
                    <a:pt x="1186" y="1733"/>
                  </a:lnTo>
                  <a:close/>
                  <a:moveTo>
                    <a:pt x="2845" y="3397"/>
                  </a:moveTo>
                  <a:cubicBezTo>
                    <a:pt x="3319" y="3397"/>
                    <a:pt x="3319" y="3397"/>
                    <a:pt x="3319" y="3397"/>
                  </a:cubicBezTo>
                  <a:cubicBezTo>
                    <a:pt x="3319" y="2923"/>
                    <a:pt x="3319" y="2923"/>
                    <a:pt x="3319" y="2923"/>
                  </a:cubicBezTo>
                  <a:cubicBezTo>
                    <a:pt x="2845" y="2923"/>
                    <a:pt x="2845" y="2923"/>
                    <a:pt x="2845" y="2923"/>
                  </a:cubicBezTo>
                  <a:lnTo>
                    <a:pt x="2845" y="3397"/>
                  </a:lnTo>
                  <a:close/>
                  <a:moveTo>
                    <a:pt x="2845" y="2844"/>
                  </a:moveTo>
                  <a:cubicBezTo>
                    <a:pt x="3319" y="2844"/>
                    <a:pt x="3319" y="2844"/>
                    <a:pt x="3319" y="2844"/>
                  </a:cubicBezTo>
                  <a:cubicBezTo>
                    <a:pt x="3319" y="2370"/>
                    <a:pt x="3319" y="2370"/>
                    <a:pt x="3319" y="2370"/>
                  </a:cubicBezTo>
                  <a:cubicBezTo>
                    <a:pt x="2845" y="2370"/>
                    <a:pt x="2845" y="2370"/>
                    <a:pt x="2845" y="2370"/>
                  </a:cubicBezTo>
                  <a:lnTo>
                    <a:pt x="2845" y="2844"/>
                  </a:lnTo>
                  <a:close/>
                  <a:moveTo>
                    <a:pt x="2845" y="2291"/>
                  </a:moveTo>
                  <a:cubicBezTo>
                    <a:pt x="3319" y="2291"/>
                    <a:pt x="3319" y="2291"/>
                    <a:pt x="3319" y="2291"/>
                  </a:cubicBezTo>
                  <a:cubicBezTo>
                    <a:pt x="3319" y="1812"/>
                    <a:pt x="3319" y="1812"/>
                    <a:pt x="3319" y="1812"/>
                  </a:cubicBezTo>
                  <a:cubicBezTo>
                    <a:pt x="2845" y="1812"/>
                    <a:pt x="2845" y="1812"/>
                    <a:pt x="2845" y="1812"/>
                  </a:cubicBezTo>
                  <a:lnTo>
                    <a:pt x="2845" y="2291"/>
                  </a:lnTo>
                  <a:close/>
                  <a:moveTo>
                    <a:pt x="2292" y="3397"/>
                  </a:moveTo>
                  <a:cubicBezTo>
                    <a:pt x="2766" y="3397"/>
                    <a:pt x="2766" y="3397"/>
                    <a:pt x="2766" y="3397"/>
                  </a:cubicBezTo>
                  <a:cubicBezTo>
                    <a:pt x="2766" y="2923"/>
                    <a:pt x="2766" y="2923"/>
                    <a:pt x="2766" y="2923"/>
                  </a:cubicBezTo>
                  <a:cubicBezTo>
                    <a:pt x="2292" y="2923"/>
                    <a:pt x="2292" y="2923"/>
                    <a:pt x="2292" y="2923"/>
                  </a:cubicBezTo>
                  <a:lnTo>
                    <a:pt x="2292" y="3397"/>
                  </a:lnTo>
                  <a:close/>
                  <a:moveTo>
                    <a:pt x="2292" y="2844"/>
                  </a:moveTo>
                  <a:cubicBezTo>
                    <a:pt x="2766" y="2844"/>
                    <a:pt x="2766" y="2844"/>
                    <a:pt x="2766" y="2844"/>
                  </a:cubicBezTo>
                  <a:cubicBezTo>
                    <a:pt x="2766" y="2370"/>
                    <a:pt x="2766" y="2370"/>
                    <a:pt x="2766" y="2370"/>
                  </a:cubicBezTo>
                  <a:cubicBezTo>
                    <a:pt x="2292" y="2370"/>
                    <a:pt x="2292" y="2370"/>
                    <a:pt x="2292" y="2370"/>
                  </a:cubicBezTo>
                  <a:lnTo>
                    <a:pt x="2292" y="2844"/>
                  </a:lnTo>
                  <a:close/>
                  <a:moveTo>
                    <a:pt x="2292" y="2291"/>
                  </a:moveTo>
                  <a:cubicBezTo>
                    <a:pt x="2766" y="2291"/>
                    <a:pt x="2766" y="2291"/>
                    <a:pt x="2766" y="2291"/>
                  </a:cubicBezTo>
                  <a:cubicBezTo>
                    <a:pt x="2766" y="1812"/>
                    <a:pt x="2766" y="1812"/>
                    <a:pt x="2766" y="1812"/>
                  </a:cubicBezTo>
                  <a:cubicBezTo>
                    <a:pt x="2292" y="1812"/>
                    <a:pt x="2292" y="1812"/>
                    <a:pt x="2292" y="1812"/>
                  </a:cubicBezTo>
                  <a:lnTo>
                    <a:pt x="2292" y="2291"/>
                  </a:lnTo>
                  <a:close/>
                  <a:moveTo>
                    <a:pt x="1739" y="3397"/>
                  </a:moveTo>
                  <a:cubicBezTo>
                    <a:pt x="2213" y="3397"/>
                    <a:pt x="2213" y="3397"/>
                    <a:pt x="2213" y="3397"/>
                  </a:cubicBezTo>
                  <a:cubicBezTo>
                    <a:pt x="2213" y="2923"/>
                    <a:pt x="2213" y="2923"/>
                    <a:pt x="2213" y="2923"/>
                  </a:cubicBezTo>
                  <a:cubicBezTo>
                    <a:pt x="1739" y="2923"/>
                    <a:pt x="1739" y="2923"/>
                    <a:pt x="1739" y="2923"/>
                  </a:cubicBezTo>
                  <a:lnTo>
                    <a:pt x="1739" y="3397"/>
                  </a:lnTo>
                  <a:close/>
                  <a:moveTo>
                    <a:pt x="1739" y="2844"/>
                  </a:moveTo>
                  <a:cubicBezTo>
                    <a:pt x="2213" y="2844"/>
                    <a:pt x="2213" y="2844"/>
                    <a:pt x="2213" y="2844"/>
                  </a:cubicBezTo>
                  <a:cubicBezTo>
                    <a:pt x="2213" y="2370"/>
                    <a:pt x="2213" y="2370"/>
                    <a:pt x="2213" y="2370"/>
                  </a:cubicBezTo>
                  <a:cubicBezTo>
                    <a:pt x="1739" y="2370"/>
                    <a:pt x="1739" y="2370"/>
                    <a:pt x="1739" y="2370"/>
                  </a:cubicBezTo>
                  <a:lnTo>
                    <a:pt x="1739" y="2844"/>
                  </a:lnTo>
                  <a:close/>
                  <a:moveTo>
                    <a:pt x="1739" y="2291"/>
                  </a:moveTo>
                  <a:cubicBezTo>
                    <a:pt x="2213" y="2291"/>
                    <a:pt x="2213" y="2291"/>
                    <a:pt x="2213" y="2291"/>
                  </a:cubicBezTo>
                  <a:cubicBezTo>
                    <a:pt x="2213" y="1812"/>
                    <a:pt x="2213" y="1812"/>
                    <a:pt x="2213" y="1812"/>
                  </a:cubicBezTo>
                  <a:cubicBezTo>
                    <a:pt x="1739" y="1812"/>
                    <a:pt x="1739" y="1812"/>
                    <a:pt x="1739" y="1812"/>
                  </a:cubicBezTo>
                  <a:lnTo>
                    <a:pt x="1739" y="2291"/>
                  </a:lnTo>
                  <a:close/>
                  <a:moveTo>
                    <a:pt x="1186" y="3397"/>
                  </a:moveTo>
                  <a:cubicBezTo>
                    <a:pt x="1660" y="3397"/>
                    <a:pt x="1660" y="3397"/>
                    <a:pt x="1660" y="3397"/>
                  </a:cubicBezTo>
                  <a:cubicBezTo>
                    <a:pt x="1660" y="2923"/>
                    <a:pt x="1660" y="2923"/>
                    <a:pt x="1660" y="2923"/>
                  </a:cubicBezTo>
                  <a:cubicBezTo>
                    <a:pt x="1186" y="2923"/>
                    <a:pt x="1186" y="2923"/>
                    <a:pt x="1186" y="2923"/>
                  </a:cubicBezTo>
                  <a:lnTo>
                    <a:pt x="1186" y="3397"/>
                  </a:lnTo>
                  <a:close/>
                  <a:moveTo>
                    <a:pt x="1186" y="2844"/>
                  </a:moveTo>
                  <a:cubicBezTo>
                    <a:pt x="1660" y="2844"/>
                    <a:pt x="1660" y="2844"/>
                    <a:pt x="1660" y="2844"/>
                  </a:cubicBezTo>
                  <a:cubicBezTo>
                    <a:pt x="1660" y="2370"/>
                    <a:pt x="1660" y="2370"/>
                    <a:pt x="1660" y="2370"/>
                  </a:cubicBezTo>
                  <a:cubicBezTo>
                    <a:pt x="1186" y="2370"/>
                    <a:pt x="1186" y="2370"/>
                    <a:pt x="1186" y="2370"/>
                  </a:cubicBezTo>
                  <a:lnTo>
                    <a:pt x="1186" y="2844"/>
                  </a:lnTo>
                  <a:close/>
                  <a:moveTo>
                    <a:pt x="1186" y="2291"/>
                  </a:moveTo>
                  <a:cubicBezTo>
                    <a:pt x="1660" y="2291"/>
                    <a:pt x="1660" y="2291"/>
                    <a:pt x="1660" y="2291"/>
                  </a:cubicBezTo>
                  <a:cubicBezTo>
                    <a:pt x="1660" y="1812"/>
                    <a:pt x="1660" y="1812"/>
                    <a:pt x="1660" y="1812"/>
                  </a:cubicBezTo>
                  <a:cubicBezTo>
                    <a:pt x="1186" y="1812"/>
                    <a:pt x="1186" y="1812"/>
                    <a:pt x="1186" y="1812"/>
                  </a:cubicBezTo>
                  <a:lnTo>
                    <a:pt x="1186" y="2291"/>
                  </a:lnTo>
                  <a:close/>
                  <a:moveTo>
                    <a:pt x="633" y="3397"/>
                  </a:moveTo>
                  <a:cubicBezTo>
                    <a:pt x="1107" y="3397"/>
                    <a:pt x="1107" y="3397"/>
                    <a:pt x="1107" y="3397"/>
                  </a:cubicBezTo>
                  <a:cubicBezTo>
                    <a:pt x="1107" y="2923"/>
                    <a:pt x="1107" y="2923"/>
                    <a:pt x="1107" y="2923"/>
                  </a:cubicBezTo>
                  <a:cubicBezTo>
                    <a:pt x="633" y="2923"/>
                    <a:pt x="633" y="2923"/>
                    <a:pt x="633" y="2923"/>
                  </a:cubicBezTo>
                  <a:lnTo>
                    <a:pt x="633" y="3397"/>
                  </a:lnTo>
                  <a:close/>
                  <a:moveTo>
                    <a:pt x="633" y="2844"/>
                  </a:moveTo>
                  <a:cubicBezTo>
                    <a:pt x="1107" y="2844"/>
                    <a:pt x="1107" y="2844"/>
                    <a:pt x="1107" y="2844"/>
                  </a:cubicBezTo>
                  <a:cubicBezTo>
                    <a:pt x="1107" y="2370"/>
                    <a:pt x="1107" y="2370"/>
                    <a:pt x="1107" y="2370"/>
                  </a:cubicBezTo>
                  <a:cubicBezTo>
                    <a:pt x="633" y="2370"/>
                    <a:pt x="633" y="2370"/>
                    <a:pt x="633" y="2370"/>
                  </a:cubicBezTo>
                  <a:lnTo>
                    <a:pt x="633" y="2844"/>
                  </a:lnTo>
                  <a:close/>
                  <a:moveTo>
                    <a:pt x="633" y="2291"/>
                  </a:moveTo>
                  <a:cubicBezTo>
                    <a:pt x="1107" y="2291"/>
                    <a:pt x="1107" y="2291"/>
                    <a:pt x="1107" y="2291"/>
                  </a:cubicBezTo>
                  <a:cubicBezTo>
                    <a:pt x="1107" y="1812"/>
                    <a:pt x="1107" y="1812"/>
                    <a:pt x="1107" y="1812"/>
                  </a:cubicBezTo>
                  <a:cubicBezTo>
                    <a:pt x="633" y="1812"/>
                    <a:pt x="633" y="1812"/>
                    <a:pt x="633" y="1812"/>
                  </a:cubicBezTo>
                  <a:lnTo>
                    <a:pt x="633" y="2291"/>
                  </a:lnTo>
                  <a:close/>
                  <a:moveTo>
                    <a:pt x="0" y="711"/>
                  </a:moveTo>
                  <a:cubicBezTo>
                    <a:pt x="0" y="493"/>
                    <a:pt x="177" y="316"/>
                    <a:pt x="396" y="316"/>
                  </a:cubicBezTo>
                  <a:cubicBezTo>
                    <a:pt x="554" y="316"/>
                    <a:pt x="554" y="316"/>
                    <a:pt x="554" y="316"/>
                  </a:cubicBezTo>
                  <a:cubicBezTo>
                    <a:pt x="554" y="1106"/>
                    <a:pt x="554" y="1106"/>
                    <a:pt x="554" y="1106"/>
                  </a:cubicBezTo>
                  <a:cubicBezTo>
                    <a:pt x="870" y="1106"/>
                    <a:pt x="858" y="1106"/>
                    <a:pt x="1186" y="1106"/>
                  </a:cubicBezTo>
                  <a:cubicBezTo>
                    <a:pt x="1186" y="316"/>
                    <a:pt x="1186" y="316"/>
                    <a:pt x="1186" y="316"/>
                  </a:cubicBezTo>
                  <a:cubicBezTo>
                    <a:pt x="2766" y="316"/>
                    <a:pt x="2766" y="316"/>
                    <a:pt x="2766" y="316"/>
                  </a:cubicBezTo>
                  <a:cubicBezTo>
                    <a:pt x="2766" y="1106"/>
                    <a:pt x="2766" y="1106"/>
                    <a:pt x="2766" y="1106"/>
                  </a:cubicBezTo>
                  <a:cubicBezTo>
                    <a:pt x="3070" y="1106"/>
                    <a:pt x="3070" y="1106"/>
                    <a:pt x="3398" y="1106"/>
                  </a:cubicBezTo>
                  <a:cubicBezTo>
                    <a:pt x="3398" y="316"/>
                    <a:pt x="3398" y="316"/>
                    <a:pt x="3398" y="316"/>
                  </a:cubicBezTo>
                  <a:cubicBezTo>
                    <a:pt x="3556" y="316"/>
                    <a:pt x="3556" y="316"/>
                    <a:pt x="3556" y="316"/>
                  </a:cubicBezTo>
                  <a:cubicBezTo>
                    <a:pt x="3774" y="316"/>
                    <a:pt x="3951" y="493"/>
                    <a:pt x="3951" y="711"/>
                  </a:cubicBezTo>
                  <a:cubicBezTo>
                    <a:pt x="3951" y="1580"/>
                    <a:pt x="3951" y="1580"/>
                    <a:pt x="3951" y="1580"/>
                  </a:cubicBezTo>
                  <a:cubicBezTo>
                    <a:pt x="2260" y="1580"/>
                    <a:pt x="1897" y="1580"/>
                    <a:pt x="0" y="1580"/>
                  </a:cubicBezTo>
                  <a:lnTo>
                    <a:pt x="0" y="711"/>
                  </a:lnTo>
                  <a:close/>
                  <a:moveTo>
                    <a:pt x="2845" y="237"/>
                  </a:moveTo>
                  <a:cubicBezTo>
                    <a:pt x="2845" y="106"/>
                    <a:pt x="2951" y="0"/>
                    <a:pt x="3082" y="0"/>
                  </a:cubicBezTo>
                  <a:cubicBezTo>
                    <a:pt x="3213" y="0"/>
                    <a:pt x="3319" y="106"/>
                    <a:pt x="3319" y="237"/>
                  </a:cubicBezTo>
                  <a:cubicBezTo>
                    <a:pt x="3319" y="1027"/>
                    <a:pt x="3319" y="1027"/>
                    <a:pt x="3319" y="1027"/>
                  </a:cubicBezTo>
                  <a:cubicBezTo>
                    <a:pt x="3319" y="1027"/>
                    <a:pt x="3138" y="1027"/>
                    <a:pt x="2845" y="1027"/>
                  </a:cubicBezTo>
                  <a:cubicBezTo>
                    <a:pt x="2845" y="891"/>
                    <a:pt x="2845" y="237"/>
                    <a:pt x="2845" y="237"/>
                  </a:cubicBezTo>
                  <a:close/>
                  <a:moveTo>
                    <a:pt x="633" y="237"/>
                  </a:moveTo>
                  <a:cubicBezTo>
                    <a:pt x="633" y="106"/>
                    <a:pt x="739" y="0"/>
                    <a:pt x="870" y="0"/>
                  </a:cubicBezTo>
                  <a:cubicBezTo>
                    <a:pt x="1001" y="0"/>
                    <a:pt x="1107" y="106"/>
                    <a:pt x="1107" y="237"/>
                  </a:cubicBezTo>
                  <a:cubicBezTo>
                    <a:pt x="1107" y="1027"/>
                    <a:pt x="1107" y="1027"/>
                    <a:pt x="1107" y="1027"/>
                  </a:cubicBezTo>
                  <a:cubicBezTo>
                    <a:pt x="1107" y="1027"/>
                    <a:pt x="847" y="1027"/>
                    <a:pt x="633" y="1027"/>
                  </a:cubicBezTo>
                  <a:cubicBezTo>
                    <a:pt x="633" y="1072"/>
                    <a:pt x="633" y="237"/>
                    <a:pt x="633" y="237"/>
                  </a:cubicBez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en-US" altLang="zh-CN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8EB4906-AFEE-4DEB-A1B6-7FAEDF3AEA46}"/>
              </a:ext>
            </a:extLst>
          </p:cNvPr>
          <p:cNvGrpSpPr/>
          <p:nvPr/>
        </p:nvGrpSpPr>
        <p:grpSpPr>
          <a:xfrm>
            <a:off x="497587" y="4733774"/>
            <a:ext cx="4703095" cy="276999"/>
            <a:chOff x="497587" y="4043437"/>
            <a:chExt cx="4703095" cy="276999"/>
          </a:xfrm>
        </p:grpSpPr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C818B373-EAEA-4575-B421-292EA9082CC4}"/>
                </a:ext>
              </a:extLst>
            </p:cNvPr>
            <p:cNvSpPr txBox="1"/>
            <p:nvPr/>
          </p:nvSpPr>
          <p:spPr>
            <a:xfrm>
              <a:off x="1016938" y="4043437"/>
              <a:ext cx="418374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政治面貌：共产党员</a:t>
              </a:r>
            </a:p>
          </p:txBody>
        </p:sp>
        <p:sp>
          <p:nvSpPr>
            <p:cNvPr id="72" name="回形针">
              <a:extLst>
                <a:ext uri="{FF2B5EF4-FFF2-40B4-BE49-F238E27FC236}">
                  <a16:creationId xmlns:a16="http://schemas.microsoft.com/office/drawing/2014/main" xmlns="" id="{3C704D3C-2C67-4312-AE51-BE508C17AC1C}"/>
                </a:ext>
              </a:extLst>
            </p:cNvPr>
            <p:cNvSpPr/>
            <p:nvPr/>
          </p:nvSpPr>
          <p:spPr bwMode="auto">
            <a:xfrm>
              <a:off x="497587" y="4064420"/>
              <a:ext cx="235032" cy="235032"/>
            </a:xfrm>
            <a:custGeom>
              <a:avLst/>
              <a:gdLst>
                <a:gd name="T0" fmla="*/ 2147483646 w 269"/>
                <a:gd name="T1" fmla="*/ 0 h 247"/>
                <a:gd name="T2" fmla="*/ 2147483646 w 269"/>
                <a:gd name="T3" fmla="*/ 0 h 247"/>
                <a:gd name="T4" fmla="*/ 2147483646 w 269"/>
                <a:gd name="T5" fmla="*/ 2147483646 h 247"/>
                <a:gd name="T6" fmla="*/ 2147483646 w 269"/>
                <a:gd name="T7" fmla="*/ 2147483646 h 247"/>
                <a:gd name="T8" fmla="*/ 2147483646 w 269"/>
                <a:gd name="T9" fmla="*/ 2147483646 h 247"/>
                <a:gd name="T10" fmla="*/ 2147483646 w 269"/>
                <a:gd name="T11" fmla="*/ 2147483646 h 247"/>
                <a:gd name="T12" fmla="*/ 2147483646 w 269"/>
                <a:gd name="T13" fmla="*/ 2147483646 h 247"/>
                <a:gd name="T14" fmla="*/ 2147483646 w 269"/>
                <a:gd name="T15" fmla="*/ 2147483646 h 247"/>
                <a:gd name="T16" fmla="*/ 2147483646 w 269"/>
                <a:gd name="T17" fmla="*/ 2147483646 h 247"/>
                <a:gd name="T18" fmla="*/ 2147483646 w 269"/>
                <a:gd name="T19" fmla="*/ 2147483646 h 247"/>
                <a:gd name="T20" fmla="*/ 2147483646 w 269"/>
                <a:gd name="T21" fmla="*/ 2147483646 h 247"/>
                <a:gd name="T22" fmla="*/ 2147483646 w 269"/>
                <a:gd name="T23" fmla="*/ 2147483646 h 247"/>
                <a:gd name="T24" fmla="*/ 2147483646 w 269"/>
                <a:gd name="T25" fmla="*/ 2147483646 h 247"/>
                <a:gd name="T26" fmla="*/ 2147483646 w 269"/>
                <a:gd name="T27" fmla="*/ 2147483646 h 247"/>
                <a:gd name="T28" fmla="*/ 2147483646 w 269"/>
                <a:gd name="T29" fmla="*/ 2147483646 h 247"/>
                <a:gd name="T30" fmla="*/ 2147483646 w 269"/>
                <a:gd name="T31" fmla="*/ 2147483646 h 247"/>
                <a:gd name="T32" fmla="*/ 2147483646 w 269"/>
                <a:gd name="T33" fmla="*/ 2147483646 h 247"/>
                <a:gd name="T34" fmla="*/ 2147483646 w 269"/>
                <a:gd name="T35" fmla="*/ 2147483646 h 247"/>
                <a:gd name="T36" fmla="*/ 2147483646 w 269"/>
                <a:gd name="T37" fmla="*/ 2147483646 h 247"/>
                <a:gd name="T38" fmla="*/ 2147483646 w 269"/>
                <a:gd name="T39" fmla="*/ 2147483646 h 247"/>
                <a:gd name="T40" fmla="*/ 2147483646 w 269"/>
                <a:gd name="T41" fmla="*/ 2147483646 h 247"/>
                <a:gd name="T42" fmla="*/ 2147483646 w 269"/>
                <a:gd name="T43" fmla="*/ 2147483646 h 247"/>
                <a:gd name="T44" fmla="*/ 2147483646 w 269"/>
                <a:gd name="T45" fmla="*/ 2147483646 h 247"/>
                <a:gd name="T46" fmla="*/ 2147483646 w 269"/>
                <a:gd name="T47" fmla="*/ 2147483646 h 247"/>
                <a:gd name="T48" fmla="*/ 2147483646 w 269"/>
                <a:gd name="T49" fmla="*/ 2147483646 h 247"/>
                <a:gd name="T50" fmla="*/ 2147483646 w 269"/>
                <a:gd name="T51" fmla="*/ 2147483646 h 247"/>
                <a:gd name="T52" fmla="*/ 2147483646 w 269"/>
                <a:gd name="T53" fmla="*/ 2147483646 h 247"/>
                <a:gd name="T54" fmla="*/ 2147483646 w 269"/>
                <a:gd name="T55" fmla="*/ 2147483646 h 247"/>
                <a:gd name="T56" fmla="*/ 2147483646 w 269"/>
                <a:gd name="T57" fmla="*/ 2147483646 h 247"/>
                <a:gd name="T58" fmla="*/ 2147483646 w 269"/>
                <a:gd name="T59" fmla="*/ 2147483646 h 247"/>
                <a:gd name="T60" fmla="*/ 2147483646 w 269"/>
                <a:gd name="T61" fmla="*/ 2147483646 h 247"/>
                <a:gd name="T62" fmla="*/ 2147483646 w 269"/>
                <a:gd name="T63" fmla="*/ 2147483646 h 247"/>
                <a:gd name="T64" fmla="*/ 2147483646 w 269"/>
                <a:gd name="T65" fmla="*/ 2147483646 h 247"/>
                <a:gd name="T66" fmla="*/ 2147483646 w 269"/>
                <a:gd name="T67" fmla="*/ 2147483646 h 247"/>
                <a:gd name="T68" fmla="*/ 2147483646 w 269"/>
                <a:gd name="T69" fmla="*/ 2147483646 h 247"/>
                <a:gd name="T70" fmla="*/ 2147483646 w 269"/>
                <a:gd name="T71" fmla="*/ 2147483646 h 247"/>
                <a:gd name="T72" fmla="*/ 2147483646 w 269"/>
                <a:gd name="T73" fmla="*/ 0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69" h="247">
                  <a:moveTo>
                    <a:pt x="195" y="0"/>
                  </a:moveTo>
                  <a:cubicBezTo>
                    <a:pt x="194" y="0"/>
                    <a:pt x="193" y="0"/>
                    <a:pt x="192" y="0"/>
                  </a:cubicBezTo>
                  <a:cubicBezTo>
                    <a:pt x="164" y="1"/>
                    <a:pt x="145" y="24"/>
                    <a:pt x="144" y="24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0" y="172"/>
                    <a:pt x="0" y="208"/>
                    <a:pt x="21" y="230"/>
                  </a:cubicBezTo>
                  <a:cubicBezTo>
                    <a:pt x="32" y="241"/>
                    <a:pt x="46" y="247"/>
                    <a:pt x="60" y="247"/>
                  </a:cubicBezTo>
                  <a:cubicBezTo>
                    <a:pt x="75" y="247"/>
                    <a:pt x="89" y="241"/>
                    <a:pt x="99" y="230"/>
                  </a:cubicBezTo>
                  <a:cubicBezTo>
                    <a:pt x="217" y="111"/>
                    <a:pt x="217" y="111"/>
                    <a:pt x="217" y="111"/>
                  </a:cubicBezTo>
                  <a:cubicBezTo>
                    <a:pt x="235" y="91"/>
                    <a:pt x="238" y="63"/>
                    <a:pt x="223" y="47"/>
                  </a:cubicBezTo>
                  <a:cubicBezTo>
                    <a:pt x="216" y="40"/>
                    <a:pt x="207" y="37"/>
                    <a:pt x="197" y="37"/>
                  </a:cubicBezTo>
                  <a:cubicBezTo>
                    <a:pt x="185" y="37"/>
                    <a:pt x="171" y="42"/>
                    <a:pt x="161" y="53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3" y="174"/>
                    <a:pt x="43" y="179"/>
                    <a:pt x="46" y="182"/>
                  </a:cubicBezTo>
                  <a:cubicBezTo>
                    <a:pt x="48" y="183"/>
                    <a:pt x="50" y="184"/>
                    <a:pt x="52" y="184"/>
                  </a:cubicBezTo>
                  <a:cubicBezTo>
                    <a:pt x="54" y="184"/>
                    <a:pt x="56" y="183"/>
                    <a:pt x="57" y="182"/>
                  </a:cubicBezTo>
                  <a:cubicBezTo>
                    <a:pt x="172" y="65"/>
                    <a:pt x="172" y="65"/>
                    <a:pt x="172" y="65"/>
                  </a:cubicBezTo>
                  <a:cubicBezTo>
                    <a:pt x="179" y="57"/>
                    <a:pt x="189" y="53"/>
                    <a:pt x="197" y="53"/>
                  </a:cubicBezTo>
                  <a:cubicBezTo>
                    <a:pt x="203" y="53"/>
                    <a:pt x="208" y="55"/>
                    <a:pt x="211" y="59"/>
                  </a:cubicBezTo>
                  <a:cubicBezTo>
                    <a:pt x="221" y="68"/>
                    <a:pt x="218" y="86"/>
                    <a:pt x="205" y="9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1" y="227"/>
                    <a:pt x="70" y="231"/>
                    <a:pt x="60" y="231"/>
                  </a:cubicBezTo>
                  <a:cubicBezTo>
                    <a:pt x="50" y="231"/>
                    <a:pt x="40" y="227"/>
                    <a:pt x="32" y="219"/>
                  </a:cubicBezTo>
                  <a:cubicBezTo>
                    <a:pt x="17" y="203"/>
                    <a:pt x="17" y="177"/>
                    <a:pt x="32" y="162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71" y="17"/>
                    <a:pt x="193" y="16"/>
                  </a:cubicBezTo>
                  <a:cubicBezTo>
                    <a:pt x="194" y="16"/>
                    <a:pt x="194" y="16"/>
                    <a:pt x="195" y="16"/>
                  </a:cubicBezTo>
                  <a:cubicBezTo>
                    <a:pt x="208" y="16"/>
                    <a:pt x="221" y="23"/>
                    <a:pt x="234" y="36"/>
                  </a:cubicBezTo>
                  <a:cubicBezTo>
                    <a:pt x="247" y="49"/>
                    <a:pt x="253" y="63"/>
                    <a:pt x="253" y="77"/>
                  </a:cubicBezTo>
                  <a:cubicBezTo>
                    <a:pt x="252" y="99"/>
                    <a:pt x="234" y="115"/>
                    <a:pt x="234" y="116"/>
                  </a:cubicBezTo>
                  <a:cubicBezTo>
                    <a:pt x="165" y="186"/>
                    <a:pt x="165" y="186"/>
                    <a:pt x="165" y="186"/>
                  </a:cubicBezTo>
                  <a:cubicBezTo>
                    <a:pt x="162" y="189"/>
                    <a:pt x="162" y="194"/>
                    <a:pt x="165" y="198"/>
                  </a:cubicBezTo>
                  <a:cubicBezTo>
                    <a:pt x="167" y="199"/>
                    <a:pt x="169" y="200"/>
                    <a:pt x="171" y="200"/>
                  </a:cubicBezTo>
                  <a:cubicBezTo>
                    <a:pt x="173" y="200"/>
                    <a:pt x="175" y="199"/>
                    <a:pt x="176" y="19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5" y="127"/>
                    <a:pt x="267" y="107"/>
                    <a:pt x="269" y="78"/>
                  </a:cubicBezTo>
                  <a:cubicBezTo>
                    <a:pt x="269" y="59"/>
                    <a:pt x="261" y="41"/>
                    <a:pt x="245" y="24"/>
                  </a:cubicBezTo>
                  <a:cubicBezTo>
                    <a:pt x="229" y="8"/>
                    <a:pt x="212" y="0"/>
                    <a:pt x="195" y="0"/>
                  </a:cubicBez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76" name="书写">
            <a:extLst>
              <a:ext uri="{FF2B5EF4-FFF2-40B4-BE49-F238E27FC236}">
                <a16:creationId xmlns:a16="http://schemas.microsoft.com/office/drawing/2014/main" xmlns="" id="{B9384ACF-6389-4D5D-8AB2-5E9E691B4A05}"/>
              </a:ext>
            </a:extLst>
          </p:cNvPr>
          <p:cNvSpPr/>
          <p:nvPr/>
        </p:nvSpPr>
        <p:spPr bwMode="auto">
          <a:xfrm>
            <a:off x="486646" y="5422339"/>
            <a:ext cx="256914" cy="256914"/>
          </a:xfrm>
          <a:custGeom>
            <a:avLst/>
            <a:gdLst>
              <a:gd name="T0" fmla="*/ 1767542 w 3927"/>
              <a:gd name="T1" fmla="*/ 308011 h 3928"/>
              <a:gd name="T2" fmla="*/ 1684137 w 3927"/>
              <a:gd name="T3" fmla="*/ 390514 h 3928"/>
              <a:gd name="T4" fmla="*/ 1406885 w 3927"/>
              <a:gd name="T5" fmla="*/ 115046 h 3928"/>
              <a:gd name="T6" fmla="*/ 1490290 w 3927"/>
              <a:gd name="T7" fmla="*/ 32084 h 3928"/>
              <a:gd name="T8" fmla="*/ 1597525 w 3927"/>
              <a:gd name="T9" fmla="*/ 28876 h 3928"/>
              <a:gd name="T10" fmla="*/ 1770750 w 3927"/>
              <a:gd name="T11" fmla="*/ 200757 h 3928"/>
              <a:gd name="T12" fmla="*/ 1767542 w 3927"/>
              <a:gd name="T13" fmla="*/ 308011 h 3928"/>
              <a:gd name="T14" fmla="*/ 1032021 w 3927"/>
              <a:gd name="T15" fmla="*/ 1039078 h 3928"/>
              <a:gd name="T16" fmla="*/ 754768 w 3927"/>
              <a:gd name="T17" fmla="*/ 763152 h 3928"/>
              <a:gd name="T18" fmla="*/ 1364724 w 3927"/>
              <a:gd name="T19" fmla="*/ 156756 h 3928"/>
              <a:gd name="T20" fmla="*/ 1641977 w 3927"/>
              <a:gd name="T21" fmla="*/ 432682 h 3928"/>
              <a:gd name="T22" fmla="*/ 1032021 w 3927"/>
              <a:gd name="T23" fmla="*/ 1039078 h 3928"/>
              <a:gd name="T24" fmla="*/ 993526 w 3927"/>
              <a:gd name="T25" fmla="*/ 1077121 h 3928"/>
              <a:gd name="T26" fmla="*/ 605373 w 3927"/>
              <a:gd name="T27" fmla="*/ 1187584 h 3928"/>
              <a:gd name="T28" fmla="*/ 716274 w 3927"/>
              <a:gd name="T29" fmla="*/ 801653 h 3928"/>
              <a:gd name="T30" fmla="*/ 993526 w 3927"/>
              <a:gd name="T31" fmla="*/ 1077121 h 3928"/>
              <a:gd name="T32" fmla="*/ 352867 w 3927"/>
              <a:gd name="T33" fmla="*/ 226883 h 3928"/>
              <a:gd name="T34" fmla="*/ 179641 w 3927"/>
              <a:gd name="T35" fmla="*/ 400597 h 3928"/>
              <a:gd name="T36" fmla="*/ 179641 w 3927"/>
              <a:gd name="T37" fmla="*/ 1447468 h 3928"/>
              <a:gd name="T38" fmla="*/ 352867 w 3927"/>
              <a:gd name="T39" fmla="*/ 1620724 h 3928"/>
              <a:gd name="T40" fmla="*/ 1400011 w 3927"/>
              <a:gd name="T41" fmla="*/ 1620724 h 3928"/>
              <a:gd name="T42" fmla="*/ 1573236 w 3927"/>
              <a:gd name="T43" fmla="*/ 1447468 h 3928"/>
              <a:gd name="T44" fmla="*/ 1573236 w 3927"/>
              <a:gd name="T45" fmla="*/ 759485 h 3928"/>
              <a:gd name="T46" fmla="*/ 1752419 w 3927"/>
              <a:gd name="T47" fmla="*/ 585771 h 3928"/>
              <a:gd name="T48" fmla="*/ 1752419 w 3927"/>
              <a:gd name="T49" fmla="*/ 1511178 h 3928"/>
              <a:gd name="T50" fmla="*/ 1457753 w 3927"/>
              <a:gd name="T51" fmla="*/ 1800397 h 3928"/>
              <a:gd name="T52" fmla="*/ 289168 w 3927"/>
              <a:gd name="T53" fmla="*/ 1800397 h 3928"/>
              <a:gd name="T54" fmla="*/ 0 w 3927"/>
              <a:gd name="T55" fmla="*/ 1511178 h 3928"/>
              <a:gd name="T56" fmla="*/ 0 w 3927"/>
              <a:gd name="T57" fmla="*/ 354304 h 3928"/>
              <a:gd name="T58" fmla="*/ 289168 w 3927"/>
              <a:gd name="T59" fmla="*/ 47210 h 3928"/>
              <a:gd name="T60" fmla="*/ 1214412 w 3927"/>
              <a:gd name="T61" fmla="*/ 47210 h 3928"/>
              <a:gd name="T62" fmla="*/ 1040728 w 3927"/>
              <a:gd name="T63" fmla="*/ 226883 h 3928"/>
              <a:gd name="T64" fmla="*/ 352867 w 3927"/>
              <a:gd name="T65" fmla="*/ 226883 h 39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27" h="3928">
                <a:moveTo>
                  <a:pt x="3857" y="672"/>
                </a:moveTo>
                <a:cubicBezTo>
                  <a:pt x="3675" y="852"/>
                  <a:pt x="3675" y="852"/>
                  <a:pt x="3675" y="852"/>
                </a:cubicBezTo>
                <a:cubicBezTo>
                  <a:pt x="3070" y="251"/>
                  <a:pt x="3070" y="251"/>
                  <a:pt x="3070" y="251"/>
                </a:cubicBezTo>
                <a:cubicBezTo>
                  <a:pt x="3252" y="70"/>
                  <a:pt x="3252" y="70"/>
                  <a:pt x="3252" y="70"/>
                </a:cubicBezTo>
                <a:cubicBezTo>
                  <a:pt x="3319" y="4"/>
                  <a:pt x="3424" y="0"/>
                  <a:pt x="3486" y="63"/>
                </a:cubicBezTo>
                <a:cubicBezTo>
                  <a:pt x="3864" y="438"/>
                  <a:pt x="3864" y="438"/>
                  <a:pt x="3864" y="438"/>
                </a:cubicBezTo>
                <a:cubicBezTo>
                  <a:pt x="3927" y="501"/>
                  <a:pt x="3924" y="605"/>
                  <a:pt x="3857" y="672"/>
                </a:cubicBezTo>
                <a:close/>
                <a:moveTo>
                  <a:pt x="2252" y="2267"/>
                </a:moveTo>
                <a:cubicBezTo>
                  <a:pt x="1647" y="1665"/>
                  <a:pt x="1647" y="1665"/>
                  <a:pt x="1647" y="1665"/>
                </a:cubicBezTo>
                <a:cubicBezTo>
                  <a:pt x="2978" y="342"/>
                  <a:pt x="2978" y="342"/>
                  <a:pt x="2978" y="342"/>
                </a:cubicBezTo>
                <a:cubicBezTo>
                  <a:pt x="3583" y="944"/>
                  <a:pt x="3583" y="944"/>
                  <a:pt x="3583" y="944"/>
                </a:cubicBezTo>
                <a:lnTo>
                  <a:pt x="2252" y="2267"/>
                </a:lnTo>
                <a:close/>
                <a:moveTo>
                  <a:pt x="2168" y="2350"/>
                </a:moveTo>
                <a:cubicBezTo>
                  <a:pt x="1321" y="2591"/>
                  <a:pt x="1321" y="2591"/>
                  <a:pt x="1321" y="2591"/>
                </a:cubicBezTo>
                <a:cubicBezTo>
                  <a:pt x="1563" y="1749"/>
                  <a:pt x="1563" y="1749"/>
                  <a:pt x="1563" y="1749"/>
                </a:cubicBezTo>
                <a:lnTo>
                  <a:pt x="2168" y="2350"/>
                </a:lnTo>
                <a:close/>
                <a:moveTo>
                  <a:pt x="770" y="495"/>
                </a:moveTo>
                <a:cubicBezTo>
                  <a:pt x="561" y="495"/>
                  <a:pt x="392" y="665"/>
                  <a:pt x="392" y="874"/>
                </a:cubicBezTo>
                <a:cubicBezTo>
                  <a:pt x="392" y="3158"/>
                  <a:pt x="392" y="3158"/>
                  <a:pt x="392" y="3158"/>
                </a:cubicBezTo>
                <a:cubicBezTo>
                  <a:pt x="392" y="3367"/>
                  <a:pt x="561" y="3536"/>
                  <a:pt x="770" y="3536"/>
                </a:cubicBezTo>
                <a:cubicBezTo>
                  <a:pt x="3055" y="3536"/>
                  <a:pt x="3055" y="3536"/>
                  <a:pt x="3055" y="3536"/>
                </a:cubicBezTo>
                <a:cubicBezTo>
                  <a:pt x="3264" y="3536"/>
                  <a:pt x="3433" y="3367"/>
                  <a:pt x="3433" y="3158"/>
                </a:cubicBezTo>
                <a:cubicBezTo>
                  <a:pt x="3433" y="1657"/>
                  <a:pt x="3433" y="1657"/>
                  <a:pt x="3433" y="1657"/>
                </a:cubicBezTo>
                <a:cubicBezTo>
                  <a:pt x="3824" y="1278"/>
                  <a:pt x="3824" y="1278"/>
                  <a:pt x="3824" y="1278"/>
                </a:cubicBezTo>
                <a:cubicBezTo>
                  <a:pt x="3824" y="3297"/>
                  <a:pt x="3824" y="3297"/>
                  <a:pt x="3824" y="3297"/>
                </a:cubicBezTo>
                <a:cubicBezTo>
                  <a:pt x="3824" y="3645"/>
                  <a:pt x="3529" y="3928"/>
                  <a:pt x="3181" y="3928"/>
                </a:cubicBezTo>
                <a:cubicBezTo>
                  <a:pt x="631" y="3928"/>
                  <a:pt x="631" y="3928"/>
                  <a:pt x="631" y="3928"/>
                </a:cubicBezTo>
                <a:cubicBezTo>
                  <a:pt x="283" y="3928"/>
                  <a:pt x="0" y="3645"/>
                  <a:pt x="0" y="3297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425"/>
                  <a:pt x="283" y="103"/>
                  <a:pt x="631" y="103"/>
                </a:cubicBezTo>
                <a:cubicBezTo>
                  <a:pt x="2650" y="103"/>
                  <a:pt x="2650" y="103"/>
                  <a:pt x="2650" y="103"/>
                </a:cubicBezTo>
                <a:cubicBezTo>
                  <a:pt x="2271" y="495"/>
                  <a:pt x="2271" y="495"/>
                  <a:pt x="2271" y="495"/>
                </a:cubicBezTo>
                <a:lnTo>
                  <a:pt x="770" y="495"/>
                </a:lnTo>
                <a:close/>
              </a:path>
            </a:pathLst>
          </a:custGeom>
          <a:solidFill>
            <a:srgbClr val="22333F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E8819B06-6057-4530-A920-34A764AB9659}"/>
              </a:ext>
            </a:extLst>
          </p:cNvPr>
          <p:cNvGrpSpPr/>
          <p:nvPr/>
        </p:nvGrpSpPr>
        <p:grpSpPr>
          <a:xfrm>
            <a:off x="471366" y="2688543"/>
            <a:ext cx="4861786" cy="276999"/>
            <a:chOff x="471366" y="2351071"/>
            <a:chExt cx="4861786" cy="276999"/>
          </a:xfrm>
        </p:grpSpPr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5923755F-ECB3-4A31-9021-B1F688A3B4DF}"/>
                </a:ext>
              </a:extLst>
            </p:cNvPr>
            <p:cNvSpPr txBox="1"/>
            <p:nvPr/>
          </p:nvSpPr>
          <p:spPr>
            <a:xfrm>
              <a:off x="1016937" y="2351071"/>
              <a:ext cx="4316215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学历：本科</a:t>
              </a:r>
            </a:p>
          </p:txBody>
        </p:sp>
        <p:sp>
          <p:nvSpPr>
            <p:cNvPr id="80" name="学士帽">
              <a:extLst>
                <a:ext uri="{FF2B5EF4-FFF2-40B4-BE49-F238E27FC236}">
                  <a16:creationId xmlns:a16="http://schemas.microsoft.com/office/drawing/2014/main" xmlns="" id="{985624C0-289D-4B31-B25C-BC37A0CDB46F}"/>
                </a:ext>
              </a:extLst>
            </p:cNvPr>
            <p:cNvSpPr/>
            <p:nvPr/>
          </p:nvSpPr>
          <p:spPr bwMode="auto">
            <a:xfrm>
              <a:off x="471366" y="2382617"/>
              <a:ext cx="287473" cy="21390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xmlns="" id="{3209F237-C69A-492A-929A-2C98D5A4C355}"/>
              </a:ext>
            </a:extLst>
          </p:cNvPr>
          <p:cNvGrpSpPr/>
          <p:nvPr/>
        </p:nvGrpSpPr>
        <p:grpSpPr>
          <a:xfrm>
            <a:off x="540217" y="2006799"/>
            <a:ext cx="4792937" cy="276999"/>
            <a:chOff x="540217" y="1786949"/>
            <a:chExt cx="4792937" cy="276999"/>
          </a:xfrm>
        </p:grpSpPr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4C62FA26-2CFF-42A4-91BF-754473BCE6A6}"/>
                </a:ext>
              </a:extLst>
            </p:cNvPr>
            <p:cNvSpPr txBox="1"/>
            <p:nvPr/>
          </p:nvSpPr>
          <p:spPr>
            <a:xfrm>
              <a:off x="1016938" y="1786949"/>
              <a:ext cx="4316216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籍贯：湖北武汉</a:t>
              </a:r>
            </a:p>
          </p:txBody>
        </p:sp>
        <p:sp>
          <p:nvSpPr>
            <p:cNvPr id="84" name="定位">
              <a:extLst>
                <a:ext uri="{FF2B5EF4-FFF2-40B4-BE49-F238E27FC236}">
                  <a16:creationId xmlns:a16="http://schemas.microsoft.com/office/drawing/2014/main" xmlns="" id="{1754CF69-8D32-4A81-B623-DD2B9998B45D}"/>
                </a:ext>
              </a:extLst>
            </p:cNvPr>
            <p:cNvSpPr/>
            <p:nvPr/>
          </p:nvSpPr>
          <p:spPr>
            <a:xfrm>
              <a:off x="540217" y="1797180"/>
              <a:ext cx="149772" cy="256537"/>
            </a:xfrm>
            <a:custGeom>
              <a:avLst/>
              <a:gdLst/>
              <a:ahLst/>
              <a:cxnLst/>
              <a:rect l="l" t="t" r="r" b="b"/>
              <a:pathLst>
                <a:path w="559792" h="955625">
                  <a:moveTo>
                    <a:pt x="279896" y="194422"/>
                  </a:moveTo>
                  <a:cubicBezTo>
                    <a:pt x="168660" y="194422"/>
                    <a:pt x="78485" y="284596"/>
                    <a:pt x="78485" y="395833"/>
                  </a:cubicBezTo>
                  <a:cubicBezTo>
                    <a:pt x="78485" y="507069"/>
                    <a:pt x="168660" y="597244"/>
                    <a:pt x="279896" y="597244"/>
                  </a:cubicBezTo>
                  <a:cubicBezTo>
                    <a:pt x="391133" y="597244"/>
                    <a:pt x="481307" y="507069"/>
                    <a:pt x="481307" y="395833"/>
                  </a:cubicBezTo>
                  <a:cubicBezTo>
                    <a:pt x="481307" y="284596"/>
                    <a:pt x="391133" y="194422"/>
                    <a:pt x="279896" y="194422"/>
                  </a:cubicBezTo>
                  <a:close/>
                  <a:moveTo>
                    <a:pt x="279896" y="0"/>
                  </a:moveTo>
                  <a:cubicBezTo>
                    <a:pt x="381198" y="-1"/>
                    <a:pt x="482501" y="38646"/>
                    <a:pt x="559792" y="115937"/>
                  </a:cubicBezTo>
                  <a:cubicBezTo>
                    <a:pt x="714375" y="270519"/>
                    <a:pt x="714375" y="521146"/>
                    <a:pt x="559792" y="675729"/>
                  </a:cubicBezTo>
                  <a:lnTo>
                    <a:pt x="279896" y="955625"/>
                  </a:lnTo>
                  <a:lnTo>
                    <a:pt x="0" y="675729"/>
                  </a:lnTo>
                  <a:cubicBezTo>
                    <a:pt x="-154583" y="521146"/>
                    <a:pt x="-154583" y="270519"/>
                    <a:pt x="0" y="115937"/>
                  </a:cubicBezTo>
                  <a:cubicBezTo>
                    <a:pt x="77291" y="38646"/>
                    <a:pt x="178594" y="-1"/>
                    <a:pt x="279896" y="0"/>
                  </a:cubicBez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7FDFA962-A4EF-4167-996E-857779BF3AA2}"/>
              </a:ext>
            </a:extLst>
          </p:cNvPr>
          <p:cNvGrpSpPr/>
          <p:nvPr/>
        </p:nvGrpSpPr>
        <p:grpSpPr>
          <a:xfrm>
            <a:off x="499284" y="3370287"/>
            <a:ext cx="4833868" cy="276999"/>
            <a:chOff x="499284" y="2915193"/>
            <a:chExt cx="4833868" cy="276999"/>
          </a:xfrm>
        </p:grpSpPr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xmlns="" id="{2052A3C0-B5D8-4615-8499-FBEEDA3077EE}"/>
                </a:ext>
              </a:extLst>
            </p:cNvPr>
            <p:cNvSpPr txBox="1"/>
            <p:nvPr/>
          </p:nvSpPr>
          <p:spPr>
            <a:xfrm>
              <a:off x="1016938" y="2915193"/>
              <a:ext cx="431621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学校：武汉大学建筑学专业    </a:t>
              </a:r>
            </a:p>
          </p:txBody>
        </p:sp>
        <p:sp>
          <p:nvSpPr>
            <p:cNvPr id="88" name="房子">
              <a:extLst>
                <a:ext uri="{FF2B5EF4-FFF2-40B4-BE49-F238E27FC236}">
                  <a16:creationId xmlns:a16="http://schemas.microsoft.com/office/drawing/2014/main" xmlns="" id="{6217D164-A841-4F11-B6C2-46AE6DF32B3E}"/>
                </a:ext>
              </a:extLst>
            </p:cNvPr>
            <p:cNvSpPr/>
            <p:nvPr/>
          </p:nvSpPr>
          <p:spPr bwMode="auto">
            <a:xfrm>
              <a:off x="499284" y="2937873"/>
              <a:ext cx="231638" cy="231638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xmlns="" id="{4E34A47E-8AFF-4627-A4FA-574BD1D25269}"/>
              </a:ext>
            </a:extLst>
          </p:cNvPr>
          <p:cNvGrpSpPr/>
          <p:nvPr/>
        </p:nvGrpSpPr>
        <p:grpSpPr>
          <a:xfrm>
            <a:off x="505279" y="1325055"/>
            <a:ext cx="4827875" cy="276999"/>
            <a:chOff x="505279" y="1222827"/>
            <a:chExt cx="4827875" cy="276999"/>
          </a:xfrm>
        </p:grpSpPr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xmlns="" id="{43C0EE11-DCD7-4FB0-8469-5F59F320CD21}"/>
                </a:ext>
              </a:extLst>
            </p:cNvPr>
            <p:cNvSpPr txBox="1"/>
            <p:nvPr/>
          </p:nvSpPr>
          <p:spPr>
            <a:xfrm>
              <a:off x="1016937" y="1222827"/>
              <a:ext cx="4316217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l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姓名：熊猫办公</a:t>
              </a:r>
            </a:p>
          </p:txBody>
        </p:sp>
        <p:sp>
          <p:nvSpPr>
            <p:cNvPr id="92" name="人">
              <a:extLst>
                <a:ext uri="{FF2B5EF4-FFF2-40B4-BE49-F238E27FC236}">
                  <a16:creationId xmlns:a16="http://schemas.microsoft.com/office/drawing/2014/main" xmlns="" id="{95225F86-6118-4EB8-8DC9-2B3BBDA00922}"/>
                </a:ext>
              </a:extLst>
            </p:cNvPr>
            <p:cNvSpPr/>
            <p:nvPr/>
          </p:nvSpPr>
          <p:spPr bwMode="auto">
            <a:xfrm>
              <a:off x="505279" y="1234562"/>
              <a:ext cx="219649" cy="253529"/>
            </a:xfrm>
            <a:custGeom>
              <a:avLst/>
              <a:gdLst>
                <a:gd name="T0" fmla="*/ 534881516 w 3326"/>
                <a:gd name="T1" fmla="*/ 820328952 h 3951"/>
                <a:gd name="T2" fmla="*/ 534881516 w 3326"/>
                <a:gd name="T3" fmla="*/ 820328952 h 3951"/>
                <a:gd name="T4" fmla="*/ 158037697 w 3326"/>
                <a:gd name="T5" fmla="*/ 820328952 h 3951"/>
                <a:gd name="T6" fmla="*/ 158037697 w 3326"/>
                <a:gd name="T7" fmla="*/ 820328952 h 3951"/>
                <a:gd name="T8" fmla="*/ 0 w 3326"/>
                <a:gd name="T9" fmla="*/ 820328952 h 3951"/>
                <a:gd name="T10" fmla="*/ 84204081 w 3326"/>
                <a:gd name="T11" fmla="*/ 623499796 h 3951"/>
                <a:gd name="T12" fmla="*/ 149949417 w 3326"/>
                <a:gd name="T13" fmla="*/ 557890229 h 3951"/>
                <a:gd name="T14" fmla="*/ 553962261 w 3326"/>
                <a:gd name="T15" fmla="*/ 557890229 h 3951"/>
                <a:gd name="T16" fmla="*/ 619499960 w 3326"/>
                <a:gd name="T17" fmla="*/ 623499796 h 3951"/>
                <a:gd name="T18" fmla="*/ 689808301 w 3326"/>
                <a:gd name="T19" fmla="*/ 820328952 h 3951"/>
                <a:gd name="T20" fmla="*/ 534881516 w 3326"/>
                <a:gd name="T21" fmla="*/ 820328952 h 3951"/>
                <a:gd name="T22" fmla="*/ 187073635 w 3326"/>
                <a:gd name="T23" fmla="*/ 590902555 h 3951"/>
                <a:gd name="T24" fmla="*/ 135016402 w 3326"/>
                <a:gd name="T25" fmla="*/ 643016586 h 3951"/>
                <a:gd name="T26" fmla="*/ 68234248 w 3326"/>
                <a:gd name="T27" fmla="*/ 787108855 h 3951"/>
                <a:gd name="T28" fmla="*/ 159074972 w 3326"/>
                <a:gd name="T29" fmla="*/ 787108855 h 3951"/>
                <a:gd name="T30" fmla="*/ 193295459 w 3326"/>
                <a:gd name="T31" fmla="*/ 590902555 h 3951"/>
                <a:gd name="T32" fmla="*/ 187073635 w 3326"/>
                <a:gd name="T33" fmla="*/ 590902555 h 3951"/>
                <a:gd name="T34" fmla="*/ 259663250 w 3326"/>
                <a:gd name="T35" fmla="*/ 590902555 h 3951"/>
                <a:gd name="T36" fmla="*/ 349259518 w 3326"/>
                <a:gd name="T37" fmla="*/ 760117326 h 3951"/>
                <a:gd name="T38" fmla="*/ 438648605 w 3326"/>
                <a:gd name="T39" fmla="*/ 590902555 h 3951"/>
                <a:gd name="T40" fmla="*/ 259663250 w 3326"/>
                <a:gd name="T41" fmla="*/ 590902555 h 3951"/>
                <a:gd name="T42" fmla="*/ 565783909 w 3326"/>
                <a:gd name="T43" fmla="*/ 643016586 h 3951"/>
                <a:gd name="T44" fmla="*/ 513726677 w 3326"/>
                <a:gd name="T45" fmla="*/ 590902555 h 3951"/>
                <a:gd name="T46" fmla="*/ 501490210 w 3326"/>
                <a:gd name="T47" fmla="*/ 590902555 h 3951"/>
                <a:gd name="T48" fmla="*/ 534051878 w 3326"/>
                <a:gd name="T49" fmla="*/ 787108855 h 3951"/>
                <a:gd name="T50" fmla="*/ 621574053 w 3326"/>
                <a:gd name="T51" fmla="*/ 787108855 h 3951"/>
                <a:gd name="T52" fmla="*/ 565783909 w 3326"/>
                <a:gd name="T53" fmla="*/ 643016586 h 3951"/>
                <a:gd name="T54" fmla="*/ 339511964 w 3326"/>
                <a:gd name="T55" fmla="*/ 520309678 h 3951"/>
                <a:gd name="T56" fmla="*/ 79641077 w 3326"/>
                <a:gd name="T57" fmla="*/ 260155067 h 3951"/>
                <a:gd name="T58" fmla="*/ 339511964 w 3326"/>
                <a:gd name="T59" fmla="*/ 0 h 3951"/>
                <a:gd name="T60" fmla="*/ 599175214 w 3326"/>
                <a:gd name="T61" fmla="*/ 260155067 h 3951"/>
                <a:gd name="T62" fmla="*/ 339511964 w 3326"/>
                <a:gd name="T63" fmla="*/ 520309678 h 3951"/>
                <a:gd name="T64" fmla="*/ 399449839 w 3326"/>
                <a:gd name="T65" fmla="*/ 105473775 h 3951"/>
                <a:gd name="T66" fmla="*/ 141238682 w 3326"/>
                <a:gd name="T67" fmla="*/ 260155067 h 3951"/>
                <a:gd name="T68" fmla="*/ 339511964 w 3326"/>
                <a:gd name="T69" fmla="*/ 458645023 h 3951"/>
                <a:gd name="T70" fmla="*/ 537577609 w 3326"/>
                <a:gd name="T71" fmla="*/ 260155067 h 3951"/>
                <a:gd name="T72" fmla="*/ 399449839 w 3326"/>
                <a:gd name="T73" fmla="*/ 105473775 h 395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326" h="3951">
                  <a:moveTo>
                    <a:pt x="2579" y="3951"/>
                  </a:moveTo>
                  <a:cubicBezTo>
                    <a:pt x="2579" y="3951"/>
                    <a:pt x="2579" y="3951"/>
                    <a:pt x="2579" y="3951"/>
                  </a:cubicBezTo>
                  <a:cubicBezTo>
                    <a:pt x="2542" y="3951"/>
                    <a:pt x="853" y="3951"/>
                    <a:pt x="762" y="3951"/>
                  </a:cubicBezTo>
                  <a:cubicBezTo>
                    <a:pt x="762" y="3951"/>
                    <a:pt x="762" y="3951"/>
                    <a:pt x="762" y="3951"/>
                  </a:cubicBezTo>
                  <a:cubicBezTo>
                    <a:pt x="0" y="3951"/>
                    <a:pt x="0" y="3951"/>
                    <a:pt x="0" y="3951"/>
                  </a:cubicBezTo>
                  <a:cubicBezTo>
                    <a:pt x="406" y="3003"/>
                    <a:pt x="406" y="3003"/>
                    <a:pt x="406" y="3003"/>
                  </a:cubicBezTo>
                  <a:cubicBezTo>
                    <a:pt x="406" y="3003"/>
                    <a:pt x="548" y="2687"/>
                    <a:pt x="723" y="2687"/>
                  </a:cubicBezTo>
                  <a:cubicBezTo>
                    <a:pt x="2671" y="2687"/>
                    <a:pt x="2671" y="2687"/>
                    <a:pt x="2671" y="2687"/>
                  </a:cubicBezTo>
                  <a:cubicBezTo>
                    <a:pt x="2846" y="2687"/>
                    <a:pt x="2987" y="3003"/>
                    <a:pt x="2987" y="3003"/>
                  </a:cubicBezTo>
                  <a:cubicBezTo>
                    <a:pt x="3326" y="3951"/>
                    <a:pt x="3326" y="3951"/>
                    <a:pt x="3326" y="3951"/>
                  </a:cubicBezTo>
                  <a:lnTo>
                    <a:pt x="2579" y="3951"/>
                  </a:lnTo>
                  <a:close/>
                  <a:moveTo>
                    <a:pt x="902" y="2846"/>
                  </a:moveTo>
                  <a:cubicBezTo>
                    <a:pt x="764" y="2846"/>
                    <a:pt x="651" y="3097"/>
                    <a:pt x="651" y="3097"/>
                  </a:cubicBezTo>
                  <a:cubicBezTo>
                    <a:pt x="329" y="3791"/>
                    <a:pt x="329" y="3791"/>
                    <a:pt x="329" y="3791"/>
                  </a:cubicBezTo>
                  <a:cubicBezTo>
                    <a:pt x="767" y="3791"/>
                    <a:pt x="767" y="3791"/>
                    <a:pt x="767" y="3791"/>
                  </a:cubicBezTo>
                  <a:cubicBezTo>
                    <a:pt x="788" y="3418"/>
                    <a:pt x="876" y="3049"/>
                    <a:pt x="932" y="2846"/>
                  </a:cubicBezTo>
                  <a:lnTo>
                    <a:pt x="902" y="2846"/>
                  </a:lnTo>
                  <a:close/>
                  <a:moveTo>
                    <a:pt x="1252" y="2846"/>
                  </a:moveTo>
                  <a:cubicBezTo>
                    <a:pt x="1318" y="3322"/>
                    <a:pt x="1486" y="3661"/>
                    <a:pt x="1684" y="3661"/>
                  </a:cubicBezTo>
                  <a:cubicBezTo>
                    <a:pt x="1882" y="3661"/>
                    <a:pt x="2050" y="3322"/>
                    <a:pt x="2115" y="2846"/>
                  </a:cubicBezTo>
                  <a:lnTo>
                    <a:pt x="1252" y="2846"/>
                  </a:lnTo>
                  <a:close/>
                  <a:moveTo>
                    <a:pt x="2728" y="3097"/>
                  </a:moveTo>
                  <a:cubicBezTo>
                    <a:pt x="2728" y="3097"/>
                    <a:pt x="2616" y="2846"/>
                    <a:pt x="2477" y="2846"/>
                  </a:cubicBezTo>
                  <a:cubicBezTo>
                    <a:pt x="2418" y="2846"/>
                    <a:pt x="2418" y="2846"/>
                    <a:pt x="2418" y="2846"/>
                  </a:cubicBezTo>
                  <a:cubicBezTo>
                    <a:pt x="2476" y="3029"/>
                    <a:pt x="2558" y="3360"/>
                    <a:pt x="2575" y="3791"/>
                  </a:cubicBezTo>
                  <a:cubicBezTo>
                    <a:pt x="2997" y="3791"/>
                    <a:pt x="2997" y="3791"/>
                    <a:pt x="2997" y="3791"/>
                  </a:cubicBezTo>
                  <a:lnTo>
                    <a:pt x="2728" y="3097"/>
                  </a:lnTo>
                  <a:close/>
                  <a:moveTo>
                    <a:pt x="1637" y="2506"/>
                  </a:moveTo>
                  <a:cubicBezTo>
                    <a:pt x="945" y="2506"/>
                    <a:pt x="384" y="1945"/>
                    <a:pt x="384" y="1253"/>
                  </a:cubicBezTo>
                  <a:cubicBezTo>
                    <a:pt x="384" y="561"/>
                    <a:pt x="945" y="0"/>
                    <a:pt x="1637" y="0"/>
                  </a:cubicBezTo>
                  <a:cubicBezTo>
                    <a:pt x="2328" y="0"/>
                    <a:pt x="2889" y="561"/>
                    <a:pt x="2889" y="1253"/>
                  </a:cubicBezTo>
                  <a:cubicBezTo>
                    <a:pt x="2889" y="1945"/>
                    <a:pt x="2328" y="2506"/>
                    <a:pt x="1637" y="2506"/>
                  </a:cubicBezTo>
                  <a:close/>
                  <a:moveTo>
                    <a:pt x="1926" y="508"/>
                  </a:moveTo>
                  <a:cubicBezTo>
                    <a:pt x="1583" y="1430"/>
                    <a:pt x="1024" y="1239"/>
                    <a:pt x="681" y="1253"/>
                  </a:cubicBezTo>
                  <a:cubicBezTo>
                    <a:pt x="681" y="1781"/>
                    <a:pt x="1109" y="2209"/>
                    <a:pt x="1637" y="2209"/>
                  </a:cubicBezTo>
                  <a:cubicBezTo>
                    <a:pt x="2165" y="2209"/>
                    <a:pt x="2592" y="1781"/>
                    <a:pt x="2592" y="1253"/>
                  </a:cubicBezTo>
                  <a:cubicBezTo>
                    <a:pt x="1934" y="1107"/>
                    <a:pt x="2283" y="732"/>
                    <a:pt x="1926" y="508"/>
                  </a:cubicBez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99B73658-B62B-4638-B427-27BC318C0F96}"/>
              </a:ext>
            </a:extLst>
          </p:cNvPr>
          <p:cNvGrpSpPr/>
          <p:nvPr/>
        </p:nvGrpSpPr>
        <p:grpSpPr>
          <a:xfrm>
            <a:off x="818453" y="6357315"/>
            <a:ext cx="2956282" cy="276999"/>
            <a:chOff x="-1065573" y="5885516"/>
            <a:chExt cx="4755885" cy="276999"/>
          </a:xfrm>
        </p:grpSpPr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xmlns="" id="{099C82F2-1A1B-47BA-98EF-78A74638CA8E}"/>
                </a:ext>
              </a:extLst>
            </p:cNvPr>
            <p:cNvSpPr txBox="1"/>
            <p:nvPr/>
          </p:nvSpPr>
          <p:spPr>
            <a:xfrm>
              <a:off x="-493432" y="5885516"/>
              <a:ext cx="418374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Tel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139-8888-8888</a:t>
              </a:r>
            </a:p>
          </p:txBody>
        </p:sp>
        <p:sp>
          <p:nvSpPr>
            <p:cNvPr id="109" name="电话">
              <a:extLst>
                <a:ext uri="{FF2B5EF4-FFF2-40B4-BE49-F238E27FC236}">
                  <a16:creationId xmlns:a16="http://schemas.microsoft.com/office/drawing/2014/main" xmlns="" id="{E11A7A43-35D9-48A8-88CE-26342402AD0B}"/>
                </a:ext>
              </a:extLst>
            </p:cNvPr>
            <p:cNvSpPr/>
            <p:nvPr/>
          </p:nvSpPr>
          <p:spPr bwMode="auto">
            <a:xfrm>
              <a:off x="-1065573" y="5907944"/>
              <a:ext cx="406263" cy="233548"/>
            </a:xfrm>
            <a:custGeom>
              <a:avLst/>
              <a:gdLst>
                <a:gd name="T0" fmla="*/ 134077 w 5868"/>
                <a:gd name="T1" fmla="*/ 590892 h 4208"/>
                <a:gd name="T2" fmla="*/ 192837 w 5868"/>
                <a:gd name="T3" fmla="*/ 596084 h 4208"/>
                <a:gd name="T4" fmla="*/ 512935 w 5868"/>
                <a:gd name="T5" fmla="*/ 497764 h 4208"/>
                <a:gd name="T6" fmla="*/ 530465 w 5868"/>
                <a:gd name="T7" fmla="*/ 456230 h 4208"/>
                <a:gd name="T8" fmla="*/ 704473 w 5868"/>
                <a:gd name="T9" fmla="*/ 239797 h 4208"/>
                <a:gd name="T10" fmla="*/ 980744 w 5868"/>
                <a:gd name="T11" fmla="*/ 212215 h 4208"/>
                <a:gd name="T12" fmla="*/ 1253119 w 5868"/>
                <a:gd name="T13" fmla="*/ 253750 h 4208"/>
                <a:gd name="T14" fmla="*/ 1374859 w 5868"/>
                <a:gd name="T15" fmla="*/ 461746 h 4208"/>
                <a:gd name="T16" fmla="*/ 1400831 w 5868"/>
                <a:gd name="T17" fmla="*/ 505228 h 4208"/>
                <a:gd name="T18" fmla="*/ 1725798 w 5868"/>
                <a:gd name="T19" fmla="*/ 598031 h 4208"/>
                <a:gd name="T20" fmla="*/ 1779363 w 5868"/>
                <a:gd name="T21" fmla="*/ 585052 h 4208"/>
                <a:gd name="T22" fmla="*/ 1901104 w 5868"/>
                <a:gd name="T23" fmla="*/ 336494 h 4208"/>
                <a:gd name="T24" fmla="*/ 1897533 w 5868"/>
                <a:gd name="T25" fmla="*/ 289443 h 4208"/>
                <a:gd name="T26" fmla="*/ 1777740 w 5868"/>
                <a:gd name="T27" fmla="*/ 214162 h 4208"/>
                <a:gd name="T28" fmla="*/ 1493029 w 5868"/>
                <a:gd name="T29" fmla="*/ 92155 h 4208"/>
                <a:gd name="T30" fmla="*/ 1208318 w 5868"/>
                <a:gd name="T31" fmla="*/ 20767 h 4208"/>
                <a:gd name="T32" fmla="*/ 924256 w 5868"/>
                <a:gd name="T33" fmla="*/ 649 h 4208"/>
                <a:gd name="T34" fmla="*/ 639545 w 5868"/>
                <a:gd name="T35" fmla="*/ 30826 h 4208"/>
                <a:gd name="T36" fmla="*/ 355158 w 5868"/>
                <a:gd name="T37" fmla="*/ 112273 h 4208"/>
                <a:gd name="T38" fmla="*/ 70123 w 5868"/>
                <a:gd name="T39" fmla="*/ 244664 h 4208"/>
                <a:gd name="T40" fmla="*/ 3246 w 5868"/>
                <a:gd name="T41" fmla="*/ 297880 h 4208"/>
                <a:gd name="T42" fmla="*/ 10713 w 5868"/>
                <a:gd name="T43" fmla="*/ 355314 h 4208"/>
                <a:gd name="T44" fmla="*/ 772973 w 5868"/>
                <a:gd name="T45" fmla="*/ 339414 h 4208"/>
                <a:gd name="T46" fmla="*/ 960941 w 5868"/>
                <a:gd name="T47" fmla="*/ 320919 h 4208"/>
                <a:gd name="T48" fmla="*/ 1130729 w 5868"/>
                <a:gd name="T49" fmla="*/ 336169 h 4208"/>
                <a:gd name="T50" fmla="*/ 1259936 w 5868"/>
                <a:gd name="T51" fmla="*/ 525021 h 4208"/>
                <a:gd name="T52" fmla="*/ 1298244 w 5868"/>
                <a:gd name="T53" fmla="*/ 601925 h 4208"/>
                <a:gd name="T54" fmla="*/ 1598862 w 5868"/>
                <a:gd name="T55" fmla="*/ 671041 h 4208"/>
                <a:gd name="T56" fmla="*/ 1662168 w 5868"/>
                <a:gd name="T57" fmla="*/ 717767 h 4208"/>
                <a:gd name="T58" fmla="*/ 253546 w 5868"/>
                <a:gd name="T59" fmla="*/ 1210015 h 4208"/>
                <a:gd name="T60" fmla="*/ 273024 w 5868"/>
                <a:gd name="T61" fmla="*/ 698947 h 4208"/>
                <a:gd name="T62" fmla="*/ 576240 w 5868"/>
                <a:gd name="T63" fmla="*/ 620745 h 4208"/>
                <a:gd name="T64" fmla="*/ 641493 w 5868"/>
                <a:gd name="T65" fmla="*/ 585376 h 4208"/>
                <a:gd name="T66" fmla="*/ 662595 w 5868"/>
                <a:gd name="T67" fmla="*/ 367969 h 4208"/>
                <a:gd name="T68" fmla="*/ 1077163 w 5868"/>
                <a:gd name="T69" fmla="*/ 564933 h 4208"/>
                <a:gd name="T70" fmla="*/ 1178776 w 5868"/>
                <a:gd name="T71" fmla="*/ 636970 h 4208"/>
                <a:gd name="T72" fmla="*/ 1245003 w 5868"/>
                <a:gd name="T73" fmla="*/ 759302 h 4208"/>
                <a:gd name="T74" fmla="*/ 1252145 w 5868"/>
                <a:gd name="T75" fmla="*/ 867032 h 4208"/>
                <a:gd name="T76" fmla="*/ 1229095 w 5868"/>
                <a:gd name="T77" fmla="*/ 949452 h 4208"/>
                <a:gd name="T78" fmla="*/ 1125210 w 5868"/>
                <a:gd name="T79" fmla="*/ 852430 h 4208"/>
                <a:gd name="T80" fmla="*/ 1117094 w 5868"/>
                <a:gd name="T81" fmla="*/ 775851 h 4208"/>
                <a:gd name="T82" fmla="*/ 1079435 w 5868"/>
                <a:gd name="T83" fmla="*/ 716794 h 4208"/>
                <a:gd name="T84" fmla="*/ 1012883 w 5868"/>
                <a:gd name="T85" fmla="*/ 676882 h 4208"/>
                <a:gd name="T86" fmla="*/ 940164 w 5868"/>
                <a:gd name="T87" fmla="*/ 671365 h 4208"/>
                <a:gd name="T88" fmla="*/ 867768 w 5868"/>
                <a:gd name="T89" fmla="*/ 701867 h 4208"/>
                <a:gd name="T90" fmla="*/ 821994 w 5868"/>
                <a:gd name="T91" fmla="*/ 754434 h 4208"/>
                <a:gd name="T92" fmla="*/ 802515 w 5868"/>
                <a:gd name="T93" fmla="*/ 831662 h 4208"/>
                <a:gd name="T94" fmla="*/ 818423 w 5868"/>
                <a:gd name="T95" fmla="*/ 901752 h 4208"/>
                <a:gd name="T96" fmla="*/ 861600 w 5868"/>
                <a:gd name="T97" fmla="*/ 956590 h 4208"/>
                <a:gd name="T98" fmla="*/ 932048 w 5868"/>
                <a:gd name="T99" fmla="*/ 990337 h 4208"/>
                <a:gd name="T100" fmla="*/ 999573 w 5868"/>
                <a:gd name="T101" fmla="*/ 990013 h 4208"/>
                <a:gd name="T102" fmla="*/ 1060606 w 5868"/>
                <a:gd name="T103" fmla="*/ 962107 h 4208"/>
                <a:gd name="T104" fmla="*/ 1081058 w 5868"/>
                <a:gd name="T105" fmla="*/ 1096445 h 4208"/>
                <a:gd name="T106" fmla="*/ 964512 w 5868"/>
                <a:gd name="T107" fmla="*/ 1120781 h 4208"/>
                <a:gd name="T108" fmla="*/ 826863 w 5868"/>
                <a:gd name="T109" fmla="*/ 1085736 h 4208"/>
                <a:gd name="T110" fmla="*/ 732717 w 5868"/>
                <a:gd name="T111" fmla="*/ 1004614 h 4208"/>
                <a:gd name="T112" fmla="*/ 678827 w 5868"/>
                <a:gd name="T113" fmla="*/ 875793 h 4208"/>
                <a:gd name="T114" fmla="*/ 688241 w 5868"/>
                <a:gd name="T115" fmla="*/ 745673 h 4208"/>
                <a:gd name="T116" fmla="*/ 760312 w 5868"/>
                <a:gd name="T117" fmla="*/ 627235 h 4208"/>
                <a:gd name="T118" fmla="*/ 865171 w 5868"/>
                <a:gd name="T119" fmla="*/ 560066 h 4208"/>
                <a:gd name="T120" fmla="*/ 1577111 w 5868"/>
                <a:gd name="T121" fmla="*/ 1240842 h 4208"/>
                <a:gd name="T122" fmla="*/ 345419 w 5868"/>
                <a:gd name="T123" fmla="*/ 1240842 h 42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68" h="4208">
                  <a:moveTo>
                    <a:pt x="49" y="1128"/>
                  </a:moveTo>
                  <a:lnTo>
                    <a:pt x="49" y="1128"/>
                  </a:lnTo>
                  <a:lnTo>
                    <a:pt x="345" y="1748"/>
                  </a:lnTo>
                  <a:lnTo>
                    <a:pt x="354" y="1764"/>
                  </a:lnTo>
                  <a:lnTo>
                    <a:pt x="364" y="1778"/>
                  </a:lnTo>
                  <a:lnTo>
                    <a:pt x="375" y="1790"/>
                  </a:lnTo>
                  <a:lnTo>
                    <a:pt x="387" y="1803"/>
                  </a:lnTo>
                  <a:lnTo>
                    <a:pt x="400" y="1813"/>
                  </a:lnTo>
                  <a:lnTo>
                    <a:pt x="413" y="1821"/>
                  </a:lnTo>
                  <a:lnTo>
                    <a:pt x="428" y="1828"/>
                  </a:lnTo>
                  <a:lnTo>
                    <a:pt x="443" y="1834"/>
                  </a:lnTo>
                  <a:lnTo>
                    <a:pt x="460" y="1838"/>
                  </a:lnTo>
                  <a:lnTo>
                    <a:pt x="477" y="1842"/>
                  </a:lnTo>
                  <a:lnTo>
                    <a:pt x="495" y="1844"/>
                  </a:lnTo>
                  <a:lnTo>
                    <a:pt x="512" y="1845"/>
                  </a:lnTo>
                  <a:lnTo>
                    <a:pt x="531" y="1845"/>
                  </a:lnTo>
                  <a:lnTo>
                    <a:pt x="551" y="1843"/>
                  </a:lnTo>
                  <a:lnTo>
                    <a:pt x="573" y="1841"/>
                  </a:lnTo>
                  <a:lnTo>
                    <a:pt x="594" y="1837"/>
                  </a:lnTo>
                  <a:lnTo>
                    <a:pt x="1457" y="1607"/>
                  </a:lnTo>
                  <a:lnTo>
                    <a:pt x="1479" y="1599"/>
                  </a:lnTo>
                  <a:lnTo>
                    <a:pt x="1500" y="1589"/>
                  </a:lnTo>
                  <a:lnTo>
                    <a:pt x="1519" y="1579"/>
                  </a:lnTo>
                  <a:lnTo>
                    <a:pt x="1537" y="1569"/>
                  </a:lnTo>
                  <a:lnTo>
                    <a:pt x="1552" y="1557"/>
                  </a:lnTo>
                  <a:lnTo>
                    <a:pt x="1567" y="1546"/>
                  </a:lnTo>
                  <a:lnTo>
                    <a:pt x="1580" y="1534"/>
                  </a:lnTo>
                  <a:lnTo>
                    <a:pt x="1591" y="1522"/>
                  </a:lnTo>
                  <a:lnTo>
                    <a:pt x="1601" y="1510"/>
                  </a:lnTo>
                  <a:lnTo>
                    <a:pt x="1610" y="1496"/>
                  </a:lnTo>
                  <a:lnTo>
                    <a:pt x="1617" y="1482"/>
                  </a:lnTo>
                  <a:lnTo>
                    <a:pt x="1624" y="1467"/>
                  </a:lnTo>
                  <a:lnTo>
                    <a:pt x="1628" y="1453"/>
                  </a:lnTo>
                  <a:lnTo>
                    <a:pt x="1632" y="1438"/>
                  </a:lnTo>
                  <a:lnTo>
                    <a:pt x="1633" y="1423"/>
                  </a:lnTo>
                  <a:lnTo>
                    <a:pt x="1634" y="1406"/>
                  </a:lnTo>
                  <a:lnTo>
                    <a:pt x="1627" y="927"/>
                  </a:lnTo>
                  <a:lnTo>
                    <a:pt x="1664" y="910"/>
                  </a:lnTo>
                  <a:lnTo>
                    <a:pt x="1701" y="894"/>
                  </a:lnTo>
                  <a:lnTo>
                    <a:pt x="1775" y="863"/>
                  </a:lnTo>
                  <a:lnTo>
                    <a:pt x="1851" y="834"/>
                  </a:lnTo>
                  <a:lnTo>
                    <a:pt x="1929" y="807"/>
                  </a:lnTo>
                  <a:lnTo>
                    <a:pt x="2008" y="782"/>
                  </a:lnTo>
                  <a:lnTo>
                    <a:pt x="2089" y="759"/>
                  </a:lnTo>
                  <a:lnTo>
                    <a:pt x="2170" y="739"/>
                  </a:lnTo>
                  <a:lnTo>
                    <a:pt x="2252" y="720"/>
                  </a:lnTo>
                  <a:lnTo>
                    <a:pt x="2335" y="705"/>
                  </a:lnTo>
                  <a:lnTo>
                    <a:pt x="2420" y="690"/>
                  </a:lnTo>
                  <a:lnTo>
                    <a:pt x="2504" y="679"/>
                  </a:lnTo>
                  <a:lnTo>
                    <a:pt x="2589" y="669"/>
                  </a:lnTo>
                  <a:lnTo>
                    <a:pt x="2675" y="661"/>
                  </a:lnTo>
                  <a:lnTo>
                    <a:pt x="2761" y="657"/>
                  </a:lnTo>
                  <a:lnTo>
                    <a:pt x="2848" y="654"/>
                  </a:lnTo>
                  <a:lnTo>
                    <a:pt x="2934" y="652"/>
                  </a:lnTo>
                  <a:lnTo>
                    <a:pt x="3021" y="654"/>
                  </a:lnTo>
                  <a:lnTo>
                    <a:pt x="3106" y="657"/>
                  </a:lnTo>
                  <a:lnTo>
                    <a:pt x="3192" y="661"/>
                  </a:lnTo>
                  <a:lnTo>
                    <a:pt x="3278" y="669"/>
                  </a:lnTo>
                  <a:lnTo>
                    <a:pt x="3364" y="679"/>
                  </a:lnTo>
                  <a:lnTo>
                    <a:pt x="3449" y="690"/>
                  </a:lnTo>
                  <a:lnTo>
                    <a:pt x="3532" y="705"/>
                  </a:lnTo>
                  <a:lnTo>
                    <a:pt x="3616" y="720"/>
                  </a:lnTo>
                  <a:lnTo>
                    <a:pt x="3698" y="739"/>
                  </a:lnTo>
                  <a:lnTo>
                    <a:pt x="3780" y="759"/>
                  </a:lnTo>
                  <a:lnTo>
                    <a:pt x="3860" y="782"/>
                  </a:lnTo>
                  <a:lnTo>
                    <a:pt x="3939" y="807"/>
                  </a:lnTo>
                  <a:lnTo>
                    <a:pt x="4017" y="834"/>
                  </a:lnTo>
                  <a:lnTo>
                    <a:pt x="4093" y="863"/>
                  </a:lnTo>
                  <a:lnTo>
                    <a:pt x="4168" y="894"/>
                  </a:lnTo>
                  <a:lnTo>
                    <a:pt x="4204" y="910"/>
                  </a:lnTo>
                  <a:lnTo>
                    <a:pt x="4241" y="927"/>
                  </a:lnTo>
                  <a:lnTo>
                    <a:pt x="4235" y="1406"/>
                  </a:lnTo>
                  <a:lnTo>
                    <a:pt x="4235" y="1423"/>
                  </a:lnTo>
                  <a:lnTo>
                    <a:pt x="4237" y="1438"/>
                  </a:lnTo>
                  <a:lnTo>
                    <a:pt x="4240" y="1453"/>
                  </a:lnTo>
                  <a:lnTo>
                    <a:pt x="4245" y="1467"/>
                  </a:lnTo>
                  <a:lnTo>
                    <a:pt x="4250" y="1482"/>
                  </a:lnTo>
                  <a:lnTo>
                    <a:pt x="4258" y="1496"/>
                  </a:lnTo>
                  <a:lnTo>
                    <a:pt x="4266" y="1510"/>
                  </a:lnTo>
                  <a:lnTo>
                    <a:pt x="4276" y="1522"/>
                  </a:lnTo>
                  <a:lnTo>
                    <a:pt x="4288" y="1534"/>
                  </a:lnTo>
                  <a:lnTo>
                    <a:pt x="4300" y="1546"/>
                  </a:lnTo>
                  <a:lnTo>
                    <a:pt x="4315" y="1557"/>
                  </a:lnTo>
                  <a:lnTo>
                    <a:pt x="4331" y="1569"/>
                  </a:lnTo>
                  <a:lnTo>
                    <a:pt x="4349" y="1579"/>
                  </a:lnTo>
                  <a:lnTo>
                    <a:pt x="4368" y="1589"/>
                  </a:lnTo>
                  <a:lnTo>
                    <a:pt x="4389" y="1599"/>
                  </a:lnTo>
                  <a:lnTo>
                    <a:pt x="4412" y="1607"/>
                  </a:lnTo>
                  <a:lnTo>
                    <a:pt x="5275" y="1837"/>
                  </a:lnTo>
                  <a:lnTo>
                    <a:pt x="5296" y="1841"/>
                  </a:lnTo>
                  <a:lnTo>
                    <a:pt x="5316" y="1843"/>
                  </a:lnTo>
                  <a:lnTo>
                    <a:pt x="5336" y="1845"/>
                  </a:lnTo>
                  <a:lnTo>
                    <a:pt x="5355" y="1845"/>
                  </a:lnTo>
                  <a:lnTo>
                    <a:pt x="5374" y="1844"/>
                  </a:lnTo>
                  <a:lnTo>
                    <a:pt x="5392" y="1842"/>
                  </a:lnTo>
                  <a:lnTo>
                    <a:pt x="5408" y="1838"/>
                  </a:lnTo>
                  <a:lnTo>
                    <a:pt x="5425" y="1834"/>
                  </a:lnTo>
                  <a:lnTo>
                    <a:pt x="5440" y="1828"/>
                  </a:lnTo>
                  <a:lnTo>
                    <a:pt x="5454" y="1821"/>
                  </a:lnTo>
                  <a:lnTo>
                    <a:pt x="5469" y="1813"/>
                  </a:lnTo>
                  <a:lnTo>
                    <a:pt x="5481" y="1803"/>
                  </a:lnTo>
                  <a:lnTo>
                    <a:pt x="5493" y="1790"/>
                  </a:lnTo>
                  <a:lnTo>
                    <a:pt x="5504" y="1778"/>
                  </a:lnTo>
                  <a:lnTo>
                    <a:pt x="5514" y="1764"/>
                  </a:lnTo>
                  <a:lnTo>
                    <a:pt x="5523" y="1748"/>
                  </a:lnTo>
                  <a:lnTo>
                    <a:pt x="5820" y="1128"/>
                  </a:lnTo>
                  <a:lnTo>
                    <a:pt x="5835" y="1095"/>
                  </a:lnTo>
                  <a:lnTo>
                    <a:pt x="5848" y="1065"/>
                  </a:lnTo>
                  <a:lnTo>
                    <a:pt x="5856" y="1037"/>
                  </a:lnTo>
                  <a:lnTo>
                    <a:pt x="5863" y="1011"/>
                  </a:lnTo>
                  <a:lnTo>
                    <a:pt x="5867" y="988"/>
                  </a:lnTo>
                  <a:lnTo>
                    <a:pt x="5868" y="966"/>
                  </a:lnTo>
                  <a:lnTo>
                    <a:pt x="5868" y="956"/>
                  </a:lnTo>
                  <a:lnTo>
                    <a:pt x="5867" y="946"/>
                  </a:lnTo>
                  <a:lnTo>
                    <a:pt x="5864" y="936"/>
                  </a:lnTo>
                  <a:lnTo>
                    <a:pt x="5862" y="927"/>
                  </a:lnTo>
                  <a:lnTo>
                    <a:pt x="5859" y="918"/>
                  </a:lnTo>
                  <a:lnTo>
                    <a:pt x="5854" y="909"/>
                  </a:lnTo>
                  <a:lnTo>
                    <a:pt x="5845" y="892"/>
                  </a:lnTo>
                  <a:lnTo>
                    <a:pt x="5833" y="876"/>
                  </a:lnTo>
                  <a:lnTo>
                    <a:pt x="5820" y="861"/>
                  </a:lnTo>
                  <a:lnTo>
                    <a:pt x="5803" y="846"/>
                  </a:lnTo>
                  <a:lnTo>
                    <a:pt x="5784" y="832"/>
                  </a:lnTo>
                  <a:lnTo>
                    <a:pt x="5763" y="817"/>
                  </a:lnTo>
                  <a:lnTo>
                    <a:pt x="5741" y="803"/>
                  </a:lnTo>
                  <a:lnTo>
                    <a:pt x="5652" y="754"/>
                  </a:lnTo>
                  <a:lnTo>
                    <a:pt x="5564" y="706"/>
                  </a:lnTo>
                  <a:lnTo>
                    <a:pt x="5476" y="660"/>
                  </a:lnTo>
                  <a:lnTo>
                    <a:pt x="5389" y="616"/>
                  </a:lnTo>
                  <a:lnTo>
                    <a:pt x="5301" y="572"/>
                  </a:lnTo>
                  <a:lnTo>
                    <a:pt x="5213" y="531"/>
                  </a:lnTo>
                  <a:lnTo>
                    <a:pt x="5125" y="491"/>
                  </a:lnTo>
                  <a:lnTo>
                    <a:pt x="5037" y="452"/>
                  </a:lnTo>
                  <a:lnTo>
                    <a:pt x="4950" y="415"/>
                  </a:lnTo>
                  <a:lnTo>
                    <a:pt x="4862" y="381"/>
                  </a:lnTo>
                  <a:lnTo>
                    <a:pt x="4774" y="346"/>
                  </a:lnTo>
                  <a:lnTo>
                    <a:pt x="4686" y="315"/>
                  </a:lnTo>
                  <a:lnTo>
                    <a:pt x="4599" y="284"/>
                  </a:lnTo>
                  <a:lnTo>
                    <a:pt x="4511" y="255"/>
                  </a:lnTo>
                  <a:lnTo>
                    <a:pt x="4423" y="228"/>
                  </a:lnTo>
                  <a:lnTo>
                    <a:pt x="4336" y="201"/>
                  </a:lnTo>
                  <a:lnTo>
                    <a:pt x="4248" y="178"/>
                  </a:lnTo>
                  <a:lnTo>
                    <a:pt x="4161" y="154"/>
                  </a:lnTo>
                  <a:lnTo>
                    <a:pt x="4073" y="133"/>
                  </a:lnTo>
                  <a:lnTo>
                    <a:pt x="3985" y="114"/>
                  </a:lnTo>
                  <a:lnTo>
                    <a:pt x="3898" y="95"/>
                  </a:lnTo>
                  <a:lnTo>
                    <a:pt x="3810" y="80"/>
                  </a:lnTo>
                  <a:lnTo>
                    <a:pt x="3722" y="64"/>
                  </a:lnTo>
                  <a:lnTo>
                    <a:pt x="3635" y="51"/>
                  </a:lnTo>
                  <a:lnTo>
                    <a:pt x="3547" y="39"/>
                  </a:lnTo>
                  <a:lnTo>
                    <a:pt x="3460" y="29"/>
                  </a:lnTo>
                  <a:lnTo>
                    <a:pt x="3372" y="21"/>
                  </a:lnTo>
                  <a:lnTo>
                    <a:pt x="3285" y="14"/>
                  </a:lnTo>
                  <a:lnTo>
                    <a:pt x="3197" y="8"/>
                  </a:lnTo>
                  <a:lnTo>
                    <a:pt x="3109" y="4"/>
                  </a:lnTo>
                  <a:lnTo>
                    <a:pt x="3022" y="2"/>
                  </a:lnTo>
                  <a:lnTo>
                    <a:pt x="2934" y="0"/>
                  </a:lnTo>
                  <a:lnTo>
                    <a:pt x="2847" y="2"/>
                  </a:lnTo>
                  <a:lnTo>
                    <a:pt x="2759" y="4"/>
                  </a:lnTo>
                  <a:lnTo>
                    <a:pt x="2672" y="8"/>
                  </a:lnTo>
                  <a:lnTo>
                    <a:pt x="2584" y="14"/>
                  </a:lnTo>
                  <a:lnTo>
                    <a:pt x="2497" y="21"/>
                  </a:lnTo>
                  <a:lnTo>
                    <a:pt x="2409" y="29"/>
                  </a:lnTo>
                  <a:lnTo>
                    <a:pt x="2320" y="39"/>
                  </a:lnTo>
                  <a:lnTo>
                    <a:pt x="2234" y="51"/>
                  </a:lnTo>
                  <a:lnTo>
                    <a:pt x="2145" y="64"/>
                  </a:lnTo>
                  <a:lnTo>
                    <a:pt x="2059" y="80"/>
                  </a:lnTo>
                  <a:lnTo>
                    <a:pt x="1970" y="95"/>
                  </a:lnTo>
                  <a:lnTo>
                    <a:pt x="1882" y="114"/>
                  </a:lnTo>
                  <a:lnTo>
                    <a:pt x="1795" y="133"/>
                  </a:lnTo>
                  <a:lnTo>
                    <a:pt x="1707" y="154"/>
                  </a:lnTo>
                  <a:lnTo>
                    <a:pt x="1620" y="178"/>
                  </a:lnTo>
                  <a:lnTo>
                    <a:pt x="1532" y="201"/>
                  </a:lnTo>
                  <a:lnTo>
                    <a:pt x="1444" y="228"/>
                  </a:lnTo>
                  <a:lnTo>
                    <a:pt x="1357" y="255"/>
                  </a:lnTo>
                  <a:lnTo>
                    <a:pt x="1269" y="284"/>
                  </a:lnTo>
                  <a:lnTo>
                    <a:pt x="1181" y="315"/>
                  </a:lnTo>
                  <a:lnTo>
                    <a:pt x="1094" y="346"/>
                  </a:lnTo>
                  <a:lnTo>
                    <a:pt x="1006" y="381"/>
                  </a:lnTo>
                  <a:lnTo>
                    <a:pt x="918" y="415"/>
                  </a:lnTo>
                  <a:lnTo>
                    <a:pt x="830" y="452"/>
                  </a:lnTo>
                  <a:lnTo>
                    <a:pt x="743" y="491"/>
                  </a:lnTo>
                  <a:lnTo>
                    <a:pt x="655" y="531"/>
                  </a:lnTo>
                  <a:lnTo>
                    <a:pt x="567" y="572"/>
                  </a:lnTo>
                  <a:lnTo>
                    <a:pt x="479" y="616"/>
                  </a:lnTo>
                  <a:lnTo>
                    <a:pt x="391" y="660"/>
                  </a:lnTo>
                  <a:lnTo>
                    <a:pt x="303" y="706"/>
                  </a:lnTo>
                  <a:lnTo>
                    <a:pt x="216" y="754"/>
                  </a:lnTo>
                  <a:lnTo>
                    <a:pt x="128" y="803"/>
                  </a:lnTo>
                  <a:lnTo>
                    <a:pt x="104" y="817"/>
                  </a:lnTo>
                  <a:lnTo>
                    <a:pt x="84" y="832"/>
                  </a:lnTo>
                  <a:lnTo>
                    <a:pt x="65" y="846"/>
                  </a:lnTo>
                  <a:lnTo>
                    <a:pt x="49" y="861"/>
                  </a:lnTo>
                  <a:lnTo>
                    <a:pt x="34" y="876"/>
                  </a:lnTo>
                  <a:lnTo>
                    <a:pt x="23" y="892"/>
                  </a:lnTo>
                  <a:lnTo>
                    <a:pt x="13" y="909"/>
                  </a:lnTo>
                  <a:lnTo>
                    <a:pt x="10" y="918"/>
                  </a:lnTo>
                  <a:lnTo>
                    <a:pt x="6" y="927"/>
                  </a:lnTo>
                  <a:lnTo>
                    <a:pt x="4" y="936"/>
                  </a:lnTo>
                  <a:lnTo>
                    <a:pt x="2" y="946"/>
                  </a:lnTo>
                  <a:lnTo>
                    <a:pt x="1" y="956"/>
                  </a:lnTo>
                  <a:lnTo>
                    <a:pt x="0" y="966"/>
                  </a:lnTo>
                  <a:lnTo>
                    <a:pt x="1" y="988"/>
                  </a:lnTo>
                  <a:lnTo>
                    <a:pt x="4" y="1011"/>
                  </a:lnTo>
                  <a:lnTo>
                    <a:pt x="11" y="1037"/>
                  </a:lnTo>
                  <a:lnTo>
                    <a:pt x="21" y="1065"/>
                  </a:lnTo>
                  <a:lnTo>
                    <a:pt x="33" y="1095"/>
                  </a:lnTo>
                  <a:lnTo>
                    <a:pt x="49" y="1128"/>
                  </a:lnTo>
                  <a:close/>
                  <a:moveTo>
                    <a:pt x="2041" y="1134"/>
                  </a:moveTo>
                  <a:lnTo>
                    <a:pt x="2041" y="1134"/>
                  </a:lnTo>
                  <a:lnTo>
                    <a:pt x="2096" y="1117"/>
                  </a:lnTo>
                  <a:lnTo>
                    <a:pt x="2153" y="1101"/>
                  </a:lnTo>
                  <a:lnTo>
                    <a:pt x="2210" y="1085"/>
                  </a:lnTo>
                  <a:lnTo>
                    <a:pt x="2267" y="1072"/>
                  </a:lnTo>
                  <a:lnTo>
                    <a:pt x="2324" y="1058"/>
                  </a:lnTo>
                  <a:lnTo>
                    <a:pt x="2381" y="1046"/>
                  </a:lnTo>
                  <a:lnTo>
                    <a:pt x="2438" y="1036"/>
                  </a:lnTo>
                  <a:lnTo>
                    <a:pt x="2495" y="1026"/>
                  </a:lnTo>
                  <a:lnTo>
                    <a:pt x="2553" y="1017"/>
                  </a:lnTo>
                  <a:lnTo>
                    <a:pt x="2610" y="1009"/>
                  </a:lnTo>
                  <a:lnTo>
                    <a:pt x="2668" y="1004"/>
                  </a:lnTo>
                  <a:lnTo>
                    <a:pt x="2726" y="998"/>
                  </a:lnTo>
                  <a:lnTo>
                    <a:pt x="2785" y="995"/>
                  </a:lnTo>
                  <a:lnTo>
                    <a:pt x="2843" y="991"/>
                  </a:lnTo>
                  <a:lnTo>
                    <a:pt x="2902" y="989"/>
                  </a:lnTo>
                  <a:lnTo>
                    <a:pt x="2960" y="989"/>
                  </a:lnTo>
                  <a:lnTo>
                    <a:pt x="3019" y="989"/>
                  </a:lnTo>
                  <a:lnTo>
                    <a:pt x="3079" y="991"/>
                  </a:lnTo>
                  <a:lnTo>
                    <a:pt x="3136" y="995"/>
                  </a:lnTo>
                  <a:lnTo>
                    <a:pt x="3194" y="998"/>
                  </a:lnTo>
                  <a:lnTo>
                    <a:pt x="3252" y="1004"/>
                  </a:lnTo>
                  <a:lnTo>
                    <a:pt x="3310" y="1009"/>
                  </a:lnTo>
                  <a:lnTo>
                    <a:pt x="3368" y="1017"/>
                  </a:lnTo>
                  <a:lnTo>
                    <a:pt x="3426" y="1026"/>
                  </a:lnTo>
                  <a:lnTo>
                    <a:pt x="3483" y="1036"/>
                  </a:lnTo>
                  <a:lnTo>
                    <a:pt x="3541" y="1046"/>
                  </a:lnTo>
                  <a:lnTo>
                    <a:pt x="3598" y="1058"/>
                  </a:lnTo>
                  <a:lnTo>
                    <a:pt x="3655" y="1072"/>
                  </a:lnTo>
                  <a:lnTo>
                    <a:pt x="3712" y="1085"/>
                  </a:lnTo>
                  <a:lnTo>
                    <a:pt x="3769" y="1101"/>
                  </a:lnTo>
                  <a:lnTo>
                    <a:pt x="3824" y="1117"/>
                  </a:lnTo>
                  <a:lnTo>
                    <a:pt x="3881" y="1134"/>
                  </a:lnTo>
                  <a:lnTo>
                    <a:pt x="3881" y="1618"/>
                  </a:lnTo>
                  <a:lnTo>
                    <a:pt x="3884" y="1651"/>
                  </a:lnTo>
                  <a:lnTo>
                    <a:pt x="3890" y="1681"/>
                  </a:lnTo>
                  <a:lnTo>
                    <a:pt x="3898" y="1709"/>
                  </a:lnTo>
                  <a:lnTo>
                    <a:pt x="3907" y="1736"/>
                  </a:lnTo>
                  <a:lnTo>
                    <a:pt x="3918" y="1760"/>
                  </a:lnTo>
                  <a:lnTo>
                    <a:pt x="3931" y="1783"/>
                  </a:lnTo>
                  <a:lnTo>
                    <a:pt x="3946" y="1804"/>
                  </a:lnTo>
                  <a:lnTo>
                    <a:pt x="3961" y="1823"/>
                  </a:lnTo>
                  <a:lnTo>
                    <a:pt x="3979" y="1839"/>
                  </a:lnTo>
                  <a:lnTo>
                    <a:pt x="3999" y="1855"/>
                  </a:lnTo>
                  <a:lnTo>
                    <a:pt x="4020" y="1868"/>
                  </a:lnTo>
                  <a:lnTo>
                    <a:pt x="4043" y="1881"/>
                  </a:lnTo>
                  <a:lnTo>
                    <a:pt x="4066" y="1891"/>
                  </a:lnTo>
                  <a:lnTo>
                    <a:pt x="4092" y="1900"/>
                  </a:lnTo>
                  <a:lnTo>
                    <a:pt x="4119" y="1907"/>
                  </a:lnTo>
                  <a:lnTo>
                    <a:pt x="4146" y="1913"/>
                  </a:lnTo>
                  <a:lnTo>
                    <a:pt x="4896" y="2061"/>
                  </a:lnTo>
                  <a:lnTo>
                    <a:pt x="4925" y="2068"/>
                  </a:lnTo>
                  <a:lnTo>
                    <a:pt x="4951" y="2077"/>
                  </a:lnTo>
                  <a:lnTo>
                    <a:pt x="4977" y="2086"/>
                  </a:lnTo>
                  <a:lnTo>
                    <a:pt x="5001" y="2097"/>
                  </a:lnTo>
                  <a:lnTo>
                    <a:pt x="5024" y="2109"/>
                  </a:lnTo>
                  <a:lnTo>
                    <a:pt x="5044" y="2123"/>
                  </a:lnTo>
                  <a:lnTo>
                    <a:pt x="5063" y="2137"/>
                  </a:lnTo>
                  <a:lnTo>
                    <a:pt x="5081" y="2154"/>
                  </a:lnTo>
                  <a:lnTo>
                    <a:pt x="5095" y="2172"/>
                  </a:lnTo>
                  <a:lnTo>
                    <a:pt x="5108" y="2191"/>
                  </a:lnTo>
                  <a:lnTo>
                    <a:pt x="5120" y="2212"/>
                  </a:lnTo>
                  <a:lnTo>
                    <a:pt x="5129" y="2235"/>
                  </a:lnTo>
                  <a:lnTo>
                    <a:pt x="5134" y="2260"/>
                  </a:lnTo>
                  <a:lnTo>
                    <a:pt x="5139" y="2285"/>
                  </a:lnTo>
                  <a:lnTo>
                    <a:pt x="5141" y="2314"/>
                  </a:lnTo>
                  <a:lnTo>
                    <a:pt x="5141" y="2344"/>
                  </a:lnTo>
                  <a:lnTo>
                    <a:pt x="5141" y="3729"/>
                  </a:lnTo>
                  <a:lnTo>
                    <a:pt x="2960" y="3729"/>
                  </a:lnTo>
                  <a:lnTo>
                    <a:pt x="781" y="3729"/>
                  </a:lnTo>
                  <a:lnTo>
                    <a:pt x="781" y="2344"/>
                  </a:lnTo>
                  <a:lnTo>
                    <a:pt x="780" y="2314"/>
                  </a:lnTo>
                  <a:lnTo>
                    <a:pt x="782" y="2285"/>
                  </a:lnTo>
                  <a:lnTo>
                    <a:pt x="787" y="2260"/>
                  </a:lnTo>
                  <a:lnTo>
                    <a:pt x="793" y="2235"/>
                  </a:lnTo>
                  <a:lnTo>
                    <a:pt x="802" y="2212"/>
                  </a:lnTo>
                  <a:lnTo>
                    <a:pt x="813" y="2191"/>
                  </a:lnTo>
                  <a:lnTo>
                    <a:pt x="826" y="2172"/>
                  </a:lnTo>
                  <a:lnTo>
                    <a:pt x="841" y="2154"/>
                  </a:lnTo>
                  <a:lnTo>
                    <a:pt x="858" y="2137"/>
                  </a:lnTo>
                  <a:lnTo>
                    <a:pt x="877" y="2123"/>
                  </a:lnTo>
                  <a:lnTo>
                    <a:pt x="898" y="2109"/>
                  </a:lnTo>
                  <a:lnTo>
                    <a:pt x="920" y="2097"/>
                  </a:lnTo>
                  <a:lnTo>
                    <a:pt x="944" y="2086"/>
                  </a:lnTo>
                  <a:lnTo>
                    <a:pt x="971" y="2077"/>
                  </a:lnTo>
                  <a:lnTo>
                    <a:pt x="997" y="2068"/>
                  </a:lnTo>
                  <a:lnTo>
                    <a:pt x="1026" y="2061"/>
                  </a:lnTo>
                  <a:lnTo>
                    <a:pt x="1775" y="1913"/>
                  </a:lnTo>
                  <a:lnTo>
                    <a:pt x="1803" y="1907"/>
                  </a:lnTo>
                  <a:lnTo>
                    <a:pt x="1830" y="1900"/>
                  </a:lnTo>
                  <a:lnTo>
                    <a:pt x="1855" y="1891"/>
                  </a:lnTo>
                  <a:lnTo>
                    <a:pt x="1879" y="1881"/>
                  </a:lnTo>
                  <a:lnTo>
                    <a:pt x="1901" y="1868"/>
                  </a:lnTo>
                  <a:lnTo>
                    <a:pt x="1923" y="1855"/>
                  </a:lnTo>
                  <a:lnTo>
                    <a:pt x="1941" y="1839"/>
                  </a:lnTo>
                  <a:lnTo>
                    <a:pt x="1959" y="1823"/>
                  </a:lnTo>
                  <a:lnTo>
                    <a:pt x="1976" y="1804"/>
                  </a:lnTo>
                  <a:lnTo>
                    <a:pt x="1991" y="1783"/>
                  </a:lnTo>
                  <a:lnTo>
                    <a:pt x="2003" y="1760"/>
                  </a:lnTo>
                  <a:lnTo>
                    <a:pt x="2014" y="1736"/>
                  </a:lnTo>
                  <a:lnTo>
                    <a:pt x="2024" y="1709"/>
                  </a:lnTo>
                  <a:lnTo>
                    <a:pt x="2031" y="1681"/>
                  </a:lnTo>
                  <a:lnTo>
                    <a:pt x="2037" y="1651"/>
                  </a:lnTo>
                  <a:lnTo>
                    <a:pt x="2041" y="1618"/>
                  </a:lnTo>
                  <a:lnTo>
                    <a:pt x="2041" y="1134"/>
                  </a:lnTo>
                  <a:close/>
                  <a:moveTo>
                    <a:pt x="2971" y="1671"/>
                  </a:moveTo>
                  <a:lnTo>
                    <a:pt x="2971" y="1671"/>
                  </a:lnTo>
                  <a:lnTo>
                    <a:pt x="3017" y="1672"/>
                  </a:lnTo>
                  <a:lnTo>
                    <a:pt x="3063" y="1676"/>
                  </a:lnTo>
                  <a:lnTo>
                    <a:pt x="3107" y="1682"/>
                  </a:lnTo>
                  <a:lnTo>
                    <a:pt x="3151" y="1690"/>
                  </a:lnTo>
                  <a:lnTo>
                    <a:pt x="3194" y="1699"/>
                  </a:lnTo>
                  <a:lnTo>
                    <a:pt x="3237" y="1711"/>
                  </a:lnTo>
                  <a:lnTo>
                    <a:pt x="3278" y="1726"/>
                  </a:lnTo>
                  <a:lnTo>
                    <a:pt x="3318" y="1741"/>
                  </a:lnTo>
                  <a:lnTo>
                    <a:pt x="3358" y="1759"/>
                  </a:lnTo>
                  <a:lnTo>
                    <a:pt x="3396" y="1779"/>
                  </a:lnTo>
                  <a:lnTo>
                    <a:pt x="3434" y="1800"/>
                  </a:lnTo>
                  <a:lnTo>
                    <a:pt x="3470" y="1824"/>
                  </a:lnTo>
                  <a:lnTo>
                    <a:pt x="3505" y="1848"/>
                  </a:lnTo>
                  <a:lnTo>
                    <a:pt x="3539" y="1875"/>
                  </a:lnTo>
                  <a:lnTo>
                    <a:pt x="3571" y="1903"/>
                  </a:lnTo>
                  <a:lnTo>
                    <a:pt x="3602" y="1933"/>
                  </a:lnTo>
                  <a:lnTo>
                    <a:pt x="3631" y="1963"/>
                  </a:lnTo>
                  <a:lnTo>
                    <a:pt x="3659" y="1995"/>
                  </a:lnTo>
                  <a:lnTo>
                    <a:pt x="3686" y="2030"/>
                  </a:lnTo>
                  <a:lnTo>
                    <a:pt x="3711" y="2065"/>
                  </a:lnTo>
                  <a:lnTo>
                    <a:pt x="3734" y="2100"/>
                  </a:lnTo>
                  <a:lnTo>
                    <a:pt x="3755" y="2138"/>
                  </a:lnTo>
                  <a:lnTo>
                    <a:pt x="3775" y="2176"/>
                  </a:lnTo>
                  <a:lnTo>
                    <a:pt x="3793" y="2216"/>
                  </a:lnTo>
                  <a:lnTo>
                    <a:pt x="3809" y="2256"/>
                  </a:lnTo>
                  <a:lnTo>
                    <a:pt x="3823" y="2298"/>
                  </a:lnTo>
                  <a:lnTo>
                    <a:pt x="3835" y="2340"/>
                  </a:lnTo>
                  <a:lnTo>
                    <a:pt x="3845" y="2383"/>
                  </a:lnTo>
                  <a:lnTo>
                    <a:pt x="3853" y="2427"/>
                  </a:lnTo>
                  <a:lnTo>
                    <a:pt x="3859" y="2471"/>
                  </a:lnTo>
                  <a:lnTo>
                    <a:pt x="3862" y="2517"/>
                  </a:lnTo>
                  <a:lnTo>
                    <a:pt x="3863" y="2563"/>
                  </a:lnTo>
                  <a:lnTo>
                    <a:pt x="3863" y="2591"/>
                  </a:lnTo>
                  <a:lnTo>
                    <a:pt x="3861" y="2617"/>
                  </a:lnTo>
                  <a:lnTo>
                    <a:pt x="3860" y="2645"/>
                  </a:lnTo>
                  <a:lnTo>
                    <a:pt x="3857" y="2672"/>
                  </a:lnTo>
                  <a:lnTo>
                    <a:pt x="3853" y="2699"/>
                  </a:lnTo>
                  <a:lnTo>
                    <a:pt x="3849" y="2726"/>
                  </a:lnTo>
                  <a:lnTo>
                    <a:pt x="3843" y="2751"/>
                  </a:lnTo>
                  <a:lnTo>
                    <a:pt x="3838" y="2778"/>
                  </a:lnTo>
                  <a:lnTo>
                    <a:pt x="3831" y="2802"/>
                  </a:lnTo>
                  <a:lnTo>
                    <a:pt x="3823" y="2828"/>
                  </a:lnTo>
                  <a:lnTo>
                    <a:pt x="3814" y="2854"/>
                  </a:lnTo>
                  <a:lnTo>
                    <a:pt x="3805" y="2878"/>
                  </a:lnTo>
                  <a:lnTo>
                    <a:pt x="3796" y="2903"/>
                  </a:lnTo>
                  <a:lnTo>
                    <a:pt x="3786" y="2926"/>
                  </a:lnTo>
                  <a:lnTo>
                    <a:pt x="3775" y="2950"/>
                  </a:lnTo>
                  <a:lnTo>
                    <a:pt x="3763" y="2973"/>
                  </a:lnTo>
                  <a:lnTo>
                    <a:pt x="3410" y="2802"/>
                  </a:lnTo>
                  <a:lnTo>
                    <a:pt x="3423" y="2776"/>
                  </a:lnTo>
                  <a:lnTo>
                    <a:pt x="3435" y="2748"/>
                  </a:lnTo>
                  <a:lnTo>
                    <a:pt x="3446" y="2719"/>
                  </a:lnTo>
                  <a:lnTo>
                    <a:pt x="3455" y="2689"/>
                  </a:lnTo>
                  <a:lnTo>
                    <a:pt x="3462" y="2659"/>
                  </a:lnTo>
                  <a:lnTo>
                    <a:pt x="3466" y="2627"/>
                  </a:lnTo>
                  <a:lnTo>
                    <a:pt x="3470" y="2595"/>
                  </a:lnTo>
                  <a:lnTo>
                    <a:pt x="3471" y="2563"/>
                  </a:lnTo>
                  <a:lnTo>
                    <a:pt x="3470" y="2537"/>
                  </a:lnTo>
                  <a:lnTo>
                    <a:pt x="3469" y="2512"/>
                  </a:lnTo>
                  <a:lnTo>
                    <a:pt x="3465" y="2487"/>
                  </a:lnTo>
                  <a:lnTo>
                    <a:pt x="3461" y="2462"/>
                  </a:lnTo>
                  <a:lnTo>
                    <a:pt x="3455" y="2438"/>
                  </a:lnTo>
                  <a:lnTo>
                    <a:pt x="3449" y="2415"/>
                  </a:lnTo>
                  <a:lnTo>
                    <a:pt x="3441" y="2391"/>
                  </a:lnTo>
                  <a:lnTo>
                    <a:pt x="3432" y="2369"/>
                  </a:lnTo>
                  <a:lnTo>
                    <a:pt x="3422" y="2347"/>
                  </a:lnTo>
                  <a:lnTo>
                    <a:pt x="3411" y="2325"/>
                  </a:lnTo>
                  <a:lnTo>
                    <a:pt x="3398" y="2304"/>
                  </a:lnTo>
                  <a:lnTo>
                    <a:pt x="3386" y="2284"/>
                  </a:lnTo>
                  <a:lnTo>
                    <a:pt x="3372" y="2264"/>
                  </a:lnTo>
                  <a:lnTo>
                    <a:pt x="3357" y="2245"/>
                  </a:lnTo>
                  <a:lnTo>
                    <a:pt x="3342" y="2227"/>
                  </a:lnTo>
                  <a:lnTo>
                    <a:pt x="3325" y="2209"/>
                  </a:lnTo>
                  <a:lnTo>
                    <a:pt x="3307" y="2193"/>
                  </a:lnTo>
                  <a:lnTo>
                    <a:pt x="3289" y="2177"/>
                  </a:lnTo>
                  <a:lnTo>
                    <a:pt x="3270" y="2163"/>
                  </a:lnTo>
                  <a:lnTo>
                    <a:pt x="3251" y="2149"/>
                  </a:lnTo>
                  <a:lnTo>
                    <a:pt x="3230" y="2136"/>
                  </a:lnTo>
                  <a:lnTo>
                    <a:pt x="3210" y="2124"/>
                  </a:lnTo>
                  <a:lnTo>
                    <a:pt x="3188" y="2113"/>
                  </a:lnTo>
                  <a:lnTo>
                    <a:pt x="3165" y="2102"/>
                  </a:lnTo>
                  <a:lnTo>
                    <a:pt x="3143" y="2094"/>
                  </a:lnTo>
                  <a:lnTo>
                    <a:pt x="3120" y="2086"/>
                  </a:lnTo>
                  <a:lnTo>
                    <a:pt x="3096" y="2079"/>
                  </a:lnTo>
                  <a:lnTo>
                    <a:pt x="3072" y="2074"/>
                  </a:lnTo>
                  <a:lnTo>
                    <a:pt x="3047" y="2069"/>
                  </a:lnTo>
                  <a:lnTo>
                    <a:pt x="3023" y="2066"/>
                  </a:lnTo>
                  <a:lnTo>
                    <a:pt x="2997" y="2065"/>
                  </a:lnTo>
                  <a:lnTo>
                    <a:pt x="2971" y="2063"/>
                  </a:lnTo>
                  <a:lnTo>
                    <a:pt x="2946" y="2065"/>
                  </a:lnTo>
                  <a:lnTo>
                    <a:pt x="2920" y="2066"/>
                  </a:lnTo>
                  <a:lnTo>
                    <a:pt x="2896" y="2069"/>
                  </a:lnTo>
                  <a:lnTo>
                    <a:pt x="2871" y="2074"/>
                  </a:lnTo>
                  <a:lnTo>
                    <a:pt x="2847" y="2079"/>
                  </a:lnTo>
                  <a:lnTo>
                    <a:pt x="2823" y="2086"/>
                  </a:lnTo>
                  <a:lnTo>
                    <a:pt x="2800" y="2094"/>
                  </a:lnTo>
                  <a:lnTo>
                    <a:pt x="2778" y="2102"/>
                  </a:lnTo>
                  <a:lnTo>
                    <a:pt x="2755" y="2113"/>
                  </a:lnTo>
                  <a:lnTo>
                    <a:pt x="2734" y="2124"/>
                  </a:lnTo>
                  <a:lnTo>
                    <a:pt x="2713" y="2136"/>
                  </a:lnTo>
                  <a:lnTo>
                    <a:pt x="2693" y="2149"/>
                  </a:lnTo>
                  <a:lnTo>
                    <a:pt x="2673" y="2163"/>
                  </a:lnTo>
                  <a:lnTo>
                    <a:pt x="2654" y="2177"/>
                  </a:lnTo>
                  <a:lnTo>
                    <a:pt x="2636" y="2193"/>
                  </a:lnTo>
                  <a:lnTo>
                    <a:pt x="2619" y="2209"/>
                  </a:lnTo>
                  <a:lnTo>
                    <a:pt x="2603" y="2227"/>
                  </a:lnTo>
                  <a:lnTo>
                    <a:pt x="2587" y="2245"/>
                  </a:lnTo>
                  <a:lnTo>
                    <a:pt x="2571" y="2264"/>
                  </a:lnTo>
                  <a:lnTo>
                    <a:pt x="2558" y="2284"/>
                  </a:lnTo>
                  <a:lnTo>
                    <a:pt x="2545" y="2304"/>
                  </a:lnTo>
                  <a:lnTo>
                    <a:pt x="2532" y="2325"/>
                  </a:lnTo>
                  <a:lnTo>
                    <a:pt x="2521" y="2347"/>
                  </a:lnTo>
                  <a:lnTo>
                    <a:pt x="2512" y="2369"/>
                  </a:lnTo>
                  <a:lnTo>
                    <a:pt x="2502" y="2391"/>
                  </a:lnTo>
                  <a:lnTo>
                    <a:pt x="2494" y="2415"/>
                  </a:lnTo>
                  <a:lnTo>
                    <a:pt x="2488" y="2438"/>
                  </a:lnTo>
                  <a:lnTo>
                    <a:pt x="2482" y="2462"/>
                  </a:lnTo>
                  <a:lnTo>
                    <a:pt x="2478" y="2487"/>
                  </a:lnTo>
                  <a:lnTo>
                    <a:pt x="2475" y="2512"/>
                  </a:lnTo>
                  <a:lnTo>
                    <a:pt x="2473" y="2537"/>
                  </a:lnTo>
                  <a:lnTo>
                    <a:pt x="2472" y="2563"/>
                  </a:lnTo>
                  <a:lnTo>
                    <a:pt x="2473" y="2588"/>
                  </a:lnTo>
                  <a:lnTo>
                    <a:pt x="2475" y="2614"/>
                  </a:lnTo>
                  <a:lnTo>
                    <a:pt x="2478" y="2639"/>
                  </a:lnTo>
                  <a:lnTo>
                    <a:pt x="2482" y="2663"/>
                  </a:lnTo>
                  <a:lnTo>
                    <a:pt x="2488" y="2688"/>
                  </a:lnTo>
                  <a:lnTo>
                    <a:pt x="2494" y="2711"/>
                  </a:lnTo>
                  <a:lnTo>
                    <a:pt x="2502" y="2734"/>
                  </a:lnTo>
                  <a:lnTo>
                    <a:pt x="2512" y="2757"/>
                  </a:lnTo>
                  <a:lnTo>
                    <a:pt x="2521" y="2779"/>
                  </a:lnTo>
                  <a:lnTo>
                    <a:pt x="2532" y="2801"/>
                  </a:lnTo>
                  <a:lnTo>
                    <a:pt x="2545" y="2821"/>
                  </a:lnTo>
                  <a:lnTo>
                    <a:pt x="2558" y="2841"/>
                  </a:lnTo>
                  <a:lnTo>
                    <a:pt x="2571" y="2861"/>
                  </a:lnTo>
                  <a:lnTo>
                    <a:pt x="2587" y="2880"/>
                  </a:lnTo>
                  <a:lnTo>
                    <a:pt x="2603" y="2898"/>
                  </a:lnTo>
                  <a:lnTo>
                    <a:pt x="2619" y="2916"/>
                  </a:lnTo>
                  <a:lnTo>
                    <a:pt x="2636" y="2933"/>
                  </a:lnTo>
                  <a:lnTo>
                    <a:pt x="2654" y="2948"/>
                  </a:lnTo>
                  <a:lnTo>
                    <a:pt x="2673" y="2963"/>
                  </a:lnTo>
                  <a:lnTo>
                    <a:pt x="2693" y="2976"/>
                  </a:lnTo>
                  <a:lnTo>
                    <a:pt x="2713" y="2990"/>
                  </a:lnTo>
                  <a:lnTo>
                    <a:pt x="2734" y="3002"/>
                  </a:lnTo>
                  <a:lnTo>
                    <a:pt x="2755" y="3013"/>
                  </a:lnTo>
                  <a:lnTo>
                    <a:pt x="2778" y="3023"/>
                  </a:lnTo>
                  <a:lnTo>
                    <a:pt x="2800" y="3032"/>
                  </a:lnTo>
                  <a:lnTo>
                    <a:pt x="2823" y="3040"/>
                  </a:lnTo>
                  <a:lnTo>
                    <a:pt x="2847" y="3047"/>
                  </a:lnTo>
                  <a:lnTo>
                    <a:pt x="2871" y="3052"/>
                  </a:lnTo>
                  <a:lnTo>
                    <a:pt x="2896" y="3057"/>
                  </a:lnTo>
                  <a:lnTo>
                    <a:pt x="2920" y="3060"/>
                  </a:lnTo>
                  <a:lnTo>
                    <a:pt x="2946" y="3061"/>
                  </a:lnTo>
                  <a:lnTo>
                    <a:pt x="2971" y="3062"/>
                  </a:lnTo>
                  <a:lnTo>
                    <a:pt x="2994" y="3061"/>
                  </a:lnTo>
                  <a:lnTo>
                    <a:pt x="3015" y="3060"/>
                  </a:lnTo>
                  <a:lnTo>
                    <a:pt x="3037" y="3058"/>
                  </a:lnTo>
                  <a:lnTo>
                    <a:pt x="3058" y="3054"/>
                  </a:lnTo>
                  <a:lnTo>
                    <a:pt x="3079" y="3051"/>
                  </a:lnTo>
                  <a:lnTo>
                    <a:pt x="3100" y="3045"/>
                  </a:lnTo>
                  <a:lnTo>
                    <a:pt x="3120" y="3040"/>
                  </a:lnTo>
                  <a:lnTo>
                    <a:pt x="3140" y="3033"/>
                  </a:lnTo>
                  <a:lnTo>
                    <a:pt x="3159" y="3025"/>
                  </a:lnTo>
                  <a:lnTo>
                    <a:pt x="3178" y="3018"/>
                  </a:lnTo>
                  <a:lnTo>
                    <a:pt x="3197" y="3009"/>
                  </a:lnTo>
                  <a:lnTo>
                    <a:pt x="3215" y="2999"/>
                  </a:lnTo>
                  <a:lnTo>
                    <a:pt x="3232" y="2989"/>
                  </a:lnTo>
                  <a:lnTo>
                    <a:pt x="3250" y="2977"/>
                  </a:lnTo>
                  <a:lnTo>
                    <a:pt x="3267" y="2965"/>
                  </a:lnTo>
                  <a:lnTo>
                    <a:pt x="3283" y="2953"/>
                  </a:lnTo>
                  <a:lnTo>
                    <a:pt x="3563" y="3229"/>
                  </a:lnTo>
                  <a:lnTo>
                    <a:pt x="3533" y="3255"/>
                  </a:lnTo>
                  <a:lnTo>
                    <a:pt x="3502" y="3279"/>
                  </a:lnTo>
                  <a:lnTo>
                    <a:pt x="3470" y="3303"/>
                  </a:lnTo>
                  <a:lnTo>
                    <a:pt x="3436" y="3324"/>
                  </a:lnTo>
                  <a:lnTo>
                    <a:pt x="3402" y="3344"/>
                  </a:lnTo>
                  <a:lnTo>
                    <a:pt x="3366" y="3362"/>
                  </a:lnTo>
                  <a:lnTo>
                    <a:pt x="3330" y="3379"/>
                  </a:lnTo>
                  <a:lnTo>
                    <a:pt x="3294" y="3394"/>
                  </a:lnTo>
                  <a:lnTo>
                    <a:pt x="3256" y="3408"/>
                  </a:lnTo>
                  <a:lnTo>
                    <a:pt x="3217" y="3420"/>
                  </a:lnTo>
                  <a:lnTo>
                    <a:pt x="3178" y="3430"/>
                  </a:lnTo>
                  <a:lnTo>
                    <a:pt x="3138" y="3439"/>
                  </a:lnTo>
                  <a:lnTo>
                    <a:pt x="3097" y="3446"/>
                  </a:lnTo>
                  <a:lnTo>
                    <a:pt x="3056" y="3450"/>
                  </a:lnTo>
                  <a:lnTo>
                    <a:pt x="3014" y="3453"/>
                  </a:lnTo>
                  <a:lnTo>
                    <a:pt x="2971" y="3454"/>
                  </a:lnTo>
                  <a:lnTo>
                    <a:pt x="2926" y="3453"/>
                  </a:lnTo>
                  <a:lnTo>
                    <a:pt x="2880" y="3450"/>
                  </a:lnTo>
                  <a:lnTo>
                    <a:pt x="2835" y="3444"/>
                  </a:lnTo>
                  <a:lnTo>
                    <a:pt x="2792" y="3435"/>
                  </a:lnTo>
                  <a:lnTo>
                    <a:pt x="2749" y="3427"/>
                  </a:lnTo>
                  <a:lnTo>
                    <a:pt x="2706" y="3414"/>
                  </a:lnTo>
                  <a:lnTo>
                    <a:pt x="2665" y="3400"/>
                  </a:lnTo>
                  <a:lnTo>
                    <a:pt x="2625" y="3384"/>
                  </a:lnTo>
                  <a:lnTo>
                    <a:pt x="2585" y="3366"/>
                  </a:lnTo>
                  <a:lnTo>
                    <a:pt x="2547" y="3346"/>
                  </a:lnTo>
                  <a:lnTo>
                    <a:pt x="2510" y="3325"/>
                  </a:lnTo>
                  <a:lnTo>
                    <a:pt x="2473" y="3302"/>
                  </a:lnTo>
                  <a:lnTo>
                    <a:pt x="2439" y="3277"/>
                  </a:lnTo>
                  <a:lnTo>
                    <a:pt x="2405" y="3250"/>
                  </a:lnTo>
                  <a:lnTo>
                    <a:pt x="2373" y="3223"/>
                  </a:lnTo>
                  <a:lnTo>
                    <a:pt x="2342" y="3193"/>
                  </a:lnTo>
                  <a:lnTo>
                    <a:pt x="2312" y="3162"/>
                  </a:lnTo>
                  <a:lnTo>
                    <a:pt x="2284" y="3130"/>
                  </a:lnTo>
                  <a:lnTo>
                    <a:pt x="2257" y="3096"/>
                  </a:lnTo>
                  <a:lnTo>
                    <a:pt x="2232" y="3061"/>
                  </a:lnTo>
                  <a:lnTo>
                    <a:pt x="2209" y="3025"/>
                  </a:lnTo>
                  <a:lnTo>
                    <a:pt x="2188" y="2987"/>
                  </a:lnTo>
                  <a:lnTo>
                    <a:pt x="2168" y="2950"/>
                  </a:lnTo>
                  <a:lnTo>
                    <a:pt x="2150" y="2909"/>
                  </a:lnTo>
                  <a:lnTo>
                    <a:pt x="2134" y="2869"/>
                  </a:lnTo>
                  <a:lnTo>
                    <a:pt x="2120" y="2828"/>
                  </a:lnTo>
                  <a:lnTo>
                    <a:pt x="2109" y="2786"/>
                  </a:lnTo>
                  <a:lnTo>
                    <a:pt x="2099" y="2742"/>
                  </a:lnTo>
                  <a:lnTo>
                    <a:pt x="2091" y="2699"/>
                  </a:lnTo>
                  <a:lnTo>
                    <a:pt x="2085" y="2654"/>
                  </a:lnTo>
                  <a:lnTo>
                    <a:pt x="2081" y="2608"/>
                  </a:lnTo>
                  <a:lnTo>
                    <a:pt x="2080" y="2563"/>
                  </a:lnTo>
                  <a:lnTo>
                    <a:pt x="2081" y="2517"/>
                  </a:lnTo>
                  <a:lnTo>
                    <a:pt x="2085" y="2471"/>
                  </a:lnTo>
                  <a:lnTo>
                    <a:pt x="2091" y="2427"/>
                  </a:lnTo>
                  <a:lnTo>
                    <a:pt x="2099" y="2383"/>
                  </a:lnTo>
                  <a:lnTo>
                    <a:pt x="2109" y="2340"/>
                  </a:lnTo>
                  <a:lnTo>
                    <a:pt x="2120" y="2298"/>
                  </a:lnTo>
                  <a:lnTo>
                    <a:pt x="2134" y="2256"/>
                  </a:lnTo>
                  <a:lnTo>
                    <a:pt x="2150" y="2216"/>
                  </a:lnTo>
                  <a:lnTo>
                    <a:pt x="2168" y="2176"/>
                  </a:lnTo>
                  <a:lnTo>
                    <a:pt x="2188" y="2138"/>
                  </a:lnTo>
                  <a:lnTo>
                    <a:pt x="2209" y="2100"/>
                  </a:lnTo>
                  <a:lnTo>
                    <a:pt x="2232" y="2065"/>
                  </a:lnTo>
                  <a:lnTo>
                    <a:pt x="2257" y="2030"/>
                  </a:lnTo>
                  <a:lnTo>
                    <a:pt x="2284" y="1995"/>
                  </a:lnTo>
                  <a:lnTo>
                    <a:pt x="2312" y="1963"/>
                  </a:lnTo>
                  <a:lnTo>
                    <a:pt x="2342" y="1933"/>
                  </a:lnTo>
                  <a:lnTo>
                    <a:pt x="2373" y="1903"/>
                  </a:lnTo>
                  <a:lnTo>
                    <a:pt x="2405" y="1875"/>
                  </a:lnTo>
                  <a:lnTo>
                    <a:pt x="2439" y="1848"/>
                  </a:lnTo>
                  <a:lnTo>
                    <a:pt x="2473" y="1824"/>
                  </a:lnTo>
                  <a:lnTo>
                    <a:pt x="2510" y="1800"/>
                  </a:lnTo>
                  <a:lnTo>
                    <a:pt x="2547" y="1779"/>
                  </a:lnTo>
                  <a:lnTo>
                    <a:pt x="2585" y="1759"/>
                  </a:lnTo>
                  <a:lnTo>
                    <a:pt x="2625" y="1741"/>
                  </a:lnTo>
                  <a:lnTo>
                    <a:pt x="2665" y="1726"/>
                  </a:lnTo>
                  <a:lnTo>
                    <a:pt x="2706" y="1711"/>
                  </a:lnTo>
                  <a:lnTo>
                    <a:pt x="2749" y="1699"/>
                  </a:lnTo>
                  <a:lnTo>
                    <a:pt x="2792" y="1690"/>
                  </a:lnTo>
                  <a:lnTo>
                    <a:pt x="2835" y="1682"/>
                  </a:lnTo>
                  <a:lnTo>
                    <a:pt x="2880" y="1676"/>
                  </a:lnTo>
                  <a:lnTo>
                    <a:pt x="2926" y="1672"/>
                  </a:lnTo>
                  <a:lnTo>
                    <a:pt x="2971" y="1671"/>
                  </a:lnTo>
                  <a:close/>
                  <a:moveTo>
                    <a:pt x="4858" y="3824"/>
                  </a:moveTo>
                  <a:lnTo>
                    <a:pt x="4858" y="3824"/>
                  </a:lnTo>
                  <a:lnTo>
                    <a:pt x="4328" y="3824"/>
                  </a:lnTo>
                  <a:lnTo>
                    <a:pt x="4328" y="4208"/>
                  </a:lnTo>
                  <a:lnTo>
                    <a:pt x="4702" y="4208"/>
                  </a:lnTo>
                  <a:lnTo>
                    <a:pt x="4858" y="3824"/>
                  </a:lnTo>
                  <a:close/>
                  <a:moveTo>
                    <a:pt x="1064" y="3824"/>
                  </a:moveTo>
                  <a:lnTo>
                    <a:pt x="1064" y="3824"/>
                  </a:lnTo>
                  <a:lnTo>
                    <a:pt x="1594" y="3824"/>
                  </a:lnTo>
                  <a:lnTo>
                    <a:pt x="1594" y="4208"/>
                  </a:lnTo>
                  <a:lnTo>
                    <a:pt x="1219" y="4208"/>
                  </a:lnTo>
                  <a:lnTo>
                    <a:pt x="1064" y="3824"/>
                  </a:ln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84FBCC5-EB18-47BB-8124-5A8A17A48E26}"/>
              </a:ext>
            </a:extLst>
          </p:cNvPr>
          <p:cNvGrpSpPr/>
          <p:nvPr/>
        </p:nvGrpSpPr>
        <p:grpSpPr>
          <a:xfrm>
            <a:off x="4504075" y="6340237"/>
            <a:ext cx="3341529" cy="276999"/>
            <a:chOff x="-884187" y="6449638"/>
            <a:chExt cx="3341529" cy="276999"/>
          </a:xfrm>
        </p:grpSpPr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xmlns="" id="{4AEA3ACB-D3A2-4ABC-B698-40F639A6960B}"/>
                </a:ext>
              </a:extLst>
            </p:cNvPr>
            <p:cNvSpPr txBox="1"/>
            <p:nvPr/>
          </p:nvSpPr>
          <p:spPr>
            <a:xfrm>
              <a:off x="-493432" y="6449638"/>
              <a:ext cx="295077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邮箱：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1234567@qq.com</a:t>
              </a:r>
            </a:p>
          </p:txBody>
        </p:sp>
        <p:sp>
          <p:nvSpPr>
            <p:cNvPr id="110" name="@">
              <a:extLst>
                <a:ext uri="{FF2B5EF4-FFF2-40B4-BE49-F238E27FC236}">
                  <a16:creationId xmlns:a16="http://schemas.microsoft.com/office/drawing/2014/main" xmlns="" id="{3F59E38D-8A43-46C1-9D5E-07E9F6514B5F}"/>
                </a:ext>
              </a:extLst>
            </p:cNvPr>
            <p:cNvSpPr/>
            <p:nvPr/>
          </p:nvSpPr>
          <p:spPr bwMode="auto">
            <a:xfrm>
              <a:off x="-884187" y="6449638"/>
              <a:ext cx="267035" cy="267035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30869503-BA2A-4C28-B055-DEE267EE0CD4}"/>
              </a:ext>
            </a:extLst>
          </p:cNvPr>
          <p:cNvGrpSpPr/>
          <p:nvPr/>
        </p:nvGrpSpPr>
        <p:grpSpPr>
          <a:xfrm>
            <a:off x="8759771" y="6357315"/>
            <a:ext cx="2994775" cy="276999"/>
            <a:chOff x="8322317" y="6446969"/>
            <a:chExt cx="2994775" cy="276999"/>
          </a:xfrm>
        </p:grpSpPr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xmlns="" id="{E01FB064-BF78-4F2A-9E97-B99FCABFD3B1}"/>
                </a:ext>
              </a:extLst>
            </p:cNvPr>
            <p:cNvSpPr txBox="1"/>
            <p:nvPr/>
          </p:nvSpPr>
          <p:spPr>
            <a:xfrm>
              <a:off x="8968068" y="6446969"/>
              <a:ext cx="2349024" cy="276999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微信：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1234567</a:t>
              </a:r>
            </a:p>
          </p:txBody>
        </p:sp>
        <p:sp>
          <p:nvSpPr>
            <p:cNvPr id="111" name="微信">
              <a:extLst>
                <a:ext uri="{FF2B5EF4-FFF2-40B4-BE49-F238E27FC236}">
                  <a16:creationId xmlns:a16="http://schemas.microsoft.com/office/drawing/2014/main" xmlns="" id="{EF12FBFB-7333-46D0-BF1F-AA815D9AED09}"/>
                </a:ext>
              </a:extLst>
            </p:cNvPr>
            <p:cNvSpPr/>
            <p:nvPr/>
          </p:nvSpPr>
          <p:spPr>
            <a:xfrm>
              <a:off x="8322317" y="6462365"/>
              <a:ext cx="274660" cy="234561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2233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768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BA375263-FB96-48C1-B341-6F11834BB427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毕业五年后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4CE5E1EE-FBE7-43DC-AE03-87E766DAB42A}"/>
              </a:ext>
            </a:extLst>
          </p:cNvPr>
          <p:cNvSpPr/>
          <p:nvPr/>
        </p:nvSpPr>
        <p:spPr>
          <a:xfrm>
            <a:off x="648018" y="677647"/>
            <a:ext cx="967426" cy="9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FEA5C781-3268-46D9-AE29-860C66E8335E}"/>
              </a:ext>
            </a:extLst>
          </p:cNvPr>
          <p:cNvSpPr/>
          <p:nvPr/>
        </p:nvSpPr>
        <p:spPr>
          <a:xfrm>
            <a:off x="1962468" y="677647"/>
            <a:ext cx="996316" cy="9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E28519F6-B8AE-4E9C-AAE0-250A90D081D0}"/>
              </a:ext>
            </a:extLst>
          </p:cNvPr>
          <p:cNvSpPr/>
          <p:nvPr/>
        </p:nvSpPr>
        <p:spPr>
          <a:xfrm>
            <a:off x="3305809" y="677647"/>
            <a:ext cx="976949" cy="9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2B5A585D-20A7-485C-BE74-C610DAC37FA1}"/>
              </a:ext>
            </a:extLst>
          </p:cNvPr>
          <p:cNvSpPr/>
          <p:nvPr/>
        </p:nvSpPr>
        <p:spPr>
          <a:xfrm>
            <a:off x="4620259" y="677647"/>
            <a:ext cx="995681" cy="9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E2B9E4E-B9B9-49C4-9667-E2E4E3C569B8}"/>
              </a:ext>
            </a:extLst>
          </p:cNvPr>
          <p:cNvSpPr/>
          <p:nvPr/>
        </p:nvSpPr>
        <p:spPr>
          <a:xfrm>
            <a:off x="5944234" y="677647"/>
            <a:ext cx="986156" cy="9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">
            <a:extLst>
              <a:ext uri="{FF2B5EF4-FFF2-40B4-BE49-F238E27FC236}">
                <a16:creationId xmlns:a16="http://schemas.microsoft.com/office/drawing/2014/main" xmlns="" id="{FB68E2AC-B010-4FE5-B27D-6188B5A70CF8}"/>
              </a:ext>
            </a:extLst>
          </p:cNvPr>
          <p:cNvSpPr/>
          <p:nvPr/>
        </p:nvSpPr>
        <p:spPr>
          <a:xfrm rot="5400000">
            <a:off x="-694905" y="3040062"/>
            <a:ext cx="3672000" cy="986155"/>
          </a:xfrm>
          <a:prstGeom prst="homePlate">
            <a:avLst>
              <a:gd name="adj" fmla="val 29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3">
            <a:extLst>
              <a:ext uri="{FF2B5EF4-FFF2-40B4-BE49-F238E27FC236}">
                <a16:creationId xmlns:a16="http://schemas.microsoft.com/office/drawing/2014/main" xmlns="" id="{6EE00B59-3A08-4152-B8A9-29630972A075}"/>
              </a:ext>
            </a:extLst>
          </p:cNvPr>
          <p:cNvSpPr/>
          <p:nvPr/>
        </p:nvSpPr>
        <p:spPr>
          <a:xfrm rot="5400000">
            <a:off x="983990" y="2680062"/>
            <a:ext cx="2952000" cy="986155"/>
          </a:xfrm>
          <a:prstGeom prst="homePlate">
            <a:avLst>
              <a:gd name="adj" fmla="val 29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边形 4">
            <a:extLst>
              <a:ext uri="{FF2B5EF4-FFF2-40B4-BE49-F238E27FC236}">
                <a16:creationId xmlns:a16="http://schemas.microsoft.com/office/drawing/2014/main" xmlns="" id="{11CBDFCA-DAC9-4AF2-8C37-9FE4DF7B1ACA}"/>
              </a:ext>
            </a:extLst>
          </p:cNvPr>
          <p:cNvSpPr/>
          <p:nvPr/>
        </p:nvSpPr>
        <p:spPr>
          <a:xfrm rot="5400000">
            <a:off x="2673680" y="2320062"/>
            <a:ext cx="2232000" cy="986155"/>
          </a:xfrm>
          <a:prstGeom prst="homePlate">
            <a:avLst>
              <a:gd name="adj" fmla="val 29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5">
            <a:extLst>
              <a:ext uri="{FF2B5EF4-FFF2-40B4-BE49-F238E27FC236}">
                <a16:creationId xmlns:a16="http://schemas.microsoft.com/office/drawing/2014/main" xmlns="" id="{26712265-3447-47BD-A847-8997D2BA6AD2}"/>
              </a:ext>
            </a:extLst>
          </p:cNvPr>
          <p:cNvSpPr/>
          <p:nvPr/>
        </p:nvSpPr>
        <p:spPr>
          <a:xfrm rot="5400000">
            <a:off x="4363370" y="1960062"/>
            <a:ext cx="1512000" cy="986155"/>
          </a:xfrm>
          <a:prstGeom prst="homePlate">
            <a:avLst>
              <a:gd name="adj" fmla="val 29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6">
            <a:extLst>
              <a:ext uri="{FF2B5EF4-FFF2-40B4-BE49-F238E27FC236}">
                <a16:creationId xmlns:a16="http://schemas.microsoft.com/office/drawing/2014/main" xmlns="" id="{F762AC12-921E-4D3F-A8CB-DEDF322F4F7B}"/>
              </a:ext>
            </a:extLst>
          </p:cNvPr>
          <p:cNvSpPr/>
          <p:nvPr/>
        </p:nvSpPr>
        <p:spPr>
          <a:xfrm rot="5400000">
            <a:off x="6041630" y="1600062"/>
            <a:ext cx="792000" cy="986155"/>
          </a:xfrm>
          <a:prstGeom prst="homePlate">
            <a:avLst>
              <a:gd name="adj" fmla="val 29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20">
            <a:extLst>
              <a:ext uri="{FF2B5EF4-FFF2-40B4-BE49-F238E27FC236}">
                <a16:creationId xmlns:a16="http://schemas.microsoft.com/office/drawing/2014/main" xmlns="" id="{7F62C04E-1ACF-4AEA-9DF5-E0B88FBEDDA4}"/>
              </a:ext>
            </a:extLst>
          </p:cNvPr>
          <p:cNvSpPr txBox="1"/>
          <p:nvPr/>
        </p:nvSpPr>
        <p:spPr>
          <a:xfrm flipH="1">
            <a:off x="518160" y="4438117"/>
            <a:ext cx="124714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35" name="文本框 20">
            <a:extLst>
              <a:ext uri="{FF2B5EF4-FFF2-40B4-BE49-F238E27FC236}">
                <a16:creationId xmlns:a16="http://schemas.microsoft.com/office/drawing/2014/main" xmlns="" id="{067A73D6-2DC4-47B0-97B0-CCAA2D8DB945}"/>
              </a:ext>
            </a:extLst>
          </p:cNvPr>
          <p:cNvSpPr txBox="1"/>
          <p:nvPr/>
        </p:nvSpPr>
        <p:spPr>
          <a:xfrm flipH="1">
            <a:off x="1837055" y="3709137"/>
            <a:ext cx="124714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36" name="文本框 20">
            <a:extLst>
              <a:ext uri="{FF2B5EF4-FFF2-40B4-BE49-F238E27FC236}">
                <a16:creationId xmlns:a16="http://schemas.microsoft.com/office/drawing/2014/main" xmlns="" id="{30BE206C-FBD8-4E4C-A6DD-72B3CCF8050E}"/>
              </a:ext>
            </a:extLst>
          </p:cNvPr>
          <p:cNvSpPr txBox="1"/>
          <p:nvPr/>
        </p:nvSpPr>
        <p:spPr>
          <a:xfrm flipH="1">
            <a:off x="3166110" y="3056992"/>
            <a:ext cx="124714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37" name="文本框 20">
            <a:extLst>
              <a:ext uri="{FF2B5EF4-FFF2-40B4-BE49-F238E27FC236}">
                <a16:creationId xmlns:a16="http://schemas.microsoft.com/office/drawing/2014/main" xmlns="" id="{1F375ADB-2357-4FD2-BBC6-8ED383CE701E}"/>
              </a:ext>
            </a:extLst>
          </p:cNvPr>
          <p:cNvSpPr txBox="1"/>
          <p:nvPr/>
        </p:nvSpPr>
        <p:spPr>
          <a:xfrm flipH="1">
            <a:off x="4485005" y="2328012"/>
            <a:ext cx="124714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41" name="文本框 20">
            <a:extLst>
              <a:ext uri="{FF2B5EF4-FFF2-40B4-BE49-F238E27FC236}">
                <a16:creationId xmlns:a16="http://schemas.microsoft.com/office/drawing/2014/main" xmlns="" id="{275436DD-6612-46D9-9E3E-E84CD63DCD56}"/>
              </a:ext>
            </a:extLst>
          </p:cNvPr>
          <p:cNvSpPr txBox="1"/>
          <p:nvPr/>
        </p:nvSpPr>
        <p:spPr>
          <a:xfrm flipH="1">
            <a:off x="5814695" y="1697457"/>
            <a:ext cx="124714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47" name="文本框 22">
            <a:extLst>
              <a:ext uri="{FF2B5EF4-FFF2-40B4-BE49-F238E27FC236}">
                <a16:creationId xmlns:a16="http://schemas.microsoft.com/office/drawing/2014/main" xmlns="" id="{5DE3AA34-D22C-4FE2-8AAE-D56C0EF54381}"/>
              </a:ext>
            </a:extLst>
          </p:cNvPr>
          <p:cNvSpPr txBox="1"/>
          <p:nvPr/>
        </p:nvSpPr>
        <p:spPr>
          <a:xfrm flipH="1">
            <a:off x="6257927" y="2701925"/>
            <a:ext cx="569976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0" name="文本框 22">
            <a:extLst>
              <a:ext uri="{FF2B5EF4-FFF2-40B4-BE49-F238E27FC236}">
                <a16:creationId xmlns:a16="http://schemas.microsoft.com/office/drawing/2014/main" xmlns="" id="{60237F3D-0638-4F81-8237-8D64C9155CFD}"/>
              </a:ext>
            </a:extLst>
          </p:cNvPr>
          <p:cNvSpPr txBox="1"/>
          <p:nvPr/>
        </p:nvSpPr>
        <p:spPr>
          <a:xfrm flipH="1">
            <a:off x="6257927" y="3533140"/>
            <a:ext cx="569976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3" name="文本框 22">
            <a:extLst>
              <a:ext uri="{FF2B5EF4-FFF2-40B4-BE49-F238E27FC236}">
                <a16:creationId xmlns:a16="http://schemas.microsoft.com/office/drawing/2014/main" xmlns="" id="{90791FFB-A821-4FD3-B516-6DEB8DC782FC}"/>
              </a:ext>
            </a:extLst>
          </p:cNvPr>
          <p:cNvSpPr txBox="1"/>
          <p:nvPr/>
        </p:nvSpPr>
        <p:spPr>
          <a:xfrm flipH="1">
            <a:off x="6257927" y="4364355"/>
            <a:ext cx="569976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6" name="文本框 22">
            <a:extLst>
              <a:ext uri="{FF2B5EF4-FFF2-40B4-BE49-F238E27FC236}">
                <a16:creationId xmlns:a16="http://schemas.microsoft.com/office/drawing/2014/main" xmlns="" id="{5776D16B-FA1A-4D4B-8647-63C1C5530550}"/>
              </a:ext>
            </a:extLst>
          </p:cNvPr>
          <p:cNvSpPr txBox="1"/>
          <p:nvPr/>
        </p:nvSpPr>
        <p:spPr>
          <a:xfrm flipH="1">
            <a:off x="6257927" y="5195570"/>
            <a:ext cx="569976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7" name="文本框 22">
            <a:extLst>
              <a:ext uri="{FF2B5EF4-FFF2-40B4-BE49-F238E27FC236}">
                <a16:creationId xmlns:a16="http://schemas.microsoft.com/office/drawing/2014/main" xmlns="" id="{4BF68E75-B7E1-4A43-9E00-70F9D67BEB1E}"/>
              </a:ext>
            </a:extLst>
          </p:cNvPr>
          <p:cNvSpPr txBox="1"/>
          <p:nvPr/>
        </p:nvSpPr>
        <p:spPr>
          <a:xfrm flipH="1">
            <a:off x="6257927" y="6026785"/>
            <a:ext cx="569976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8" name="文本框 20">
            <a:extLst>
              <a:ext uri="{FF2B5EF4-FFF2-40B4-BE49-F238E27FC236}">
                <a16:creationId xmlns:a16="http://schemas.microsoft.com/office/drawing/2014/main" xmlns="" id="{D97758A8-91DB-4554-AB0D-2C077CB6F68F}"/>
              </a:ext>
            </a:extLst>
          </p:cNvPr>
          <p:cNvSpPr txBox="1"/>
          <p:nvPr/>
        </p:nvSpPr>
        <p:spPr>
          <a:xfrm flipH="1">
            <a:off x="583565" y="857987"/>
            <a:ext cx="1116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</a:t>
            </a:r>
          </a:p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WORDS</a:t>
            </a:r>
          </a:p>
        </p:txBody>
      </p:sp>
      <p:sp>
        <p:nvSpPr>
          <p:cNvPr id="59" name="文本框 20">
            <a:extLst>
              <a:ext uri="{FF2B5EF4-FFF2-40B4-BE49-F238E27FC236}">
                <a16:creationId xmlns:a16="http://schemas.microsoft.com/office/drawing/2014/main" xmlns="" id="{932D1B8C-40DC-4E25-92D5-432FF9741E65}"/>
              </a:ext>
            </a:extLst>
          </p:cNvPr>
          <p:cNvSpPr txBox="1"/>
          <p:nvPr/>
        </p:nvSpPr>
        <p:spPr>
          <a:xfrm flipH="1">
            <a:off x="1907540" y="857987"/>
            <a:ext cx="1116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</a:t>
            </a:r>
          </a:p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WORDS</a:t>
            </a:r>
          </a:p>
        </p:txBody>
      </p:sp>
      <p:sp>
        <p:nvSpPr>
          <p:cNvPr id="60" name="文本框 20">
            <a:extLst>
              <a:ext uri="{FF2B5EF4-FFF2-40B4-BE49-F238E27FC236}">
                <a16:creationId xmlns:a16="http://schemas.microsoft.com/office/drawing/2014/main" xmlns="" id="{E86E687B-966D-403A-9B50-82BF64976A65}"/>
              </a:ext>
            </a:extLst>
          </p:cNvPr>
          <p:cNvSpPr txBox="1"/>
          <p:nvPr/>
        </p:nvSpPr>
        <p:spPr>
          <a:xfrm flipH="1">
            <a:off x="3231515" y="857987"/>
            <a:ext cx="1116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</a:t>
            </a:r>
          </a:p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WORDS</a:t>
            </a:r>
          </a:p>
        </p:txBody>
      </p:sp>
      <p:sp>
        <p:nvSpPr>
          <p:cNvPr id="61" name="文本框 20">
            <a:extLst>
              <a:ext uri="{FF2B5EF4-FFF2-40B4-BE49-F238E27FC236}">
                <a16:creationId xmlns:a16="http://schemas.microsoft.com/office/drawing/2014/main" xmlns="" id="{9A85D01C-DAF1-40A3-93D0-F85D834EECAE}"/>
              </a:ext>
            </a:extLst>
          </p:cNvPr>
          <p:cNvSpPr txBox="1"/>
          <p:nvPr/>
        </p:nvSpPr>
        <p:spPr>
          <a:xfrm flipH="1">
            <a:off x="4555490" y="857987"/>
            <a:ext cx="1116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</a:t>
            </a:r>
          </a:p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WORDS</a:t>
            </a:r>
          </a:p>
        </p:txBody>
      </p:sp>
      <p:sp>
        <p:nvSpPr>
          <p:cNvPr id="62" name="文本框 20">
            <a:extLst>
              <a:ext uri="{FF2B5EF4-FFF2-40B4-BE49-F238E27FC236}">
                <a16:creationId xmlns:a16="http://schemas.microsoft.com/office/drawing/2014/main" xmlns="" id="{7EFDDC79-9924-486E-BAAD-CF23C5753257}"/>
              </a:ext>
            </a:extLst>
          </p:cNvPr>
          <p:cNvSpPr txBox="1"/>
          <p:nvPr/>
        </p:nvSpPr>
        <p:spPr>
          <a:xfrm flipH="1">
            <a:off x="5879465" y="857987"/>
            <a:ext cx="1116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</a:t>
            </a:r>
          </a:p>
          <a:p>
            <a:pPr lvl="0"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2426597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6F7D8C7-221D-4A4D-A345-1E4005D25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249" y="-243"/>
            <a:ext cx="7785579" cy="6858000"/>
          </a:xfrm>
          <a:prstGeom prst="rect">
            <a:avLst/>
          </a:prstGeom>
        </p:spPr>
      </p:pic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223DAAFD-769F-4015-AB4F-A74268D51391}"/>
              </a:ext>
            </a:extLst>
          </p:cNvPr>
          <p:cNvSpPr/>
          <p:nvPr/>
        </p:nvSpPr>
        <p:spPr>
          <a:xfrm rot="5400000" flipH="1" flipV="1">
            <a:off x="6347895" y="1021148"/>
            <a:ext cx="6858001" cy="4815706"/>
          </a:xfrm>
          <a:custGeom>
            <a:avLst/>
            <a:gdLst>
              <a:gd name="connsiteX0" fmla="*/ 6858001 w 6858001"/>
              <a:gd name="connsiteY0" fmla="*/ 0 h 4815706"/>
              <a:gd name="connsiteX1" fmla="*/ 6858001 w 6858001"/>
              <a:gd name="connsiteY1" fmla="*/ 4815706 h 4815706"/>
              <a:gd name="connsiteX2" fmla="*/ 0 w 6858001"/>
              <a:gd name="connsiteY2" fmla="*/ 4815706 h 4815706"/>
              <a:gd name="connsiteX3" fmla="*/ 0 w 6858001"/>
              <a:gd name="connsiteY3" fmla="*/ 3166302 h 4815706"/>
              <a:gd name="connsiteX4" fmla="*/ 6810948 w 6858001"/>
              <a:gd name="connsiteY4" fmla="*/ 0 h 481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1" h="4815706">
                <a:moveTo>
                  <a:pt x="6858001" y="0"/>
                </a:moveTo>
                <a:lnTo>
                  <a:pt x="6858001" y="4815706"/>
                </a:lnTo>
                <a:lnTo>
                  <a:pt x="0" y="4815706"/>
                </a:lnTo>
                <a:lnTo>
                  <a:pt x="0" y="3166302"/>
                </a:lnTo>
                <a:lnTo>
                  <a:pt x="6810948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7026C045-543F-4116-95A8-810CE68A99E1}"/>
              </a:ext>
            </a:extLst>
          </p:cNvPr>
          <p:cNvSpPr/>
          <p:nvPr/>
        </p:nvSpPr>
        <p:spPr>
          <a:xfrm rot="5400000" flipH="1" flipV="1">
            <a:off x="5880219" y="545981"/>
            <a:ext cx="6857760" cy="5765797"/>
          </a:xfrm>
          <a:custGeom>
            <a:avLst/>
            <a:gdLst>
              <a:gd name="connsiteX0" fmla="*/ 6857760 w 6857760"/>
              <a:gd name="connsiteY0" fmla="*/ 5549896 h 5549896"/>
              <a:gd name="connsiteX1" fmla="*/ 0 w 6857760"/>
              <a:gd name="connsiteY1" fmla="*/ 5549896 h 5549896"/>
              <a:gd name="connsiteX2" fmla="*/ 0 w 6857760"/>
              <a:gd name="connsiteY2" fmla="*/ 657979 h 5549896"/>
              <a:gd name="connsiteX3" fmla="*/ 6100993 w 6857760"/>
              <a:gd name="connsiteY3" fmla="*/ 0 h 5549896"/>
              <a:gd name="connsiteX4" fmla="*/ 6178320 w 6857760"/>
              <a:gd name="connsiteY4" fmla="*/ 0 h 554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760" h="5549896">
                <a:moveTo>
                  <a:pt x="6857760" y="5549896"/>
                </a:moveTo>
                <a:lnTo>
                  <a:pt x="0" y="5549896"/>
                </a:lnTo>
                <a:lnTo>
                  <a:pt x="0" y="657979"/>
                </a:lnTo>
                <a:lnTo>
                  <a:pt x="6100993" y="0"/>
                </a:lnTo>
                <a:lnTo>
                  <a:pt x="617832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073900" y="4197918"/>
            <a:ext cx="46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CC090F0-13B1-4982-B19F-B598B47E5225}"/>
              </a:ext>
            </a:extLst>
          </p:cNvPr>
          <p:cNvSpPr txBox="1"/>
          <p:nvPr/>
        </p:nvSpPr>
        <p:spPr>
          <a:xfrm>
            <a:off x="7073900" y="1739407"/>
            <a:ext cx="46863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生也有涯</a:t>
            </a:r>
            <a:endParaRPr lang="en-US" altLang="zh-CN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职业无涯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05FCAA8-05CF-486F-8FB6-CAA6EB229D71}"/>
              </a:ext>
            </a:extLst>
          </p:cNvPr>
          <p:cNvCxnSpPr/>
          <p:nvPr/>
        </p:nvCxnSpPr>
        <p:spPr>
          <a:xfrm>
            <a:off x="7131050" y="1739407"/>
            <a:ext cx="45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192FB38C-01BC-4446-96BB-AA3D8A80F25D}"/>
              </a:ext>
            </a:extLst>
          </p:cNvPr>
          <p:cNvCxnSpPr/>
          <p:nvPr/>
        </p:nvCxnSpPr>
        <p:spPr>
          <a:xfrm>
            <a:off x="7131050" y="3987307"/>
            <a:ext cx="45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014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58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E7608C3-3575-4196-8BA0-560BE8F62CEA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FB83066-038F-4856-A6BB-BCD4D80A18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7"/>
          <a:stretch/>
        </p:blipFill>
        <p:spPr>
          <a:xfrm>
            <a:off x="332780" y="829318"/>
            <a:ext cx="4918146" cy="469022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1622309-2753-4D92-805F-EA0EE6EDB581}"/>
              </a:ext>
            </a:extLst>
          </p:cNvPr>
          <p:cNvSpPr txBox="1"/>
          <p:nvPr/>
        </p:nvSpPr>
        <p:spPr>
          <a:xfrm>
            <a:off x="437453" y="5484466"/>
            <a:ext cx="4477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没有规划的人生是拼图</a:t>
            </a:r>
            <a:endParaRPr lang="zh-CN" altLang="en-US" sz="24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FA3C21E-FC17-44BD-8FB8-EDE41A748370}"/>
              </a:ext>
            </a:extLst>
          </p:cNvPr>
          <p:cNvSpPr txBox="1"/>
          <p:nvPr/>
        </p:nvSpPr>
        <p:spPr>
          <a:xfrm>
            <a:off x="437453" y="5944074"/>
            <a:ext cx="4477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>
                <a:solidFill>
                  <a:srgbClr val="2233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有规划的人生才是蓝图</a:t>
            </a:r>
            <a:endParaRPr lang="zh-CN" altLang="en-US" sz="2400" dirty="0">
              <a:solidFill>
                <a:srgbClr val="2233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241B0D57-994C-46D2-873F-051DFEFDF1B1}"/>
              </a:ext>
            </a:extLst>
          </p:cNvPr>
          <p:cNvSpPr/>
          <p:nvPr/>
        </p:nvSpPr>
        <p:spPr>
          <a:xfrm>
            <a:off x="5858983" y="1077498"/>
            <a:ext cx="6337300" cy="830841"/>
          </a:xfrm>
          <a:custGeom>
            <a:avLst/>
            <a:gdLst>
              <a:gd name="connsiteX0" fmla="*/ 6333017 w 6337300"/>
              <a:gd name="connsiteY0" fmla="*/ 0 h 830841"/>
              <a:gd name="connsiteX1" fmla="*/ 6337300 w 6337300"/>
              <a:gd name="connsiteY1" fmla="*/ 0 h 830841"/>
              <a:gd name="connsiteX2" fmla="*/ 6337300 w 6337300"/>
              <a:gd name="connsiteY2" fmla="*/ 830841 h 830841"/>
              <a:gd name="connsiteX3" fmla="*/ 6333017 w 6337300"/>
              <a:gd name="connsiteY3" fmla="*/ 830841 h 830841"/>
              <a:gd name="connsiteX4" fmla="*/ 0 w 6337300"/>
              <a:gd name="connsiteY4" fmla="*/ 0 h 830841"/>
              <a:gd name="connsiteX5" fmla="*/ 6163238 w 6337300"/>
              <a:gd name="connsiteY5" fmla="*/ 0 h 830841"/>
              <a:gd name="connsiteX6" fmla="*/ 5313709 w 6337300"/>
              <a:gd name="connsiteY6" fmla="*/ 830841 h 830841"/>
              <a:gd name="connsiteX7" fmla="*/ 0 w 6337300"/>
              <a:gd name="connsiteY7" fmla="*/ 830841 h 8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7300" h="830841">
                <a:moveTo>
                  <a:pt x="6333017" y="0"/>
                </a:moveTo>
                <a:lnTo>
                  <a:pt x="6337300" y="0"/>
                </a:lnTo>
                <a:lnTo>
                  <a:pt x="6337300" y="830841"/>
                </a:lnTo>
                <a:lnTo>
                  <a:pt x="6333017" y="830841"/>
                </a:lnTo>
                <a:close/>
                <a:moveTo>
                  <a:pt x="0" y="0"/>
                </a:moveTo>
                <a:lnTo>
                  <a:pt x="6163238" y="0"/>
                </a:lnTo>
                <a:lnTo>
                  <a:pt x="5313709" y="830841"/>
                </a:lnTo>
                <a:lnTo>
                  <a:pt x="0" y="83084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Freeform 53">
            <a:extLst>
              <a:ext uri="{FF2B5EF4-FFF2-40B4-BE49-F238E27FC236}">
                <a16:creationId xmlns:a16="http://schemas.microsoft.com/office/drawing/2014/main" xmlns="" id="{C19C2DE1-39DE-4013-848B-060BD1A9E989}"/>
              </a:ext>
            </a:extLst>
          </p:cNvPr>
          <p:cNvSpPr>
            <a:spLocks noEditPoints="1"/>
          </p:cNvSpPr>
          <p:nvPr/>
        </p:nvSpPr>
        <p:spPr bwMode="auto">
          <a:xfrm>
            <a:off x="6254590" y="1172754"/>
            <a:ext cx="567093" cy="597626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  <a:gd name="T124" fmla="*/ 0 w 103"/>
              <a:gd name="T125" fmla="*/ 0 h 104"/>
              <a:gd name="T126" fmla="*/ 103 w 103"/>
              <a:gd name="T127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T124" t="T125" r="T126" b="T127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E21935E-64BA-42CF-B356-C55B7DA4DDA9}"/>
              </a:ext>
            </a:extLst>
          </p:cNvPr>
          <p:cNvSpPr txBox="1"/>
          <p:nvPr/>
        </p:nvSpPr>
        <p:spPr>
          <a:xfrm>
            <a:off x="8086181" y="1138915"/>
            <a:ext cx="2447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</a:t>
            </a:r>
            <a:r>
              <a:rPr lang="zh-CN" altLang="en-US" sz="2000" dirty="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54D1E42-A224-4BCB-A595-0970F97F6799}"/>
              </a:ext>
            </a:extLst>
          </p:cNvPr>
          <p:cNvSpPr txBox="1"/>
          <p:nvPr/>
        </p:nvSpPr>
        <p:spPr>
          <a:xfrm>
            <a:off x="8086181" y="1479345"/>
            <a:ext cx="240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Self analysis</a:t>
            </a:r>
            <a:endParaRPr lang="zh-CN" altLang="en-US" sz="2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1682E63-0265-41D0-8F6F-69A8C0B8D96A}"/>
              </a:ext>
            </a:extLst>
          </p:cNvPr>
          <p:cNvSpPr txBox="1"/>
          <p:nvPr/>
        </p:nvSpPr>
        <p:spPr>
          <a:xfrm>
            <a:off x="7128785" y="1023761"/>
            <a:ext cx="1032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54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AA5BCF98-3256-4E5A-9539-1B991804BAAD}"/>
              </a:ext>
            </a:extLst>
          </p:cNvPr>
          <p:cNvSpPr/>
          <p:nvPr/>
        </p:nvSpPr>
        <p:spPr>
          <a:xfrm>
            <a:off x="5858983" y="2546672"/>
            <a:ext cx="6337300" cy="830841"/>
          </a:xfrm>
          <a:custGeom>
            <a:avLst/>
            <a:gdLst>
              <a:gd name="connsiteX0" fmla="*/ 6333017 w 6337300"/>
              <a:gd name="connsiteY0" fmla="*/ 0 h 830841"/>
              <a:gd name="connsiteX1" fmla="*/ 6337300 w 6337300"/>
              <a:gd name="connsiteY1" fmla="*/ 0 h 830841"/>
              <a:gd name="connsiteX2" fmla="*/ 6337300 w 6337300"/>
              <a:gd name="connsiteY2" fmla="*/ 830841 h 830841"/>
              <a:gd name="connsiteX3" fmla="*/ 6333017 w 6337300"/>
              <a:gd name="connsiteY3" fmla="*/ 830841 h 830841"/>
              <a:gd name="connsiteX4" fmla="*/ 0 w 6337300"/>
              <a:gd name="connsiteY4" fmla="*/ 0 h 830841"/>
              <a:gd name="connsiteX5" fmla="*/ 6131698 w 6337300"/>
              <a:gd name="connsiteY5" fmla="*/ 0 h 830841"/>
              <a:gd name="connsiteX6" fmla="*/ 5282169 w 6337300"/>
              <a:gd name="connsiteY6" fmla="*/ 830841 h 830841"/>
              <a:gd name="connsiteX7" fmla="*/ 0 w 6337300"/>
              <a:gd name="connsiteY7" fmla="*/ 830841 h 8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7300" h="830841">
                <a:moveTo>
                  <a:pt x="6333017" y="0"/>
                </a:moveTo>
                <a:lnTo>
                  <a:pt x="6337300" y="0"/>
                </a:lnTo>
                <a:lnTo>
                  <a:pt x="6337300" y="830841"/>
                </a:lnTo>
                <a:lnTo>
                  <a:pt x="6333017" y="830841"/>
                </a:lnTo>
                <a:close/>
                <a:moveTo>
                  <a:pt x="0" y="0"/>
                </a:moveTo>
                <a:lnTo>
                  <a:pt x="6131698" y="0"/>
                </a:lnTo>
                <a:lnTo>
                  <a:pt x="5282169" y="830841"/>
                </a:lnTo>
                <a:lnTo>
                  <a:pt x="0" y="83084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BA59CAD-1C2F-4E17-A809-B48A8CC32AC9}"/>
              </a:ext>
            </a:extLst>
          </p:cNvPr>
          <p:cNvSpPr txBox="1"/>
          <p:nvPr/>
        </p:nvSpPr>
        <p:spPr>
          <a:xfrm>
            <a:off x="8086181" y="2608089"/>
            <a:ext cx="2447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外界环境</a:t>
            </a:r>
            <a:endParaRPr lang="zh-CN" altLang="en-US" sz="2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182C8FA-276D-4335-B30B-2A881D644257}"/>
              </a:ext>
            </a:extLst>
          </p:cNvPr>
          <p:cNvSpPr txBox="1"/>
          <p:nvPr/>
        </p:nvSpPr>
        <p:spPr>
          <a:xfrm>
            <a:off x="8086181" y="2948519"/>
            <a:ext cx="3068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131519"/>
                </a:solidFill>
                <a:ea typeface="微软雅黑" panose="020B0503020204020204" pitchFamily="34" charset="-122"/>
              </a:rPr>
              <a:t>external environment</a:t>
            </a:r>
            <a:endParaRPr lang="zh-CN" altLang="en-US" sz="2000" dirty="0">
              <a:solidFill>
                <a:srgbClr val="131519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214D190-C9C5-4EBB-9C4B-8D5CD773ECCF}"/>
              </a:ext>
            </a:extLst>
          </p:cNvPr>
          <p:cNvSpPr txBox="1"/>
          <p:nvPr/>
        </p:nvSpPr>
        <p:spPr>
          <a:xfrm>
            <a:off x="7128785" y="2492935"/>
            <a:ext cx="1032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54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D7696361-AD99-4AA6-BB8D-2A8B78D3D009}"/>
              </a:ext>
            </a:extLst>
          </p:cNvPr>
          <p:cNvSpPr/>
          <p:nvPr/>
        </p:nvSpPr>
        <p:spPr>
          <a:xfrm>
            <a:off x="5858983" y="4015846"/>
            <a:ext cx="6337300" cy="830841"/>
          </a:xfrm>
          <a:custGeom>
            <a:avLst/>
            <a:gdLst>
              <a:gd name="connsiteX0" fmla="*/ 6333017 w 6337300"/>
              <a:gd name="connsiteY0" fmla="*/ 0 h 830841"/>
              <a:gd name="connsiteX1" fmla="*/ 6337300 w 6337300"/>
              <a:gd name="connsiteY1" fmla="*/ 0 h 830841"/>
              <a:gd name="connsiteX2" fmla="*/ 6337300 w 6337300"/>
              <a:gd name="connsiteY2" fmla="*/ 830841 h 830841"/>
              <a:gd name="connsiteX3" fmla="*/ 6333017 w 6337300"/>
              <a:gd name="connsiteY3" fmla="*/ 830841 h 830841"/>
              <a:gd name="connsiteX4" fmla="*/ 0 w 6337300"/>
              <a:gd name="connsiteY4" fmla="*/ 0 h 830841"/>
              <a:gd name="connsiteX5" fmla="*/ 6111288 w 6337300"/>
              <a:gd name="connsiteY5" fmla="*/ 0 h 830841"/>
              <a:gd name="connsiteX6" fmla="*/ 5261759 w 6337300"/>
              <a:gd name="connsiteY6" fmla="*/ 830841 h 830841"/>
              <a:gd name="connsiteX7" fmla="*/ 0 w 6337300"/>
              <a:gd name="connsiteY7" fmla="*/ 830841 h 8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7300" h="830841">
                <a:moveTo>
                  <a:pt x="6333017" y="0"/>
                </a:moveTo>
                <a:lnTo>
                  <a:pt x="6337300" y="0"/>
                </a:lnTo>
                <a:lnTo>
                  <a:pt x="6337300" y="830841"/>
                </a:lnTo>
                <a:lnTo>
                  <a:pt x="6333017" y="830841"/>
                </a:lnTo>
                <a:close/>
                <a:moveTo>
                  <a:pt x="0" y="0"/>
                </a:moveTo>
                <a:lnTo>
                  <a:pt x="6111288" y="0"/>
                </a:lnTo>
                <a:lnTo>
                  <a:pt x="5261759" y="830841"/>
                </a:lnTo>
                <a:lnTo>
                  <a:pt x="0" y="83084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10AD872-7440-4B3C-8A12-19ADB22DCCD6}"/>
              </a:ext>
            </a:extLst>
          </p:cNvPr>
          <p:cNvSpPr txBox="1"/>
          <p:nvPr/>
        </p:nvSpPr>
        <p:spPr>
          <a:xfrm>
            <a:off x="8086181" y="4077263"/>
            <a:ext cx="2447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职业决策</a:t>
            </a:r>
            <a:endParaRPr lang="zh-CN" altLang="en-US" sz="2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19B9C72-4C66-4A2B-9AA0-2860BE420FC6}"/>
              </a:ext>
            </a:extLst>
          </p:cNvPr>
          <p:cNvSpPr txBox="1"/>
          <p:nvPr/>
        </p:nvSpPr>
        <p:spPr>
          <a:xfrm>
            <a:off x="8086181" y="4417693"/>
            <a:ext cx="3373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131519"/>
                </a:solidFill>
                <a:ea typeface="微软雅黑" panose="020B0503020204020204" pitchFamily="34" charset="-122"/>
              </a:rPr>
              <a:t>Career decision-making</a:t>
            </a:r>
            <a:endParaRPr lang="zh-CN" altLang="en-US" sz="2000" dirty="0">
              <a:solidFill>
                <a:srgbClr val="13151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6174618-CB0D-4606-800E-5A5DEC5C79D5}"/>
              </a:ext>
            </a:extLst>
          </p:cNvPr>
          <p:cNvSpPr txBox="1"/>
          <p:nvPr/>
        </p:nvSpPr>
        <p:spPr>
          <a:xfrm>
            <a:off x="7128785" y="3962109"/>
            <a:ext cx="1032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54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xmlns="" id="{C680D7A8-82B1-4BB5-AFBF-0100A838E2FE}"/>
              </a:ext>
            </a:extLst>
          </p:cNvPr>
          <p:cNvSpPr/>
          <p:nvPr/>
        </p:nvSpPr>
        <p:spPr>
          <a:xfrm>
            <a:off x="5858983" y="5485019"/>
            <a:ext cx="6337300" cy="830841"/>
          </a:xfrm>
          <a:custGeom>
            <a:avLst/>
            <a:gdLst>
              <a:gd name="connsiteX0" fmla="*/ 6333017 w 6337300"/>
              <a:gd name="connsiteY0" fmla="*/ 0 h 830841"/>
              <a:gd name="connsiteX1" fmla="*/ 6337300 w 6337300"/>
              <a:gd name="connsiteY1" fmla="*/ 0 h 830841"/>
              <a:gd name="connsiteX2" fmla="*/ 6337300 w 6337300"/>
              <a:gd name="connsiteY2" fmla="*/ 830841 h 830841"/>
              <a:gd name="connsiteX3" fmla="*/ 6333017 w 6337300"/>
              <a:gd name="connsiteY3" fmla="*/ 830841 h 830841"/>
              <a:gd name="connsiteX4" fmla="*/ 0 w 6337300"/>
              <a:gd name="connsiteY4" fmla="*/ 0 h 830841"/>
              <a:gd name="connsiteX5" fmla="*/ 6163238 w 6337300"/>
              <a:gd name="connsiteY5" fmla="*/ 0 h 830841"/>
              <a:gd name="connsiteX6" fmla="*/ 5313709 w 6337300"/>
              <a:gd name="connsiteY6" fmla="*/ 830841 h 830841"/>
              <a:gd name="connsiteX7" fmla="*/ 0 w 6337300"/>
              <a:gd name="connsiteY7" fmla="*/ 830841 h 8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37300" h="830841">
                <a:moveTo>
                  <a:pt x="6333017" y="0"/>
                </a:moveTo>
                <a:lnTo>
                  <a:pt x="6337300" y="0"/>
                </a:lnTo>
                <a:lnTo>
                  <a:pt x="6337300" y="830841"/>
                </a:lnTo>
                <a:lnTo>
                  <a:pt x="6333017" y="830841"/>
                </a:lnTo>
                <a:close/>
                <a:moveTo>
                  <a:pt x="0" y="0"/>
                </a:moveTo>
                <a:lnTo>
                  <a:pt x="6163238" y="0"/>
                </a:lnTo>
                <a:lnTo>
                  <a:pt x="5313709" y="830841"/>
                </a:lnTo>
                <a:lnTo>
                  <a:pt x="0" y="83084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A1902DB-CBA2-4311-B35F-16558880B6B4}"/>
              </a:ext>
            </a:extLst>
          </p:cNvPr>
          <p:cNvSpPr txBox="1"/>
          <p:nvPr/>
        </p:nvSpPr>
        <p:spPr>
          <a:xfrm>
            <a:off x="8086181" y="5546436"/>
            <a:ext cx="2447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实施计划</a:t>
            </a:r>
            <a:endParaRPr lang="zh-CN" altLang="en-US" sz="20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BD458D17-8710-463F-8EC2-F436B807A1D3}"/>
              </a:ext>
            </a:extLst>
          </p:cNvPr>
          <p:cNvSpPr txBox="1"/>
          <p:nvPr/>
        </p:nvSpPr>
        <p:spPr>
          <a:xfrm>
            <a:off x="8086181" y="5886866"/>
            <a:ext cx="240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131519"/>
                </a:solidFill>
                <a:ea typeface="微软雅黑" panose="020B0503020204020204" pitchFamily="34" charset="-122"/>
              </a:rPr>
              <a:t>Carry out the plan</a:t>
            </a:r>
            <a:endParaRPr lang="zh-CN" altLang="en-US" sz="2000" dirty="0">
              <a:solidFill>
                <a:srgbClr val="131519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F3B0445-1A84-424C-905B-184AB08ADD02}"/>
              </a:ext>
            </a:extLst>
          </p:cNvPr>
          <p:cNvSpPr txBox="1"/>
          <p:nvPr/>
        </p:nvSpPr>
        <p:spPr>
          <a:xfrm>
            <a:off x="7128785" y="5431282"/>
            <a:ext cx="1032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5400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recycling_247352">
            <a:extLst>
              <a:ext uri="{FF2B5EF4-FFF2-40B4-BE49-F238E27FC236}">
                <a16:creationId xmlns:a16="http://schemas.microsoft.com/office/drawing/2014/main" xmlns="" id="{667098AB-F08D-4B6D-A9DC-93224BA56B4B}"/>
              </a:ext>
            </a:extLst>
          </p:cNvPr>
          <p:cNvSpPr>
            <a:spLocks noChangeAspect="1"/>
          </p:cNvSpPr>
          <p:nvPr/>
        </p:nvSpPr>
        <p:spPr bwMode="auto">
          <a:xfrm>
            <a:off x="6255080" y="2678778"/>
            <a:ext cx="575295" cy="573781"/>
          </a:xfrm>
          <a:custGeom>
            <a:avLst/>
            <a:gdLst>
              <a:gd name="connsiteX0" fmla="*/ 262242 w 607755"/>
              <a:gd name="connsiteY0" fmla="*/ 364165 h 606157"/>
              <a:gd name="connsiteX1" fmla="*/ 291471 w 607755"/>
              <a:gd name="connsiteY1" fmla="*/ 430104 h 606157"/>
              <a:gd name="connsiteX2" fmla="*/ 303524 w 607755"/>
              <a:gd name="connsiteY2" fmla="*/ 430578 h 606157"/>
              <a:gd name="connsiteX3" fmla="*/ 312444 w 607755"/>
              <a:gd name="connsiteY3" fmla="*/ 430199 h 606157"/>
              <a:gd name="connsiteX4" fmla="*/ 343097 w 607755"/>
              <a:gd name="connsiteY4" fmla="*/ 364165 h 606157"/>
              <a:gd name="connsiteX5" fmla="*/ 191257 w 607755"/>
              <a:gd name="connsiteY5" fmla="*/ 363975 h 606157"/>
              <a:gd name="connsiteX6" fmla="*/ 256833 w 607755"/>
              <a:gd name="connsiteY6" fmla="*/ 421577 h 606157"/>
              <a:gd name="connsiteX7" fmla="*/ 235576 w 607755"/>
              <a:gd name="connsiteY7" fmla="*/ 363975 h 606157"/>
              <a:gd name="connsiteX8" fmla="*/ 370048 w 607755"/>
              <a:gd name="connsiteY8" fmla="*/ 363881 h 606157"/>
              <a:gd name="connsiteX9" fmla="*/ 347273 w 607755"/>
              <a:gd name="connsiteY9" fmla="*/ 422714 h 606157"/>
              <a:gd name="connsiteX10" fmla="*/ 415695 w 607755"/>
              <a:gd name="connsiteY10" fmla="*/ 363881 h 606157"/>
              <a:gd name="connsiteX11" fmla="*/ 375648 w 607755"/>
              <a:gd name="connsiteY11" fmla="*/ 267530 h 606157"/>
              <a:gd name="connsiteX12" fmla="*/ 377735 w 607755"/>
              <a:gd name="connsiteY12" fmla="*/ 301258 h 606157"/>
              <a:gd name="connsiteX13" fmla="*/ 375078 w 607755"/>
              <a:gd name="connsiteY13" fmla="*/ 338017 h 606157"/>
              <a:gd name="connsiteX14" fmla="*/ 426514 w 607755"/>
              <a:gd name="connsiteY14" fmla="*/ 338017 h 606157"/>
              <a:gd name="connsiteX15" fmla="*/ 431449 w 607755"/>
              <a:gd name="connsiteY15" fmla="*/ 302773 h 606157"/>
              <a:gd name="connsiteX16" fmla="*/ 426514 w 607755"/>
              <a:gd name="connsiteY16" fmla="*/ 267530 h 606157"/>
              <a:gd name="connsiteX17" fmla="*/ 257592 w 607755"/>
              <a:gd name="connsiteY17" fmla="*/ 267341 h 606157"/>
              <a:gd name="connsiteX18" fmla="*/ 254650 w 607755"/>
              <a:gd name="connsiteY18" fmla="*/ 304384 h 606157"/>
              <a:gd name="connsiteX19" fmla="*/ 257023 w 607755"/>
              <a:gd name="connsiteY19" fmla="*/ 337827 h 606157"/>
              <a:gd name="connsiteX20" fmla="*/ 348791 w 607755"/>
              <a:gd name="connsiteY20" fmla="*/ 337827 h 606157"/>
              <a:gd name="connsiteX21" fmla="*/ 351733 w 607755"/>
              <a:gd name="connsiteY21" fmla="*/ 301068 h 606157"/>
              <a:gd name="connsiteX22" fmla="*/ 349265 w 607755"/>
              <a:gd name="connsiteY22" fmla="*/ 267341 h 606157"/>
              <a:gd name="connsiteX23" fmla="*/ 180723 w 607755"/>
              <a:gd name="connsiteY23" fmla="*/ 267341 h 606157"/>
              <a:gd name="connsiteX24" fmla="*/ 175694 w 607755"/>
              <a:gd name="connsiteY24" fmla="*/ 302773 h 606157"/>
              <a:gd name="connsiteX25" fmla="*/ 180723 w 607755"/>
              <a:gd name="connsiteY25" fmla="*/ 338017 h 606157"/>
              <a:gd name="connsiteX26" fmla="*/ 230831 w 607755"/>
              <a:gd name="connsiteY26" fmla="*/ 338017 h 606157"/>
              <a:gd name="connsiteX27" fmla="*/ 228743 w 607755"/>
              <a:gd name="connsiteY27" fmla="*/ 304384 h 606157"/>
              <a:gd name="connsiteX28" fmla="*/ 231400 w 607755"/>
              <a:gd name="connsiteY28" fmla="*/ 267341 h 606157"/>
              <a:gd name="connsiteX29" fmla="*/ 349455 w 607755"/>
              <a:gd name="connsiteY29" fmla="*/ 183590 h 606157"/>
              <a:gd name="connsiteX30" fmla="*/ 370808 w 607755"/>
              <a:gd name="connsiteY30" fmla="*/ 241477 h 606157"/>
              <a:gd name="connsiteX31" fmla="*/ 415695 w 607755"/>
              <a:gd name="connsiteY31" fmla="*/ 241477 h 606157"/>
              <a:gd name="connsiteX32" fmla="*/ 349455 w 607755"/>
              <a:gd name="connsiteY32" fmla="*/ 183590 h 606157"/>
              <a:gd name="connsiteX33" fmla="*/ 258826 w 607755"/>
              <a:gd name="connsiteY33" fmla="*/ 183117 h 606157"/>
              <a:gd name="connsiteX34" fmla="*/ 191352 w 607755"/>
              <a:gd name="connsiteY34" fmla="*/ 241382 h 606157"/>
              <a:gd name="connsiteX35" fmla="*/ 236335 w 607755"/>
              <a:gd name="connsiteY35" fmla="*/ 241382 h 606157"/>
              <a:gd name="connsiteX36" fmla="*/ 258826 w 607755"/>
              <a:gd name="connsiteY36" fmla="*/ 183117 h 606157"/>
              <a:gd name="connsiteX37" fmla="*/ 303619 w 607755"/>
              <a:gd name="connsiteY37" fmla="*/ 175159 h 606157"/>
              <a:gd name="connsiteX38" fmla="*/ 293844 w 607755"/>
              <a:gd name="connsiteY38" fmla="*/ 175537 h 606157"/>
              <a:gd name="connsiteX39" fmla="*/ 263381 w 607755"/>
              <a:gd name="connsiteY39" fmla="*/ 241477 h 606157"/>
              <a:gd name="connsiteX40" fmla="*/ 344141 w 607755"/>
              <a:gd name="connsiteY40" fmla="*/ 241477 h 606157"/>
              <a:gd name="connsiteX41" fmla="*/ 314912 w 607755"/>
              <a:gd name="connsiteY41" fmla="*/ 175632 h 606157"/>
              <a:gd name="connsiteX42" fmla="*/ 303619 w 607755"/>
              <a:gd name="connsiteY42" fmla="*/ 175159 h 606157"/>
              <a:gd name="connsiteX43" fmla="*/ 303619 w 607755"/>
              <a:gd name="connsiteY43" fmla="*/ 149105 h 606157"/>
              <a:gd name="connsiteX44" fmla="*/ 412469 w 607755"/>
              <a:gd name="connsiteY44" fmla="*/ 194107 h 606157"/>
              <a:gd name="connsiteX45" fmla="*/ 457451 w 607755"/>
              <a:gd name="connsiteY45" fmla="*/ 302773 h 606157"/>
              <a:gd name="connsiteX46" fmla="*/ 412469 w 607755"/>
              <a:gd name="connsiteY46" fmla="*/ 411345 h 606157"/>
              <a:gd name="connsiteX47" fmla="*/ 303619 w 607755"/>
              <a:gd name="connsiteY47" fmla="*/ 456347 h 606157"/>
              <a:gd name="connsiteX48" fmla="*/ 194769 w 607755"/>
              <a:gd name="connsiteY48" fmla="*/ 411345 h 606157"/>
              <a:gd name="connsiteX49" fmla="*/ 149786 w 607755"/>
              <a:gd name="connsiteY49" fmla="*/ 302773 h 606157"/>
              <a:gd name="connsiteX50" fmla="*/ 194769 w 607755"/>
              <a:gd name="connsiteY50" fmla="*/ 194107 h 606157"/>
              <a:gd name="connsiteX51" fmla="*/ 303619 w 607755"/>
              <a:gd name="connsiteY51" fmla="*/ 149105 h 606157"/>
              <a:gd name="connsiteX52" fmla="*/ 310958 w 607755"/>
              <a:gd name="connsiteY52" fmla="*/ 121087 h 606157"/>
              <a:gd name="connsiteX53" fmla="*/ 239591 w 607755"/>
              <a:gd name="connsiteY53" fmla="*/ 132564 h 606157"/>
              <a:gd name="connsiteX54" fmla="*/ 133222 w 607755"/>
              <a:gd name="connsiteY54" fmla="*/ 366613 h 606157"/>
              <a:gd name="connsiteX55" fmla="*/ 367500 w 607755"/>
              <a:gd name="connsiteY55" fmla="*/ 473024 h 606157"/>
              <a:gd name="connsiteX56" fmla="*/ 473964 w 607755"/>
              <a:gd name="connsiteY56" fmla="*/ 238881 h 606157"/>
              <a:gd name="connsiteX57" fmla="*/ 310958 w 607755"/>
              <a:gd name="connsiteY57" fmla="*/ 121087 h 606157"/>
              <a:gd name="connsiteX58" fmla="*/ 275174 w 607755"/>
              <a:gd name="connsiteY58" fmla="*/ 0 h 606157"/>
              <a:gd name="connsiteX59" fmla="*/ 303356 w 607755"/>
              <a:gd name="connsiteY59" fmla="*/ 0 h 606157"/>
              <a:gd name="connsiteX60" fmla="*/ 331632 w 607755"/>
              <a:gd name="connsiteY60" fmla="*/ 0 h 606157"/>
              <a:gd name="connsiteX61" fmla="*/ 352982 w 607755"/>
              <a:gd name="connsiteY61" fmla="*/ 18098 h 606157"/>
              <a:gd name="connsiteX62" fmla="*/ 360193 w 607755"/>
              <a:gd name="connsiteY62" fmla="*/ 59981 h 606157"/>
              <a:gd name="connsiteX63" fmla="*/ 376419 w 607755"/>
              <a:gd name="connsiteY63" fmla="*/ 78364 h 606157"/>
              <a:gd name="connsiteX64" fmla="*/ 412476 w 607755"/>
              <a:gd name="connsiteY64" fmla="*/ 93335 h 606157"/>
              <a:gd name="connsiteX65" fmla="*/ 437147 w 607755"/>
              <a:gd name="connsiteY65" fmla="*/ 91819 h 606157"/>
              <a:gd name="connsiteX66" fmla="*/ 471117 w 607755"/>
              <a:gd name="connsiteY66" fmla="*/ 67561 h 606157"/>
              <a:gd name="connsiteX67" fmla="*/ 499109 w 607755"/>
              <a:gd name="connsiteY67" fmla="*/ 69835 h 606157"/>
              <a:gd name="connsiteX68" fmla="*/ 519225 w 607755"/>
              <a:gd name="connsiteY68" fmla="*/ 89829 h 606157"/>
              <a:gd name="connsiteX69" fmla="*/ 539341 w 607755"/>
              <a:gd name="connsiteY69" fmla="*/ 109823 h 606157"/>
              <a:gd name="connsiteX70" fmla="*/ 541713 w 607755"/>
              <a:gd name="connsiteY70" fmla="*/ 137681 h 606157"/>
              <a:gd name="connsiteX71" fmla="*/ 516853 w 607755"/>
              <a:gd name="connsiteY71" fmla="*/ 172931 h 606157"/>
              <a:gd name="connsiteX72" fmla="*/ 515145 w 607755"/>
              <a:gd name="connsiteY72" fmla="*/ 197188 h 606157"/>
              <a:gd name="connsiteX73" fmla="*/ 529378 w 607755"/>
              <a:gd name="connsiteY73" fmla="*/ 231869 h 606157"/>
              <a:gd name="connsiteX74" fmla="*/ 548071 w 607755"/>
              <a:gd name="connsiteY74" fmla="*/ 247978 h 606157"/>
              <a:gd name="connsiteX75" fmla="*/ 589727 w 607755"/>
              <a:gd name="connsiteY75" fmla="*/ 254421 h 606157"/>
              <a:gd name="connsiteX76" fmla="*/ 607755 w 607755"/>
              <a:gd name="connsiteY76" fmla="*/ 275647 h 606157"/>
              <a:gd name="connsiteX77" fmla="*/ 607755 w 607755"/>
              <a:gd name="connsiteY77" fmla="*/ 303884 h 606157"/>
              <a:gd name="connsiteX78" fmla="*/ 607660 w 607755"/>
              <a:gd name="connsiteY78" fmla="*/ 332027 h 606157"/>
              <a:gd name="connsiteX79" fmla="*/ 589537 w 607755"/>
              <a:gd name="connsiteY79" fmla="*/ 353347 h 606157"/>
              <a:gd name="connsiteX80" fmla="*/ 546932 w 607755"/>
              <a:gd name="connsiteY80" fmla="*/ 360548 h 606157"/>
              <a:gd name="connsiteX81" fmla="*/ 528714 w 607755"/>
              <a:gd name="connsiteY81" fmla="*/ 376467 h 606157"/>
              <a:gd name="connsiteX82" fmla="*/ 514006 w 607755"/>
              <a:gd name="connsiteY82" fmla="*/ 411338 h 606157"/>
              <a:gd name="connsiteX83" fmla="*/ 515714 w 607755"/>
              <a:gd name="connsiteY83" fmla="*/ 435785 h 606157"/>
              <a:gd name="connsiteX84" fmla="*/ 540100 w 607755"/>
              <a:gd name="connsiteY84" fmla="*/ 469897 h 606157"/>
              <a:gd name="connsiteX85" fmla="*/ 537823 w 607755"/>
              <a:gd name="connsiteY85" fmla="*/ 497756 h 606157"/>
              <a:gd name="connsiteX86" fmla="*/ 517802 w 607755"/>
              <a:gd name="connsiteY86" fmla="*/ 517844 h 606157"/>
              <a:gd name="connsiteX87" fmla="*/ 497875 w 607755"/>
              <a:gd name="connsiteY87" fmla="*/ 537932 h 606157"/>
              <a:gd name="connsiteX88" fmla="*/ 469883 w 607755"/>
              <a:gd name="connsiteY88" fmla="*/ 540396 h 606157"/>
              <a:gd name="connsiteX89" fmla="*/ 434585 w 607755"/>
              <a:gd name="connsiteY89" fmla="*/ 515475 h 606157"/>
              <a:gd name="connsiteX90" fmla="*/ 410294 w 607755"/>
              <a:gd name="connsiteY90" fmla="*/ 513864 h 606157"/>
              <a:gd name="connsiteX91" fmla="*/ 375375 w 607755"/>
              <a:gd name="connsiteY91" fmla="*/ 528078 h 606157"/>
              <a:gd name="connsiteX92" fmla="*/ 359150 w 607755"/>
              <a:gd name="connsiteY92" fmla="*/ 546555 h 606157"/>
              <a:gd name="connsiteX93" fmla="*/ 352318 w 607755"/>
              <a:gd name="connsiteY93" fmla="*/ 588153 h 606157"/>
              <a:gd name="connsiteX94" fmla="*/ 331063 w 607755"/>
              <a:gd name="connsiteY94" fmla="*/ 606157 h 606157"/>
              <a:gd name="connsiteX95" fmla="*/ 302881 w 607755"/>
              <a:gd name="connsiteY95" fmla="*/ 606157 h 606157"/>
              <a:gd name="connsiteX96" fmla="*/ 274700 w 607755"/>
              <a:gd name="connsiteY96" fmla="*/ 606157 h 606157"/>
              <a:gd name="connsiteX97" fmla="*/ 253255 w 607755"/>
              <a:gd name="connsiteY97" fmla="*/ 588153 h 606157"/>
              <a:gd name="connsiteX98" fmla="*/ 246044 w 607755"/>
              <a:gd name="connsiteY98" fmla="*/ 545702 h 606157"/>
              <a:gd name="connsiteX99" fmla="*/ 230008 w 607755"/>
              <a:gd name="connsiteY99" fmla="*/ 527320 h 606157"/>
              <a:gd name="connsiteX100" fmla="*/ 196607 w 607755"/>
              <a:gd name="connsiteY100" fmla="*/ 513580 h 606157"/>
              <a:gd name="connsiteX101" fmla="*/ 172221 w 607755"/>
              <a:gd name="connsiteY101" fmla="*/ 515191 h 606157"/>
              <a:gd name="connsiteX102" fmla="*/ 137492 w 607755"/>
              <a:gd name="connsiteY102" fmla="*/ 540017 h 606157"/>
              <a:gd name="connsiteX103" fmla="*/ 109595 w 607755"/>
              <a:gd name="connsiteY103" fmla="*/ 537743 h 606157"/>
              <a:gd name="connsiteX104" fmla="*/ 89479 w 607755"/>
              <a:gd name="connsiteY104" fmla="*/ 517749 h 606157"/>
              <a:gd name="connsiteX105" fmla="*/ 69363 w 607755"/>
              <a:gd name="connsiteY105" fmla="*/ 497756 h 606157"/>
              <a:gd name="connsiteX106" fmla="*/ 66896 w 607755"/>
              <a:gd name="connsiteY106" fmla="*/ 469897 h 606157"/>
              <a:gd name="connsiteX107" fmla="*/ 91566 w 607755"/>
              <a:gd name="connsiteY107" fmla="*/ 435122 h 606157"/>
              <a:gd name="connsiteX108" fmla="*/ 93274 w 607755"/>
              <a:gd name="connsiteY108" fmla="*/ 410864 h 606157"/>
              <a:gd name="connsiteX109" fmla="*/ 78567 w 607755"/>
              <a:gd name="connsiteY109" fmla="*/ 375899 h 606157"/>
              <a:gd name="connsiteX110" fmla="*/ 60253 w 607755"/>
              <a:gd name="connsiteY110" fmla="*/ 359980 h 606157"/>
              <a:gd name="connsiteX111" fmla="*/ 18123 w 607755"/>
              <a:gd name="connsiteY111" fmla="*/ 352873 h 606157"/>
              <a:gd name="connsiteX112" fmla="*/ 0 w 607755"/>
              <a:gd name="connsiteY112" fmla="*/ 331648 h 606157"/>
              <a:gd name="connsiteX113" fmla="*/ 0 w 607755"/>
              <a:gd name="connsiteY113" fmla="*/ 303505 h 606157"/>
              <a:gd name="connsiteX114" fmla="*/ 0 w 607755"/>
              <a:gd name="connsiteY114" fmla="*/ 275267 h 606157"/>
              <a:gd name="connsiteX115" fmla="*/ 17934 w 607755"/>
              <a:gd name="connsiteY115" fmla="*/ 253947 h 606157"/>
              <a:gd name="connsiteX116" fmla="*/ 59969 w 607755"/>
              <a:gd name="connsiteY116" fmla="*/ 246651 h 606157"/>
              <a:gd name="connsiteX117" fmla="*/ 78282 w 607755"/>
              <a:gd name="connsiteY117" fmla="*/ 230542 h 606157"/>
              <a:gd name="connsiteX118" fmla="*/ 92895 w 607755"/>
              <a:gd name="connsiteY118" fmla="*/ 195483 h 606157"/>
              <a:gd name="connsiteX119" fmla="*/ 91092 w 607755"/>
              <a:gd name="connsiteY119" fmla="*/ 171225 h 606157"/>
              <a:gd name="connsiteX120" fmla="*/ 66326 w 607755"/>
              <a:gd name="connsiteY120" fmla="*/ 136544 h 606157"/>
              <a:gd name="connsiteX121" fmla="*/ 68603 w 607755"/>
              <a:gd name="connsiteY121" fmla="*/ 108686 h 606157"/>
              <a:gd name="connsiteX122" fmla="*/ 88720 w 607755"/>
              <a:gd name="connsiteY122" fmla="*/ 88692 h 606157"/>
              <a:gd name="connsiteX123" fmla="*/ 108646 w 607755"/>
              <a:gd name="connsiteY123" fmla="*/ 68604 h 606157"/>
              <a:gd name="connsiteX124" fmla="*/ 136543 w 607755"/>
              <a:gd name="connsiteY124" fmla="*/ 66709 h 606157"/>
              <a:gd name="connsiteX125" fmla="*/ 171557 w 607755"/>
              <a:gd name="connsiteY125" fmla="*/ 91440 h 606157"/>
              <a:gd name="connsiteX126" fmla="*/ 195848 w 607755"/>
              <a:gd name="connsiteY126" fmla="*/ 93146 h 606157"/>
              <a:gd name="connsiteX127" fmla="*/ 230862 w 607755"/>
              <a:gd name="connsiteY127" fmla="*/ 78458 h 606157"/>
              <a:gd name="connsiteX128" fmla="*/ 246803 w 607755"/>
              <a:gd name="connsiteY128" fmla="*/ 60170 h 606157"/>
              <a:gd name="connsiteX129" fmla="*/ 253919 w 607755"/>
              <a:gd name="connsiteY129" fmla="*/ 18098 h 606157"/>
              <a:gd name="connsiteX130" fmla="*/ 275174 w 607755"/>
              <a:gd name="connsiteY130" fmla="*/ 0 h 60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607755" h="606157">
                <a:moveTo>
                  <a:pt x="262242" y="364165"/>
                </a:moveTo>
                <a:cubicBezTo>
                  <a:pt x="268411" y="387376"/>
                  <a:pt x="278185" y="409640"/>
                  <a:pt x="291471" y="430104"/>
                </a:cubicBezTo>
                <a:cubicBezTo>
                  <a:pt x="295362" y="430293"/>
                  <a:pt x="299443" y="430578"/>
                  <a:pt x="303524" y="430578"/>
                </a:cubicBezTo>
                <a:cubicBezTo>
                  <a:pt x="306561" y="430578"/>
                  <a:pt x="309597" y="430483"/>
                  <a:pt x="312444" y="430199"/>
                </a:cubicBezTo>
                <a:cubicBezTo>
                  <a:pt x="326300" y="409735"/>
                  <a:pt x="336549" y="387376"/>
                  <a:pt x="343097" y="364165"/>
                </a:cubicBezTo>
                <a:close/>
                <a:moveTo>
                  <a:pt x="191257" y="363975"/>
                </a:moveTo>
                <a:cubicBezTo>
                  <a:pt x="205682" y="390029"/>
                  <a:pt x="228838" y="410588"/>
                  <a:pt x="256833" y="421577"/>
                </a:cubicBezTo>
                <a:cubicBezTo>
                  <a:pt x="247438" y="403293"/>
                  <a:pt x="240226" y="383966"/>
                  <a:pt x="235576" y="363975"/>
                </a:cubicBezTo>
                <a:close/>
                <a:moveTo>
                  <a:pt x="370048" y="363881"/>
                </a:moveTo>
                <a:cubicBezTo>
                  <a:pt x="365019" y="384345"/>
                  <a:pt x="357237" y="404050"/>
                  <a:pt x="347273" y="422714"/>
                </a:cubicBezTo>
                <a:cubicBezTo>
                  <a:pt x="376597" y="412103"/>
                  <a:pt x="400891" y="391071"/>
                  <a:pt x="415695" y="363881"/>
                </a:cubicBezTo>
                <a:close/>
                <a:moveTo>
                  <a:pt x="375648" y="267530"/>
                </a:moveTo>
                <a:cubicBezTo>
                  <a:pt x="376976" y="278615"/>
                  <a:pt x="377735" y="289889"/>
                  <a:pt x="377735" y="301258"/>
                </a:cubicBezTo>
                <a:cubicBezTo>
                  <a:pt x="377735" y="313574"/>
                  <a:pt x="376881" y="325890"/>
                  <a:pt x="375078" y="338017"/>
                </a:cubicBezTo>
                <a:lnTo>
                  <a:pt x="426514" y="338017"/>
                </a:lnTo>
                <a:cubicBezTo>
                  <a:pt x="429646" y="326743"/>
                  <a:pt x="431449" y="314995"/>
                  <a:pt x="431449" y="302773"/>
                </a:cubicBezTo>
                <a:cubicBezTo>
                  <a:pt x="431449" y="290457"/>
                  <a:pt x="429740" y="278615"/>
                  <a:pt x="426514" y="267530"/>
                </a:cubicBezTo>
                <a:close/>
                <a:moveTo>
                  <a:pt x="257592" y="267341"/>
                </a:moveTo>
                <a:cubicBezTo>
                  <a:pt x="255694" y="279467"/>
                  <a:pt x="254650" y="291878"/>
                  <a:pt x="254650" y="304384"/>
                </a:cubicBezTo>
                <a:cubicBezTo>
                  <a:pt x="254650" y="315753"/>
                  <a:pt x="255410" y="327027"/>
                  <a:pt x="257023" y="337827"/>
                </a:cubicBezTo>
                <a:lnTo>
                  <a:pt x="348791" y="337827"/>
                </a:lnTo>
                <a:cubicBezTo>
                  <a:pt x="350689" y="325890"/>
                  <a:pt x="351733" y="313479"/>
                  <a:pt x="351733" y="301068"/>
                </a:cubicBezTo>
                <a:cubicBezTo>
                  <a:pt x="351733" y="289699"/>
                  <a:pt x="350974" y="278520"/>
                  <a:pt x="349265" y="267341"/>
                </a:cubicBezTo>
                <a:close/>
                <a:moveTo>
                  <a:pt x="180723" y="267341"/>
                </a:moveTo>
                <a:cubicBezTo>
                  <a:pt x="177497" y="278615"/>
                  <a:pt x="175694" y="290457"/>
                  <a:pt x="175694" y="302773"/>
                </a:cubicBezTo>
                <a:cubicBezTo>
                  <a:pt x="175694" y="314995"/>
                  <a:pt x="177307" y="326743"/>
                  <a:pt x="180723" y="338017"/>
                </a:cubicBezTo>
                <a:lnTo>
                  <a:pt x="230831" y="338017"/>
                </a:lnTo>
                <a:cubicBezTo>
                  <a:pt x="229502" y="326837"/>
                  <a:pt x="228743" y="315658"/>
                  <a:pt x="228743" y="304384"/>
                </a:cubicBezTo>
                <a:cubicBezTo>
                  <a:pt x="228743" y="291878"/>
                  <a:pt x="229597" y="279467"/>
                  <a:pt x="231400" y="267341"/>
                </a:cubicBezTo>
                <a:close/>
                <a:moveTo>
                  <a:pt x="349455" y="183590"/>
                </a:moveTo>
                <a:cubicBezTo>
                  <a:pt x="358945" y="202065"/>
                  <a:pt x="365968" y="221392"/>
                  <a:pt x="370808" y="241477"/>
                </a:cubicBezTo>
                <a:lnTo>
                  <a:pt x="415695" y="241477"/>
                </a:lnTo>
                <a:cubicBezTo>
                  <a:pt x="401176" y="215234"/>
                  <a:pt x="377735" y="194485"/>
                  <a:pt x="349455" y="183590"/>
                </a:cubicBezTo>
                <a:close/>
                <a:moveTo>
                  <a:pt x="258826" y="183117"/>
                </a:moveTo>
                <a:cubicBezTo>
                  <a:pt x="230071" y="194012"/>
                  <a:pt x="206157" y="214855"/>
                  <a:pt x="191352" y="241382"/>
                </a:cubicBezTo>
                <a:lnTo>
                  <a:pt x="236335" y="241382"/>
                </a:lnTo>
                <a:cubicBezTo>
                  <a:pt x="241364" y="221107"/>
                  <a:pt x="248956" y="201891"/>
                  <a:pt x="258826" y="183117"/>
                </a:cubicBezTo>
                <a:close/>
                <a:moveTo>
                  <a:pt x="303619" y="175159"/>
                </a:moveTo>
                <a:cubicBezTo>
                  <a:pt x="300297" y="175159"/>
                  <a:pt x="297071" y="175253"/>
                  <a:pt x="293844" y="175537"/>
                </a:cubicBezTo>
                <a:cubicBezTo>
                  <a:pt x="280083" y="195907"/>
                  <a:pt x="269834" y="218076"/>
                  <a:pt x="263381" y="241477"/>
                </a:cubicBezTo>
                <a:lnTo>
                  <a:pt x="344141" y="241477"/>
                </a:lnTo>
                <a:cubicBezTo>
                  <a:pt x="337877" y="218265"/>
                  <a:pt x="328008" y="196096"/>
                  <a:pt x="314912" y="175632"/>
                </a:cubicBezTo>
                <a:cubicBezTo>
                  <a:pt x="311116" y="175253"/>
                  <a:pt x="307415" y="175159"/>
                  <a:pt x="303619" y="175159"/>
                </a:cubicBezTo>
                <a:close/>
                <a:moveTo>
                  <a:pt x="303619" y="149105"/>
                </a:moveTo>
                <a:cubicBezTo>
                  <a:pt x="344710" y="149105"/>
                  <a:pt x="383334" y="165211"/>
                  <a:pt x="412469" y="194107"/>
                </a:cubicBezTo>
                <a:cubicBezTo>
                  <a:pt x="441413" y="223192"/>
                  <a:pt x="457451" y="261656"/>
                  <a:pt x="457451" y="302773"/>
                </a:cubicBezTo>
                <a:cubicBezTo>
                  <a:pt x="457451" y="343796"/>
                  <a:pt x="441508" y="382355"/>
                  <a:pt x="412469" y="411345"/>
                </a:cubicBezTo>
                <a:cubicBezTo>
                  <a:pt x="383334" y="440336"/>
                  <a:pt x="344710" y="456347"/>
                  <a:pt x="303619" y="456347"/>
                </a:cubicBezTo>
                <a:cubicBezTo>
                  <a:pt x="262527" y="456347"/>
                  <a:pt x="223903" y="440431"/>
                  <a:pt x="194769" y="411345"/>
                </a:cubicBezTo>
                <a:cubicBezTo>
                  <a:pt x="165824" y="382355"/>
                  <a:pt x="149786" y="343796"/>
                  <a:pt x="149786" y="302773"/>
                </a:cubicBezTo>
                <a:cubicBezTo>
                  <a:pt x="149786" y="261656"/>
                  <a:pt x="165729" y="223192"/>
                  <a:pt x="194769" y="194107"/>
                </a:cubicBezTo>
                <a:cubicBezTo>
                  <a:pt x="223903" y="165211"/>
                  <a:pt x="262527" y="149105"/>
                  <a:pt x="303619" y="149105"/>
                </a:cubicBezTo>
                <a:close/>
                <a:moveTo>
                  <a:pt x="310958" y="121087"/>
                </a:moveTo>
                <a:cubicBezTo>
                  <a:pt x="287331" y="120116"/>
                  <a:pt x="263123" y="123752"/>
                  <a:pt x="239591" y="132564"/>
                </a:cubicBezTo>
                <a:cubicBezTo>
                  <a:pt x="145652" y="167814"/>
                  <a:pt x="97924" y="272614"/>
                  <a:pt x="133222" y="366613"/>
                </a:cubicBezTo>
                <a:cubicBezTo>
                  <a:pt x="168520" y="460611"/>
                  <a:pt x="273371" y="508274"/>
                  <a:pt x="367500" y="473024"/>
                </a:cubicBezTo>
                <a:cubicBezTo>
                  <a:pt x="461628" y="437775"/>
                  <a:pt x="509357" y="332879"/>
                  <a:pt x="473964" y="238881"/>
                </a:cubicBezTo>
                <a:cubicBezTo>
                  <a:pt x="447490" y="168383"/>
                  <a:pt x="381840" y="124001"/>
                  <a:pt x="310958" y="121087"/>
                </a:cubicBezTo>
                <a:close/>
                <a:moveTo>
                  <a:pt x="275174" y="0"/>
                </a:moveTo>
                <a:lnTo>
                  <a:pt x="303356" y="0"/>
                </a:lnTo>
                <a:lnTo>
                  <a:pt x="331632" y="0"/>
                </a:lnTo>
                <a:cubicBezTo>
                  <a:pt x="342070" y="0"/>
                  <a:pt x="351179" y="7581"/>
                  <a:pt x="352982" y="18098"/>
                </a:cubicBezTo>
                <a:lnTo>
                  <a:pt x="360193" y="59981"/>
                </a:lnTo>
                <a:cubicBezTo>
                  <a:pt x="361617" y="68698"/>
                  <a:pt x="367879" y="75710"/>
                  <a:pt x="376419" y="78364"/>
                </a:cubicBezTo>
                <a:cubicBezTo>
                  <a:pt x="388660" y="82249"/>
                  <a:pt x="400805" y="87176"/>
                  <a:pt x="412476" y="93335"/>
                </a:cubicBezTo>
                <a:cubicBezTo>
                  <a:pt x="420257" y="97504"/>
                  <a:pt x="429936" y="97031"/>
                  <a:pt x="437147" y="91819"/>
                </a:cubicBezTo>
                <a:lnTo>
                  <a:pt x="471117" y="67561"/>
                </a:lnTo>
                <a:cubicBezTo>
                  <a:pt x="479752" y="61402"/>
                  <a:pt x="491518" y="62255"/>
                  <a:pt x="499109" y="69835"/>
                </a:cubicBezTo>
                <a:lnTo>
                  <a:pt x="519225" y="89829"/>
                </a:lnTo>
                <a:lnTo>
                  <a:pt x="539341" y="109823"/>
                </a:lnTo>
                <a:cubicBezTo>
                  <a:pt x="546837" y="117119"/>
                  <a:pt x="547786" y="128964"/>
                  <a:pt x="541713" y="137681"/>
                </a:cubicBezTo>
                <a:lnTo>
                  <a:pt x="516853" y="172931"/>
                </a:lnTo>
                <a:cubicBezTo>
                  <a:pt x="511729" y="180132"/>
                  <a:pt x="511254" y="189418"/>
                  <a:pt x="515145" y="197188"/>
                </a:cubicBezTo>
                <a:cubicBezTo>
                  <a:pt x="520838" y="208464"/>
                  <a:pt x="525582" y="220119"/>
                  <a:pt x="529378" y="231869"/>
                </a:cubicBezTo>
                <a:cubicBezTo>
                  <a:pt x="532130" y="240302"/>
                  <a:pt x="539246" y="246651"/>
                  <a:pt x="548071" y="247978"/>
                </a:cubicBezTo>
                <a:lnTo>
                  <a:pt x="589727" y="254421"/>
                </a:lnTo>
                <a:cubicBezTo>
                  <a:pt x="600164" y="256221"/>
                  <a:pt x="607755" y="265223"/>
                  <a:pt x="607755" y="275647"/>
                </a:cubicBezTo>
                <a:lnTo>
                  <a:pt x="607755" y="303884"/>
                </a:lnTo>
                <a:lnTo>
                  <a:pt x="607660" y="332027"/>
                </a:lnTo>
                <a:cubicBezTo>
                  <a:pt x="607660" y="342545"/>
                  <a:pt x="600069" y="351641"/>
                  <a:pt x="589537" y="353347"/>
                </a:cubicBezTo>
                <a:lnTo>
                  <a:pt x="546932" y="360548"/>
                </a:lnTo>
                <a:cubicBezTo>
                  <a:pt x="538487" y="362064"/>
                  <a:pt x="531371" y="368318"/>
                  <a:pt x="528714" y="376467"/>
                </a:cubicBezTo>
                <a:cubicBezTo>
                  <a:pt x="524823" y="388501"/>
                  <a:pt x="519889" y="400156"/>
                  <a:pt x="514006" y="411338"/>
                </a:cubicBezTo>
                <a:cubicBezTo>
                  <a:pt x="510021" y="419203"/>
                  <a:pt x="510495" y="428583"/>
                  <a:pt x="515714" y="435785"/>
                </a:cubicBezTo>
                <a:lnTo>
                  <a:pt x="540100" y="469897"/>
                </a:lnTo>
                <a:cubicBezTo>
                  <a:pt x="546268" y="478425"/>
                  <a:pt x="545414" y="490175"/>
                  <a:pt x="537823" y="497756"/>
                </a:cubicBezTo>
                <a:lnTo>
                  <a:pt x="517802" y="517844"/>
                </a:lnTo>
                <a:lnTo>
                  <a:pt x="497875" y="537932"/>
                </a:lnTo>
                <a:cubicBezTo>
                  <a:pt x="490474" y="545418"/>
                  <a:pt x="478613" y="546460"/>
                  <a:pt x="469883" y="540396"/>
                </a:cubicBezTo>
                <a:lnTo>
                  <a:pt x="434585" y="515475"/>
                </a:lnTo>
                <a:cubicBezTo>
                  <a:pt x="427374" y="510453"/>
                  <a:pt x="418170" y="509884"/>
                  <a:pt x="410294" y="513864"/>
                </a:cubicBezTo>
                <a:cubicBezTo>
                  <a:pt x="398908" y="519644"/>
                  <a:pt x="387236" y="524287"/>
                  <a:pt x="375375" y="528078"/>
                </a:cubicBezTo>
                <a:cubicBezTo>
                  <a:pt x="366930" y="530731"/>
                  <a:pt x="360573" y="537838"/>
                  <a:pt x="359150" y="546555"/>
                </a:cubicBezTo>
                <a:lnTo>
                  <a:pt x="352318" y="588153"/>
                </a:lnTo>
                <a:cubicBezTo>
                  <a:pt x="350610" y="598577"/>
                  <a:pt x="341595" y="606157"/>
                  <a:pt x="331063" y="606157"/>
                </a:cubicBezTo>
                <a:lnTo>
                  <a:pt x="302881" y="606157"/>
                </a:lnTo>
                <a:lnTo>
                  <a:pt x="274700" y="606157"/>
                </a:lnTo>
                <a:cubicBezTo>
                  <a:pt x="264167" y="606157"/>
                  <a:pt x="255058" y="598577"/>
                  <a:pt x="253255" y="588153"/>
                </a:cubicBezTo>
                <a:lnTo>
                  <a:pt x="246044" y="545702"/>
                </a:lnTo>
                <a:cubicBezTo>
                  <a:pt x="244525" y="537080"/>
                  <a:pt x="238358" y="530162"/>
                  <a:pt x="230008" y="527320"/>
                </a:cubicBezTo>
                <a:cubicBezTo>
                  <a:pt x="218621" y="523719"/>
                  <a:pt x="207329" y="518981"/>
                  <a:pt x="196607" y="513580"/>
                </a:cubicBezTo>
                <a:cubicBezTo>
                  <a:pt x="188731" y="509505"/>
                  <a:pt x="179432" y="510074"/>
                  <a:pt x="172221" y="515191"/>
                </a:cubicBezTo>
                <a:lnTo>
                  <a:pt x="137492" y="540017"/>
                </a:lnTo>
                <a:cubicBezTo>
                  <a:pt x="128952" y="546176"/>
                  <a:pt x="117186" y="545323"/>
                  <a:pt x="109595" y="537743"/>
                </a:cubicBezTo>
                <a:lnTo>
                  <a:pt x="89479" y="517749"/>
                </a:lnTo>
                <a:lnTo>
                  <a:pt x="69363" y="497756"/>
                </a:lnTo>
                <a:cubicBezTo>
                  <a:pt x="61866" y="490459"/>
                  <a:pt x="60823" y="478615"/>
                  <a:pt x="66896" y="469897"/>
                </a:cubicBezTo>
                <a:lnTo>
                  <a:pt x="91566" y="435122"/>
                </a:lnTo>
                <a:cubicBezTo>
                  <a:pt x="96690" y="428015"/>
                  <a:pt x="97260" y="418729"/>
                  <a:pt x="93274" y="410864"/>
                </a:cubicBezTo>
                <a:cubicBezTo>
                  <a:pt x="87296" y="399493"/>
                  <a:pt x="82457" y="387838"/>
                  <a:pt x="78567" y="375899"/>
                </a:cubicBezTo>
                <a:cubicBezTo>
                  <a:pt x="75910" y="367560"/>
                  <a:pt x="68793" y="361306"/>
                  <a:pt x="60253" y="359980"/>
                </a:cubicBezTo>
                <a:lnTo>
                  <a:pt x="18123" y="352873"/>
                </a:lnTo>
                <a:cubicBezTo>
                  <a:pt x="7591" y="351073"/>
                  <a:pt x="0" y="342166"/>
                  <a:pt x="0" y="331648"/>
                </a:cubicBezTo>
                <a:lnTo>
                  <a:pt x="0" y="303505"/>
                </a:lnTo>
                <a:lnTo>
                  <a:pt x="0" y="275267"/>
                </a:lnTo>
                <a:cubicBezTo>
                  <a:pt x="-95" y="264844"/>
                  <a:pt x="7496" y="255748"/>
                  <a:pt x="17934" y="253947"/>
                </a:cubicBezTo>
                <a:lnTo>
                  <a:pt x="59969" y="246651"/>
                </a:lnTo>
                <a:cubicBezTo>
                  <a:pt x="68698" y="245135"/>
                  <a:pt x="75625" y="238881"/>
                  <a:pt x="78282" y="230542"/>
                </a:cubicBezTo>
                <a:cubicBezTo>
                  <a:pt x="82267" y="218414"/>
                  <a:pt x="87012" y="206853"/>
                  <a:pt x="92895" y="195483"/>
                </a:cubicBezTo>
                <a:cubicBezTo>
                  <a:pt x="96785" y="187618"/>
                  <a:pt x="96121" y="178237"/>
                  <a:pt x="91092" y="171225"/>
                </a:cubicBezTo>
                <a:lnTo>
                  <a:pt x="66326" y="136544"/>
                </a:lnTo>
                <a:cubicBezTo>
                  <a:pt x="60064" y="128016"/>
                  <a:pt x="61012" y="116266"/>
                  <a:pt x="68603" y="108686"/>
                </a:cubicBezTo>
                <a:lnTo>
                  <a:pt x="88720" y="88692"/>
                </a:lnTo>
                <a:lnTo>
                  <a:pt x="108646" y="68604"/>
                </a:lnTo>
                <a:cubicBezTo>
                  <a:pt x="116237" y="61686"/>
                  <a:pt x="128003" y="60739"/>
                  <a:pt x="136543" y="66709"/>
                </a:cubicBezTo>
                <a:lnTo>
                  <a:pt x="171557" y="91440"/>
                </a:lnTo>
                <a:cubicBezTo>
                  <a:pt x="178673" y="96557"/>
                  <a:pt x="187972" y="97125"/>
                  <a:pt x="195848" y="93146"/>
                </a:cubicBezTo>
                <a:cubicBezTo>
                  <a:pt x="207235" y="87176"/>
                  <a:pt x="218906" y="82343"/>
                  <a:pt x="230862" y="78458"/>
                </a:cubicBezTo>
                <a:cubicBezTo>
                  <a:pt x="239212" y="75805"/>
                  <a:pt x="245474" y="68698"/>
                  <a:pt x="246803" y="60170"/>
                </a:cubicBezTo>
                <a:lnTo>
                  <a:pt x="253919" y="18098"/>
                </a:lnTo>
                <a:cubicBezTo>
                  <a:pt x="255722" y="7581"/>
                  <a:pt x="264642" y="0"/>
                  <a:pt x="2751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suit_228763">
            <a:extLst>
              <a:ext uri="{FF2B5EF4-FFF2-40B4-BE49-F238E27FC236}">
                <a16:creationId xmlns:a16="http://schemas.microsoft.com/office/drawing/2014/main" xmlns="" id="{7CC95587-2800-408B-BFB3-BD1935BB6554}"/>
              </a:ext>
            </a:extLst>
          </p:cNvPr>
          <p:cNvSpPr>
            <a:spLocks noChangeAspect="1"/>
          </p:cNvSpPr>
          <p:nvPr/>
        </p:nvSpPr>
        <p:spPr bwMode="auto">
          <a:xfrm>
            <a:off x="6246388" y="4171656"/>
            <a:ext cx="575295" cy="574426"/>
          </a:xfrm>
          <a:custGeom>
            <a:avLst/>
            <a:gdLst>
              <a:gd name="connsiteX0" fmla="*/ 413501 w 607639"/>
              <a:gd name="connsiteY0" fmla="*/ 463462 h 606722"/>
              <a:gd name="connsiteX1" fmla="*/ 389646 w 607639"/>
              <a:gd name="connsiteY1" fmla="*/ 473327 h 606722"/>
              <a:gd name="connsiteX2" fmla="*/ 389646 w 607639"/>
              <a:gd name="connsiteY2" fmla="*/ 520961 h 606722"/>
              <a:gd name="connsiteX3" fmla="*/ 413501 w 607639"/>
              <a:gd name="connsiteY3" fmla="*/ 530826 h 606722"/>
              <a:gd name="connsiteX4" fmla="*/ 437357 w 607639"/>
              <a:gd name="connsiteY4" fmla="*/ 520961 h 606722"/>
              <a:gd name="connsiteX5" fmla="*/ 437357 w 607639"/>
              <a:gd name="connsiteY5" fmla="*/ 473327 h 606722"/>
              <a:gd name="connsiteX6" fmla="*/ 413501 w 607639"/>
              <a:gd name="connsiteY6" fmla="*/ 463462 h 606722"/>
              <a:gd name="connsiteX7" fmla="*/ 290075 w 607639"/>
              <a:gd name="connsiteY7" fmla="*/ 108671 h 606722"/>
              <a:gd name="connsiteX8" fmla="*/ 317564 w 607639"/>
              <a:gd name="connsiteY8" fmla="*/ 108671 h 606722"/>
              <a:gd name="connsiteX9" fmla="*/ 361154 w 607639"/>
              <a:gd name="connsiteY9" fmla="*/ 282692 h 606722"/>
              <a:gd name="connsiteX10" fmla="*/ 303775 w 607639"/>
              <a:gd name="connsiteY10" fmla="*/ 361437 h 606722"/>
              <a:gd name="connsiteX11" fmla="*/ 246485 w 607639"/>
              <a:gd name="connsiteY11" fmla="*/ 282692 h 606722"/>
              <a:gd name="connsiteX12" fmla="*/ 593486 w 607639"/>
              <a:gd name="connsiteY12" fmla="*/ 49678 h 606722"/>
              <a:gd name="connsiteX13" fmla="*/ 607639 w 607639"/>
              <a:gd name="connsiteY13" fmla="*/ 101134 h 606722"/>
              <a:gd name="connsiteX14" fmla="*/ 607639 w 607639"/>
              <a:gd name="connsiteY14" fmla="*/ 505587 h 606722"/>
              <a:gd name="connsiteX15" fmla="*/ 506342 w 607639"/>
              <a:gd name="connsiteY15" fmla="*/ 606722 h 606722"/>
              <a:gd name="connsiteX16" fmla="*/ 329117 w 607639"/>
              <a:gd name="connsiteY16" fmla="*/ 606722 h 606722"/>
              <a:gd name="connsiteX17" fmla="*/ 329117 w 607639"/>
              <a:gd name="connsiteY17" fmla="*/ 412716 h 606722"/>
              <a:gd name="connsiteX18" fmla="*/ 14064 w 607639"/>
              <a:gd name="connsiteY18" fmla="*/ 49678 h 606722"/>
              <a:gd name="connsiteX19" fmla="*/ 278522 w 607639"/>
              <a:gd name="connsiteY19" fmla="*/ 412716 h 606722"/>
              <a:gd name="connsiteX20" fmla="*/ 278522 w 607639"/>
              <a:gd name="connsiteY20" fmla="*/ 606722 h 606722"/>
              <a:gd name="connsiteX21" fmla="*/ 101297 w 607639"/>
              <a:gd name="connsiteY21" fmla="*/ 606722 h 606722"/>
              <a:gd name="connsiteX22" fmla="*/ 0 w 607639"/>
              <a:gd name="connsiteY22" fmla="*/ 505587 h 606722"/>
              <a:gd name="connsiteX23" fmla="*/ 0 w 607639"/>
              <a:gd name="connsiteY23" fmla="*/ 101134 h 606722"/>
              <a:gd name="connsiteX24" fmla="*/ 14064 w 607639"/>
              <a:gd name="connsiteY24" fmla="*/ 49678 h 606722"/>
              <a:gd name="connsiteX25" fmla="*/ 244792 w 607639"/>
              <a:gd name="connsiteY25" fmla="*/ 0 h 606722"/>
              <a:gd name="connsiteX26" fmla="*/ 362848 w 607639"/>
              <a:gd name="connsiteY26" fmla="*/ 0 h 606722"/>
              <a:gd name="connsiteX27" fmla="*/ 303776 w 607639"/>
              <a:gd name="connsiteY27" fmla="*/ 58993 h 606722"/>
              <a:gd name="connsiteX28" fmla="*/ 244792 w 607639"/>
              <a:gd name="connsiteY28" fmla="*/ 0 h 606722"/>
              <a:gd name="connsiteX29" fmla="*/ 413499 w 607639"/>
              <a:gd name="connsiteY29" fmla="*/ 0 h 606722"/>
              <a:gd name="connsiteX30" fmla="*/ 506352 w 607639"/>
              <a:gd name="connsiteY30" fmla="*/ 0 h 606722"/>
              <a:gd name="connsiteX31" fmla="*/ 557185 w 607639"/>
              <a:gd name="connsiteY31" fmla="*/ 13688 h 606722"/>
              <a:gd name="connsiteX32" fmla="*/ 399967 w 607639"/>
              <a:gd name="connsiteY32" fmla="*/ 229408 h 606722"/>
              <a:gd name="connsiteX33" fmla="*/ 365247 w 607639"/>
              <a:gd name="connsiteY33" fmla="*/ 90661 h 606722"/>
              <a:gd name="connsiteX34" fmla="*/ 413499 w 607639"/>
              <a:gd name="connsiteY34" fmla="*/ 0 h 606722"/>
              <a:gd name="connsiteX35" fmla="*/ 101287 w 607639"/>
              <a:gd name="connsiteY35" fmla="*/ 0 h 606722"/>
              <a:gd name="connsiteX36" fmla="*/ 194140 w 607639"/>
              <a:gd name="connsiteY36" fmla="*/ 0 h 606722"/>
              <a:gd name="connsiteX37" fmla="*/ 242392 w 607639"/>
              <a:gd name="connsiteY37" fmla="*/ 90661 h 606722"/>
              <a:gd name="connsiteX38" fmla="*/ 207672 w 607639"/>
              <a:gd name="connsiteY38" fmla="*/ 229408 h 606722"/>
              <a:gd name="connsiteX39" fmla="*/ 50454 w 607639"/>
              <a:gd name="connsiteY39" fmla="*/ 13688 h 606722"/>
              <a:gd name="connsiteX40" fmla="*/ 101287 w 607639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7639" h="606722">
                <a:moveTo>
                  <a:pt x="413501" y="463462"/>
                </a:moveTo>
                <a:cubicBezTo>
                  <a:pt x="404511" y="463462"/>
                  <a:pt x="395966" y="466928"/>
                  <a:pt x="389646" y="473327"/>
                </a:cubicBezTo>
                <a:cubicBezTo>
                  <a:pt x="376472" y="486479"/>
                  <a:pt x="376472" y="507808"/>
                  <a:pt x="389646" y="520961"/>
                </a:cubicBezTo>
                <a:cubicBezTo>
                  <a:pt x="395966" y="527360"/>
                  <a:pt x="404511" y="530826"/>
                  <a:pt x="413501" y="530826"/>
                </a:cubicBezTo>
                <a:cubicBezTo>
                  <a:pt x="422492" y="530826"/>
                  <a:pt x="431037" y="527360"/>
                  <a:pt x="437357" y="520961"/>
                </a:cubicBezTo>
                <a:cubicBezTo>
                  <a:pt x="450531" y="507808"/>
                  <a:pt x="450531" y="486479"/>
                  <a:pt x="437357" y="473327"/>
                </a:cubicBezTo>
                <a:cubicBezTo>
                  <a:pt x="430948" y="466928"/>
                  <a:pt x="422492" y="463462"/>
                  <a:pt x="413501" y="463462"/>
                </a:cubicBezTo>
                <a:close/>
                <a:moveTo>
                  <a:pt x="290075" y="108671"/>
                </a:moveTo>
                <a:cubicBezTo>
                  <a:pt x="294523" y="109204"/>
                  <a:pt x="313027" y="109204"/>
                  <a:pt x="317564" y="108671"/>
                </a:cubicBezTo>
                <a:lnTo>
                  <a:pt x="361154" y="282692"/>
                </a:lnTo>
                <a:lnTo>
                  <a:pt x="303775" y="361437"/>
                </a:lnTo>
                <a:lnTo>
                  <a:pt x="246485" y="282692"/>
                </a:lnTo>
                <a:close/>
                <a:moveTo>
                  <a:pt x="593486" y="49678"/>
                </a:moveTo>
                <a:cubicBezTo>
                  <a:pt x="602476" y="64786"/>
                  <a:pt x="607639" y="82294"/>
                  <a:pt x="607639" y="101134"/>
                </a:cubicBezTo>
                <a:lnTo>
                  <a:pt x="607639" y="505587"/>
                </a:lnTo>
                <a:cubicBezTo>
                  <a:pt x="607639" y="561398"/>
                  <a:pt x="562242" y="606722"/>
                  <a:pt x="506342" y="606722"/>
                </a:cubicBezTo>
                <a:lnTo>
                  <a:pt x="329117" y="606722"/>
                </a:lnTo>
                <a:lnTo>
                  <a:pt x="329117" y="412716"/>
                </a:lnTo>
                <a:close/>
                <a:moveTo>
                  <a:pt x="14064" y="49678"/>
                </a:moveTo>
                <a:lnTo>
                  <a:pt x="278522" y="412716"/>
                </a:lnTo>
                <a:lnTo>
                  <a:pt x="278522" y="606722"/>
                </a:lnTo>
                <a:lnTo>
                  <a:pt x="101297" y="606722"/>
                </a:lnTo>
                <a:cubicBezTo>
                  <a:pt x="45308" y="606722"/>
                  <a:pt x="0" y="561398"/>
                  <a:pt x="0" y="505587"/>
                </a:cubicBezTo>
                <a:lnTo>
                  <a:pt x="0" y="101134"/>
                </a:lnTo>
                <a:cubicBezTo>
                  <a:pt x="0" y="82294"/>
                  <a:pt x="5163" y="64786"/>
                  <a:pt x="14064" y="49678"/>
                </a:cubicBezTo>
                <a:close/>
                <a:moveTo>
                  <a:pt x="244792" y="0"/>
                </a:moveTo>
                <a:lnTo>
                  <a:pt x="362848" y="0"/>
                </a:lnTo>
                <a:cubicBezTo>
                  <a:pt x="362848" y="32517"/>
                  <a:pt x="336337" y="58993"/>
                  <a:pt x="303776" y="58993"/>
                </a:cubicBezTo>
                <a:cubicBezTo>
                  <a:pt x="271214" y="58993"/>
                  <a:pt x="244792" y="32517"/>
                  <a:pt x="244792" y="0"/>
                </a:cubicBezTo>
                <a:close/>
                <a:moveTo>
                  <a:pt x="413499" y="0"/>
                </a:moveTo>
                <a:lnTo>
                  <a:pt x="506352" y="0"/>
                </a:lnTo>
                <a:cubicBezTo>
                  <a:pt x="524869" y="0"/>
                  <a:pt x="542229" y="4977"/>
                  <a:pt x="557185" y="13688"/>
                </a:cubicBezTo>
                <a:lnTo>
                  <a:pt x="399967" y="229408"/>
                </a:lnTo>
                <a:lnTo>
                  <a:pt x="365247" y="90661"/>
                </a:lnTo>
                <a:cubicBezTo>
                  <a:pt x="394358" y="71018"/>
                  <a:pt x="413499" y="37687"/>
                  <a:pt x="413499" y="0"/>
                </a:cubicBezTo>
                <a:close/>
                <a:moveTo>
                  <a:pt x="101287" y="0"/>
                </a:moveTo>
                <a:lnTo>
                  <a:pt x="194140" y="0"/>
                </a:lnTo>
                <a:cubicBezTo>
                  <a:pt x="194140" y="37687"/>
                  <a:pt x="213281" y="71018"/>
                  <a:pt x="242392" y="90661"/>
                </a:cubicBezTo>
                <a:lnTo>
                  <a:pt x="207672" y="229408"/>
                </a:lnTo>
                <a:lnTo>
                  <a:pt x="50454" y="13688"/>
                </a:lnTo>
                <a:cubicBezTo>
                  <a:pt x="65410" y="4977"/>
                  <a:pt x="82770" y="0"/>
                  <a:pt x="10128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33" name="clock_121644">
            <a:extLst>
              <a:ext uri="{FF2B5EF4-FFF2-40B4-BE49-F238E27FC236}">
                <a16:creationId xmlns:a16="http://schemas.microsoft.com/office/drawing/2014/main" xmlns="" id="{9A775848-1A72-44FE-8264-EB808DC4CA7F}"/>
              </a:ext>
            </a:extLst>
          </p:cNvPr>
          <p:cNvSpPr>
            <a:spLocks noChangeAspect="1"/>
          </p:cNvSpPr>
          <p:nvPr/>
        </p:nvSpPr>
        <p:spPr bwMode="auto">
          <a:xfrm>
            <a:off x="6246388" y="5616790"/>
            <a:ext cx="575295" cy="574493"/>
          </a:xfrm>
          <a:custGeom>
            <a:avLst/>
            <a:gdLst>
              <a:gd name="T0" fmla="*/ 3033 w 6067"/>
              <a:gd name="T1" fmla="*/ 0 h 6067"/>
              <a:gd name="T2" fmla="*/ 0 w 6067"/>
              <a:gd name="T3" fmla="*/ 3033 h 6067"/>
              <a:gd name="T4" fmla="*/ 3033 w 6067"/>
              <a:gd name="T5" fmla="*/ 6067 h 6067"/>
              <a:gd name="T6" fmla="*/ 6067 w 6067"/>
              <a:gd name="T7" fmla="*/ 3033 h 6067"/>
              <a:gd name="T8" fmla="*/ 3033 w 6067"/>
              <a:gd name="T9" fmla="*/ 0 h 6067"/>
              <a:gd name="T10" fmla="*/ 3233 w 6067"/>
              <a:gd name="T11" fmla="*/ 3234 h 6067"/>
              <a:gd name="T12" fmla="*/ 1006 w 6067"/>
              <a:gd name="T13" fmla="*/ 3230 h 6067"/>
              <a:gd name="T14" fmla="*/ 1007 w 6067"/>
              <a:gd name="T15" fmla="*/ 2830 h 6067"/>
              <a:gd name="T16" fmla="*/ 2833 w 6067"/>
              <a:gd name="T17" fmla="*/ 2833 h 6067"/>
              <a:gd name="T18" fmla="*/ 2833 w 6067"/>
              <a:gd name="T19" fmla="*/ 1007 h 6067"/>
              <a:gd name="T20" fmla="*/ 3233 w 6067"/>
              <a:gd name="T21" fmla="*/ 1007 h 6067"/>
              <a:gd name="T22" fmla="*/ 3233 w 6067"/>
              <a:gd name="T23" fmla="*/ 3234 h 6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67" h="6067">
                <a:moveTo>
                  <a:pt x="3033" y="0"/>
                </a:moveTo>
                <a:cubicBezTo>
                  <a:pt x="1358" y="0"/>
                  <a:pt x="0" y="1358"/>
                  <a:pt x="0" y="3033"/>
                </a:cubicBezTo>
                <a:cubicBezTo>
                  <a:pt x="0" y="4709"/>
                  <a:pt x="1358" y="6067"/>
                  <a:pt x="3033" y="6067"/>
                </a:cubicBezTo>
                <a:cubicBezTo>
                  <a:pt x="4709" y="6067"/>
                  <a:pt x="6067" y="4709"/>
                  <a:pt x="6067" y="3033"/>
                </a:cubicBezTo>
                <a:cubicBezTo>
                  <a:pt x="6067" y="1358"/>
                  <a:pt x="4709" y="0"/>
                  <a:pt x="3033" y="0"/>
                </a:cubicBezTo>
                <a:close/>
                <a:moveTo>
                  <a:pt x="3233" y="3234"/>
                </a:moveTo>
                <a:lnTo>
                  <a:pt x="1006" y="3230"/>
                </a:lnTo>
                <a:lnTo>
                  <a:pt x="1007" y="2830"/>
                </a:lnTo>
                <a:lnTo>
                  <a:pt x="2833" y="2833"/>
                </a:lnTo>
                <a:lnTo>
                  <a:pt x="2833" y="1007"/>
                </a:lnTo>
                <a:lnTo>
                  <a:pt x="3233" y="1007"/>
                </a:lnTo>
                <a:lnTo>
                  <a:pt x="3233" y="32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9131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28097E2-CB6E-44B9-BF86-C86CC5F3D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8713" y="0"/>
            <a:ext cx="9703287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B40DB92-254D-4DBA-B6F2-8582459D54D1}"/>
              </a:ext>
            </a:extLst>
          </p:cNvPr>
          <p:cNvSpPr/>
          <p:nvPr/>
        </p:nvSpPr>
        <p:spPr>
          <a:xfrm flipV="1">
            <a:off x="-1" y="0"/>
            <a:ext cx="521969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F21D8CC-86DB-4E0B-A9FC-8307A3A41B5C}"/>
              </a:ext>
            </a:extLst>
          </p:cNvPr>
          <p:cNvSpPr txBox="1"/>
          <p:nvPr/>
        </p:nvSpPr>
        <p:spPr>
          <a:xfrm>
            <a:off x="452335" y="3248818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000" b="1">
                <a:latin typeface="微软雅黑" panose="020B0503020204020204" pitchFamily="34" charset="-122"/>
                <a:ea typeface="微软雅黑" panose="020B0503020204020204" pitchFamily="34" charset="-122"/>
              </a:rPr>
              <a:t>自我分析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4387804-226F-4B25-BE22-CC2BD630DF6C}"/>
              </a:ext>
            </a:extLst>
          </p:cNvPr>
          <p:cNvSpPr/>
          <p:nvPr/>
        </p:nvSpPr>
        <p:spPr>
          <a:xfrm>
            <a:off x="452335" y="4665544"/>
            <a:ext cx="4279899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进行自我分析对每个人来说都是非常有必要的，人在不断的变化、进步，自我的分析也应该不断的更新。古人有曰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:"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知彼知己，百战不殆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，熊猫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知己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应是首要任务。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550A5B2-ECF7-4CAC-B537-6F1F2E7B5E97}"/>
              </a:ext>
            </a:extLst>
          </p:cNvPr>
          <p:cNvSpPr txBox="1"/>
          <p:nvPr/>
        </p:nvSpPr>
        <p:spPr>
          <a:xfrm>
            <a:off x="452335" y="2353450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B5A3B38-18CD-4D4C-BA40-9ECED14B09FA}"/>
              </a:ext>
            </a:extLst>
          </p:cNvPr>
          <p:cNvGrpSpPr/>
          <p:nvPr/>
        </p:nvGrpSpPr>
        <p:grpSpPr>
          <a:xfrm>
            <a:off x="419099" y="4506536"/>
            <a:ext cx="4313137" cy="1854200"/>
            <a:chOff x="419099" y="4506536"/>
            <a:chExt cx="4313137" cy="1854200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541D97A-D24E-4631-B411-DE7EED400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335" y="45065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ED9E9530-8CCD-4186-A3A7-A2BA67444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099" y="63607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2655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4486B57B-0BE3-4484-B366-5354130333F6}"/>
              </a:ext>
            </a:extLst>
          </p:cNvPr>
          <p:cNvSpPr/>
          <p:nvPr/>
        </p:nvSpPr>
        <p:spPr>
          <a:xfrm>
            <a:off x="431801" y="882967"/>
            <a:ext cx="5546375" cy="1022032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2A42B78D-DDA1-4D0D-8560-071373C97FC8}"/>
              </a:ext>
            </a:extLst>
          </p:cNvPr>
          <p:cNvSpPr/>
          <p:nvPr/>
        </p:nvSpPr>
        <p:spPr>
          <a:xfrm flipH="1">
            <a:off x="6204614" y="882967"/>
            <a:ext cx="5546375" cy="1022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9CB9D63-CCA0-471A-8806-1F29B8BB57A2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职业性格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4A6EF03-2499-41A2-90CE-B6E8EE5D50BD}"/>
              </a:ext>
            </a:extLst>
          </p:cNvPr>
          <p:cNvSpPr/>
          <p:nvPr/>
        </p:nvSpPr>
        <p:spPr>
          <a:xfrm>
            <a:off x="441009" y="2095499"/>
            <a:ext cx="5546375" cy="455930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6AC913DC-E54E-4CC6-9F99-B12F8A0A9DDF}"/>
              </a:ext>
            </a:extLst>
          </p:cNvPr>
          <p:cNvSpPr/>
          <p:nvPr/>
        </p:nvSpPr>
        <p:spPr>
          <a:xfrm flipH="1">
            <a:off x="6213823" y="2095499"/>
            <a:ext cx="5546375" cy="455930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8BE51D9-37E7-4EF8-AECA-1614751B55A8}"/>
              </a:ext>
            </a:extLst>
          </p:cNvPr>
          <p:cNvSpPr txBox="1"/>
          <p:nvPr/>
        </p:nvSpPr>
        <p:spPr>
          <a:xfrm flipH="1">
            <a:off x="838199" y="1132998"/>
            <a:ext cx="1767840" cy="5219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131519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严谨型</a:t>
            </a:r>
            <a:endParaRPr lang="en-US" altLang="zh-CN" sz="2800" b="1" dirty="0">
              <a:solidFill>
                <a:srgbClr val="131519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22">
            <a:extLst>
              <a:ext uri="{FF2B5EF4-FFF2-40B4-BE49-F238E27FC236}">
                <a16:creationId xmlns:a16="http://schemas.microsoft.com/office/drawing/2014/main" xmlns="" id="{81795989-2F14-4F9E-B1E0-1B4DB7BDFA04}"/>
              </a:ext>
            </a:extLst>
          </p:cNvPr>
          <p:cNvSpPr txBox="1"/>
          <p:nvPr/>
        </p:nvSpPr>
        <p:spPr>
          <a:xfrm flipH="1">
            <a:off x="838199" y="2742438"/>
            <a:ext cx="4737099" cy="118186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sp>
        <p:nvSpPr>
          <p:cNvPr id="40" name="文本框 22">
            <a:extLst>
              <a:ext uri="{FF2B5EF4-FFF2-40B4-BE49-F238E27FC236}">
                <a16:creationId xmlns:a16="http://schemas.microsoft.com/office/drawing/2014/main" xmlns="" id="{DB098848-3A7A-4647-9AA3-3C09615DB2D0}"/>
              </a:ext>
            </a:extLst>
          </p:cNvPr>
          <p:cNvSpPr txBox="1"/>
          <p:nvPr/>
        </p:nvSpPr>
        <p:spPr>
          <a:xfrm flipH="1">
            <a:off x="838199" y="4571239"/>
            <a:ext cx="4737099" cy="118186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0A57E23C-9236-496F-AFA7-F8118137C23F}"/>
              </a:ext>
            </a:extLst>
          </p:cNvPr>
          <p:cNvSpPr txBox="1"/>
          <p:nvPr/>
        </p:nvSpPr>
        <p:spPr>
          <a:xfrm flipH="1">
            <a:off x="9624350" y="1132998"/>
            <a:ext cx="1767840" cy="5219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800" b="1">
                <a:solidFill>
                  <a:srgbClr val="131519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协作型</a:t>
            </a:r>
            <a:endParaRPr lang="en-US" altLang="zh-CN" sz="2800" b="1" dirty="0">
              <a:solidFill>
                <a:srgbClr val="131519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22">
            <a:extLst>
              <a:ext uri="{FF2B5EF4-FFF2-40B4-BE49-F238E27FC236}">
                <a16:creationId xmlns:a16="http://schemas.microsoft.com/office/drawing/2014/main" xmlns="" id="{809E5BD1-864B-47B7-952D-438817BECD37}"/>
              </a:ext>
            </a:extLst>
          </p:cNvPr>
          <p:cNvSpPr txBox="1"/>
          <p:nvPr/>
        </p:nvSpPr>
        <p:spPr>
          <a:xfrm flipH="1">
            <a:off x="6616702" y="2742438"/>
            <a:ext cx="4737099" cy="118186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sp>
        <p:nvSpPr>
          <p:cNvPr id="46" name="文本框 22">
            <a:extLst>
              <a:ext uri="{FF2B5EF4-FFF2-40B4-BE49-F238E27FC236}">
                <a16:creationId xmlns:a16="http://schemas.microsoft.com/office/drawing/2014/main" xmlns="" id="{83793C91-ECFB-4AA0-A910-91FCCB52FC1C}"/>
              </a:ext>
            </a:extLst>
          </p:cNvPr>
          <p:cNvSpPr txBox="1"/>
          <p:nvPr/>
        </p:nvSpPr>
        <p:spPr>
          <a:xfrm flipH="1">
            <a:off x="6616702" y="4571239"/>
            <a:ext cx="4737099" cy="118186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285750" lvl="0" indent="-285750" algn="just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="" id="{C103DA44-AEFF-42EA-A1F4-D94B97C1214B}"/>
              </a:ext>
            </a:extLst>
          </p:cNvPr>
          <p:cNvSpPr/>
          <p:nvPr/>
        </p:nvSpPr>
        <p:spPr>
          <a:xfrm>
            <a:off x="4077976" y="887888"/>
            <a:ext cx="1900199" cy="1022032"/>
          </a:xfrm>
          <a:custGeom>
            <a:avLst/>
            <a:gdLst>
              <a:gd name="connsiteX0" fmla="*/ 1050598 w 1900199"/>
              <a:gd name="connsiteY0" fmla="*/ 0 h 1022032"/>
              <a:gd name="connsiteX1" fmla="*/ 1900199 w 1900199"/>
              <a:gd name="connsiteY1" fmla="*/ 0 h 1022032"/>
              <a:gd name="connsiteX2" fmla="*/ 1900199 w 1900199"/>
              <a:gd name="connsiteY2" fmla="*/ 1022032 h 1022032"/>
              <a:gd name="connsiteX3" fmla="*/ 0 w 1900199"/>
              <a:gd name="connsiteY3" fmla="*/ 1022032 h 102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199" h="1022032">
                <a:moveTo>
                  <a:pt x="1050598" y="0"/>
                </a:moveTo>
                <a:lnTo>
                  <a:pt x="1900199" y="0"/>
                </a:lnTo>
                <a:lnTo>
                  <a:pt x="1900199" y="1022032"/>
                </a:lnTo>
                <a:lnTo>
                  <a:pt x="0" y="102203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开关">
            <a:extLst>
              <a:ext uri="{FF2B5EF4-FFF2-40B4-BE49-F238E27FC236}">
                <a16:creationId xmlns:a16="http://schemas.microsoft.com/office/drawing/2014/main" xmlns="" id="{F1C8FF0B-1C7E-428C-8EAE-225AAFAAC038}"/>
              </a:ext>
            </a:extLst>
          </p:cNvPr>
          <p:cNvSpPr>
            <a:spLocks noEditPoints="1"/>
          </p:cNvSpPr>
          <p:nvPr/>
        </p:nvSpPr>
        <p:spPr>
          <a:xfrm>
            <a:off x="5041812" y="1105594"/>
            <a:ext cx="533486" cy="576779"/>
          </a:xfrm>
          <a:custGeom>
            <a:avLst/>
            <a:gdLst/>
            <a:ahLst/>
            <a:cxnLst>
              <a:cxn ang="0">
                <a:pos x="134239" y="303562"/>
              </a:cxn>
              <a:cxn ang="0">
                <a:pos x="0" y="161900"/>
              </a:cxn>
              <a:cxn ang="0">
                <a:pos x="53695" y="53967"/>
              </a:cxn>
              <a:cxn ang="0">
                <a:pos x="87255" y="60712"/>
              </a:cxn>
              <a:cxn ang="0">
                <a:pos x="80543" y="87696"/>
              </a:cxn>
              <a:cxn ang="0">
                <a:pos x="40272" y="161900"/>
              </a:cxn>
              <a:cxn ang="0">
                <a:pos x="134239" y="256341"/>
              </a:cxn>
              <a:cxn ang="0">
                <a:pos x="228206" y="161900"/>
              </a:cxn>
              <a:cxn ang="0">
                <a:pos x="187934" y="87696"/>
              </a:cxn>
              <a:cxn ang="0">
                <a:pos x="187934" y="60712"/>
              </a:cxn>
              <a:cxn ang="0">
                <a:pos x="221494" y="53967"/>
              </a:cxn>
              <a:cxn ang="0">
                <a:pos x="275189" y="161900"/>
              </a:cxn>
              <a:cxn ang="0">
                <a:pos x="134239" y="303562"/>
              </a:cxn>
              <a:cxn ang="0">
                <a:pos x="161086" y="141662"/>
              </a:cxn>
              <a:cxn ang="0">
                <a:pos x="134239" y="161900"/>
              </a:cxn>
              <a:cxn ang="0">
                <a:pos x="114103" y="141662"/>
              </a:cxn>
              <a:cxn ang="0">
                <a:pos x="114103" y="26983"/>
              </a:cxn>
              <a:cxn ang="0">
                <a:pos x="134239" y="0"/>
              </a:cxn>
              <a:cxn ang="0">
                <a:pos x="161086" y="26983"/>
              </a:cxn>
              <a:cxn ang="0">
                <a:pos x="161086" y="141662"/>
              </a:cxn>
            </a:cxnLst>
            <a:rect l="0" t="0" r="0" b="0"/>
            <a:pathLst>
              <a:path w="41" h="45">
                <a:moveTo>
                  <a:pt x="20" y="45"/>
                </a:moveTo>
                <a:cubicBezTo>
                  <a:pt x="9" y="45"/>
                  <a:pt x="0" y="36"/>
                  <a:pt x="0" y="24"/>
                </a:cubicBezTo>
                <a:cubicBezTo>
                  <a:pt x="0" y="18"/>
                  <a:pt x="3" y="12"/>
                  <a:pt x="8" y="8"/>
                </a:cubicBezTo>
                <a:cubicBezTo>
                  <a:pt x="9" y="7"/>
                  <a:pt x="12" y="7"/>
                  <a:pt x="13" y="9"/>
                </a:cubicBezTo>
                <a:cubicBezTo>
                  <a:pt x="14" y="10"/>
                  <a:pt x="13" y="12"/>
                  <a:pt x="12" y="13"/>
                </a:cubicBezTo>
                <a:cubicBezTo>
                  <a:pt x="8" y="16"/>
                  <a:pt x="6" y="20"/>
                  <a:pt x="6" y="24"/>
                </a:cubicBezTo>
                <a:cubicBezTo>
                  <a:pt x="6" y="32"/>
                  <a:pt x="13" y="38"/>
                  <a:pt x="20" y="38"/>
                </a:cubicBezTo>
                <a:cubicBezTo>
                  <a:pt x="28" y="38"/>
                  <a:pt x="34" y="32"/>
                  <a:pt x="34" y="24"/>
                </a:cubicBezTo>
                <a:cubicBezTo>
                  <a:pt x="34" y="20"/>
                  <a:pt x="32" y="16"/>
                  <a:pt x="28" y="13"/>
                </a:cubicBezTo>
                <a:cubicBezTo>
                  <a:pt x="27" y="12"/>
                  <a:pt x="27" y="10"/>
                  <a:pt x="28" y="9"/>
                </a:cubicBezTo>
                <a:cubicBezTo>
                  <a:pt x="29" y="7"/>
                  <a:pt x="31" y="7"/>
                  <a:pt x="33" y="8"/>
                </a:cubicBezTo>
                <a:cubicBezTo>
                  <a:pt x="38" y="12"/>
                  <a:pt x="41" y="18"/>
                  <a:pt x="41" y="24"/>
                </a:cubicBezTo>
                <a:cubicBezTo>
                  <a:pt x="41" y="36"/>
                  <a:pt x="32" y="45"/>
                  <a:pt x="20" y="45"/>
                </a:cubicBezTo>
                <a:close/>
                <a:moveTo>
                  <a:pt x="24" y="21"/>
                </a:moveTo>
                <a:cubicBezTo>
                  <a:pt x="24" y="23"/>
                  <a:pt x="22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18" y="0"/>
                  <a:pt x="20" y="0"/>
                </a:cubicBezTo>
                <a:cubicBezTo>
                  <a:pt x="22" y="0"/>
                  <a:pt x="24" y="2"/>
                  <a:pt x="24" y="4"/>
                </a:cubicBezTo>
                <a:lnTo>
                  <a:pt x="24" y="21"/>
                </a:lnTo>
                <a:close/>
              </a:path>
            </a:pathLst>
          </a:custGeom>
          <a:solidFill>
            <a:srgbClr val="13151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xmlns="" id="{ED3AC880-C6CB-436D-AFD1-2F81179D1617}"/>
              </a:ext>
            </a:extLst>
          </p:cNvPr>
          <p:cNvSpPr/>
          <p:nvPr/>
        </p:nvSpPr>
        <p:spPr>
          <a:xfrm flipH="1">
            <a:off x="6192827" y="882967"/>
            <a:ext cx="1900199" cy="1022032"/>
          </a:xfrm>
          <a:custGeom>
            <a:avLst/>
            <a:gdLst>
              <a:gd name="connsiteX0" fmla="*/ 1050598 w 1900199"/>
              <a:gd name="connsiteY0" fmla="*/ 0 h 1022032"/>
              <a:gd name="connsiteX1" fmla="*/ 1900199 w 1900199"/>
              <a:gd name="connsiteY1" fmla="*/ 0 h 1022032"/>
              <a:gd name="connsiteX2" fmla="*/ 1900199 w 1900199"/>
              <a:gd name="connsiteY2" fmla="*/ 1022032 h 1022032"/>
              <a:gd name="connsiteX3" fmla="*/ 0 w 1900199"/>
              <a:gd name="connsiteY3" fmla="*/ 1022032 h 102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199" h="1022032">
                <a:moveTo>
                  <a:pt x="1050598" y="0"/>
                </a:moveTo>
                <a:lnTo>
                  <a:pt x="1900199" y="0"/>
                </a:lnTo>
                <a:lnTo>
                  <a:pt x="1900199" y="1022032"/>
                </a:lnTo>
                <a:lnTo>
                  <a:pt x="0" y="1022032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拼图">
            <a:extLst>
              <a:ext uri="{FF2B5EF4-FFF2-40B4-BE49-F238E27FC236}">
                <a16:creationId xmlns:a16="http://schemas.microsoft.com/office/drawing/2014/main" xmlns="" id="{0171784A-A917-4E21-8026-C4F1F7A92A2C}"/>
              </a:ext>
            </a:extLst>
          </p:cNvPr>
          <p:cNvSpPr/>
          <p:nvPr/>
        </p:nvSpPr>
        <p:spPr>
          <a:xfrm>
            <a:off x="6616702" y="1087671"/>
            <a:ext cx="627055" cy="612624"/>
          </a:xfrm>
          <a:custGeom>
            <a:avLst/>
            <a:gdLst/>
            <a:ahLst/>
            <a:cxnLst>
              <a:cxn ang="0">
                <a:pos x="268228" y="227367"/>
              </a:cxn>
              <a:cxn ang="0">
                <a:pos x="221288" y="207305"/>
              </a:cxn>
              <a:cxn ang="0">
                <a:pos x="201171" y="227367"/>
              </a:cxn>
              <a:cxn ang="0">
                <a:pos x="207877" y="274178"/>
              </a:cxn>
              <a:cxn ang="0">
                <a:pos x="207877" y="274178"/>
              </a:cxn>
              <a:cxn ang="0">
                <a:pos x="201171" y="274178"/>
              </a:cxn>
              <a:cxn ang="0">
                <a:pos x="147526" y="280865"/>
              </a:cxn>
              <a:cxn ang="0">
                <a:pos x="120703" y="260803"/>
              </a:cxn>
              <a:cxn ang="0">
                <a:pos x="140820" y="213992"/>
              </a:cxn>
              <a:cxn ang="0">
                <a:pos x="107291" y="180556"/>
              </a:cxn>
              <a:cxn ang="0">
                <a:pos x="67057" y="213992"/>
              </a:cxn>
              <a:cxn ang="0">
                <a:pos x="87174" y="254116"/>
              </a:cxn>
              <a:cxn ang="0">
                <a:pos x="80468" y="274178"/>
              </a:cxn>
              <a:cxn ang="0">
                <a:pos x="53646" y="280865"/>
              </a:cxn>
              <a:cxn ang="0">
                <a:pos x="13411" y="274178"/>
              </a:cxn>
              <a:cxn ang="0">
                <a:pos x="0" y="274178"/>
              </a:cxn>
              <a:cxn ang="0">
                <a:pos x="0" y="274178"/>
              </a:cxn>
              <a:cxn ang="0">
                <a:pos x="0" y="274178"/>
              </a:cxn>
              <a:cxn ang="0">
                <a:pos x="0" y="86934"/>
              </a:cxn>
              <a:cxn ang="0">
                <a:pos x="13411" y="93622"/>
              </a:cxn>
              <a:cxn ang="0">
                <a:pos x="53646" y="93622"/>
              </a:cxn>
              <a:cxn ang="0">
                <a:pos x="80468" y="86934"/>
              </a:cxn>
              <a:cxn ang="0">
                <a:pos x="87174" y="73560"/>
              </a:cxn>
              <a:cxn ang="0">
                <a:pos x="67057" y="26749"/>
              </a:cxn>
              <a:cxn ang="0">
                <a:pos x="107291" y="0"/>
              </a:cxn>
              <a:cxn ang="0">
                <a:pos x="140820" y="26749"/>
              </a:cxn>
              <a:cxn ang="0">
                <a:pos x="120703" y="73560"/>
              </a:cxn>
              <a:cxn ang="0">
                <a:pos x="147526" y="93622"/>
              </a:cxn>
              <a:cxn ang="0">
                <a:pos x="207877" y="86934"/>
              </a:cxn>
              <a:cxn ang="0">
                <a:pos x="207877" y="86934"/>
              </a:cxn>
              <a:cxn ang="0">
                <a:pos x="201171" y="100309"/>
              </a:cxn>
              <a:cxn ang="0">
                <a:pos x="201171" y="147120"/>
              </a:cxn>
              <a:cxn ang="0">
                <a:pos x="207877" y="167182"/>
              </a:cxn>
              <a:cxn ang="0">
                <a:pos x="221288" y="173869"/>
              </a:cxn>
              <a:cxn ang="0">
                <a:pos x="268228" y="160494"/>
              </a:cxn>
              <a:cxn ang="0">
                <a:pos x="295051" y="193931"/>
              </a:cxn>
              <a:cxn ang="0">
                <a:pos x="268228" y="227367"/>
              </a:cxn>
            </a:cxnLst>
            <a:rect l="0" t="0" r="0" b="0"/>
            <a:pathLst>
              <a:path w="44" h="42">
                <a:moveTo>
                  <a:pt x="40" y="34"/>
                </a:moveTo>
                <a:cubicBezTo>
                  <a:pt x="37" y="34"/>
                  <a:pt x="36" y="31"/>
                  <a:pt x="33" y="31"/>
                </a:cubicBezTo>
                <a:cubicBezTo>
                  <a:pt x="31" y="31"/>
                  <a:pt x="30" y="32"/>
                  <a:pt x="30" y="34"/>
                </a:cubicBezTo>
                <a:cubicBezTo>
                  <a:pt x="30" y="37"/>
                  <a:pt x="31" y="39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7" y="41"/>
                  <a:pt x="24" y="42"/>
                  <a:pt x="22" y="42"/>
                </a:cubicBezTo>
                <a:cubicBezTo>
                  <a:pt x="20" y="42"/>
                  <a:pt x="18" y="41"/>
                  <a:pt x="18" y="39"/>
                </a:cubicBezTo>
                <a:cubicBezTo>
                  <a:pt x="18" y="36"/>
                  <a:pt x="21" y="35"/>
                  <a:pt x="21" y="32"/>
                </a:cubicBezTo>
                <a:cubicBezTo>
                  <a:pt x="21" y="29"/>
                  <a:pt x="18" y="27"/>
                  <a:pt x="16" y="27"/>
                </a:cubicBezTo>
                <a:cubicBezTo>
                  <a:pt x="13" y="27"/>
                  <a:pt x="10" y="29"/>
                  <a:pt x="10" y="32"/>
                </a:cubicBezTo>
                <a:cubicBezTo>
                  <a:pt x="10" y="35"/>
                  <a:pt x="13" y="37"/>
                  <a:pt x="13" y="38"/>
                </a:cubicBezTo>
                <a:cubicBezTo>
                  <a:pt x="13" y="39"/>
                  <a:pt x="12" y="40"/>
                  <a:pt x="12" y="41"/>
                </a:cubicBezTo>
                <a:cubicBezTo>
                  <a:pt x="11" y="42"/>
                  <a:pt x="10" y="42"/>
                  <a:pt x="8" y="42"/>
                </a:cubicBezTo>
                <a:cubicBezTo>
                  <a:pt x="6" y="42"/>
                  <a:pt x="4" y="41"/>
                  <a:pt x="2" y="41"/>
                </a:cubicBezTo>
                <a:cubicBezTo>
                  <a:pt x="1" y="41"/>
                  <a:pt x="1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2" y="14"/>
                  <a:pt x="2" y="14"/>
                </a:cubicBezTo>
                <a:cubicBezTo>
                  <a:pt x="4" y="14"/>
                  <a:pt x="6" y="14"/>
                  <a:pt x="8" y="14"/>
                </a:cubicBezTo>
                <a:cubicBezTo>
                  <a:pt x="10" y="14"/>
                  <a:pt x="11" y="14"/>
                  <a:pt x="12" y="13"/>
                </a:cubicBezTo>
                <a:cubicBezTo>
                  <a:pt x="12" y="13"/>
                  <a:pt x="13" y="12"/>
                  <a:pt x="13" y="11"/>
                </a:cubicBezTo>
                <a:cubicBezTo>
                  <a:pt x="13" y="9"/>
                  <a:pt x="10" y="8"/>
                  <a:pt x="10" y="4"/>
                </a:cubicBezTo>
                <a:cubicBezTo>
                  <a:pt x="10" y="1"/>
                  <a:pt x="13" y="0"/>
                  <a:pt x="16" y="0"/>
                </a:cubicBezTo>
                <a:cubicBezTo>
                  <a:pt x="18" y="0"/>
                  <a:pt x="21" y="1"/>
                  <a:pt x="21" y="4"/>
                </a:cubicBezTo>
                <a:cubicBezTo>
                  <a:pt x="21" y="7"/>
                  <a:pt x="18" y="8"/>
                  <a:pt x="18" y="11"/>
                </a:cubicBezTo>
                <a:cubicBezTo>
                  <a:pt x="18" y="13"/>
                  <a:pt x="20" y="14"/>
                  <a:pt x="22" y="14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5"/>
                  <a:pt x="30" y="15"/>
                </a:cubicBezTo>
                <a:cubicBezTo>
                  <a:pt x="30" y="17"/>
                  <a:pt x="30" y="20"/>
                  <a:pt x="30" y="22"/>
                </a:cubicBezTo>
                <a:cubicBezTo>
                  <a:pt x="30" y="23"/>
                  <a:pt x="30" y="24"/>
                  <a:pt x="31" y="25"/>
                </a:cubicBezTo>
                <a:cubicBezTo>
                  <a:pt x="31" y="26"/>
                  <a:pt x="32" y="26"/>
                  <a:pt x="33" y="26"/>
                </a:cubicBezTo>
                <a:cubicBezTo>
                  <a:pt x="35" y="26"/>
                  <a:pt x="36" y="24"/>
                  <a:pt x="40" y="24"/>
                </a:cubicBezTo>
                <a:cubicBezTo>
                  <a:pt x="43" y="24"/>
                  <a:pt x="44" y="26"/>
                  <a:pt x="44" y="29"/>
                </a:cubicBezTo>
                <a:cubicBezTo>
                  <a:pt x="44" y="32"/>
                  <a:pt x="43" y="34"/>
                  <a:pt x="40" y="34"/>
                </a:cubicBezTo>
                <a:close/>
              </a:path>
            </a:pathLst>
          </a:custGeom>
          <a:solidFill>
            <a:srgbClr val="13151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15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1C3FCC58-A7BA-44BD-AC34-870E51237C1E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职业兴趣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2818252-44AF-4CD0-B35C-DDF3335F7139}"/>
              </a:ext>
            </a:extLst>
          </p:cNvPr>
          <p:cNvGrpSpPr/>
          <p:nvPr/>
        </p:nvGrpSpPr>
        <p:grpSpPr>
          <a:xfrm>
            <a:off x="4970348" y="1627028"/>
            <a:ext cx="2496922" cy="4043522"/>
            <a:chOff x="9263277" y="1627028"/>
            <a:chExt cx="2496922" cy="4043522"/>
          </a:xfrm>
        </p:grpSpPr>
        <p:sp>
          <p:nvSpPr>
            <p:cNvPr id="96" name="teenager-man_57114">
              <a:extLst>
                <a:ext uri="{FF2B5EF4-FFF2-40B4-BE49-F238E27FC236}">
                  <a16:creationId xmlns:a16="http://schemas.microsoft.com/office/drawing/2014/main" xmlns="" id="{600E0723-769E-4A89-A071-E1C8F3695B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63279" y="2266950"/>
              <a:ext cx="2496920" cy="3403600"/>
            </a:xfrm>
            <a:custGeom>
              <a:avLst/>
              <a:gdLst>
                <a:gd name="connsiteX0" fmla="*/ 106548 w 443856"/>
                <a:gd name="connsiteY0" fmla="*/ 446679 h 605028"/>
                <a:gd name="connsiteX1" fmla="*/ 148183 w 443856"/>
                <a:gd name="connsiteY1" fmla="*/ 446773 h 605028"/>
                <a:gd name="connsiteX2" fmla="*/ 148560 w 443856"/>
                <a:gd name="connsiteY2" fmla="*/ 446773 h 605028"/>
                <a:gd name="connsiteX3" fmla="*/ 148937 w 443856"/>
                <a:gd name="connsiteY3" fmla="*/ 446773 h 605028"/>
                <a:gd name="connsiteX4" fmla="*/ 149408 w 443856"/>
                <a:gd name="connsiteY4" fmla="*/ 446773 h 605028"/>
                <a:gd name="connsiteX5" fmla="*/ 159770 w 443856"/>
                <a:gd name="connsiteY5" fmla="*/ 452889 h 605028"/>
                <a:gd name="connsiteX6" fmla="*/ 160241 w 443856"/>
                <a:gd name="connsiteY6" fmla="*/ 453641 h 605028"/>
                <a:gd name="connsiteX7" fmla="*/ 160241 w 443856"/>
                <a:gd name="connsiteY7" fmla="*/ 453736 h 605028"/>
                <a:gd name="connsiteX8" fmla="*/ 221658 w 443856"/>
                <a:gd name="connsiteY8" fmla="*/ 531075 h 605028"/>
                <a:gd name="connsiteX9" fmla="*/ 282981 w 443856"/>
                <a:gd name="connsiteY9" fmla="*/ 453736 h 605028"/>
                <a:gd name="connsiteX10" fmla="*/ 282981 w 443856"/>
                <a:gd name="connsiteY10" fmla="*/ 453641 h 605028"/>
                <a:gd name="connsiteX11" fmla="*/ 283452 w 443856"/>
                <a:gd name="connsiteY11" fmla="*/ 452889 h 605028"/>
                <a:gd name="connsiteX12" fmla="*/ 293814 w 443856"/>
                <a:gd name="connsiteY12" fmla="*/ 446773 h 605028"/>
                <a:gd name="connsiteX13" fmla="*/ 294285 w 443856"/>
                <a:gd name="connsiteY13" fmla="*/ 446773 h 605028"/>
                <a:gd name="connsiteX14" fmla="*/ 294662 w 443856"/>
                <a:gd name="connsiteY14" fmla="*/ 446773 h 605028"/>
                <a:gd name="connsiteX15" fmla="*/ 295039 w 443856"/>
                <a:gd name="connsiteY15" fmla="*/ 446773 h 605028"/>
                <a:gd name="connsiteX16" fmla="*/ 336674 w 443856"/>
                <a:gd name="connsiteY16" fmla="*/ 446679 h 605028"/>
                <a:gd name="connsiteX17" fmla="*/ 431155 w 443856"/>
                <a:gd name="connsiteY17" fmla="*/ 530229 h 605028"/>
                <a:gd name="connsiteX18" fmla="*/ 431155 w 443856"/>
                <a:gd name="connsiteY18" fmla="*/ 605028 h 605028"/>
                <a:gd name="connsiteX19" fmla="*/ 221752 w 443856"/>
                <a:gd name="connsiteY19" fmla="*/ 605028 h 605028"/>
                <a:gd name="connsiteX20" fmla="*/ 221658 w 443856"/>
                <a:gd name="connsiteY20" fmla="*/ 605028 h 605028"/>
                <a:gd name="connsiteX21" fmla="*/ 221470 w 443856"/>
                <a:gd name="connsiteY21" fmla="*/ 605028 h 605028"/>
                <a:gd name="connsiteX22" fmla="*/ 12067 w 443856"/>
                <a:gd name="connsiteY22" fmla="*/ 605028 h 605028"/>
                <a:gd name="connsiteX23" fmla="*/ 12067 w 443856"/>
                <a:gd name="connsiteY23" fmla="*/ 530229 h 605028"/>
                <a:gd name="connsiteX24" fmla="*/ 106548 w 443856"/>
                <a:gd name="connsiteY24" fmla="*/ 446679 h 605028"/>
                <a:gd name="connsiteX25" fmla="*/ 279853 w 443856"/>
                <a:gd name="connsiteY25" fmla="*/ 256624 h 605028"/>
                <a:gd name="connsiteX26" fmla="*/ 265057 w 443856"/>
                <a:gd name="connsiteY26" fmla="*/ 271395 h 605028"/>
                <a:gd name="connsiteX27" fmla="*/ 279853 w 443856"/>
                <a:gd name="connsiteY27" fmla="*/ 286261 h 605028"/>
                <a:gd name="connsiteX28" fmla="*/ 294743 w 443856"/>
                <a:gd name="connsiteY28" fmla="*/ 271395 h 605028"/>
                <a:gd name="connsiteX29" fmla="*/ 279853 w 443856"/>
                <a:gd name="connsiteY29" fmla="*/ 256624 h 605028"/>
                <a:gd name="connsiteX30" fmla="*/ 164004 w 443856"/>
                <a:gd name="connsiteY30" fmla="*/ 256624 h 605028"/>
                <a:gd name="connsiteX31" fmla="*/ 149114 w 443856"/>
                <a:gd name="connsiteY31" fmla="*/ 271395 h 605028"/>
                <a:gd name="connsiteX32" fmla="*/ 164004 w 443856"/>
                <a:gd name="connsiteY32" fmla="*/ 286261 h 605028"/>
                <a:gd name="connsiteX33" fmla="*/ 178800 w 443856"/>
                <a:gd name="connsiteY33" fmla="*/ 271395 h 605028"/>
                <a:gd name="connsiteX34" fmla="*/ 164004 w 443856"/>
                <a:gd name="connsiteY34" fmla="*/ 256624 h 605028"/>
                <a:gd name="connsiteX35" fmla="*/ 285790 w 443856"/>
                <a:gd name="connsiteY35" fmla="*/ 238935 h 605028"/>
                <a:gd name="connsiteX36" fmla="*/ 314722 w 443856"/>
                <a:gd name="connsiteY36" fmla="*/ 267820 h 605028"/>
                <a:gd name="connsiteX37" fmla="*/ 285790 w 443856"/>
                <a:gd name="connsiteY37" fmla="*/ 296799 h 605028"/>
                <a:gd name="connsiteX38" fmla="*/ 256858 w 443856"/>
                <a:gd name="connsiteY38" fmla="*/ 267820 h 605028"/>
                <a:gd name="connsiteX39" fmla="*/ 285790 w 443856"/>
                <a:gd name="connsiteY39" fmla="*/ 238935 h 605028"/>
                <a:gd name="connsiteX40" fmla="*/ 158067 w 443856"/>
                <a:gd name="connsiteY40" fmla="*/ 238935 h 605028"/>
                <a:gd name="connsiteX41" fmla="*/ 186999 w 443856"/>
                <a:gd name="connsiteY41" fmla="*/ 267820 h 605028"/>
                <a:gd name="connsiteX42" fmla="*/ 158067 w 443856"/>
                <a:gd name="connsiteY42" fmla="*/ 296799 h 605028"/>
                <a:gd name="connsiteX43" fmla="*/ 129135 w 443856"/>
                <a:gd name="connsiteY43" fmla="*/ 267820 h 605028"/>
                <a:gd name="connsiteX44" fmla="*/ 158067 w 443856"/>
                <a:gd name="connsiteY44" fmla="*/ 238935 h 605028"/>
                <a:gd name="connsiteX45" fmla="*/ 166446 w 443856"/>
                <a:gd name="connsiteY45" fmla="*/ 167892 h 605028"/>
                <a:gd name="connsiteX46" fmla="*/ 128673 w 443856"/>
                <a:gd name="connsiteY46" fmla="*/ 169679 h 605028"/>
                <a:gd name="connsiteX47" fmla="*/ 103428 w 443856"/>
                <a:gd name="connsiteY47" fmla="*/ 237118 h 605028"/>
                <a:gd name="connsiteX48" fmla="*/ 103334 w 443856"/>
                <a:gd name="connsiteY48" fmla="*/ 237400 h 605028"/>
                <a:gd name="connsiteX49" fmla="*/ 103146 w 443856"/>
                <a:gd name="connsiteY49" fmla="*/ 237871 h 605028"/>
                <a:gd name="connsiteX50" fmla="*/ 103051 w 443856"/>
                <a:gd name="connsiteY50" fmla="*/ 238153 h 605028"/>
                <a:gd name="connsiteX51" fmla="*/ 95233 w 443856"/>
                <a:gd name="connsiteY51" fmla="*/ 243514 h 605028"/>
                <a:gd name="connsiteX52" fmla="*/ 88357 w 443856"/>
                <a:gd name="connsiteY52" fmla="*/ 240034 h 605028"/>
                <a:gd name="connsiteX53" fmla="*/ 50301 w 443856"/>
                <a:gd name="connsiteY53" fmla="*/ 225455 h 605028"/>
                <a:gd name="connsiteX54" fmla="*/ 25904 w 443856"/>
                <a:gd name="connsiteY54" fmla="*/ 269192 h 605028"/>
                <a:gd name="connsiteX55" fmla="*/ 55765 w 443856"/>
                <a:gd name="connsiteY55" fmla="*/ 308319 h 605028"/>
                <a:gd name="connsiteX56" fmla="*/ 57554 w 443856"/>
                <a:gd name="connsiteY56" fmla="*/ 308225 h 605028"/>
                <a:gd name="connsiteX57" fmla="*/ 66786 w 443856"/>
                <a:gd name="connsiteY57" fmla="*/ 307473 h 605028"/>
                <a:gd name="connsiteX58" fmla="*/ 70648 w 443856"/>
                <a:gd name="connsiteY58" fmla="*/ 315092 h 605028"/>
                <a:gd name="connsiteX59" fmla="*/ 221928 w 443856"/>
                <a:gd name="connsiteY59" fmla="*/ 416673 h 605028"/>
                <a:gd name="connsiteX60" fmla="*/ 373208 w 443856"/>
                <a:gd name="connsiteY60" fmla="*/ 315092 h 605028"/>
                <a:gd name="connsiteX61" fmla="*/ 377165 w 443856"/>
                <a:gd name="connsiteY61" fmla="*/ 307473 h 605028"/>
                <a:gd name="connsiteX62" fmla="*/ 386302 w 443856"/>
                <a:gd name="connsiteY62" fmla="*/ 308225 h 605028"/>
                <a:gd name="connsiteX63" fmla="*/ 388186 w 443856"/>
                <a:gd name="connsiteY63" fmla="*/ 308319 h 605028"/>
                <a:gd name="connsiteX64" fmla="*/ 417952 w 443856"/>
                <a:gd name="connsiteY64" fmla="*/ 269192 h 605028"/>
                <a:gd name="connsiteX65" fmla="*/ 393555 w 443856"/>
                <a:gd name="connsiteY65" fmla="*/ 225455 h 605028"/>
                <a:gd name="connsiteX66" fmla="*/ 355593 w 443856"/>
                <a:gd name="connsiteY66" fmla="*/ 240034 h 605028"/>
                <a:gd name="connsiteX67" fmla="*/ 348717 w 443856"/>
                <a:gd name="connsiteY67" fmla="*/ 243514 h 605028"/>
                <a:gd name="connsiteX68" fmla="*/ 340805 w 443856"/>
                <a:gd name="connsiteY68" fmla="*/ 238153 h 605028"/>
                <a:gd name="connsiteX69" fmla="*/ 340710 w 443856"/>
                <a:gd name="connsiteY69" fmla="*/ 237871 h 605028"/>
                <a:gd name="connsiteX70" fmla="*/ 340522 w 443856"/>
                <a:gd name="connsiteY70" fmla="*/ 237400 h 605028"/>
                <a:gd name="connsiteX71" fmla="*/ 340428 w 443856"/>
                <a:gd name="connsiteY71" fmla="*/ 237118 h 605028"/>
                <a:gd name="connsiteX72" fmla="*/ 315183 w 443856"/>
                <a:gd name="connsiteY72" fmla="*/ 169679 h 605028"/>
                <a:gd name="connsiteX73" fmla="*/ 222399 w 443856"/>
                <a:gd name="connsiteY73" fmla="*/ 170620 h 605028"/>
                <a:gd name="connsiteX74" fmla="*/ 221928 w 443856"/>
                <a:gd name="connsiteY74" fmla="*/ 170620 h 605028"/>
                <a:gd name="connsiteX75" fmla="*/ 221457 w 443856"/>
                <a:gd name="connsiteY75" fmla="*/ 170620 h 605028"/>
                <a:gd name="connsiteX76" fmla="*/ 166446 w 443856"/>
                <a:gd name="connsiteY76" fmla="*/ 167892 h 605028"/>
                <a:gd name="connsiteX77" fmla="*/ 221457 w 443856"/>
                <a:gd name="connsiteY77" fmla="*/ 0 h 605028"/>
                <a:gd name="connsiteX78" fmla="*/ 221928 w 443856"/>
                <a:gd name="connsiteY78" fmla="*/ 0 h 605028"/>
                <a:gd name="connsiteX79" fmla="*/ 222399 w 443856"/>
                <a:gd name="connsiteY79" fmla="*/ 0 h 605028"/>
                <a:gd name="connsiteX80" fmla="*/ 442726 w 443856"/>
                <a:gd name="connsiteY80" fmla="*/ 253766 h 605028"/>
                <a:gd name="connsiteX81" fmla="*/ 443856 w 443856"/>
                <a:gd name="connsiteY81" fmla="*/ 269192 h 605028"/>
                <a:gd name="connsiteX82" fmla="*/ 430292 w 443856"/>
                <a:gd name="connsiteY82" fmla="*/ 315186 h 605028"/>
                <a:gd name="connsiteX83" fmla="*/ 392330 w 443856"/>
                <a:gd name="connsiteY83" fmla="*/ 333997 h 605028"/>
                <a:gd name="connsiteX84" fmla="*/ 324979 w 443856"/>
                <a:gd name="connsiteY84" fmla="*/ 407456 h 605028"/>
                <a:gd name="connsiteX85" fmla="*/ 222399 w 443856"/>
                <a:gd name="connsiteY85" fmla="*/ 442445 h 605028"/>
                <a:gd name="connsiteX86" fmla="*/ 221928 w 443856"/>
                <a:gd name="connsiteY86" fmla="*/ 442445 h 605028"/>
                <a:gd name="connsiteX87" fmla="*/ 221457 w 443856"/>
                <a:gd name="connsiteY87" fmla="*/ 442445 h 605028"/>
                <a:gd name="connsiteX88" fmla="*/ 118971 w 443856"/>
                <a:gd name="connsiteY88" fmla="*/ 407456 h 605028"/>
                <a:gd name="connsiteX89" fmla="*/ 51526 w 443856"/>
                <a:gd name="connsiteY89" fmla="*/ 333997 h 605028"/>
                <a:gd name="connsiteX90" fmla="*/ 13564 w 443856"/>
                <a:gd name="connsiteY90" fmla="*/ 315186 h 605028"/>
                <a:gd name="connsiteX91" fmla="*/ 0 w 443856"/>
                <a:gd name="connsiteY91" fmla="*/ 269192 h 605028"/>
                <a:gd name="connsiteX92" fmla="*/ 1225 w 443856"/>
                <a:gd name="connsiteY92" fmla="*/ 253766 h 605028"/>
                <a:gd name="connsiteX93" fmla="*/ 221457 w 443856"/>
                <a:gd name="connsiteY93" fmla="*/ 0 h 60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443856" h="605028">
                  <a:moveTo>
                    <a:pt x="106548" y="446679"/>
                  </a:moveTo>
                  <a:cubicBezTo>
                    <a:pt x="115497" y="446679"/>
                    <a:pt x="142343" y="446773"/>
                    <a:pt x="148183" y="446773"/>
                  </a:cubicBezTo>
                  <a:cubicBezTo>
                    <a:pt x="148372" y="446773"/>
                    <a:pt x="148466" y="446773"/>
                    <a:pt x="148560" y="446773"/>
                  </a:cubicBezTo>
                  <a:cubicBezTo>
                    <a:pt x="148654" y="446773"/>
                    <a:pt x="148843" y="446773"/>
                    <a:pt x="148937" y="446773"/>
                  </a:cubicBezTo>
                  <a:cubicBezTo>
                    <a:pt x="149220" y="446773"/>
                    <a:pt x="149408" y="446773"/>
                    <a:pt x="149408" y="446773"/>
                  </a:cubicBezTo>
                  <a:cubicBezTo>
                    <a:pt x="153835" y="447055"/>
                    <a:pt x="157509" y="449408"/>
                    <a:pt x="159770" y="452889"/>
                  </a:cubicBezTo>
                  <a:cubicBezTo>
                    <a:pt x="159770" y="452889"/>
                    <a:pt x="159958" y="453171"/>
                    <a:pt x="160241" y="453641"/>
                  </a:cubicBezTo>
                  <a:cubicBezTo>
                    <a:pt x="160241" y="453641"/>
                    <a:pt x="160241" y="453736"/>
                    <a:pt x="160241" y="453736"/>
                  </a:cubicBezTo>
                  <a:cubicBezTo>
                    <a:pt x="165139" y="462018"/>
                    <a:pt x="205927" y="530605"/>
                    <a:pt x="221658" y="531075"/>
                  </a:cubicBezTo>
                  <a:cubicBezTo>
                    <a:pt x="237295" y="530605"/>
                    <a:pt x="278083" y="462018"/>
                    <a:pt x="282981" y="453736"/>
                  </a:cubicBezTo>
                  <a:cubicBezTo>
                    <a:pt x="282981" y="453736"/>
                    <a:pt x="282981" y="453641"/>
                    <a:pt x="282981" y="453641"/>
                  </a:cubicBezTo>
                  <a:cubicBezTo>
                    <a:pt x="283264" y="453171"/>
                    <a:pt x="283452" y="452889"/>
                    <a:pt x="283452" y="452889"/>
                  </a:cubicBezTo>
                  <a:cubicBezTo>
                    <a:pt x="285713" y="449408"/>
                    <a:pt x="289387" y="447055"/>
                    <a:pt x="293814" y="446773"/>
                  </a:cubicBezTo>
                  <a:cubicBezTo>
                    <a:pt x="293814" y="446773"/>
                    <a:pt x="294002" y="446773"/>
                    <a:pt x="294285" y="446773"/>
                  </a:cubicBezTo>
                  <a:cubicBezTo>
                    <a:pt x="294473" y="446773"/>
                    <a:pt x="294568" y="446773"/>
                    <a:pt x="294662" y="446773"/>
                  </a:cubicBezTo>
                  <a:cubicBezTo>
                    <a:pt x="294756" y="446773"/>
                    <a:pt x="294850" y="446773"/>
                    <a:pt x="295039" y="446773"/>
                  </a:cubicBezTo>
                  <a:cubicBezTo>
                    <a:pt x="300879" y="446773"/>
                    <a:pt x="327725" y="446679"/>
                    <a:pt x="336674" y="446679"/>
                  </a:cubicBezTo>
                  <a:cubicBezTo>
                    <a:pt x="377085" y="446679"/>
                    <a:pt x="431155" y="483373"/>
                    <a:pt x="431155" y="530229"/>
                  </a:cubicBezTo>
                  <a:lnTo>
                    <a:pt x="431155" y="605028"/>
                  </a:lnTo>
                  <a:lnTo>
                    <a:pt x="221752" y="605028"/>
                  </a:lnTo>
                  <a:lnTo>
                    <a:pt x="221658" y="605028"/>
                  </a:lnTo>
                  <a:lnTo>
                    <a:pt x="221470" y="605028"/>
                  </a:lnTo>
                  <a:lnTo>
                    <a:pt x="12067" y="605028"/>
                  </a:lnTo>
                  <a:lnTo>
                    <a:pt x="12067" y="530229"/>
                  </a:lnTo>
                  <a:cubicBezTo>
                    <a:pt x="12067" y="483373"/>
                    <a:pt x="66137" y="446679"/>
                    <a:pt x="106548" y="446679"/>
                  </a:cubicBezTo>
                  <a:close/>
                  <a:moveTo>
                    <a:pt x="279853" y="256624"/>
                  </a:moveTo>
                  <a:cubicBezTo>
                    <a:pt x="271654" y="256624"/>
                    <a:pt x="265057" y="263304"/>
                    <a:pt x="265057" y="271395"/>
                  </a:cubicBezTo>
                  <a:cubicBezTo>
                    <a:pt x="265057" y="279581"/>
                    <a:pt x="271654" y="286261"/>
                    <a:pt x="279853" y="286261"/>
                  </a:cubicBezTo>
                  <a:cubicBezTo>
                    <a:pt x="288052" y="286261"/>
                    <a:pt x="294743" y="279581"/>
                    <a:pt x="294743" y="271395"/>
                  </a:cubicBezTo>
                  <a:cubicBezTo>
                    <a:pt x="294743" y="263304"/>
                    <a:pt x="288052" y="256624"/>
                    <a:pt x="279853" y="256624"/>
                  </a:cubicBezTo>
                  <a:close/>
                  <a:moveTo>
                    <a:pt x="164004" y="256624"/>
                  </a:moveTo>
                  <a:cubicBezTo>
                    <a:pt x="155805" y="256624"/>
                    <a:pt x="149114" y="263304"/>
                    <a:pt x="149114" y="271395"/>
                  </a:cubicBezTo>
                  <a:cubicBezTo>
                    <a:pt x="149114" y="279581"/>
                    <a:pt x="155805" y="286261"/>
                    <a:pt x="164004" y="286261"/>
                  </a:cubicBezTo>
                  <a:cubicBezTo>
                    <a:pt x="172203" y="286261"/>
                    <a:pt x="178800" y="279581"/>
                    <a:pt x="178800" y="271395"/>
                  </a:cubicBezTo>
                  <a:cubicBezTo>
                    <a:pt x="178800" y="263304"/>
                    <a:pt x="172203" y="256624"/>
                    <a:pt x="164004" y="256624"/>
                  </a:cubicBezTo>
                  <a:close/>
                  <a:moveTo>
                    <a:pt x="285790" y="238935"/>
                  </a:moveTo>
                  <a:cubicBezTo>
                    <a:pt x="301811" y="238935"/>
                    <a:pt x="314722" y="251919"/>
                    <a:pt x="314722" y="267820"/>
                  </a:cubicBezTo>
                  <a:cubicBezTo>
                    <a:pt x="314722" y="283815"/>
                    <a:pt x="301811" y="296799"/>
                    <a:pt x="285790" y="296799"/>
                  </a:cubicBezTo>
                  <a:cubicBezTo>
                    <a:pt x="269863" y="296799"/>
                    <a:pt x="256858" y="283815"/>
                    <a:pt x="256858" y="267820"/>
                  </a:cubicBezTo>
                  <a:cubicBezTo>
                    <a:pt x="256858" y="251919"/>
                    <a:pt x="269863" y="238935"/>
                    <a:pt x="285790" y="238935"/>
                  </a:cubicBezTo>
                  <a:close/>
                  <a:moveTo>
                    <a:pt x="158067" y="238935"/>
                  </a:moveTo>
                  <a:cubicBezTo>
                    <a:pt x="173994" y="238935"/>
                    <a:pt x="186999" y="251919"/>
                    <a:pt x="186999" y="267820"/>
                  </a:cubicBezTo>
                  <a:cubicBezTo>
                    <a:pt x="186999" y="283815"/>
                    <a:pt x="173994" y="296799"/>
                    <a:pt x="158067" y="296799"/>
                  </a:cubicBezTo>
                  <a:cubicBezTo>
                    <a:pt x="142046" y="296799"/>
                    <a:pt x="129135" y="283815"/>
                    <a:pt x="129135" y="267820"/>
                  </a:cubicBezTo>
                  <a:cubicBezTo>
                    <a:pt x="129135" y="251919"/>
                    <a:pt x="142046" y="238935"/>
                    <a:pt x="158067" y="238935"/>
                  </a:cubicBezTo>
                  <a:close/>
                  <a:moveTo>
                    <a:pt x="166446" y="167892"/>
                  </a:moveTo>
                  <a:cubicBezTo>
                    <a:pt x="150362" y="167022"/>
                    <a:pt x="137151" y="166905"/>
                    <a:pt x="128673" y="169679"/>
                  </a:cubicBezTo>
                  <a:cubicBezTo>
                    <a:pt x="110776" y="175417"/>
                    <a:pt x="109080" y="211064"/>
                    <a:pt x="103428" y="237118"/>
                  </a:cubicBezTo>
                  <a:cubicBezTo>
                    <a:pt x="103428" y="237212"/>
                    <a:pt x="103334" y="237306"/>
                    <a:pt x="103334" y="237400"/>
                  </a:cubicBezTo>
                  <a:cubicBezTo>
                    <a:pt x="103240" y="237588"/>
                    <a:pt x="103240" y="237683"/>
                    <a:pt x="103146" y="237871"/>
                  </a:cubicBezTo>
                  <a:cubicBezTo>
                    <a:pt x="103146" y="237965"/>
                    <a:pt x="103146" y="238059"/>
                    <a:pt x="103051" y="238153"/>
                  </a:cubicBezTo>
                  <a:cubicBezTo>
                    <a:pt x="101827" y="241257"/>
                    <a:pt x="98718" y="243514"/>
                    <a:pt x="95233" y="243514"/>
                  </a:cubicBezTo>
                  <a:cubicBezTo>
                    <a:pt x="92407" y="243514"/>
                    <a:pt x="89864" y="242103"/>
                    <a:pt x="88357" y="240034"/>
                  </a:cubicBezTo>
                  <a:cubicBezTo>
                    <a:pt x="76771" y="225831"/>
                    <a:pt x="67916" y="223010"/>
                    <a:pt x="50301" y="225455"/>
                  </a:cubicBezTo>
                  <a:cubicBezTo>
                    <a:pt x="28918" y="228465"/>
                    <a:pt x="25904" y="260444"/>
                    <a:pt x="25904" y="269192"/>
                  </a:cubicBezTo>
                  <a:cubicBezTo>
                    <a:pt x="25904" y="295151"/>
                    <a:pt x="35889" y="308319"/>
                    <a:pt x="55765" y="308319"/>
                  </a:cubicBezTo>
                  <a:cubicBezTo>
                    <a:pt x="56141" y="308319"/>
                    <a:pt x="56895" y="308225"/>
                    <a:pt x="57554" y="308225"/>
                  </a:cubicBezTo>
                  <a:lnTo>
                    <a:pt x="66786" y="307473"/>
                  </a:lnTo>
                  <a:lnTo>
                    <a:pt x="70648" y="315092"/>
                  </a:lnTo>
                  <a:cubicBezTo>
                    <a:pt x="95610" y="363437"/>
                    <a:pt x="153353" y="415357"/>
                    <a:pt x="221928" y="416673"/>
                  </a:cubicBezTo>
                  <a:cubicBezTo>
                    <a:pt x="290503" y="415357"/>
                    <a:pt x="348246" y="363437"/>
                    <a:pt x="373208" y="315092"/>
                  </a:cubicBezTo>
                  <a:lnTo>
                    <a:pt x="377165" y="307473"/>
                  </a:lnTo>
                  <a:lnTo>
                    <a:pt x="386302" y="308225"/>
                  </a:lnTo>
                  <a:cubicBezTo>
                    <a:pt x="387055" y="308225"/>
                    <a:pt x="387715" y="308319"/>
                    <a:pt x="388186" y="308319"/>
                  </a:cubicBezTo>
                  <a:cubicBezTo>
                    <a:pt x="407967" y="308319"/>
                    <a:pt x="417952" y="295151"/>
                    <a:pt x="417952" y="269192"/>
                  </a:cubicBezTo>
                  <a:cubicBezTo>
                    <a:pt x="417952" y="260444"/>
                    <a:pt x="414938" y="228465"/>
                    <a:pt x="393555" y="225455"/>
                  </a:cubicBezTo>
                  <a:cubicBezTo>
                    <a:pt x="375940" y="223010"/>
                    <a:pt x="367180" y="225831"/>
                    <a:pt x="355593" y="240034"/>
                  </a:cubicBezTo>
                  <a:cubicBezTo>
                    <a:pt x="353992" y="242103"/>
                    <a:pt x="351543" y="243514"/>
                    <a:pt x="348717" y="243514"/>
                  </a:cubicBezTo>
                  <a:cubicBezTo>
                    <a:pt x="345138" y="243514"/>
                    <a:pt x="342029" y="241257"/>
                    <a:pt x="340805" y="238153"/>
                  </a:cubicBezTo>
                  <a:cubicBezTo>
                    <a:pt x="340805" y="238059"/>
                    <a:pt x="340710" y="237965"/>
                    <a:pt x="340710" y="237871"/>
                  </a:cubicBezTo>
                  <a:cubicBezTo>
                    <a:pt x="340616" y="237683"/>
                    <a:pt x="340616" y="237588"/>
                    <a:pt x="340522" y="237400"/>
                  </a:cubicBezTo>
                  <a:cubicBezTo>
                    <a:pt x="340522" y="237306"/>
                    <a:pt x="340428" y="237212"/>
                    <a:pt x="340428" y="237118"/>
                  </a:cubicBezTo>
                  <a:cubicBezTo>
                    <a:pt x="334776" y="211064"/>
                    <a:pt x="333080" y="175417"/>
                    <a:pt x="315183" y="169679"/>
                  </a:cubicBezTo>
                  <a:cubicBezTo>
                    <a:pt x="298228" y="164130"/>
                    <a:pt x="262339" y="170149"/>
                    <a:pt x="222399" y="170620"/>
                  </a:cubicBezTo>
                  <a:cubicBezTo>
                    <a:pt x="222211" y="170620"/>
                    <a:pt x="222116" y="170620"/>
                    <a:pt x="221928" y="170620"/>
                  </a:cubicBezTo>
                  <a:cubicBezTo>
                    <a:pt x="221740" y="170620"/>
                    <a:pt x="221645" y="170620"/>
                    <a:pt x="221457" y="170620"/>
                  </a:cubicBezTo>
                  <a:cubicBezTo>
                    <a:pt x="201488" y="170385"/>
                    <a:pt x="182530" y="168762"/>
                    <a:pt x="166446" y="167892"/>
                  </a:cubicBezTo>
                  <a:close/>
                  <a:moveTo>
                    <a:pt x="221457" y="0"/>
                  </a:moveTo>
                  <a:cubicBezTo>
                    <a:pt x="221645" y="0"/>
                    <a:pt x="221740" y="0"/>
                    <a:pt x="221928" y="0"/>
                  </a:cubicBezTo>
                  <a:cubicBezTo>
                    <a:pt x="222116" y="0"/>
                    <a:pt x="222211" y="0"/>
                    <a:pt x="222399" y="0"/>
                  </a:cubicBezTo>
                  <a:cubicBezTo>
                    <a:pt x="355688" y="941"/>
                    <a:pt x="440465" y="120393"/>
                    <a:pt x="442726" y="253766"/>
                  </a:cubicBezTo>
                  <a:cubicBezTo>
                    <a:pt x="443479" y="258657"/>
                    <a:pt x="443856" y="263830"/>
                    <a:pt x="443856" y="269192"/>
                  </a:cubicBezTo>
                  <a:cubicBezTo>
                    <a:pt x="443856" y="288379"/>
                    <a:pt x="439335" y="303899"/>
                    <a:pt x="430292" y="315186"/>
                  </a:cubicBezTo>
                  <a:cubicBezTo>
                    <a:pt x="421249" y="326567"/>
                    <a:pt x="408250" y="333057"/>
                    <a:pt x="392330" y="333997"/>
                  </a:cubicBezTo>
                  <a:cubicBezTo>
                    <a:pt x="376223" y="362496"/>
                    <a:pt x="352485" y="388362"/>
                    <a:pt x="324979" y="407456"/>
                  </a:cubicBezTo>
                  <a:cubicBezTo>
                    <a:pt x="292858" y="429747"/>
                    <a:pt x="257534" y="441787"/>
                    <a:pt x="222399" y="442445"/>
                  </a:cubicBezTo>
                  <a:cubicBezTo>
                    <a:pt x="222211" y="442445"/>
                    <a:pt x="222116" y="442445"/>
                    <a:pt x="221928" y="442445"/>
                  </a:cubicBezTo>
                  <a:cubicBezTo>
                    <a:pt x="221740" y="442445"/>
                    <a:pt x="221645" y="442445"/>
                    <a:pt x="221457" y="442445"/>
                  </a:cubicBezTo>
                  <a:cubicBezTo>
                    <a:pt x="186416" y="441787"/>
                    <a:pt x="150998" y="429747"/>
                    <a:pt x="118971" y="407456"/>
                  </a:cubicBezTo>
                  <a:cubicBezTo>
                    <a:pt x="91371" y="388362"/>
                    <a:pt x="67633" y="362496"/>
                    <a:pt x="51526" y="333997"/>
                  </a:cubicBezTo>
                  <a:cubicBezTo>
                    <a:pt x="35606" y="333057"/>
                    <a:pt x="22607" y="326567"/>
                    <a:pt x="13564" y="315186"/>
                  </a:cubicBezTo>
                  <a:cubicBezTo>
                    <a:pt x="4616" y="303899"/>
                    <a:pt x="0" y="288379"/>
                    <a:pt x="0" y="269192"/>
                  </a:cubicBezTo>
                  <a:cubicBezTo>
                    <a:pt x="0" y="263830"/>
                    <a:pt x="471" y="258657"/>
                    <a:pt x="1225" y="253766"/>
                  </a:cubicBezTo>
                  <a:cubicBezTo>
                    <a:pt x="3391" y="120393"/>
                    <a:pt x="88263" y="941"/>
                    <a:pt x="22145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文本框 22">
              <a:extLst>
                <a:ext uri="{FF2B5EF4-FFF2-40B4-BE49-F238E27FC236}">
                  <a16:creationId xmlns:a16="http://schemas.microsoft.com/office/drawing/2014/main" xmlns="" id="{7A709AD3-45EE-4A76-B5D9-D3963205EF1B}"/>
                </a:ext>
              </a:extLst>
            </p:cNvPr>
            <p:cNvSpPr txBox="1"/>
            <p:nvPr/>
          </p:nvSpPr>
          <p:spPr>
            <a:xfrm flipH="1">
              <a:off x="9263277" y="1627028"/>
              <a:ext cx="2496921" cy="400110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algn="ctr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我的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职业兴趣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类型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71ED4C2-77EB-46F1-9F28-34EFD23BB261}"/>
              </a:ext>
            </a:extLst>
          </p:cNvPr>
          <p:cNvGrpSpPr/>
          <p:nvPr/>
        </p:nvGrpSpPr>
        <p:grpSpPr>
          <a:xfrm flipH="1">
            <a:off x="8290115" y="761999"/>
            <a:ext cx="3543300" cy="5892800"/>
            <a:chOff x="5354421" y="761999"/>
            <a:chExt cx="3543300" cy="5892800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15C15004-117B-4D40-8F45-8F22A6A56A3E}"/>
                </a:ext>
              </a:extLst>
            </p:cNvPr>
            <p:cNvGrpSpPr/>
            <p:nvPr/>
          </p:nvGrpSpPr>
          <p:grpSpPr>
            <a:xfrm>
              <a:off x="5354421" y="4803804"/>
              <a:ext cx="3543300" cy="1850995"/>
              <a:chOff x="5354421" y="4803804"/>
              <a:chExt cx="3543300" cy="1850995"/>
            </a:xfrm>
          </p:grpSpPr>
          <p:sp>
            <p:nvSpPr>
              <p:cNvPr id="101" name="对话气泡: 矩形 100">
                <a:extLst>
                  <a:ext uri="{FF2B5EF4-FFF2-40B4-BE49-F238E27FC236}">
                    <a16:creationId xmlns:a16="http://schemas.microsoft.com/office/drawing/2014/main" xmlns="" id="{E7F8E8E0-A633-487E-A1B7-1DE4F16900CC}"/>
                  </a:ext>
                </a:extLst>
              </p:cNvPr>
              <p:cNvSpPr/>
              <p:nvPr/>
            </p:nvSpPr>
            <p:spPr>
              <a:xfrm>
                <a:off x="5354421" y="4803804"/>
                <a:ext cx="3543300" cy="1850995"/>
              </a:xfrm>
              <a:prstGeom prst="wedgeRectCallout">
                <a:avLst>
                  <a:gd name="adj1" fmla="val 59453"/>
                  <a:gd name="adj2" fmla="val -4237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直角三角形 113">
                <a:extLst>
                  <a:ext uri="{FF2B5EF4-FFF2-40B4-BE49-F238E27FC236}">
                    <a16:creationId xmlns:a16="http://schemas.microsoft.com/office/drawing/2014/main" xmlns="" id="{95EB60D2-134A-4B4A-92CF-65F3409A47C7}"/>
                  </a:ext>
                </a:extLst>
              </p:cNvPr>
              <p:cNvSpPr/>
              <p:nvPr/>
            </p:nvSpPr>
            <p:spPr>
              <a:xfrm flipV="1">
                <a:off x="5387069" y="4845050"/>
                <a:ext cx="825500" cy="8255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9951EA2-B512-4F7D-8B44-9FE181F66FCC}"/>
                </a:ext>
              </a:extLst>
            </p:cNvPr>
            <p:cNvGrpSpPr/>
            <p:nvPr/>
          </p:nvGrpSpPr>
          <p:grpSpPr>
            <a:xfrm>
              <a:off x="5354421" y="2782902"/>
              <a:ext cx="3543300" cy="1850995"/>
              <a:chOff x="5354421" y="2782902"/>
              <a:chExt cx="3543300" cy="1850995"/>
            </a:xfrm>
          </p:grpSpPr>
          <p:sp>
            <p:nvSpPr>
              <p:cNvPr id="100" name="对话气泡: 矩形 99">
                <a:extLst>
                  <a:ext uri="{FF2B5EF4-FFF2-40B4-BE49-F238E27FC236}">
                    <a16:creationId xmlns:a16="http://schemas.microsoft.com/office/drawing/2014/main" xmlns="" id="{8D50EB38-B3F9-459F-965D-10C87F831DA2}"/>
                  </a:ext>
                </a:extLst>
              </p:cNvPr>
              <p:cNvSpPr/>
              <p:nvPr/>
            </p:nvSpPr>
            <p:spPr>
              <a:xfrm>
                <a:off x="5354421" y="2782902"/>
                <a:ext cx="3543300" cy="1850995"/>
              </a:xfrm>
              <a:prstGeom prst="wedgeRectCallout">
                <a:avLst>
                  <a:gd name="adj1" fmla="val 64471"/>
                  <a:gd name="adj2" fmla="val 24179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直角三角形 112">
                <a:extLst>
                  <a:ext uri="{FF2B5EF4-FFF2-40B4-BE49-F238E27FC236}">
                    <a16:creationId xmlns:a16="http://schemas.microsoft.com/office/drawing/2014/main" xmlns="" id="{C16FA4A4-53D8-492F-B752-2763ADB45FC7}"/>
                  </a:ext>
                </a:extLst>
              </p:cNvPr>
              <p:cNvSpPr/>
              <p:nvPr/>
            </p:nvSpPr>
            <p:spPr>
              <a:xfrm flipV="1">
                <a:off x="5387069" y="2824885"/>
                <a:ext cx="825500" cy="8255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875EBE8A-DC98-4BA3-AA79-82EB8A95B2E6}"/>
                </a:ext>
              </a:extLst>
            </p:cNvPr>
            <p:cNvGrpSpPr/>
            <p:nvPr/>
          </p:nvGrpSpPr>
          <p:grpSpPr>
            <a:xfrm>
              <a:off x="5354421" y="761999"/>
              <a:ext cx="3543300" cy="1850995"/>
              <a:chOff x="5354421" y="761999"/>
              <a:chExt cx="3543300" cy="1850995"/>
            </a:xfrm>
          </p:grpSpPr>
          <p:sp>
            <p:nvSpPr>
              <p:cNvPr id="2" name="对话气泡: 矩形 1">
                <a:extLst>
                  <a:ext uri="{FF2B5EF4-FFF2-40B4-BE49-F238E27FC236}">
                    <a16:creationId xmlns:a16="http://schemas.microsoft.com/office/drawing/2014/main" xmlns="" id="{853DB39C-4C8C-43FE-9FEC-28F626F3B454}"/>
                  </a:ext>
                </a:extLst>
              </p:cNvPr>
              <p:cNvSpPr/>
              <p:nvPr/>
            </p:nvSpPr>
            <p:spPr>
              <a:xfrm>
                <a:off x="5354421" y="761999"/>
                <a:ext cx="3543300" cy="1850995"/>
              </a:xfrm>
              <a:prstGeom prst="wedgeRectCallout">
                <a:avLst>
                  <a:gd name="adj1" fmla="val 63754"/>
                  <a:gd name="adj2" fmla="val 4133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直角三角形 2">
                <a:extLst>
                  <a:ext uri="{FF2B5EF4-FFF2-40B4-BE49-F238E27FC236}">
                    <a16:creationId xmlns:a16="http://schemas.microsoft.com/office/drawing/2014/main" xmlns="" id="{6FC68588-381C-48A4-AB9B-9B316408DA88}"/>
                  </a:ext>
                </a:extLst>
              </p:cNvPr>
              <p:cNvSpPr/>
              <p:nvPr/>
            </p:nvSpPr>
            <p:spPr>
              <a:xfrm flipV="1">
                <a:off x="5387069" y="801528"/>
                <a:ext cx="825500" cy="8255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7" name="文本框 22">
              <a:extLst>
                <a:ext uri="{FF2B5EF4-FFF2-40B4-BE49-F238E27FC236}">
                  <a16:creationId xmlns:a16="http://schemas.microsoft.com/office/drawing/2014/main" xmlns="" id="{A6658C67-9A85-4F4E-8516-7BD3672BB739}"/>
                </a:ext>
              </a:extLst>
            </p:cNvPr>
            <p:cNvSpPr txBox="1"/>
            <p:nvPr/>
          </p:nvSpPr>
          <p:spPr>
            <a:xfrm flipH="1">
              <a:off x="5833061" y="1315592"/>
              <a:ext cx="2875279" cy="969496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xmlns="" id="{C2C321B0-2173-4067-9883-EDE6AE7253DC}"/>
                </a:ext>
              </a:extLst>
            </p:cNvPr>
            <p:cNvSpPr txBox="1"/>
            <p:nvPr/>
          </p:nvSpPr>
          <p:spPr>
            <a:xfrm flipH="1">
              <a:off x="6337141" y="919201"/>
              <a:ext cx="2371199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常规型</a:t>
              </a:r>
            </a:p>
          </p:txBody>
        </p:sp>
        <p:sp>
          <p:nvSpPr>
            <p:cNvPr id="109" name="文本框 22">
              <a:extLst>
                <a:ext uri="{FF2B5EF4-FFF2-40B4-BE49-F238E27FC236}">
                  <a16:creationId xmlns:a16="http://schemas.microsoft.com/office/drawing/2014/main" xmlns="" id="{A35D1122-8116-4AAA-88DA-2C8EC0D65A69}"/>
                </a:ext>
              </a:extLst>
            </p:cNvPr>
            <p:cNvSpPr txBox="1"/>
            <p:nvPr/>
          </p:nvSpPr>
          <p:spPr>
            <a:xfrm flipH="1">
              <a:off x="5833061" y="3326249"/>
              <a:ext cx="2875279" cy="969496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xmlns="" id="{F81A80F1-A181-469C-BEB3-C7809D546EE7}"/>
                </a:ext>
              </a:extLst>
            </p:cNvPr>
            <p:cNvSpPr txBox="1"/>
            <p:nvPr/>
          </p:nvSpPr>
          <p:spPr>
            <a:xfrm flipH="1">
              <a:off x="6337141" y="2929858"/>
              <a:ext cx="2371199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/>
              <a:r>
                <a:rPr lang="zh-CN" altLang="en-US" sz="2000" b="1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艺术型</a:t>
              </a:r>
              <a:endParaRPr lang="zh-CN" altLang="en-US" sz="2000" b="1" dirty="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文本框 22">
              <a:extLst>
                <a:ext uri="{FF2B5EF4-FFF2-40B4-BE49-F238E27FC236}">
                  <a16:creationId xmlns:a16="http://schemas.microsoft.com/office/drawing/2014/main" xmlns="" id="{417E8F12-EC35-40F4-9F48-FC963E72BC89}"/>
                </a:ext>
              </a:extLst>
            </p:cNvPr>
            <p:cNvSpPr txBox="1"/>
            <p:nvPr/>
          </p:nvSpPr>
          <p:spPr>
            <a:xfrm flipH="1">
              <a:off x="5833061" y="5368120"/>
              <a:ext cx="2875279" cy="969496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xmlns="" id="{CD36B05E-41AB-48AF-9153-5F9F16EE79BC}"/>
                </a:ext>
              </a:extLst>
            </p:cNvPr>
            <p:cNvSpPr txBox="1"/>
            <p:nvPr/>
          </p:nvSpPr>
          <p:spPr>
            <a:xfrm flipH="1">
              <a:off x="6337141" y="4971729"/>
              <a:ext cx="2371199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/>
              <a:r>
                <a:rPr lang="zh-CN" altLang="en-US" sz="2000" b="1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管理型</a:t>
              </a:r>
              <a:endParaRPr lang="zh-CN" altLang="en-US" sz="2000" b="1" dirty="0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领带">
              <a:extLst>
                <a:ext uri="{FF2B5EF4-FFF2-40B4-BE49-F238E27FC236}">
                  <a16:creationId xmlns:a16="http://schemas.microsoft.com/office/drawing/2014/main" xmlns="" id="{CB71F05D-77FC-4883-859D-D3F230318907}"/>
                </a:ext>
              </a:extLst>
            </p:cNvPr>
            <p:cNvSpPr/>
            <p:nvPr/>
          </p:nvSpPr>
          <p:spPr bwMode="auto">
            <a:xfrm>
              <a:off x="5506484" y="853341"/>
              <a:ext cx="177039" cy="461109"/>
            </a:xfrm>
            <a:custGeom>
              <a:avLst/>
              <a:gdLst>
                <a:gd name="T0" fmla="*/ 815953 w 3389"/>
                <a:gd name="T1" fmla="*/ 142499 h 6457"/>
                <a:gd name="T2" fmla="*/ 812410 w 3389"/>
                <a:gd name="T3" fmla="*/ 151940 h 6457"/>
                <a:gd name="T4" fmla="*/ 800897 w 3389"/>
                <a:gd name="T5" fmla="*/ 179082 h 6457"/>
                <a:gd name="T6" fmla="*/ 783185 w 3389"/>
                <a:gd name="T7" fmla="*/ 218911 h 6457"/>
                <a:gd name="T8" fmla="*/ 759568 w 3389"/>
                <a:gd name="T9" fmla="*/ 268476 h 6457"/>
                <a:gd name="T10" fmla="*/ 737723 w 3389"/>
                <a:gd name="T11" fmla="*/ 310075 h 6457"/>
                <a:gd name="T12" fmla="*/ 721191 w 3389"/>
                <a:gd name="T13" fmla="*/ 338693 h 6457"/>
                <a:gd name="T14" fmla="*/ 703479 w 3389"/>
                <a:gd name="T15" fmla="*/ 367901 h 6457"/>
                <a:gd name="T16" fmla="*/ 684881 w 3389"/>
                <a:gd name="T17" fmla="*/ 396814 h 6457"/>
                <a:gd name="T18" fmla="*/ 665102 w 3389"/>
                <a:gd name="T19" fmla="*/ 425136 h 6457"/>
                <a:gd name="T20" fmla="*/ 643847 w 3389"/>
                <a:gd name="T21" fmla="*/ 452574 h 6457"/>
                <a:gd name="T22" fmla="*/ 621706 w 3389"/>
                <a:gd name="T23" fmla="*/ 478536 h 6457"/>
                <a:gd name="T24" fmla="*/ 1000457 w 3389"/>
                <a:gd name="T25" fmla="*/ 1407582 h 6457"/>
                <a:gd name="T26" fmla="*/ 0 w 3389"/>
                <a:gd name="T27" fmla="*/ 1407582 h 6457"/>
                <a:gd name="T28" fmla="*/ 388493 w 3389"/>
                <a:gd name="T29" fmla="*/ 499484 h 6457"/>
                <a:gd name="T30" fmla="*/ 365171 w 3389"/>
                <a:gd name="T31" fmla="*/ 473521 h 6457"/>
                <a:gd name="T32" fmla="*/ 343031 w 3389"/>
                <a:gd name="T33" fmla="*/ 445788 h 6457"/>
                <a:gd name="T34" fmla="*/ 321481 w 3389"/>
                <a:gd name="T35" fmla="*/ 416580 h 6457"/>
                <a:gd name="T36" fmla="*/ 301406 w 3389"/>
                <a:gd name="T37" fmla="*/ 386488 h 6457"/>
                <a:gd name="T38" fmla="*/ 282218 w 3389"/>
                <a:gd name="T39" fmla="*/ 355805 h 6457"/>
                <a:gd name="T40" fmla="*/ 264506 w 3389"/>
                <a:gd name="T41" fmla="*/ 325122 h 6457"/>
                <a:gd name="T42" fmla="*/ 247974 w 3389"/>
                <a:gd name="T43" fmla="*/ 294734 h 6457"/>
                <a:gd name="T44" fmla="*/ 219339 w 3389"/>
                <a:gd name="T45" fmla="*/ 238383 h 6457"/>
                <a:gd name="T46" fmla="*/ 197198 w 3389"/>
                <a:gd name="T47" fmla="*/ 189998 h 6457"/>
                <a:gd name="T48" fmla="*/ 181552 w 3389"/>
                <a:gd name="T49" fmla="*/ 153710 h 6457"/>
                <a:gd name="T50" fmla="*/ 172106 w 3389"/>
                <a:gd name="T51" fmla="*/ 130993 h 6457"/>
                <a:gd name="T52" fmla="*/ 175648 w 3389"/>
                <a:gd name="T53" fmla="*/ 127452 h 6457"/>
                <a:gd name="T54" fmla="*/ 192770 w 3389"/>
                <a:gd name="T55" fmla="*/ 112996 h 6457"/>
                <a:gd name="T56" fmla="*/ 211664 w 3389"/>
                <a:gd name="T57" fmla="*/ 97950 h 6457"/>
                <a:gd name="T58" fmla="*/ 236461 w 3389"/>
                <a:gd name="T59" fmla="*/ 80838 h 6457"/>
                <a:gd name="T60" fmla="*/ 266277 w 3389"/>
                <a:gd name="T61" fmla="*/ 62841 h 6457"/>
                <a:gd name="T62" fmla="*/ 301111 w 3389"/>
                <a:gd name="T63" fmla="*/ 44549 h 6457"/>
                <a:gd name="T64" fmla="*/ 320595 w 3389"/>
                <a:gd name="T65" fmla="*/ 36289 h 6457"/>
                <a:gd name="T66" fmla="*/ 340669 w 3389"/>
                <a:gd name="T67" fmla="*/ 28028 h 6457"/>
                <a:gd name="T68" fmla="*/ 362219 w 3389"/>
                <a:gd name="T69" fmla="*/ 20947 h 6457"/>
                <a:gd name="T70" fmla="*/ 384655 w 3389"/>
                <a:gd name="T71" fmla="*/ 14456 h 6457"/>
                <a:gd name="T72" fmla="*/ 408271 w 3389"/>
                <a:gd name="T73" fmla="*/ 8851 h 6457"/>
                <a:gd name="T74" fmla="*/ 432478 w 3389"/>
                <a:gd name="T75" fmla="*/ 4425 h 6457"/>
                <a:gd name="T76" fmla="*/ 457866 w 3389"/>
                <a:gd name="T77" fmla="*/ 1475 h 6457"/>
                <a:gd name="T78" fmla="*/ 483845 w 3389"/>
                <a:gd name="T79" fmla="*/ 0 h 6457"/>
                <a:gd name="T80" fmla="*/ 510708 w 3389"/>
                <a:gd name="T81" fmla="*/ 295 h 6457"/>
                <a:gd name="T82" fmla="*/ 538753 w 3389"/>
                <a:gd name="T83" fmla="*/ 2360 h 6457"/>
                <a:gd name="T84" fmla="*/ 567388 w 3389"/>
                <a:gd name="T85" fmla="*/ 6491 h 6457"/>
                <a:gd name="T86" fmla="*/ 596318 w 3389"/>
                <a:gd name="T87" fmla="*/ 12686 h 6457"/>
                <a:gd name="T88" fmla="*/ 626430 w 3389"/>
                <a:gd name="T89" fmla="*/ 20947 h 6457"/>
                <a:gd name="T90" fmla="*/ 656836 w 3389"/>
                <a:gd name="T91" fmla="*/ 31863 h 6457"/>
                <a:gd name="T92" fmla="*/ 687833 w 3389"/>
                <a:gd name="T93" fmla="*/ 45434 h 6457"/>
                <a:gd name="T94" fmla="*/ 719420 w 3389"/>
                <a:gd name="T95" fmla="*/ 61661 h 6457"/>
                <a:gd name="T96" fmla="*/ 751597 w 3389"/>
                <a:gd name="T97" fmla="*/ 80838 h 6457"/>
                <a:gd name="T98" fmla="*/ 784070 w 3389"/>
                <a:gd name="T99" fmla="*/ 103260 h 6457"/>
                <a:gd name="T100" fmla="*/ 817133 w 3389"/>
                <a:gd name="T101" fmla="*/ 128928 h 64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389" h="6457">
                  <a:moveTo>
                    <a:pt x="2768" y="437"/>
                  </a:moveTo>
                  <a:lnTo>
                    <a:pt x="2764" y="483"/>
                  </a:lnTo>
                  <a:lnTo>
                    <a:pt x="2752" y="515"/>
                  </a:lnTo>
                  <a:lnTo>
                    <a:pt x="2735" y="555"/>
                  </a:lnTo>
                  <a:lnTo>
                    <a:pt x="2713" y="607"/>
                  </a:lnTo>
                  <a:lnTo>
                    <a:pt x="2687" y="669"/>
                  </a:lnTo>
                  <a:lnTo>
                    <a:pt x="2653" y="742"/>
                  </a:lnTo>
                  <a:lnTo>
                    <a:pt x="2615" y="823"/>
                  </a:lnTo>
                  <a:lnTo>
                    <a:pt x="2573" y="910"/>
                  </a:lnTo>
                  <a:lnTo>
                    <a:pt x="2524" y="1003"/>
                  </a:lnTo>
                  <a:lnTo>
                    <a:pt x="2499" y="1051"/>
                  </a:lnTo>
                  <a:lnTo>
                    <a:pt x="2471" y="1100"/>
                  </a:lnTo>
                  <a:lnTo>
                    <a:pt x="2443" y="1148"/>
                  </a:lnTo>
                  <a:lnTo>
                    <a:pt x="2414" y="1198"/>
                  </a:lnTo>
                  <a:lnTo>
                    <a:pt x="2383" y="1247"/>
                  </a:lnTo>
                  <a:lnTo>
                    <a:pt x="2352" y="1296"/>
                  </a:lnTo>
                  <a:lnTo>
                    <a:pt x="2320" y="1345"/>
                  </a:lnTo>
                  <a:lnTo>
                    <a:pt x="2286" y="1393"/>
                  </a:lnTo>
                  <a:lnTo>
                    <a:pt x="2253" y="1441"/>
                  </a:lnTo>
                  <a:lnTo>
                    <a:pt x="2217" y="1488"/>
                  </a:lnTo>
                  <a:lnTo>
                    <a:pt x="2181" y="1534"/>
                  </a:lnTo>
                  <a:lnTo>
                    <a:pt x="2144" y="1578"/>
                  </a:lnTo>
                  <a:lnTo>
                    <a:pt x="2106" y="1622"/>
                  </a:lnTo>
                  <a:lnTo>
                    <a:pt x="2067" y="1662"/>
                  </a:lnTo>
                  <a:lnTo>
                    <a:pt x="3389" y="4771"/>
                  </a:lnTo>
                  <a:lnTo>
                    <a:pt x="1695" y="6457"/>
                  </a:lnTo>
                  <a:lnTo>
                    <a:pt x="0" y="4771"/>
                  </a:lnTo>
                  <a:lnTo>
                    <a:pt x="1316" y="1693"/>
                  </a:lnTo>
                  <a:lnTo>
                    <a:pt x="1276" y="1650"/>
                  </a:lnTo>
                  <a:lnTo>
                    <a:pt x="1237" y="1605"/>
                  </a:lnTo>
                  <a:lnTo>
                    <a:pt x="1199" y="1558"/>
                  </a:lnTo>
                  <a:lnTo>
                    <a:pt x="1162" y="1511"/>
                  </a:lnTo>
                  <a:lnTo>
                    <a:pt x="1125" y="1463"/>
                  </a:lnTo>
                  <a:lnTo>
                    <a:pt x="1089" y="1412"/>
                  </a:lnTo>
                  <a:lnTo>
                    <a:pt x="1055" y="1361"/>
                  </a:lnTo>
                  <a:lnTo>
                    <a:pt x="1021" y="1310"/>
                  </a:lnTo>
                  <a:lnTo>
                    <a:pt x="988" y="1258"/>
                  </a:lnTo>
                  <a:lnTo>
                    <a:pt x="956" y="1206"/>
                  </a:lnTo>
                  <a:lnTo>
                    <a:pt x="925" y="1154"/>
                  </a:lnTo>
                  <a:lnTo>
                    <a:pt x="896" y="1102"/>
                  </a:lnTo>
                  <a:lnTo>
                    <a:pt x="868" y="1050"/>
                  </a:lnTo>
                  <a:lnTo>
                    <a:pt x="840" y="999"/>
                  </a:lnTo>
                  <a:lnTo>
                    <a:pt x="789" y="901"/>
                  </a:lnTo>
                  <a:lnTo>
                    <a:pt x="743" y="808"/>
                  </a:lnTo>
                  <a:lnTo>
                    <a:pt x="702" y="722"/>
                  </a:lnTo>
                  <a:lnTo>
                    <a:pt x="668" y="644"/>
                  </a:lnTo>
                  <a:lnTo>
                    <a:pt x="638" y="577"/>
                  </a:lnTo>
                  <a:lnTo>
                    <a:pt x="615" y="521"/>
                  </a:lnTo>
                  <a:lnTo>
                    <a:pt x="597" y="480"/>
                  </a:lnTo>
                  <a:lnTo>
                    <a:pt x="583" y="444"/>
                  </a:lnTo>
                  <a:lnTo>
                    <a:pt x="595" y="432"/>
                  </a:lnTo>
                  <a:lnTo>
                    <a:pt x="628" y="403"/>
                  </a:lnTo>
                  <a:lnTo>
                    <a:pt x="653" y="383"/>
                  </a:lnTo>
                  <a:lnTo>
                    <a:pt x="683" y="358"/>
                  </a:lnTo>
                  <a:lnTo>
                    <a:pt x="717" y="332"/>
                  </a:lnTo>
                  <a:lnTo>
                    <a:pt x="757" y="304"/>
                  </a:lnTo>
                  <a:lnTo>
                    <a:pt x="801" y="274"/>
                  </a:lnTo>
                  <a:lnTo>
                    <a:pt x="849" y="243"/>
                  </a:lnTo>
                  <a:lnTo>
                    <a:pt x="902" y="213"/>
                  </a:lnTo>
                  <a:lnTo>
                    <a:pt x="959" y="181"/>
                  </a:lnTo>
                  <a:lnTo>
                    <a:pt x="1020" y="151"/>
                  </a:lnTo>
                  <a:lnTo>
                    <a:pt x="1052" y="136"/>
                  </a:lnTo>
                  <a:lnTo>
                    <a:pt x="1086" y="123"/>
                  </a:lnTo>
                  <a:lnTo>
                    <a:pt x="1119" y="109"/>
                  </a:lnTo>
                  <a:lnTo>
                    <a:pt x="1154" y="95"/>
                  </a:lnTo>
                  <a:lnTo>
                    <a:pt x="1190" y="82"/>
                  </a:lnTo>
                  <a:lnTo>
                    <a:pt x="1227" y="71"/>
                  </a:lnTo>
                  <a:lnTo>
                    <a:pt x="1265" y="59"/>
                  </a:lnTo>
                  <a:lnTo>
                    <a:pt x="1303" y="49"/>
                  </a:lnTo>
                  <a:lnTo>
                    <a:pt x="1342" y="38"/>
                  </a:lnTo>
                  <a:lnTo>
                    <a:pt x="1383" y="30"/>
                  </a:lnTo>
                  <a:lnTo>
                    <a:pt x="1423" y="22"/>
                  </a:lnTo>
                  <a:lnTo>
                    <a:pt x="1465" y="15"/>
                  </a:lnTo>
                  <a:lnTo>
                    <a:pt x="1507" y="9"/>
                  </a:lnTo>
                  <a:lnTo>
                    <a:pt x="1551" y="5"/>
                  </a:lnTo>
                  <a:lnTo>
                    <a:pt x="1595" y="2"/>
                  </a:lnTo>
                  <a:lnTo>
                    <a:pt x="1639" y="0"/>
                  </a:lnTo>
                  <a:lnTo>
                    <a:pt x="1685" y="0"/>
                  </a:lnTo>
                  <a:lnTo>
                    <a:pt x="1730" y="1"/>
                  </a:lnTo>
                  <a:lnTo>
                    <a:pt x="1778" y="4"/>
                  </a:lnTo>
                  <a:lnTo>
                    <a:pt x="1825" y="8"/>
                  </a:lnTo>
                  <a:lnTo>
                    <a:pt x="1873" y="14"/>
                  </a:lnTo>
                  <a:lnTo>
                    <a:pt x="1922" y="22"/>
                  </a:lnTo>
                  <a:lnTo>
                    <a:pt x="1971" y="31"/>
                  </a:lnTo>
                  <a:lnTo>
                    <a:pt x="2020" y="43"/>
                  </a:lnTo>
                  <a:lnTo>
                    <a:pt x="2071" y="56"/>
                  </a:lnTo>
                  <a:lnTo>
                    <a:pt x="2122" y="71"/>
                  </a:lnTo>
                  <a:lnTo>
                    <a:pt x="2173" y="88"/>
                  </a:lnTo>
                  <a:lnTo>
                    <a:pt x="2225" y="108"/>
                  </a:lnTo>
                  <a:lnTo>
                    <a:pt x="2278" y="130"/>
                  </a:lnTo>
                  <a:lnTo>
                    <a:pt x="2330" y="154"/>
                  </a:lnTo>
                  <a:lnTo>
                    <a:pt x="2383" y="180"/>
                  </a:lnTo>
                  <a:lnTo>
                    <a:pt x="2437" y="209"/>
                  </a:lnTo>
                  <a:lnTo>
                    <a:pt x="2492" y="240"/>
                  </a:lnTo>
                  <a:lnTo>
                    <a:pt x="2546" y="274"/>
                  </a:lnTo>
                  <a:lnTo>
                    <a:pt x="2601" y="311"/>
                  </a:lnTo>
                  <a:lnTo>
                    <a:pt x="2656" y="350"/>
                  </a:lnTo>
                  <a:lnTo>
                    <a:pt x="2712" y="392"/>
                  </a:lnTo>
                  <a:lnTo>
                    <a:pt x="2768" y="437"/>
                  </a:ln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6" name="Freeform 31">
              <a:extLst>
                <a:ext uri="{FF2B5EF4-FFF2-40B4-BE49-F238E27FC236}">
                  <a16:creationId xmlns:a16="http://schemas.microsoft.com/office/drawing/2014/main" xmlns="" id="{35B0BD4E-D706-4F0A-931D-06B1C2C6EB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829" y="2853655"/>
              <a:ext cx="318057" cy="400107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喇叭">
              <a:extLst>
                <a:ext uri="{FF2B5EF4-FFF2-40B4-BE49-F238E27FC236}">
                  <a16:creationId xmlns:a16="http://schemas.microsoft.com/office/drawing/2014/main" xmlns="" id="{D8541F93-A8B8-4A45-9449-D3ED10B46F96}"/>
                </a:ext>
              </a:extLst>
            </p:cNvPr>
            <p:cNvSpPr/>
            <p:nvPr/>
          </p:nvSpPr>
          <p:spPr bwMode="auto">
            <a:xfrm>
              <a:off x="5470485" y="4904318"/>
              <a:ext cx="426075" cy="321175"/>
            </a:xfrm>
            <a:custGeom>
              <a:avLst/>
              <a:gdLst>
                <a:gd name="T0" fmla="*/ 2147483646 w 534"/>
                <a:gd name="T1" fmla="*/ 2147483646 h 354"/>
                <a:gd name="T2" fmla="*/ 2147483646 w 534"/>
                <a:gd name="T3" fmla="*/ 2147483646 h 354"/>
                <a:gd name="T4" fmla="*/ 2147483646 w 534"/>
                <a:gd name="T5" fmla="*/ 0 h 354"/>
                <a:gd name="T6" fmla="*/ 2147483646 w 534"/>
                <a:gd name="T7" fmla="*/ 2147483646 h 354"/>
                <a:gd name="T8" fmla="*/ 2147483646 w 534"/>
                <a:gd name="T9" fmla="*/ 2147483646 h 354"/>
                <a:gd name="T10" fmla="*/ 2147483646 w 534"/>
                <a:gd name="T11" fmla="*/ 2147483646 h 354"/>
                <a:gd name="T12" fmla="*/ 2147483646 w 534"/>
                <a:gd name="T13" fmla="*/ 2147483646 h 354"/>
                <a:gd name="T14" fmla="*/ 2147483646 w 534"/>
                <a:gd name="T15" fmla="*/ 2147483646 h 354"/>
                <a:gd name="T16" fmla="*/ 2147483646 w 534"/>
                <a:gd name="T17" fmla="*/ 2147483646 h 354"/>
                <a:gd name="T18" fmla="*/ 2147483646 w 534"/>
                <a:gd name="T19" fmla="*/ 2147483646 h 354"/>
                <a:gd name="T20" fmla="*/ 0 w 534"/>
                <a:gd name="T21" fmla="*/ 2147483646 h 354"/>
                <a:gd name="T22" fmla="*/ 0 w 534"/>
                <a:gd name="T23" fmla="*/ 2147483646 h 354"/>
                <a:gd name="T24" fmla="*/ 2147483646 w 534"/>
                <a:gd name="T25" fmla="*/ 2147483646 h 354"/>
                <a:gd name="T26" fmla="*/ 2147483646 w 534"/>
                <a:gd name="T27" fmla="*/ 2147483646 h 354"/>
                <a:gd name="T28" fmla="*/ 2147483646 w 534"/>
                <a:gd name="T29" fmla="*/ 2147483646 h 354"/>
                <a:gd name="T30" fmla="*/ 2147483646 w 534"/>
                <a:gd name="T31" fmla="*/ 2147483646 h 354"/>
                <a:gd name="T32" fmla="*/ 2147483646 w 534"/>
                <a:gd name="T33" fmla="*/ 2147483646 h 354"/>
                <a:gd name="T34" fmla="*/ 2147483646 w 534"/>
                <a:gd name="T35" fmla="*/ 2147483646 h 354"/>
                <a:gd name="T36" fmla="*/ 2147483646 w 534"/>
                <a:gd name="T37" fmla="*/ 2147483646 h 354"/>
                <a:gd name="T38" fmla="*/ 2147483646 w 534"/>
                <a:gd name="T39" fmla="*/ 2147483646 h 354"/>
                <a:gd name="T40" fmla="*/ 2147483646 w 534"/>
                <a:gd name="T41" fmla="*/ 2147483646 h 354"/>
                <a:gd name="T42" fmla="*/ 2147483646 w 534"/>
                <a:gd name="T43" fmla="*/ 2147483646 h 354"/>
                <a:gd name="T44" fmla="*/ 2147483646 w 534"/>
                <a:gd name="T45" fmla="*/ 2147483646 h 354"/>
                <a:gd name="T46" fmla="*/ 2147483646 w 534"/>
                <a:gd name="T47" fmla="*/ 2147483646 h 354"/>
                <a:gd name="T48" fmla="*/ 2147483646 w 534"/>
                <a:gd name="T49" fmla="*/ 2147483646 h 354"/>
                <a:gd name="T50" fmla="*/ 2147483646 w 534"/>
                <a:gd name="T51" fmla="*/ 2147483646 h 354"/>
                <a:gd name="T52" fmla="*/ 2147483646 w 534"/>
                <a:gd name="T53" fmla="*/ 2147483646 h 354"/>
                <a:gd name="T54" fmla="*/ 2147483646 w 534"/>
                <a:gd name="T55" fmla="*/ 2147483646 h 354"/>
                <a:gd name="T56" fmla="*/ 2147483646 w 534"/>
                <a:gd name="T57" fmla="*/ 2147483646 h 354"/>
                <a:gd name="T58" fmla="*/ 2147483646 w 534"/>
                <a:gd name="T59" fmla="*/ 2147483646 h 354"/>
                <a:gd name="T60" fmla="*/ 2147483646 w 534"/>
                <a:gd name="T61" fmla="*/ 2147483646 h 3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34" h="354">
                  <a:moveTo>
                    <a:pt x="140" y="105"/>
                  </a:moveTo>
                  <a:lnTo>
                    <a:pt x="190" y="85"/>
                  </a:lnTo>
                  <a:lnTo>
                    <a:pt x="394" y="0"/>
                  </a:lnTo>
                  <a:lnTo>
                    <a:pt x="394" y="165"/>
                  </a:lnTo>
                  <a:lnTo>
                    <a:pt x="394" y="329"/>
                  </a:lnTo>
                  <a:lnTo>
                    <a:pt x="190" y="245"/>
                  </a:lnTo>
                  <a:lnTo>
                    <a:pt x="140" y="230"/>
                  </a:lnTo>
                  <a:lnTo>
                    <a:pt x="175" y="354"/>
                  </a:lnTo>
                  <a:lnTo>
                    <a:pt x="75" y="354"/>
                  </a:lnTo>
                  <a:lnTo>
                    <a:pt x="45" y="225"/>
                  </a:lnTo>
                  <a:lnTo>
                    <a:pt x="0" y="225"/>
                  </a:lnTo>
                  <a:lnTo>
                    <a:pt x="0" y="105"/>
                  </a:lnTo>
                  <a:lnTo>
                    <a:pt x="140" y="105"/>
                  </a:lnTo>
                  <a:close/>
                  <a:moveTo>
                    <a:pt x="444" y="230"/>
                  </a:moveTo>
                  <a:lnTo>
                    <a:pt x="524" y="255"/>
                  </a:lnTo>
                  <a:lnTo>
                    <a:pt x="509" y="284"/>
                  </a:lnTo>
                  <a:lnTo>
                    <a:pt x="434" y="259"/>
                  </a:lnTo>
                  <a:lnTo>
                    <a:pt x="444" y="230"/>
                  </a:lnTo>
                  <a:close/>
                  <a:moveTo>
                    <a:pt x="439" y="70"/>
                  </a:moveTo>
                  <a:lnTo>
                    <a:pt x="514" y="45"/>
                  </a:lnTo>
                  <a:lnTo>
                    <a:pt x="524" y="75"/>
                  </a:lnTo>
                  <a:lnTo>
                    <a:pt x="449" y="105"/>
                  </a:lnTo>
                  <a:lnTo>
                    <a:pt x="439" y="70"/>
                  </a:lnTo>
                  <a:close/>
                  <a:moveTo>
                    <a:pt x="454" y="150"/>
                  </a:moveTo>
                  <a:lnTo>
                    <a:pt x="534" y="150"/>
                  </a:lnTo>
                  <a:lnTo>
                    <a:pt x="534" y="185"/>
                  </a:lnTo>
                  <a:lnTo>
                    <a:pt x="454" y="185"/>
                  </a:lnTo>
                  <a:lnTo>
                    <a:pt x="454" y="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7" name="矩形 116">
            <a:extLst>
              <a:ext uri="{FF2B5EF4-FFF2-40B4-BE49-F238E27FC236}">
                <a16:creationId xmlns:a16="http://schemas.microsoft.com/office/drawing/2014/main" xmlns="" id="{AC6AD304-7AAC-4B13-91A1-610102B02272}"/>
              </a:ext>
            </a:extLst>
          </p:cNvPr>
          <p:cNvSpPr/>
          <p:nvPr/>
        </p:nvSpPr>
        <p:spPr>
          <a:xfrm>
            <a:off x="0" y="801528"/>
            <a:ext cx="4107753" cy="64440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xmlns="" id="{FDD9FD7E-C956-4ED4-A305-1D62E69D89D2}"/>
              </a:ext>
            </a:extLst>
          </p:cNvPr>
          <p:cNvSpPr/>
          <p:nvPr/>
        </p:nvSpPr>
        <p:spPr>
          <a:xfrm>
            <a:off x="0" y="1554771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xmlns="" id="{B0803E87-9BE2-482E-BA78-0C48DB45512B}"/>
              </a:ext>
            </a:extLst>
          </p:cNvPr>
          <p:cNvSpPr/>
          <p:nvPr/>
        </p:nvSpPr>
        <p:spPr>
          <a:xfrm>
            <a:off x="0" y="2422917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xmlns="" id="{5CF2C334-5348-484F-B751-A1ED68A929B6}"/>
              </a:ext>
            </a:extLst>
          </p:cNvPr>
          <p:cNvSpPr/>
          <p:nvPr/>
        </p:nvSpPr>
        <p:spPr>
          <a:xfrm>
            <a:off x="0" y="3291062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xmlns="" id="{693283FB-A2A6-4450-8B36-34D91056D107}"/>
              </a:ext>
            </a:extLst>
          </p:cNvPr>
          <p:cNvSpPr/>
          <p:nvPr/>
        </p:nvSpPr>
        <p:spPr>
          <a:xfrm>
            <a:off x="0" y="4159207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xmlns="" id="{25F58B99-CEFC-4F23-8E95-5835D279DCB2}"/>
              </a:ext>
            </a:extLst>
          </p:cNvPr>
          <p:cNvSpPr/>
          <p:nvPr/>
        </p:nvSpPr>
        <p:spPr>
          <a:xfrm>
            <a:off x="0" y="5027353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xmlns="" id="{01412DDA-DBE9-43CA-B6D6-6FE12773436B}"/>
              </a:ext>
            </a:extLst>
          </p:cNvPr>
          <p:cNvSpPr/>
          <p:nvPr/>
        </p:nvSpPr>
        <p:spPr>
          <a:xfrm>
            <a:off x="0" y="5895496"/>
            <a:ext cx="4107753" cy="7593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7623B0-4D86-4536-A038-0202E23241B3}"/>
              </a:ext>
            </a:extLst>
          </p:cNvPr>
          <p:cNvSpPr/>
          <p:nvPr/>
        </p:nvSpPr>
        <p:spPr>
          <a:xfrm>
            <a:off x="539384" y="962504"/>
            <a:ext cx="389324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职业兴趣分类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/>
          </a:p>
        </p:txBody>
      </p:sp>
      <p:sp>
        <p:nvSpPr>
          <p:cNvPr id="125" name="文本框 124">
            <a:extLst>
              <a:ext uri="{FF2B5EF4-FFF2-40B4-BE49-F238E27FC236}">
                <a16:creationId xmlns:a16="http://schemas.microsoft.com/office/drawing/2014/main" xmlns="" id="{C4B08C60-854E-4172-98E3-178130BAADB7}"/>
              </a:ext>
            </a:extLst>
          </p:cNvPr>
          <p:cNvSpPr txBox="1"/>
          <p:nvPr/>
        </p:nvSpPr>
        <p:spPr>
          <a:xfrm>
            <a:off x="539384" y="6122532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研究型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xmlns="" id="{BE75E753-2B33-404F-BADE-ECE617DA7FD1}"/>
              </a:ext>
            </a:extLst>
          </p:cNvPr>
          <p:cNvSpPr txBox="1"/>
          <p:nvPr/>
        </p:nvSpPr>
        <p:spPr>
          <a:xfrm>
            <a:off x="539384" y="2640180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管理型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xmlns="" id="{7A73BE78-7742-4C43-AB91-E0189E1A9BE5}"/>
              </a:ext>
            </a:extLst>
          </p:cNvPr>
          <p:cNvSpPr txBox="1"/>
          <p:nvPr/>
        </p:nvSpPr>
        <p:spPr>
          <a:xfrm>
            <a:off x="539384" y="3510768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常规型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xmlns="" id="{AE84A7DC-7CE6-44E2-8007-9A78B35320FC}"/>
              </a:ext>
            </a:extLst>
          </p:cNvPr>
          <p:cNvSpPr txBox="1"/>
          <p:nvPr/>
        </p:nvSpPr>
        <p:spPr>
          <a:xfrm>
            <a:off x="539384" y="4381356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实践型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ED1E00C1-5AE4-4B34-AE94-9CAB5A56F861}"/>
              </a:ext>
            </a:extLst>
          </p:cNvPr>
          <p:cNvSpPr txBox="1"/>
          <p:nvPr/>
        </p:nvSpPr>
        <p:spPr>
          <a:xfrm>
            <a:off x="539384" y="5251944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社会型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xmlns="" id="{39B9A156-D711-4D05-890B-23981E8E97F1}"/>
              </a:ext>
            </a:extLst>
          </p:cNvPr>
          <p:cNvSpPr txBox="1"/>
          <p:nvPr/>
        </p:nvSpPr>
        <p:spPr>
          <a:xfrm>
            <a:off x="539384" y="1769592"/>
            <a:ext cx="883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艺术型</a:t>
            </a:r>
            <a:endParaRPr lang="zh-CN" altLang="en-US" dirty="0">
              <a:latin typeface="Impact" panose="020B080603090205020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2866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888D35F-4CB4-4CAB-A8D3-D33032C80B02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2">
            <a:extLst>
              <a:ext uri="{FF2B5EF4-FFF2-40B4-BE49-F238E27FC236}">
                <a16:creationId xmlns:a16="http://schemas.microsoft.com/office/drawing/2014/main" xmlns="" id="{2FE29774-59FD-4F11-952A-5AD7CA742AA7}"/>
              </a:ext>
            </a:extLst>
          </p:cNvPr>
          <p:cNvSpPr txBox="1"/>
          <p:nvPr/>
        </p:nvSpPr>
        <p:spPr>
          <a:xfrm flipH="1">
            <a:off x="7710616" y="2347117"/>
            <a:ext cx="3601078" cy="8679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3D2DC836-DD68-4692-872B-6588E080DC01}"/>
              </a:ext>
            </a:extLst>
          </p:cNvPr>
          <p:cNvSpPr/>
          <p:nvPr/>
        </p:nvSpPr>
        <p:spPr>
          <a:xfrm>
            <a:off x="4405630" y="2020776"/>
            <a:ext cx="3218815" cy="3218815"/>
          </a:xfrm>
          <a:prstGeom prst="ellipse">
            <a:avLst/>
          </a:prstGeom>
          <a:solidFill>
            <a:srgbClr val="FFC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F873EAC3-F990-4E50-8FB4-EB0DFAF23CC2}"/>
              </a:ext>
            </a:extLst>
          </p:cNvPr>
          <p:cNvSpPr/>
          <p:nvPr/>
        </p:nvSpPr>
        <p:spPr>
          <a:xfrm>
            <a:off x="3199130" y="1237821"/>
            <a:ext cx="2240280" cy="2240280"/>
          </a:xfrm>
          <a:prstGeom prst="ellipse">
            <a:avLst/>
          </a:prstGeom>
          <a:solidFill>
            <a:srgbClr val="FFC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CB590323-441B-4B7C-B2FA-7AB4D8C9321D}"/>
              </a:ext>
            </a:extLst>
          </p:cNvPr>
          <p:cNvSpPr/>
          <p:nvPr/>
        </p:nvSpPr>
        <p:spPr>
          <a:xfrm>
            <a:off x="5699760" y="4500451"/>
            <a:ext cx="2240280" cy="2240280"/>
          </a:xfrm>
          <a:prstGeom prst="ellipse">
            <a:avLst/>
          </a:prstGeom>
          <a:solidFill>
            <a:srgbClr val="FFC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20">
            <a:extLst>
              <a:ext uri="{FF2B5EF4-FFF2-40B4-BE49-F238E27FC236}">
                <a16:creationId xmlns:a16="http://schemas.microsoft.com/office/drawing/2014/main" xmlns="" id="{BC8113BD-D563-4E59-9EEF-660AAD42EBBF}"/>
              </a:ext>
            </a:extLst>
          </p:cNvPr>
          <p:cNvSpPr txBox="1"/>
          <p:nvPr/>
        </p:nvSpPr>
        <p:spPr>
          <a:xfrm flipH="1">
            <a:off x="3488690" y="2264656"/>
            <a:ext cx="1660525" cy="64633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50" name="文本框 22">
            <a:extLst>
              <a:ext uri="{FF2B5EF4-FFF2-40B4-BE49-F238E27FC236}">
                <a16:creationId xmlns:a16="http://schemas.microsoft.com/office/drawing/2014/main" xmlns="" id="{D63E4E88-676F-44AA-9C4E-050CD9D6DF25}"/>
              </a:ext>
            </a:extLst>
          </p:cNvPr>
          <p:cNvSpPr txBox="1"/>
          <p:nvPr/>
        </p:nvSpPr>
        <p:spPr>
          <a:xfrm flipH="1">
            <a:off x="8354060" y="4918281"/>
            <a:ext cx="3215640" cy="8679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54" name="文本框 22">
            <a:extLst>
              <a:ext uri="{FF2B5EF4-FFF2-40B4-BE49-F238E27FC236}">
                <a16:creationId xmlns:a16="http://schemas.microsoft.com/office/drawing/2014/main" xmlns="" id="{281D514C-EBB6-4A09-93EF-8DDAA14DC147}"/>
              </a:ext>
            </a:extLst>
          </p:cNvPr>
          <p:cNvSpPr txBox="1"/>
          <p:nvPr/>
        </p:nvSpPr>
        <p:spPr>
          <a:xfrm flipH="1">
            <a:off x="405733" y="2380186"/>
            <a:ext cx="2765235" cy="8679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C3209B21-2A1D-4F9B-A418-F40D0CDBAFAB}"/>
              </a:ext>
            </a:extLst>
          </p:cNvPr>
          <p:cNvSpPr txBox="1"/>
          <p:nvPr/>
        </p:nvSpPr>
        <p:spPr>
          <a:xfrm flipH="1">
            <a:off x="405734" y="1778412"/>
            <a:ext cx="2518918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 defTabSz="685800"/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一般职业能力</a:t>
            </a:r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000" b="1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A24917ED-3432-463D-936B-949C44B09E3D}"/>
              </a:ext>
            </a:extLst>
          </p:cNvPr>
          <p:cNvSpPr txBox="1"/>
          <p:nvPr/>
        </p:nvSpPr>
        <p:spPr>
          <a:xfrm flipH="1">
            <a:off x="7710616" y="1698936"/>
            <a:ext cx="2551428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 defTabSz="685800"/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专业能力</a:t>
            </a:r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000" b="1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01727C15-482F-4C12-9075-7BF5DBDA6659}"/>
              </a:ext>
            </a:extLst>
          </p:cNvPr>
          <p:cNvSpPr txBox="1"/>
          <p:nvPr/>
        </p:nvSpPr>
        <p:spPr>
          <a:xfrm flipH="1">
            <a:off x="8305800" y="4367780"/>
            <a:ext cx="255143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 defTabSz="685800"/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综合能力</a:t>
            </a:r>
            <a:r>
              <a:rPr lang="en-US" altLang="zh-CN" sz="2000" b="1">
                <a:solidFill>
                  <a:srgbClr val="1315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zh-CN" sz="2000" b="1" dirty="0">
              <a:solidFill>
                <a:srgbClr val="1315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66672FC6-7D69-457F-A6E6-147809C8B4FD}"/>
              </a:ext>
            </a:extLst>
          </p:cNvPr>
          <p:cNvCxnSpPr/>
          <p:nvPr/>
        </p:nvCxnSpPr>
        <p:spPr>
          <a:xfrm>
            <a:off x="0" y="2254456"/>
            <a:ext cx="3199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7D17CC5B-2426-4297-A260-9A71D41863E6}"/>
              </a:ext>
            </a:extLst>
          </p:cNvPr>
          <p:cNvCxnSpPr>
            <a:cxnSpLocks/>
          </p:cNvCxnSpPr>
          <p:nvPr/>
        </p:nvCxnSpPr>
        <p:spPr>
          <a:xfrm>
            <a:off x="6706235" y="2178522"/>
            <a:ext cx="54857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AFFC0E3C-7BAC-4962-AECB-F11B143D5D81}"/>
              </a:ext>
            </a:extLst>
          </p:cNvPr>
          <p:cNvCxnSpPr>
            <a:cxnSpLocks/>
            <a:stCxn id="33" idx="7"/>
          </p:cNvCxnSpPr>
          <p:nvPr/>
        </p:nvCxnSpPr>
        <p:spPr>
          <a:xfrm flipV="1">
            <a:off x="7611959" y="4822119"/>
            <a:ext cx="4580041" cy="6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20">
            <a:extLst>
              <a:ext uri="{FF2B5EF4-FFF2-40B4-BE49-F238E27FC236}">
                <a16:creationId xmlns:a16="http://schemas.microsoft.com/office/drawing/2014/main" xmlns="" id="{CBD5E7AD-4DE1-4394-87D7-B00DD1557B90}"/>
              </a:ext>
            </a:extLst>
          </p:cNvPr>
          <p:cNvSpPr txBox="1"/>
          <p:nvPr/>
        </p:nvSpPr>
        <p:spPr>
          <a:xfrm flipH="1">
            <a:off x="5265737" y="3692490"/>
            <a:ext cx="1660525" cy="64633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64" name="文本框 20">
            <a:extLst>
              <a:ext uri="{FF2B5EF4-FFF2-40B4-BE49-F238E27FC236}">
                <a16:creationId xmlns:a16="http://schemas.microsoft.com/office/drawing/2014/main" xmlns="" id="{F2E4C369-6F99-4517-95EF-091EE2970180}"/>
              </a:ext>
            </a:extLst>
          </p:cNvPr>
          <p:cNvSpPr txBox="1"/>
          <p:nvPr/>
        </p:nvSpPr>
        <p:spPr>
          <a:xfrm flipH="1">
            <a:off x="6050091" y="5852788"/>
            <a:ext cx="1660525" cy="64633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65" name="公文包">
            <a:extLst>
              <a:ext uri="{FF2B5EF4-FFF2-40B4-BE49-F238E27FC236}">
                <a16:creationId xmlns:a16="http://schemas.microsoft.com/office/drawing/2014/main" xmlns="" id="{8CD197E5-E9BD-416F-90E9-AA6785351A00}"/>
              </a:ext>
            </a:extLst>
          </p:cNvPr>
          <p:cNvSpPr>
            <a:spLocks noEditPoints="1"/>
          </p:cNvSpPr>
          <p:nvPr/>
        </p:nvSpPr>
        <p:spPr>
          <a:xfrm>
            <a:off x="4012339" y="1635652"/>
            <a:ext cx="596900" cy="475054"/>
          </a:xfrm>
          <a:custGeom>
            <a:avLst/>
            <a:gdLst>
              <a:gd name="connsiteX0" fmla="*/ 70778 w 607636"/>
              <a:gd name="connsiteY0" fmla="*/ 391934 h 483599"/>
              <a:gd name="connsiteX1" fmla="*/ 129415 w 607636"/>
              <a:gd name="connsiteY1" fmla="*/ 391934 h 483599"/>
              <a:gd name="connsiteX2" fmla="*/ 128347 w 607636"/>
              <a:gd name="connsiteY2" fmla="*/ 399395 h 483599"/>
              <a:gd name="connsiteX3" fmla="*/ 154774 w 607636"/>
              <a:gd name="connsiteY3" fmla="*/ 425864 h 483599"/>
              <a:gd name="connsiteX4" fmla="*/ 181289 w 607636"/>
              <a:gd name="connsiteY4" fmla="*/ 399395 h 483599"/>
              <a:gd name="connsiteX5" fmla="*/ 180221 w 607636"/>
              <a:gd name="connsiteY5" fmla="*/ 391934 h 483599"/>
              <a:gd name="connsiteX6" fmla="*/ 238858 w 607636"/>
              <a:gd name="connsiteY6" fmla="*/ 391934 h 483599"/>
              <a:gd name="connsiteX7" fmla="*/ 239214 w 607636"/>
              <a:gd name="connsiteY7" fmla="*/ 399395 h 483599"/>
              <a:gd name="connsiteX8" fmla="*/ 154774 w 607636"/>
              <a:gd name="connsiteY8" fmla="*/ 483599 h 483599"/>
              <a:gd name="connsiteX9" fmla="*/ 70422 w 607636"/>
              <a:gd name="connsiteY9" fmla="*/ 399395 h 483599"/>
              <a:gd name="connsiteX10" fmla="*/ 70778 w 607636"/>
              <a:gd name="connsiteY10" fmla="*/ 391934 h 483599"/>
              <a:gd name="connsiteX11" fmla="*/ 576388 w 607636"/>
              <a:gd name="connsiteY11" fmla="*/ 334000 h 483599"/>
              <a:gd name="connsiteX12" fmla="*/ 607636 w 607636"/>
              <a:gd name="connsiteY12" fmla="*/ 399383 h 483599"/>
              <a:gd name="connsiteX13" fmla="*/ 523152 w 607636"/>
              <a:gd name="connsiteY13" fmla="*/ 483599 h 483599"/>
              <a:gd name="connsiteX14" fmla="*/ 439113 w 607636"/>
              <a:gd name="connsiteY14" fmla="*/ 391921 h 483599"/>
              <a:gd name="connsiteX15" fmla="*/ 485495 w 607636"/>
              <a:gd name="connsiteY15" fmla="*/ 386591 h 483599"/>
              <a:gd name="connsiteX16" fmla="*/ 504190 w 607636"/>
              <a:gd name="connsiteY16" fmla="*/ 380905 h 483599"/>
              <a:gd name="connsiteX17" fmla="*/ 496712 w 607636"/>
              <a:gd name="connsiteY17" fmla="*/ 399383 h 483599"/>
              <a:gd name="connsiteX18" fmla="*/ 523152 w 607636"/>
              <a:gd name="connsiteY18" fmla="*/ 425856 h 483599"/>
              <a:gd name="connsiteX19" fmla="*/ 549681 w 607636"/>
              <a:gd name="connsiteY19" fmla="*/ 399383 h 483599"/>
              <a:gd name="connsiteX20" fmla="*/ 523152 w 607636"/>
              <a:gd name="connsiteY20" fmla="*/ 372999 h 483599"/>
              <a:gd name="connsiteX21" fmla="*/ 540156 w 607636"/>
              <a:gd name="connsiteY21" fmla="*/ 363494 h 483599"/>
              <a:gd name="connsiteX22" fmla="*/ 576388 w 607636"/>
              <a:gd name="connsiteY22" fmla="*/ 334000 h 483599"/>
              <a:gd name="connsiteX23" fmla="*/ 377651 w 607636"/>
              <a:gd name="connsiteY23" fmla="*/ 1224 h 483599"/>
              <a:gd name="connsiteX24" fmla="*/ 428386 w 607636"/>
              <a:gd name="connsiteY24" fmla="*/ 19887 h 483599"/>
              <a:gd name="connsiteX25" fmla="*/ 429899 w 607636"/>
              <a:gd name="connsiteY25" fmla="*/ 20509 h 483599"/>
              <a:gd name="connsiteX26" fmla="*/ 447433 w 607636"/>
              <a:gd name="connsiteY26" fmla="*/ 33928 h 483599"/>
              <a:gd name="connsiteX27" fmla="*/ 454198 w 607636"/>
              <a:gd name="connsiteY27" fmla="*/ 53834 h 483599"/>
              <a:gd name="connsiteX28" fmla="*/ 483125 w 607636"/>
              <a:gd name="connsiteY28" fmla="*/ 13222 h 483599"/>
              <a:gd name="connsiteX29" fmla="*/ 496120 w 607636"/>
              <a:gd name="connsiteY29" fmla="*/ 8245 h 483599"/>
              <a:gd name="connsiteX30" fmla="*/ 509382 w 607636"/>
              <a:gd name="connsiteY30" fmla="*/ 18642 h 483599"/>
              <a:gd name="connsiteX31" fmla="*/ 509382 w 607636"/>
              <a:gd name="connsiteY31" fmla="*/ 106088 h 483599"/>
              <a:gd name="connsiteX32" fmla="*/ 496120 w 607636"/>
              <a:gd name="connsiteY32" fmla="*/ 116486 h 483599"/>
              <a:gd name="connsiteX33" fmla="*/ 470842 w 607636"/>
              <a:gd name="connsiteY33" fmla="*/ 102711 h 483599"/>
              <a:gd name="connsiteX34" fmla="*/ 557090 w 607636"/>
              <a:gd name="connsiteY34" fmla="*/ 200999 h 483599"/>
              <a:gd name="connsiteX35" fmla="*/ 583882 w 607636"/>
              <a:gd name="connsiteY35" fmla="*/ 235746 h 483599"/>
              <a:gd name="connsiteX36" fmla="*/ 572044 w 607636"/>
              <a:gd name="connsiteY36" fmla="*/ 277958 h 483599"/>
              <a:gd name="connsiteX37" fmla="*/ 549080 w 607636"/>
              <a:gd name="connsiteY37" fmla="*/ 303285 h 483599"/>
              <a:gd name="connsiteX38" fmla="*/ 441114 w 607636"/>
              <a:gd name="connsiteY38" fmla="*/ 351007 h 483599"/>
              <a:gd name="connsiteX39" fmla="*/ 324959 w 607636"/>
              <a:gd name="connsiteY39" fmla="*/ 351007 h 483599"/>
              <a:gd name="connsiteX40" fmla="*/ 19040 w 607636"/>
              <a:gd name="connsiteY40" fmla="*/ 351007 h 483599"/>
              <a:gd name="connsiteX41" fmla="*/ 170 w 607636"/>
              <a:gd name="connsiteY41" fmla="*/ 329412 h 483599"/>
              <a:gd name="connsiteX42" fmla="*/ 150771 w 607636"/>
              <a:gd name="connsiteY42" fmla="*/ 189624 h 483599"/>
              <a:gd name="connsiteX43" fmla="*/ 150771 w 607636"/>
              <a:gd name="connsiteY43" fmla="*/ 141191 h 483599"/>
              <a:gd name="connsiteX44" fmla="*/ 161452 w 607636"/>
              <a:gd name="connsiteY44" fmla="*/ 130527 h 483599"/>
              <a:gd name="connsiteX45" fmla="*/ 316948 w 607636"/>
              <a:gd name="connsiteY45" fmla="*/ 130527 h 483599"/>
              <a:gd name="connsiteX46" fmla="*/ 327718 w 607636"/>
              <a:gd name="connsiteY46" fmla="*/ 141191 h 483599"/>
              <a:gd name="connsiteX47" fmla="*/ 315969 w 607636"/>
              <a:gd name="connsiteY47" fmla="*/ 177360 h 483599"/>
              <a:gd name="connsiteX48" fmla="*/ 279120 w 607636"/>
              <a:gd name="connsiteY48" fmla="*/ 201821 h 483599"/>
              <a:gd name="connsiteX49" fmla="*/ 324959 w 607636"/>
              <a:gd name="connsiteY49" fmla="*/ 280891 h 483599"/>
              <a:gd name="connsiteX50" fmla="*/ 324959 w 607636"/>
              <a:gd name="connsiteY50" fmla="*/ 290044 h 483599"/>
              <a:gd name="connsiteX51" fmla="*/ 411741 w 607636"/>
              <a:gd name="connsiteY51" fmla="*/ 167673 h 483599"/>
              <a:gd name="connsiteX52" fmla="*/ 409160 w 607636"/>
              <a:gd name="connsiteY52" fmla="*/ 56411 h 483599"/>
              <a:gd name="connsiteX53" fmla="*/ 363499 w 607636"/>
              <a:gd name="connsiteY53" fmla="*/ 39704 h 483599"/>
              <a:gd name="connsiteX54" fmla="*/ 351394 w 607636"/>
              <a:gd name="connsiteY54" fmla="*/ 13399 h 483599"/>
              <a:gd name="connsiteX55" fmla="*/ 377651 w 607636"/>
              <a:gd name="connsiteY55" fmla="*/ 1224 h 48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7636" h="483599">
                <a:moveTo>
                  <a:pt x="70778" y="391934"/>
                </a:moveTo>
                <a:lnTo>
                  <a:pt x="129415" y="391934"/>
                </a:lnTo>
                <a:cubicBezTo>
                  <a:pt x="128703" y="394332"/>
                  <a:pt x="128347" y="396819"/>
                  <a:pt x="128347" y="399395"/>
                </a:cubicBezTo>
                <a:cubicBezTo>
                  <a:pt x="128347" y="413962"/>
                  <a:pt x="140181" y="425864"/>
                  <a:pt x="154774" y="425864"/>
                </a:cubicBezTo>
                <a:cubicBezTo>
                  <a:pt x="169455" y="425864"/>
                  <a:pt x="181289" y="413962"/>
                  <a:pt x="181289" y="399395"/>
                </a:cubicBezTo>
                <a:cubicBezTo>
                  <a:pt x="181289" y="396819"/>
                  <a:pt x="180844" y="394332"/>
                  <a:pt x="180221" y="391934"/>
                </a:cubicBezTo>
                <a:lnTo>
                  <a:pt x="238858" y="391934"/>
                </a:lnTo>
                <a:cubicBezTo>
                  <a:pt x="239036" y="394421"/>
                  <a:pt x="239214" y="396908"/>
                  <a:pt x="239214" y="399395"/>
                </a:cubicBezTo>
                <a:cubicBezTo>
                  <a:pt x="239214" y="445938"/>
                  <a:pt x="201398" y="483599"/>
                  <a:pt x="154774" y="483599"/>
                </a:cubicBezTo>
                <a:cubicBezTo>
                  <a:pt x="108238" y="483599"/>
                  <a:pt x="70422" y="445938"/>
                  <a:pt x="70422" y="399395"/>
                </a:cubicBezTo>
                <a:cubicBezTo>
                  <a:pt x="70422" y="396908"/>
                  <a:pt x="70511" y="394421"/>
                  <a:pt x="70778" y="391934"/>
                </a:cubicBezTo>
                <a:close/>
                <a:moveTo>
                  <a:pt x="576388" y="334000"/>
                </a:moveTo>
                <a:cubicBezTo>
                  <a:pt x="595440" y="349458"/>
                  <a:pt x="607636" y="372999"/>
                  <a:pt x="607636" y="399383"/>
                </a:cubicBezTo>
                <a:cubicBezTo>
                  <a:pt x="607636" y="445933"/>
                  <a:pt x="569801" y="483599"/>
                  <a:pt x="523152" y="483599"/>
                </a:cubicBezTo>
                <a:cubicBezTo>
                  <a:pt x="474011" y="483599"/>
                  <a:pt x="434751" y="441758"/>
                  <a:pt x="439113" y="391921"/>
                </a:cubicBezTo>
                <a:cubicBezTo>
                  <a:pt x="454425" y="391921"/>
                  <a:pt x="468847" y="390677"/>
                  <a:pt x="485495" y="386591"/>
                </a:cubicBezTo>
                <a:cubicBezTo>
                  <a:pt x="491905" y="384992"/>
                  <a:pt x="498136" y="383126"/>
                  <a:pt x="504190" y="380905"/>
                </a:cubicBezTo>
                <a:cubicBezTo>
                  <a:pt x="499561" y="385702"/>
                  <a:pt x="496712" y="392187"/>
                  <a:pt x="496712" y="399383"/>
                </a:cubicBezTo>
                <a:cubicBezTo>
                  <a:pt x="496712" y="413952"/>
                  <a:pt x="508552" y="425856"/>
                  <a:pt x="523152" y="425856"/>
                </a:cubicBezTo>
                <a:cubicBezTo>
                  <a:pt x="537841" y="425856"/>
                  <a:pt x="549681" y="413952"/>
                  <a:pt x="549681" y="399383"/>
                </a:cubicBezTo>
                <a:cubicBezTo>
                  <a:pt x="549681" y="384814"/>
                  <a:pt x="537841" y="372999"/>
                  <a:pt x="523152" y="372999"/>
                </a:cubicBezTo>
                <a:cubicBezTo>
                  <a:pt x="528939" y="370067"/>
                  <a:pt x="534636" y="366958"/>
                  <a:pt x="540156" y="363494"/>
                </a:cubicBezTo>
                <a:cubicBezTo>
                  <a:pt x="553331" y="355321"/>
                  <a:pt x="565528" y="345460"/>
                  <a:pt x="576388" y="334000"/>
                </a:cubicBezTo>
                <a:close/>
                <a:moveTo>
                  <a:pt x="377651" y="1224"/>
                </a:moveTo>
                <a:cubicBezTo>
                  <a:pt x="383170" y="3268"/>
                  <a:pt x="422778" y="17843"/>
                  <a:pt x="428386" y="19887"/>
                </a:cubicBezTo>
                <a:cubicBezTo>
                  <a:pt x="428920" y="20064"/>
                  <a:pt x="429454" y="20331"/>
                  <a:pt x="429899" y="20509"/>
                </a:cubicBezTo>
                <a:cubicBezTo>
                  <a:pt x="437998" y="21042"/>
                  <a:pt x="444852" y="26463"/>
                  <a:pt x="447433" y="33928"/>
                </a:cubicBezTo>
                <a:lnTo>
                  <a:pt x="454198" y="53834"/>
                </a:lnTo>
                <a:cubicBezTo>
                  <a:pt x="456957" y="36238"/>
                  <a:pt x="467905" y="21308"/>
                  <a:pt x="483125" y="13222"/>
                </a:cubicBezTo>
                <a:cubicBezTo>
                  <a:pt x="487131" y="11089"/>
                  <a:pt x="491492" y="9400"/>
                  <a:pt x="496120" y="8245"/>
                </a:cubicBezTo>
                <a:cubicBezTo>
                  <a:pt x="502796" y="6645"/>
                  <a:pt x="509382" y="11711"/>
                  <a:pt x="509382" y="18642"/>
                </a:cubicBezTo>
                <a:lnTo>
                  <a:pt x="509382" y="106088"/>
                </a:lnTo>
                <a:cubicBezTo>
                  <a:pt x="509382" y="113020"/>
                  <a:pt x="502885" y="118085"/>
                  <a:pt x="496120" y="116486"/>
                </a:cubicBezTo>
                <a:cubicBezTo>
                  <a:pt x="486418" y="114086"/>
                  <a:pt x="477785" y="109287"/>
                  <a:pt x="470842" y="102711"/>
                </a:cubicBezTo>
                <a:cubicBezTo>
                  <a:pt x="486507" y="148478"/>
                  <a:pt x="517838" y="182070"/>
                  <a:pt x="557090" y="200999"/>
                </a:cubicBezTo>
                <a:cubicBezTo>
                  <a:pt x="570976" y="207664"/>
                  <a:pt x="580944" y="220550"/>
                  <a:pt x="583882" y="235746"/>
                </a:cubicBezTo>
                <a:cubicBezTo>
                  <a:pt x="586819" y="250853"/>
                  <a:pt x="582458" y="266494"/>
                  <a:pt x="572044" y="277958"/>
                </a:cubicBezTo>
                <a:lnTo>
                  <a:pt x="549080" y="303285"/>
                </a:lnTo>
                <a:cubicBezTo>
                  <a:pt x="521487" y="333589"/>
                  <a:pt x="482235" y="351007"/>
                  <a:pt x="441114" y="351007"/>
                </a:cubicBezTo>
                <a:lnTo>
                  <a:pt x="324959" y="351007"/>
                </a:lnTo>
                <a:lnTo>
                  <a:pt x="19040" y="351007"/>
                </a:lnTo>
                <a:cubicBezTo>
                  <a:pt x="7469" y="351007"/>
                  <a:pt x="-1343" y="340787"/>
                  <a:pt x="170" y="329412"/>
                </a:cubicBezTo>
                <a:cubicBezTo>
                  <a:pt x="10317" y="253519"/>
                  <a:pt x="73156" y="194245"/>
                  <a:pt x="150771" y="189624"/>
                </a:cubicBezTo>
                <a:lnTo>
                  <a:pt x="150771" y="141191"/>
                </a:lnTo>
                <a:cubicBezTo>
                  <a:pt x="150771" y="135326"/>
                  <a:pt x="155577" y="130527"/>
                  <a:pt x="161452" y="130527"/>
                </a:cubicBezTo>
                <a:lnTo>
                  <a:pt x="316948" y="130527"/>
                </a:lnTo>
                <a:cubicBezTo>
                  <a:pt x="322912" y="130527"/>
                  <a:pt x="327718" y="135237"/>
                  <a:pt x="327718" y="141191"/>
                </a:cubicBezTo>
                <a:cubicBezTo>
                  <a:pt x="327718" y="154699"/>
                  <a:pt x="323357" y="167140"/>
                  <a:pt x="315969" y="177360"/>
                </a:cubicBezTo>
                <a:cubicBezTo>
                  <a:pt x="307246" y="189446"/>
                  <a:pt x="294251" y="198244"/>
                  <a:pt x="279120" y="201821"/>
                </a:cubicBezTo>
                <a:cubicBezTo>
                  <a:pt x="306534" y="217439"/>
                  <a:pt x="324959" y="247032"/>
                  <a:pt x="324959" y="280891"/>
                </a:cubicBezTo>
                <a:lnTo>
                  <a:pt x="324959" y="290044"/>
                </a:lnTo>
                <a:cubicBezTo>
                  <a:pt x="373735" y="270138"/>
                  <a:pt x="408982" y="223393"/>
                  <a:pt x="411741" y="167673"/>
                </a:cubicBezTo>
                <a:cubicBezTo>
                  <a:pt x="412097" y="161364"/>
                  <a:pt x="412097" y="169006"/>
                  <a:pt x="409160" y="56411"/>
                </a:cubicBezTo>
                <a:cubicBezTo>
                  <a:pt x="400259" y="53123"/>
                  <a:pt x="371510" y="42637"/>
                  <a:pt x="363499" y="39704"/>
                </a:cubicBezTo>
                <a:cubicBezTo>
                  <a:pt x="352907" y="35794"/>
                  <a:pt x="347478" y="24063"/>
                  <a:pt x="351394" y="13399"/>
                </a:cubicBezTo>
                <a:cubicBezTo>
                  <a:pt x="355310" y="2824"/>
                  <a:pt x="367059" y="-2597"/>
                  <a:pt x="377651" y="1224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6" name="茶杯">
            <a:extLst>
              <a:ext uri="{FF2B5EF4-FFF2-40B4-BE49-F238E27FC236}">
                <a16:creationId xmlns:a16="http://schemas.microsoft.com/office/drawing/2014/main" xmlns="" id="{E0A8D6A4-1C7B-483D-93F7-EDA5A5276E64}"/>
              </a:ext>
            </a:extLst>
          </p:cNvPr>
          <p:cNvSpPr>
            <a:spLocks noEditPoints="1"/>
          </p:cNvSpPr>
          <p:nvPr/>
        </p:nvSpPr>
        <p:spPr>
          <a:xfrm flipH="1">
            <a:off x="6413274" y="5200914"/>
            <a:ext cx="945454" cy="535833"/>
          </a:xfrm>
          <a:custGeom>
            <a:avLst/>
            <a:gdLst>
              <a:gd name="T0" fmla="*/ 6466 w 6562"/>
              <a:gd name="T1" fmla="*/ 1544 h 3725"/>
              <a:gd name="T2" fmla="*/ 3985 w 6562"/>
              <a:gd name="T3" fmla="*/ 824 h 3725"/>
              <a:gd name="T4" fmla="*/ 4438 w 6562"/>
              <a:gd name="T5" fmla="*/ 267 h 3725"/>
              <a:gd name="T6" fmla="*/ 4717 w 6562"/>
              <a:gd name="T7" fmla="*/ 267 h 3725"/>
              <a:gd name="T8" fmla="*/ 4786 w 6562"/>
              <a:gd name="T9" fmla="*/ 416 h 3725"/>
              <a:gd name="T10" fmla="*/ 4846 w 6562"/>
              <a:gd name="T11" fmla="*/ 431 h 3725"/>
              <a:gd name="T12" fmla="*/ 4965 w 6562"/>
              <a:gd name="T13" fmla="*/ 359 h 3725"/>
              <a:gd name="T14" fmla="*/ 4981 w 6562"/>
              <a:gd name="T15" fmla="*/ 328 h 3725"/>
              <a:gd name="T16" fmla="*/ 4983 w 6562"/>
              <a:gd name="T17" fmla="*/ 98 h 3725"/>
              <a:gd name="T18" fmla="*/ 4798 w 6562"/>
              <a:gd name="T19" fmla="*/ 0 h 3725"/>
              <a:gd name="T20" fmla="*/ 3860 w 6562"/>
              <a:gd name="T21" fmla="*/ 0 h 3725"/>
              <a:gd name="T22" fmla="*/ 3539 w 6562"/>
              <a:gd name="T23" fmla="*/ 206 h 3725"/>
              <a:gd name="T24" fmla="*/ 3597 w 6562"/>
              <a:gd name="T25" fmla="*/ 385 h 3725"/>
              <a:gd name="T26" fmla="*/ 3777 w 6562"/>
              <a:gd name="T27" fmla="*/ 328 h 3725"/>
              <a:gd name="T28" fmla="*/ 3860 w 6562"/>
              <a:gd name="T29" fmla="*/ 267 h 3725"/>
              <a:gd name="T30" fmla="*/ 4094 w 6562"/>
              <a:gd name="T31" fmla="*/ 267 h 3725"/>
              <a:gd name="T32" fmla="*/ 3706 w 6562"/>
              <a:gd name="T33" fmla="*/ 745 h 3725"/>
              <a:gd name="T34" fmla="*/ 3325 w 6562"/>
              <a:gd name="T35" fmla="*/ 653 h 3725"/>
              <a:gd name="T36" fmla="*/ 2960 w 6562"/>
              <a:gd name="T37" fmla="*/ 624 h 3725"/>
              <a:gd name="T38" fmla="*/ 1747 w 6562"/>
              <a:gd name="T39" fmla="*/ 899 h 3725"/>
              <a:gd name="T40" fmla="*/ 494 w 6562"/>
              <a:gd name="T41" fmla="*/ 2135 h 3725"/>
              <a:gd name="T42" fmla="*/ 478 w 6562"/>
              <a:gd name="T43" fmla="*/ 2161 h 3725"/>
              <a:gd name="T44" fmla="*/ 125 w 6562"/>
              <a:gd name="T45" fmla="*/ 2844 h 3725"/>
              <a:gd name="T46" fmla="*/ 487 w 6562"/>
              <a:gd name="T47" fmla="*/ 3643 h 3725"/>
              <a:gd name="T48" fmla="*/ 971 w 6562"/>
              <a:gd name="T49" fmla="*/ 3725 h 3725"/>
              <a:gd name="T50" fmla="*/ 1007 w 6562"/>
              <a:gd name="T51" fmla="*/ 3724 h 3725"/>
              <a:gd name="T52" fmla="*/ 1859 w 6562"/>
              <a:gd name="T53" fmla="*/ 3689 h 3725"/>
              <a:gd name="T54" fmla="*/ 2723 w 6562"/>
              <a:gd name="T55" fmla="*/ 3536 h 3725"/>
              <a:gd name="T56" fmla="*/ 5337 w 6562"/>
              <a:gd name="T57" fmla="*/ 2642 h 3725"/>
              <a:gd name="T58" fmla="*/ 6080 w 6562"/>
              <a:gd name="T59" fmla="*/ 2372 h 3725"/>
              <a:gd name="T60" fmla="*/ 6433 w 6562"/>
              <a:gd name="T61" fmla="*/ 2243 h 3725"/>
              <a:gd name="T62" fmla="*/ 6562 w 6562"/>
              <a:gd name="T63" fmla="*/ 2074 h 3725"/>
              <a:gd name="T64" fmla="*/ 6562 w 6562"/>
              <a:gd name="T65" fmla="*/ 1672 h 3725"/>
              <a:gd name="T66" fmla="*/ 6466 w 6562"/>
              <a:gd name="T67" fmla="*/ 1544 h 3725"/>
              <a:gd name="T68" fmla="*/ 6295 w 6562"/>
              <a:gd name="T69" fmla="*/ 2010 h 3725"/>
              <a:gd name="T70" fmla="*/ 5988 w 6562"/>
              <a:gd name="T71" fmla="*/ 2121 h 3725"/>
              <a:gd name="T72" fmla="*/ 5247 w 6562"/>
              <a:gd name="T73" fmla="*/ 2391 h 3725"/>
              <a:gd name="T74" fmla="*/ 2645 w 6562"/>
              <a:gd name="T75" fmla="*/ 3281 h 3725"/>
              <a:gd name="T76" fmla="*/ 1839 w 6562"/>
              <a:gd name="T77" fmla="*/ 3423 h 3725"/>
              <a:gd name="T78" fmla="*/ 1429 w 6562"/>
              <a:gd name="T79" fmla="*/ 3446 h 3725"/>
              <a:gd name="T80" fmla="*/ 1593 w 6562"/>
              <a:gd name="T81" fmla="*/ 2878 h 3725"/>
              <a:gd name="T82" fmla="*/ 857 w 6562"/>
              <a:gd name="T83" fmla="*/ 2555 h 3725"/>
              <a:gd name="T84" fmla="*/ 557 w 6562"/>
              <a:gd name="T85" fmla="*/ 2549 h 3725"/>
              <a:gd name="T86" fmla="*/ 684 w 6562"/>
              <a:gd name="T87" fmla="*/ 2345 h 3725"/>
              <a:gd name="T88" fmla="*/ 845 w 6562"/>
              <a:gd name="T89" fmla="*/ 2373 h 3725"/>
              <a:gd name="T90" fmla="*/ 1604 w 6562"/>
              <a:gd name="T91" fmla="*/ 2373 h 3725"/>
              <a:gd name="T92" fmla="*/ 2094 w 6562"/>
              <a:gd name="T93" fmla="*/ 2069 h 3725"/>
              <a:gd name="T94" fmla="*/ 2876 w 6562"/>
              <a:gd name="T95" fmla="*/ 1157 h 3725"/>
              <a:gd name="T96" fmla="*/ 2814 w 6562"/>
              <a:gd name="T97" fmla="*/ 1025 h 3725"/>
              <a:gd name="T98" fmla="*/ 2460 w 6562"/>
              <a:gd name="T99" fmla="*/ 940 h 3725"/>
              <a:gd name="T100" fmla="*/ 2960 w 6562"/>
              <a:gd name="T101" fmla="*/ 890 h 3725"/>
              <a:gd name="T102" fmla="*/ 3267 w 6562"/>
              <a:gd name="T103" fmla="*/ 913 h 3725"/>
              <a:gd name="T104" fmla="*/ 3776 w 6562"/>
              <a:gd name="T105" fmla="*/ 1041 h 3725"/>
              <a:gd name="T106" fmla="*/ 5987 w 6562"/>
              <a:gd name="T107" fmla="*/ 1683 h 3725"/>
              <a:gd name="T108" fmla="*/ 3467 w 6562"/>
              <a:gd name="T109" fmla="*/ 1625 h 3725"/>
              <a:gd name="T110" fmla="*/ 3465 w 6562"/>
              <a:gd name="T111" fmla="*/ 1625 h 3725"/>
              <a:gd name="T112" fmla="*/ 2379 w 6562"/>
              <a:gd name="T113" fmla="*/ 2332 h 3725"/>
              <a:gd name="T114" fmla="*/ 2378 w 6562"/>
              <a:gd name="T115" fmla="*/ 2369 h 3725"/>
              <a:gd name="T116" fmla="*/ 2407 w 6562"/>
              <a:gd name="T117" fmla="*/ 2385 h 3725"/>
              <a:gd name="T118" fmla="*/ 2412 w 6562"/>
              <a:gd name="T119" fmla="*/ 2384 h 3725"/>
              <a:gd name="T120" fmla="*/ 6295 w 6562"/>
              <a:gd name="T121" fmla="*/ 1889 h 3725"/>
              <a:gd name="T122" fmla="*/ 6295 w 6562"/>
              <a:gd name="T123" fmla="*/ 2010 h 3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62" h="3725">
                <a:moveTo>
                  <a:pt x="6466" y="1544"/>
                </a:moveTo>
                <a:lnTo>
                  <a:pt x="3985" y="824"/>
                </a:lnTo>
                <a:lnTo>
                  <a:pt x="4438" y="267"/>
                </a:lnTo>
                <a:lnTo>
                  <a:pt x="4717" y="267"/>
                </a:lnTo>
                <a:cubicBezTo>
                  <a:pt x="4703" y="325"/>
                  <a:pt x="4730" y="388"/>
                  <a:pt x="4786" y="416"/>
                </a:cubicBezTo>
                <a:cubicBezTo>
                  <a:pt x="4805" y="427"/>
                  <a:pt x="4826" y="431"/>
                  <a:pt x="4846" y="431"/>
                </a:cubicBezTo>
                <a:cubicBezTo>
                  <a:pt x="4895" y="431"/>
                  <a:pt x="4942" y="405"/>
                  <a:pt x="4965" y="359"/>
                </a:cubicBezTo>
                <a:lnTo>
                  <a:pt x="4981" y="328"/>
                </a:lnTo>
                <a:cubicBezTo>
                  <a:pt x="5022" y="247"/>
                  <a:pt x="5023" y="163"/>
                  <a:pt x="4983" y="98"/>
                </a:cubicBezTo>
                <a:cubicBezTo>
                  <a:pt x="4945" y="36"/>
                  <a:pt x="4877" y="0"/>
                  <a:pt x="4798" y="0"/>
                </a:cubicBezTo>
                <a:lnTo>
                  <a:pt x="3860" y="0"/>
                </a:lnTo>
                <a:cubicBezTo>
                  <a:pt x="3735" y="0"/>
                  <a:pt x="3601" y="87"/>
                  <a:pt x="3539" y="206"/>
                </a:cubicBezTo>
                <a:cubicBezTo>
                  <a:pt x="3506" y="271"/>
                  <a:pt x="3532" y="352"/>
                  <a:pt x="3597" y="385"/>
                </a:cubicBezTo>
                <a:cubicBezTo>
                  <a:pt x="3663" y="419"/>
                  <a:pt x="3743" y="393"/>
                  <a:pt x="3777" y="328"/>
                </a:cubicBezTo>
                <a:cubicBezTo>
                  <a:pt x="3793" y="295"/>
                  <a:pt x="3840" y="267"/>
                  <a:pt x="3860" y="267"/>
                </a:cubicBezTo>
                <a:lnTo>
                  <a:pt x="4094" y="267"/>
                </a:lnTo>
                <a:lnTo>
                  <a:pt x="3706" y="745"/>
                </a:lnTo>
                <a:cubicBezTo>
                  <a:pt x="3566" y="708"/>
                  <a:pt x="3433" y="677"/>
                  <a:pt x="3325" y="653"/>
                </a:cubicBezTo>
                <a:cubicBezTo>
                  <a:pt x="3280" y="643"/>
                  <a:pt x="3146" y="624"/>
                  <a:pt x="2960" y="624"/>
                </a:cubicBezTo>
                <a:cubicBezTo>
                  <a:pt x="2665" y="624"/>
                  <a:pt x="2215" y="671"/>
                  <a:pt x="1747" y="899"/>
                </a:cubicBezTo>
                <a:cubicBezTo>
                  <a:pt x="1113" y="1206"/>
                  <a:pt x="660" y="1865"/>
                  <a:pt x="494" y="2135"/>
                </a:cubicBezTo>
                <a:lnTo>
                  <a:pt x="478" y="2161"/>
                </a:lnTo>
                <a:cubicBezTo>
                  <a:pt x="346" y="2375"/>
                  <a:pt x="211" y="2596"/>
                  <a:pt x="125" y="2844"/>
                </a:cubicBezTo>
                <a:cubicBezTo>
                  <a:pt x="0" y="3205"/>
                  <a:pt x="135" y="3503"/>
                  <a:pt x="487" y="3643"/>
                </a:cubicBezTo>
                <a:cubicBezTo>
                  <a:pt x="625" y="3698"/>
                  <a:pt x="784" y="3725"/>
                  <a:pt x="971" y="3725"/>
                </a:cubicBezTo>
                <a:cubicBezTo>
                  <a:pt x="983" y="3725"/>
                  <a:pt x="995" y="3725"/>
                  <a:pt x="1007" y="3724"/>
                </a:cubicBezTo>
                <a:cubicBezTo>
                  <a:pt x="1341" y="3719"/>
                  <a:pt x="1612" y="3708"/>
                  <a:pt x="1859" y="3689"/>
                </a:cubicBezTo>
                <a:cubicBezTo>
                  <a:pt x="2183" y="3665"/>
                  <a:pt x="2465" y="3615"/>
                  <a:pt x="2723" y="3536"/>
                </a:cubicBezTo>
                <a:cubicBezTo>
                  <a:pt x="3571" y="3275"/>
                  <a:pt x="4375" y="2989"/>
                  <a:pt x="5337" y="2642"/>
                </a:cubicBezTo>
                <a:cubicBezTo>
                  <a:pt x="5585" y="2553"/>
                  <a:pt x="5837" y="2461"/>
                  <a:pt x="6080" y="2372"/>
                </a:cubicBezTo>
                <a:cubicBezTo>
                  <a:pt x="6196" y="2330"/>
                  <a:pt x="6431" y="2244"/>
                  <a:pt x="6433" y="2243"/>
                </a:cubicBezTo>
                <a:cubicBezTo>
                  <a:pt x="6545" y="2206"/>
                  <a:pt x="6562" y="2122"/>
                  <a:pt x="6562" y="2074"/>
                </a:cubicBezTo>
                <a:lnTo>
                  <a:pt x="6562" y="1672"/>
                </a:lnTo>
                <a:cubicBezTo>
                  <a:pt x="6562" y="1613"/>
                  <a:pt x="6523" y="1561"/>
                  <a:pt x="6466" y="1544"/>
                </a:cubicBezTo>
                <a:close/>
                <a:moveTo>
                  <a:pt x="6295" y="2010"/>
                </a:moveTo>
                <a:cubicBezTo>
                  <a:pt x="6193" y="2047"/>
                  <a:pt x="6091" y="2084"/>
                  <a:pt x="5988" y="2121"/>
                </a:cubicBezTo>
                <a:cubicBezTo>
                  <a:pt x="5745" y="2210"/>
                  <a:pt x="5494" y="2302"/>
                  <a:pt x="5247" y="2391"/>
                </a:cubicBezTo>
                <a:cubicBezTo>
                  <a:pt x="4288" y="2737"/>
                  <a:pt x="3487" y="3022"/>
                  <a:pt x="2645" y="3281"/>
                </a:cubicBezTo>
                <a:cubicBezTo>
                  <a:pt x="2406" y="3354"/>
                  <a:pt x="2143" y="3401"/>
                  <a:pt x="1839" y="3423"/>
                </a:cubicBezTo>
                <a:cubicBezTo>
                  <a:pt x="1711" y="3433"/>
                  <a:pt x="1576" y="3440"/>
                  <a:pt x="1429" y="3446"/>
                </a:cubicBezTo>
                <a:cubicBezTo>
                  <a:pt x="1610" y="3225"/>
                  <a:pt x="1664" y="3038"/>
                  <a:pt x="1593" y="2878"/>
                </a:cubicBezTo>
                <a:cubicBezTo>
                  <a:pt x="1509" y="2689"/>
                  <a:pt x="1268" y="2584"/>
                  <a:pt x="857" y="2555"/>
                </a:cubicBezTo>
                <a:cubicBezTo>
                  <a:pt x="749" y="2548"/>
                  <a:pt x="644" y="2547"/>
                  <a:pt x="557" y="2549"/>
                </a:cubicBezTo>
                <a:lnTo>
                  <a:pt x="684" y="2345"/>
                </a:lnTo>
                <a:lnTo>
                  <a:pt x="845" y="2373"/>
                </a:lnTo>
                <a:cubicBezTo>
                  <a:pt x="845" y="2373"/>
                  <a:pt x="1255" y="2449"/>
                  <a:pt x="1604" y="2373"/>
                </a:cubicBezTo>
                <a:cubicBezTo>
                  <a:pt x="1831" y="2324"/>
                  <a:pt x="1995" y="2162"/>
                  <a:pt x="2094" y="2069"/>
                </a:cubicBezTo>
                <a:cubicBezTo>
                  <a:pt x="2101" y="2062"/>
                  <a:pt x="2883" y="1338"/>
                  <a:pt x="2876" y="1157"/>
                </a:cubicBezTo>
                <a:cubicBezTo>
                  <a:pt x="2874" y="1105"/>
                  <a:pt x="2853" y="1058"/>
                  <a:pt x="2814" y="1025"/>
                </a:cubicBezTo>
                <a:cubicBezTo>
                  <a:pt x="2768" y="986"/>
                  <a:pt x="2687" y="948"/>
                  <a:pt x="2460" y="940"/>
                </a:cubicBezTo>
                <a:cubicBezTo>
                  <a:pt x="2652" y="902"/>
                  <a:pt x="2824" y="890"/>
                  <a:pt x="2960" y="890"/>
                </a:cubicBezTo>
                <a:cubicBezTo>
                  <a:pt x="3131" y="890"/>
                  <a:pt x="3245" y="908"/>
                  <a:pt x="3267" y="913"/>
                </a:cubicBezTo>
                <a:cubicBezTo>
                  <a:pt x="3408" y="945"/>
                  <a:pt x="3593" y="988"/>
                  <a:pt x="3776" y="1041"/>
                </a:cubicBezTo>
                <a:lnTo>
                  <a:pt x="5987" y="1683"/>
                </a:lnTo>
                <a:lnTo>
                  <a:pt x="3467" y="1625"/>
                </a:lnTo>
                <a:cubicBezTo>
                  <a:pt x="3466" y="1625"/>
                  <a:pt x="3466" y="1625"/>
                  <a:pt x="3465" y="1625"/>
                </a:cubicBezTo>
                <a:cubicBezTo>
                  <a:pt x="2880" y="1625"/>
                  <a:pt x="2399" y="2303"/>
                  <a:pt x="2379" y="2332"/>
                </a:cubicBezTo>
                <a:cubicBezTo>
                  <a:pt x="2372" y="2343"/>
                  <a:pt x="2371" y="2357"/>
                  <a:pt x="2378" y="2369"/>
                </a:cubicBezTo>
                <a:cubicBezTo>
                  <a:pt x="2384" y="2379"/>
                  <a:pt x="2395" y="2385"/>
                  <a:pt x="2407" y="2385"/>
                </a:cubicBezTo>
                <a:cubicBezTo>
                  <a:pt x="2408" y="2385"/>
                  <a:pt x="2410" y="2384"/>
                  <a:pt x="2412" y="2384"/>
                </a:cubicBezTo>
                <a:lnTo>
                  <a:pt x="6295" y="1889"/>
                </a:lnTo>
                <a:lnTo>
                  <a:pt x="6295" y="2010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7" name="锤子">
            <a:extLst>
              <a:ext uri="{FF2B5EF4-FFF2-40B4-BE49-F238E27FC236}">
                <a16:creationId xmlns:a16="http://schemas.microsoft.com/office/drawing/2014/main" xmlns="" id="{6CD10E61-DFAC-4CCD-8E71-DC8262A752D5}"/>
              </a:ext>
            </a:extLst>
          </p:cNvPr>
          <p:cNvSpPr/>
          <p:nvPr/>
        </p:nvSpPr>
        <p:spPr>
          <a:xfrm>
            <a:off x="5747385" y="3040209"/>
            <a:ext cx="650875" cy="490651"/>
          </a:xfrm>
          <a:custGeom>
            <a:avLst/>
            <a:gdLst>
              <a:gd name="T0" fmla="*/ 6018 w 6117"/>
              <a:gd name="T1" fmla="*/ 4024 h 4618"/>
              <a:gd name="T2" fmla="*/ 5385 w 6117"/>
              <a:gd name="T3" fmla="*/ 3563 h 4618"/>
              <a:gd name="T4" fmla="*/ 5924 w 6117"/>
              <a:gd name="T5" fmla="*/ 2563 h 4618"/>
              <a:gd name="T6" fmla="*/ 4872 w 6117"/>
              <a:gd name="T7" fmla="*/ 1375 h 4618"/>
              <a:gd name="T8" fmla="*/ 4872 w 6117"/>
              <a:gd name="T9" fmla="*/ 307 h 4618"/>
              <a:gd name="T10" fmla="*/ 4925 w 6117"/>
              <a:gd name="T11" fmla="*/ 307 h 4618"/>
              <a:gd name="T12" fmla="*/ 5008 w 6117"/>
              <a:gd name="T13" fmla="*/ 234 h 4618"/>
              <a:gd name="T14" fmla="*/ 5008 w 6117"/>
              <a:gd name="T15" fmla="*/ 74 h 4618"/>
              <a:gd name="T16" fmla="*/ 4925 w 6117"/>
              <a:gd name="T17" fmla="*/ 0 h 4618"/>
              <a:gd name="T18" fmla="*/ 3970 w 6117"/>
              <a:gd name="T19" fmla="*/ 0 h 4618"/>
              <a:gd name="T20" fmla="*/ 3897 w 6117"/>
              <a:gd name="T21" fmla="*/ 74 h 4618"/>
              <a:gd name="T22" fmla="*/ 3897 w 6117"/>
              <a:gd name="T23" fmla="*/ 234 h 4618"/>
              <a:gd name="T24" fmla="*/ 3970 w 6117"/>
              <a:gd name="T25" fmla="*/ 307 h 4618"/>
              <a:gd name="T26" fmla="*/ 4032 w 6117"/>
              <a:gd name="T27" fmla="*/ 307 h 4618"/>
              <a:gd name="T28" fmla="*/ 4032 w 6117"/>
              <a:gd name="T29" fmla="*/ 1366 h 4618"/>
              <a:gd name="T30" fmla="*/ 2587 w 6117"/>
              <a:gd name="T31" fmla="*/ 1366 h 4618"/>
              <a:gd name="T32" fmla="*/ 2587 w 6117"/>
              <a:gd name="T33" fmla="*/ 382 h 4618"/>
              <a:gd name="T34" fmla="*/ 2387 w 6117"/>
              <a:gd name="T35" fmla="*/ 182 h 4618"/>
              <a:gd name="T36" fmla="*/ 214 w 6117"/>
              <a:gd name="T37" fmla="*/ 182 h 4618"/>
              <a:gd name="T38" fmla="*/ 32 w 6117"/>
              <a:gd name="T39" fmla="*/ 299 h 4618"/>
              <a:gd name="T40" fmla="*/ 63 w 6117"/>
              <a:gd name="T41" fmla="*/ 513 h 4618"/>
              <a:gd name="T42" fmla="*/ 522 w 6117"/>
              <a:gd name="T43" fmla="*/ 1043 h 4618"/>
              <a:gd name="T44" fmla="*/ 522 w 6117"/>
              <a:gd name="T45" fmla="*/ 3561 h 4618"/>
              <a:gd name="T46" fmla="*/ 691 w 6117"/>
              <a:gd name="T47" fmla="*/ 3758 h 4618"/>
              <a:gd name="T48" fmla="*/ 1581 w 6117"/>
              <a:gd name="T49" fmla="*/ 4618 h 4618"/>
              <a:gd name="T50" fmla="*/ 2449 w 6117"/>
              <a:gd name="T51" fmla="*/ 3927 h 4618"/>
              <a:gd name="T52" fmla="*/ 3080 w 6117"/>
              <a:gd name="T53" fmla="*/ 3927 h 4618"/>
              <a:gd name="T54" fmla="*/ 3948 w 6117"/>
              <a:gd name="T55" fmla="*/ 4618 h 4618"/>
              <a:gd name="T56" fmla="*/ 4547 w 6117"/>
              <a:gd name="T57" fmla="*/ 4386 h 4618"/>
              <a:gd name="T58" fmla="*/ 5900 w 6117"/>
              <a:gd name="T59" fmla="*/ 4386 h 4618"/>
              <a:gd name="T60" fmla="*/ 6090 w 6117"/>
              <a:gd name="T61" fmla="*/ 4248 h 4618"/>
              <a:gd name="T62" fmla="*/ 6018 w 6117"/>
              <a:gd name="T63" fmla="*/ 4024 h 4618"/>
              <a:gd name="T64" fmla="*/ 1581 w 6117"/>
              <a:gd name="T65" fmla="*/ 3927 h 4618"/>
              <a:gd name="T66" fmla="*/ 1921 w 6117"/>
              <a:gd name="T67" fmla="*/ 3927 h 4618"/>
              <a:gd name="T68" fmla="*/ 1581 w 6117"/>
              <a:gd name="T69" fmla="*/ 4121 h 4618"/>
              <a:gd name="T70" fmla="*/ 1187 w 6117"/>
              <a:gd name="T71" fmla="*/ 3727 h 4618"/>
              <a:gd name="T72" fmla="*/ 1581 w 6117"/>
              <a:gd name="T73" fmla="*/ 3332 h 4618"/>
              <a:gd name="T74" fmla="*/ 1921 w 6117"/>
              <a:gd name="T75" fmla="*/ 3527 h 4618"/>
              <a:gd name="T76" fmla="*/ 1581 w 6117"/>
              <a:gd name="T77" fmla="*/ 3527 h 4618"/>
              <a:gd name="T78" fmla="*/ 1381 w 6117"/>
              <a:gd name="T79" fmla="*/ 3727 h 4618"/>
              <a:gd name="T80" fmla="*/ 1581 w 6117"/>
              <a:gd name="T81" fmla="*/ 3927 h 4618"/>
              <a:gd name="T82" fmla="*/ 2051 w 6117"/>
              <a:gd name="T83" fmla="*/ 1927 h 4618"/>
              <a:gd name="T84" fmla="*/ 1060 w 6117"/>
              <a:gd name="T85" fmla="*/ 1927 h 4618"/>
              <a:gd name="T86" fmla="*/ 1060 w 6117"/>
              <a:gd name="T87" fmla="*/ 727 h 4618"/>
              <a:gd name="T88" fmla="*/ 2051 w 6117"/>
              <a:gd name="T89" fmla="*/ 727 h 4618"/>
              <a:gd name="T90" fmla="*/ 2051 w 6117"/>
              <a:gd name="T91" fmla="*/ 1927 h 4618"/>
              <a:gd name="T92" fmla="*/ 3948 w 6117"/>
              <a:gd name="T93" fmla="*/ 4121 h 4618"/>
              <a:gd name="T94" fmla="*/ 3609 w 6117"/>
              <a:gd name="T95" fmla="*/ 3927 h 4618"/>
              <a:gd name="T96" fmla="*/ 3948 w 6117"/>
              <a:gd name="T97" fmla="*/ 3927 h 4618"/>
              <a:gd name="T98" fmla="*/ 4148 w 6117"/>
              <a:gd name="T99" fmla="*/ 3727 h 4618"/>
              <a:gd name="T100" fmla="*/ 3948 w 6117"/>
              <a:gd name="T101" fmla="*/ 3527 h 4618"/>
              <a:gd name="T102" fmla="*/ 3609 w 6117"/>
              <a:gd name="T103" fmla="*/ 3527 h 4618"/>
              <a:gd name="T104" fmla="*/ 3948 w 6117"/>
              <a:gd name="T105" fmla="*/ 3332 h 4618"/>
              <a:gd name="T106" fmla="*/ 4343 w 6117"/>
              <a:gd name="T107" fmla="*/ 3727 h 4618"/>
              <a:gd name="T108" fmla="*/ 3948 w 6117"/>
              <a:gd name="T109" fmla="*/ 4121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17" h="4618">
                <a:moveTo>
                  <a:pt x="6018" y="4024"/>
                </a:moveTo>
                <a:lnTo>
                  <a:pt x="5385" y="3563"/>
                </a:lnTo>
                <a:cubicBezTo>
                  <a:pt x="5714" y="3346"/>
                  <a:pt x="5924" y="2973"/>
                  <a:pt x="5924" y="2563"/>
                </a:cubicBezTo>
                <a:cubicBezTo>
                  <a:pt x="5924" y="1952"/>
                  <a:pt x="5464" y="1447"/>
                  <a:pt x="4872" y="1375"/>
                </a:cubicBezTo>
                <a:lnTo>
                  <a:pt x="4872" y="307"/>
                </a:lnTo>
                <a:lnTo>
                  <a:pt x="4925" y="307"/>
                </a:lnTo>
                <a:cubicBezTo>
                  <a:pt x="4966" y="307"/>
                  <a:pt x="5008" y="274"/>
                  <a:pt x="5008" y="234"/>
                </a:cubicBezTo>
                <a:lnTo>
                  <a:pt x="5008" y="74"/>
                </a:lnTo>
                <a:cubicBezTo>
                  <a:pt x="5008" y="33"/>
                  <a:pt x="4966" y="0"/>
                  <a:pt x="4925" y="0"/>
                </a:cubicBezTo>
                <a:lnTo>
                  <a:pt x="3970" y="0"/>
                </a:lnTo>
                <a:cubicBezTo>
                  <a:pt x="3929" y="0"/>
                  <a:pt x="3897" y="33"/>
                  <a:pt x="3897" y="74"/>
                </a:cubicBezTo>
                <a:lnTo>
                  <a:pt x="3897" y="234"/>
                </a:lnTo>
                <a:cubicBezTo>
                  <a:pt x="3897" y="274"/>
                  <a:pt x="3929" y="307"/>
                  <a:pt x="3970" y="307"/>
                </a:cubicBezTo>
                <a:lnTo>
                  <a:pt x="4032" y="307"/>
                </a:lnTo>
                <a:lnTo>
                  <a:pt x="4032" y="1366"/>
                </a:lnTo>
                <a:lnTo>
                  <a:pt x="2587" y="1366"/>
                </a:lnTo>
                <a:lnTo>
                  <a:pt x="2587" y="382"/>
                </a:lnTo>
                <a:cubicBezTo>
                  <a:pt x="2587" y="272"/>
                  <a:pt x="2497" y="182"/>
                  <a:pt x="2387" y="182"/>
                </a:cubicBezTo>
                <a:lnTo>
                  <a:pt x="214" y="182"/>
                </a:lnTo>
                <a:cubicBezTo>
                  <a:pt x="136" y="182"/>
                  <a:pt x="65" y="228"/>
                  <a:pt x="32" y="299"/>
                </a:cubicBezTo>
                <a:cubicBezTo>
                  <a:pt x="0" y="370"/>
                  <a:pt x="12" y="454"/>
                  <a:pt x="63" y="513"/>
                </a:cubicBezTo>
                <a:lnTo>
                  <a:pt x="522" y="1043"/>
                </a:lnTo>
                <a:lnTo>
                  <a:pt x="522" y="3561"/>
                </a:lnTo>
                <a:cubicBezTo>
                  <a:pt x="522" y="3661"/>
                  <a:pt x="595" y="3743"/>
                  <a:pt x="691" y="3758"/>
                </a:cubicBezTo>
                <a:cubicBezTo>
                  <a:pt x="707" y="4235"/>
                  <a:pt x="1100" y="4618"/>
                  <a:pt x="1581" y="4618"/>
                </a:cubicBezTo>
                <a:cubicBezTo>
                  <a:pt x="2004" y="4618"/>
                  <a:pt x="2358" y="4322"/>
                  <a:pt x="2449" y="3927"/>
                </a:cubicBezTo>
                <a:lnTo>
                  <a:pt x="3080" y="3927"/>
                </a:lnTo>
                <a:cubicBezTo>
                  <a:pt x="3171" y="4322"/>
                  <a:pt x="3526" y="4618"/>
                  <a:pt x="3948" y="4618"/>
                </a:cubicBezTo>
                <a:cubicBezTo>
                  <a:pt x="4179" y="4618"/>
                  <a:pt x="4389" y="4530"/>
                  <a:pt x="4547" y="4386"/>
                </a:cubicBezTo>
                <a:lnTo>
                  <a:pt x="5900" y="4386"/>
                </a:lnTo>
                <a:cubicBezTo>
                  <a:pt x="5987" y="4386"/>
                  <a:pt x="6063" y="4330"/>
                  <a:pt x="6090" y="4248"/>
                </a:cubicBezTo>
                <a:cubicBezTo>
                  <a:pt x="6117" y="4165"/>
                  <a:pt x="6088" y="4075"/>
                  <a:pt x="6018" y="4024"/>
                </a:cubicBezTo>
                <a:close/>
                <a:moveTo>
                  <a:pt x="1581" y="3927"/>
                </a:moveTo>
                <a:lnTo>
                  <a:pt x="1921" y="3927"/>
                </a:lnTo>
                <a:cubicBezTo>
                  <a:pt x="1852" y="4043"/>
                  <a:pt x="1725" y="4121"/>
                  <a:pt x="1581" y="4121"/>
                </a:cubicBezTo>
                <a:cubicBezTo>
                  <a:pt x="1364" y="4121"/>
                  <a:pt x="1187" y="3944"/>
                  <a:pt x="1187" y="3727"/>
                </a:cubicBezTo>
                <a:cubicBezTo>
                  <a:pt x="1187" y="3509"/>
                  <a:pt x="1364" y="3332"/>
                  <a:pt x="1581" y="3332"/>
                </a:cubicBezTo>
                <a:cubicBezTo>
                  <a:pt x="1725" y="3332"/>
                  <a:pt x="1852" y="3410"/>
                  <a:pt x="1921" y="3527"/>
                </a:cubicBezTo>
                <a:lnTo>
                  <a:pt x="1581" y="3527"/>
                </a:lnTo>
                <a:cubicBezTo>
                  <a:pt x="1470" y="3527"/>
                  <a:pt x="1381" y="3616"/>
                  <a:pt x="1381" y="3727"/>
                </a:cubicBezTo>
                <a:cubicBezTo>
                  <a:pt x="1381" y="3837"/>
                  <a:pt x="1470" y="3927"/>
                  <a:pt x="1581" y="3927"/>
                </a:cubicBezTo>
                <a:close/>
                <a:moveTo>
                  <a:pt x="2051" y="1927"/>
                </a:moveTo>
                <a:lnTo>
                  <a:pt x="1060" y="1927"/>
                </a:lnTo>
                <a:lnTo>
                  <a:pt x="1060" y="727"/>
                </a:lnTo>
                <a:lnTo>
                  <a:pt x="2051" y="727"/>
                </a:lnTo>
                <a:lnTo>
                  <a:pt x="2051" y="1927"/>
                </a:lnTo>
                <a:close/>
                <a:moveTo>
                  <a:pt x="3948" y="4121"/>
                </a:moveTo>
                <a:cubicBezTo>
                  <a:pt x="3804" y="4121"/>
                  <a:pt x="3677" y="4043"/>
                  <a:pt x="3609" y="3927"/>
                </a:cubicBezTo>
                <a:lnTo>
                  <a:pt x="3948" y="3927"/>
                </a:lnTo>
                <a:cubicBezTo>
                  <a:pt x="4059" y="3927"/>
                  <a:pt x="4148" y="3837"/>
                  <a:pt x="4148" y="3727"/>
                </a:cubicBezTo>
                <a:cubicBezTo>
                  <a:pt x="4148" y="3616"/>
                  <a:pt x="4059" y="3527"/>
                  <a:pt x="3948" y="3527"/>
                </a:cubicBezTo>
                <a:lnTo>
                  <a:pt x="3609" y="3527"/>
                </a:lnTo>
                <a:cubicBezTo>
                  <a:pt x="3677" y="3410"/>
                  <a:pt x="3804" y="3332"/>
                  <a:pt x="3948" y="3332"/>
                </a:cubicBezTo>
                <a:cubicBezTo>
                  <a:pt x="4166" y="3332"/>
                  <a:pt x="4343" y="3509"/>
                  <a:pt x="4343" y="3727"/>
                </a:cubicBezTo>
                <a:cubicBezTo>
                  <a:pt x="4343" y="3944"/>
                  <a:pt x="4166" y="4121"/>
                  <a:pt x="3948" y="412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999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C183C8C-7739-4184-BDBB-9849A1295596}"/>
              </a:ext>
            </a:extLst>
          </p:cNvPr>
          <p:cNvGrpSpPr/>
          <p:nvPr/>
        </p:nvGrpSpPr>
        <p:grpSpPr>
          <a:xfrm>
            <a:off x="898292" y="1747856"/>
            <a:ext cx="3313035" cy="2758218"/>
            <a:chOff x="1362974" y="1758950"/>
            <a:chExt cx="3396615" cy="283210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355A19A0-8493-4F59-910D-2A5F871E59C8}"/>
                </a:ext>
              </a:extLst>
            </p:cNvPr>
            <p:cNvSpPr/>
            <p:nvPr/>
          </p:nvSpPr>
          <p:spPr>
            <a:xfrm rot="19560000">
              <a:off x="1362974" y="1758950"/>
              <a:ext cx="3396615" cy="223964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2">
              <a:extLst>
                <a:ext uri="{FF2B5EF4-FFF2-40B4-BE49-F238E27FC236}">
                  <a16:creationId xmlns:a16="http://schemas.microsoft.com/office/drawing/2014/main" xmlns="" id="{8D717C08-F661-4E03-A82C-252C876B38D9}"/>
                </a:ext>
              </a:extLst>
            </p:cNvPr>
            <p:cNvSpPr/>
            <p:nvPr/>
          </p:nvSpPr>
          <p:spPr>
            <a:xfrm rot="19560000">
              <a:off x="1544584" y="2351405"/>
              <a:ext cx="1276350" cy="2239645"/>
            </a:xfrm>
            <a:custGeom>
              <a:avLst/>
              <a:gdLst>
                <a:gd name="connsiteX0" fmla="*/ 0 w 2010"/>
                <a:gd name="connsiteY0" fmla="*/ 0 h 3527"/>
                <a:gd name="connsiteX1" fmla="*/ 2010 w 2010"/>
                <a:gd name="connsiteY1" fmla="*/ 0 h 3527"/>
                <a:gd name="connsiteX2" fmla="*/ 980 w 2010"/>
                <a:gd name="connsiteY2" fmla="*/ 3527 h 3527"/>
                <a:gd name="connsiteX3" fmla="*/ 0 w 2010"/>
                <a:gd name="connsiteY3" fmla="*/ 3527 h 3527"/>
                <a:gd name="connsiteX4" fmla="*/ 0 w 2010"/>
                <a:gd name="connsiteY4" fmla="*/ 0 h 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0" h="3527">
                  <a:moveTo>
                    <a:pt x="0" y="0"/>
                  </a:moveTo>
                  <a:lnTo>
                    <a:pt x="2010" y="0"/>
                  </a:lnTo>
                  <a:lnTo>
                    <a:pt x="980" y="3527"/>
                  </a:lnTo>
                  <a:lnTo>
                    <a:pt x="0" y="35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DE7B5FA-E6DD-4F34-B236-73459A99E457}"/>
              </a:ext>
            </a:extLst>
          </p:cNvPr>
          <p:cNvGrpSpPr/>
          <p:nvPr/>
        </p:nvGrpSpPr>
        <p:grpSpPr>
          <a:xfrm>
            <a:off x="4439483" y="1747856"/>
            <a:ext cx="3313035" cy="2758218"/>
            <a:chOff x="4711936" y="1758950"/>
            <a:chExt cx="3396615" cy="2832100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E81A409-E43F-4A6B-AD1A-E4858C8EAC0F}"/>
                </a:ext>
              </a:extLst>
            </p:cNvPr>
            <p:cNvSpPr/>
            <p:nvPr/>
          </p:nvSpPr>
          <p:spPr>
            <a:xfrm rot="19560000">
              <a:off x="4711936" y="1758950"/>
              <a:ext cx="3396615" cy="223964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6">
              <a:extLst>
                <a:ext uri="{FF2B5EF4-FFF2-40B4-BE49-F238E27FC236}">
                  <a16:creationId xmlns:a16="http://schemas.microsoft.com/office/drawing/2014/main" xmlns="" id="{BDA8A0A0-05A3-43F8-AEBB-D83E349FF2C1}"/>
                </a:ext>
              </a:extLst>
            </p:cNvPr>
            <p:cNvSpPr/>
            <p:nvPr/>
          </p:nvSpPr>
          <p:spPr>
            <a:xfrm rot="19560000">
              <a:off x="4893546" y="2351405"/>
              <a:ext cx="1276350" cy="2239645"/>
            </a:xfrm>
            <a:custGeom>
              <a:avLst/>
              <a:gdLst>
                <a:gd name="connsiteX0" fmla="*/ 0 w 2010"/>
                <a:gd name="connsiteY0" fmla="*/ 0 h 3527"/>
                <a:gd name="connsiteX1" fmla="*/ 2010 w 2010"/>
                <a:gd name="connsiteY1" fmla="*/ 0 h 3527"/>
                <a:gd name="connsiteX2" fmla="*/ 980 w 2010"/>
                <a:gd name="connsiteY2" fmla="*/ 3527 h 3527"/>
                <a:gd name="connsiteX3" fmla="*/ 0 w 2010"/>
                <a:gd name="connsiteY3" fmla="*/ 3527 h 3527"/>
                <a:gd name="connsiteX4" fmla="*/ 0 w 2010"/>
                <a:gd name="connsiteY4" fmla="*/ 0 h 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0" h="3527">
                  <a:moveTo>
                    <a:pt x="0" y="0"/>
                  </a:moveTo>
                  <a:lnTo>
                    <a:pt x="2010" y="0"/>
                  </a:lnTo>
                  <a:lnTo>
                    <a:pt x="980" y="3527"/>
                  </a:lnTo>
                  <a:lnTo>
                    <a:pt x="0" y="35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CE9B3A9-5E1A-4042-B49E-0D42FC75D08C}"/>
              </a:ext>
            </a:extLst>
          </p:cNvPr>
          <p:cNvGrpSpPr/>
          <p:nvPr/>
        </p:nvGrpSpPr>
        <p:grpSpPr>
          <a:xfrm>
            <a:off x="7980673" y="1747856"/>
            <a:ext cx="3313035" cy="2758218"/>
            <a:chOff x="8060898" y="1758950"/>
            <a:chExt cx="3396615" cy="283210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E55A651D-80E7-4A1A-8FCA-F1FBD0FBAD79}"/>
                </a:ext>
              </a:extLst>
            </p:cNvPr>
            <p:cNvSpPr/>
            <p:nvPr/>
          </p:nvSpPr>
          <p:spPr>
            <a:xfrm rot="19560000">
              <a:off x="8060898" y="1758950"/>
              <a:ext cx="3396615" cy="223964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9">
              <a:extLst>
                <a:ext uri="{FF2B5EF4-FFF2-40B4-BE49-F238E27FC236}">
                  <a16:creationId xmlns:a16="http://schemas.microsoft.com/office/drawing/2014/main" xmlns="" id="{ADBE9428-ADF1-4BBE-ACBC-1FE80A23F95D}"/>
                </a:ext>
              </a:extLst>
            </p:cNvPr>
            <p:cNvSpPr/>
            <p:nvPr/>
          </p:nvSpPr>
          <p:spPr>
            <a:xfrm rot="19560000">
              <a:off x="8242508" y="2351405"/>
              <a:ext cx="1276350" cy="2239645"/>
            </a:xfrm>
            <a:custGeom>
              <a:avLst/>
              <a:gdLst>
                <a:gd name="connsiteX0" fmla="*/ 0 w 2010"/>
                <a:gd name="connsiteY0" fmla="*/ 0 h 3527"/>
                <a:gd name="connsiteX1" fmla="*/ 2010 w 2010"/>
                <a:gd name="connsiteY1" fmla="*/ 0 h 3527"/>
                <a:gd name="connsiteX2" fmla="*/ 980 w 2010"/>
                <a:gd name="connsiteY2" fmla="*/ 3527 h 3527"/>
                <a:gd name="connsiteX3" fmla="*/ 0 w 2010"/>
                <a:gd name="connsiteY3" fmla="*/ 3527 h 3527"/>
                <a:gd name="connsiteX4" fmla="*/ 0 w 2010"/>
                <a:gd name="connsiteY4" fmla="*/ 0 h 3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0" h="3527">
                  <a:moveTo>
                    <a:pt x="0" y="0"/>
                  </a:moveTo>
                  <a:lnTo>
                    <a:pt x="2010" y="0"/>
                  </a:lnTo>
                  <a:lnTo>
                    <a:pt x="980" y="3527"/>
                  </a:lnTo>
                  <a:lnTo>
                    <a:pt x="0" y="35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0">
            <a:extLst>
              <a:ext uri="{FF2B5EF4-FFF2-40B4-BE49-F238E27FC236}">
                <a16:creationId xmlns:a16="http://schemas.microsoft.com/office/drawing/2014/main" xmlns="" id="{9A0B08CC-CAE1-4547-88B7-DA952D3064C4}"/>
              </a:ext>
            </a:extLst>
          </p:cNvPr>
          <p:cNvSpPr txBox="1"/>
          <p:nvPr/>
        </p:nvSpPr>
        <p:spPr>
          <a:xfrm rot="19620000" flipH="1">
            <a:off x="404553" y="2558670"/>
            <a:ext cx="1995170" cy="15665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D26DAC4-D3FB-4AC1-9F1E-F983F0480976}"/>
              </a:ext>
            </a:extLst>
          </p:cNvPr>
          <p:cNvSpPr txBox="1"/>
          <p:nvPr/>
        </p:nvSpPr>
        <p:spPr>
          <a:xfrm>
            <a:off x="437454" y="117269"/>
            <a:ext cx="367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职业价值观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0">
            <a:extLst>
              <a:ext uri="{FF2B5EF4-FFF2-40B4-BE49-F238E27FC236}">
                <a16:creationId xmlns:a16="http://schemas.microsoft.com/office/drawing/2014/main" xmlns="" id="{B4165B84-B6BA-40BD-BE29-AB2F3B680D9F}"/>
              </a:ext>
            </a:extLst>
          </p:cNvPr>
          <p:cNvSpPr txBox="1"/>
          <p:nvPr/>
        </p:nvSpPr>
        <p:spPr>
          <a:xfrm rot="19620000" flipH="1">
            <a:off x="3970340" y="2558670"/>
            <a:ext cx="1995170" cy="15665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r>
              <a:rPr lang="zh-CN" altLang="en-US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25" name="文本框 20">
            <a:extLst>
              <a:ext uri="{FF2B5EF4-FFF2-40B4-BE49-F238E27FC236}">
                <a16:creationId xmlns:a16="http://schemas.microsoft.com/office/drawing/2014/main" xmlns="" id="{8F4F15E9-01ED-4B4E-B00B-6240397A4266}"/>
              </a:ext>
            </a:extLst>
          </p:cNvPr>
          <p:cNvSpPr txBox="1"/>
          <p:nvPr/>
        </p:nvSpPr>
        <p:spPr>
          <a:xfrm rot="19620000" flipH="1">
            <a:off x="7536127" y="2558670"/>
            <a:ext cx="1995170" cy="15665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9600"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EB38DBB-29CE-41C3-B066-99DBCFFC275D}"/>
              </a:ext>
            </a:extLst>
          </p:cNvPr>
          <p:cNvGrpSpPr/>
          <p:nvPr/>
        </p:nvGrpSpPr>
        <p:grpSpPr>
          <a:xfrm>
            <a:off x="1027123" y="4924323"/>
            <a:ext cx="2447175" cy="1753369"/>
            <a:chOff x="732900" y="4924323"/>
            <a:chExt cx="2447175" cy="1753369"/>
          </a:xfrm>
        </p:grpSpPr>
        <p:sp>
          <p:nvSpPr>
            <p:cNvPr id="41" name="文本框 22">
              <a:extLst>
                <a:ext uri="{FF2B5EF4-FFF2-40B4-BE49-F238E27FC236}">
                  <a16:creationId xmlns:a16="http://schemas.microsoft.com/office/drawing/2014/main" xmlns="" id="{02E32CE5-6A34-4203-A674-11B62673FA54}"/>
                </a:ext>
              </a:extLst>
            </p:cNvPr>
            <p:cNvSpPr txBox="1"/>
            <p:nvPr/>
          </p:nvSpPr>
          <p:spPr>
            <a:xfrm flipH="1">
              <a:off x="732900" y="5385030"/>
              <a:ext cx="2447175" cy="1292662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marL="285750" lvl="0" indent="-285750" algn="l">
                <a:lnSpc>
                  <a:spcPct val="120000"/>
                </a:lnSpc>
                <a:buFont typeface="Wingdings" panose="05000000000000000000" charset="0"/>
                <a:buChar char="n"/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单击此处添加本章节的简要内容。本模板精心设计，模板所有素材均可自由编辑替换移动。单击此处添加本章节的简要内容。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1428DB1C-8212-4459-A7B9-54B054400C9A}"/>
                </a:ext>
              </a:extLst>
            </p:cNvPr>
            <p:cNvSpPr txBox="1"/>
            <p:nvPr/>
          </p:nvSpPr>
          <p:spPr>
            <a:xfrm flipH="1">
              <a:off x="732900" y="4924323"/>
              <a:ext cx="1850310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 algn="l"/>
              <a:r>
                <a:rPr lang="zh-CN" altLang="en-US" sz="20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发挥自己能力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F5B165B-F288-45D3-B598-95D7447C129A}"/>
              </a:ext>
            </a:extLst>
          </p:cNvPr>
          <p:cNvGrpSpPr/>
          <p:nvPr/>
        </p:nvGrpSpPr>
        <p:grpSpPr>
          <a:xfrm>
            <a:off x="4509699" y="4924323"/>
            <a:ext cx="2449080" cy="1753369"/>
            <a:chOff x="4659197" y="4924323"/>
            <a:chExt cx="2449080" cy="1753369"/>
          </a:xfrm>
        </p:grpSpPr>
        <p:sp>
          <p:nvSpPr>
            <p:cNvPr id="42" name="文本框 22">
              <a:extLst>
                <a:ext uri="{FF2B5EF4-FFF2-40B4-BE49-F238E27FC236}">
                  <a16:creationId xmlns:a16="http://schemas.microsoft.com/office/drawing/2014/main" xmlns="" id="{32243079-AE82-421B-9A24-3CB12FD1EF6C}"/>
                </a:ext>
              </a:extLst>
            </p:cNvPr>
            <p:cNvSpPr txBox="1"/>
            <p:nvPr/>
          </p:nvSpPr>
          <p:spPr>
            <a:xfrm flipH="1">
              <a:off x="4661102" y="5385030"/>
              <a:ext cx="2447175" cy="1292662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marL="285750" lvl="0" indent="-285750" algn="l">
                <a:lnSpc>
                  <a:spcPct val="120000"/>
                </a:lnSpc>
                <a:buFont typeface="Wingdings" panose="05000000000000000000" charset="0"/>
                <a:buChar char="n"/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单击此处添加本章节的简要内容。本模板精心设计，模板所有素材均可自由编辑替换移动。单击此处添加本章节的简要内容。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CACED6EF-D691-44A0-928A-DF31BF9F397B}"/>
                </a:ext>
              </a:extLst>
            </p:cNvPr>
            <p:cNvSpPr txBox="1"/>
            <p:nvPr/>
          </p:nvSpPr>
          <p:spPr>
            <a:xfrm flipH="1">
              <a:off x="4659197" y="4924323"/>
              <a:ext cx="1850310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 algn="l"/>
              <a:r>
                <a:rPr lang="zh-CN" altLang="en-US" sz="20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得到社会认可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AC8DCA8-9691-4366-BBCE-FECC93C198EB}"/>
              </a:ext>
            </a:extLst>
          </p:cNvPr>
          <p:cNvGrpSpPr/>
          <p:nvPr/>
        </p:nvGrpSpPr>
        <p:grpSpPr>
          <a:xfrm>
            <a:off x="7994180" y="4924323"/>
            <a:ext cx="2449080" cy="1753369"/>
            <a:chOff x="7586871" y="4924323"/>
            <a:chExt cx="2449080" cy="1753369"/>
          </a:xfrm>
        </p:grpSpPr>
        <p:sp>
          <p:nvSpPr>
            <p:cNvPr id="43" name="文本框 22">
              <a:extLst>
                <a:ext uri="{FF2B5EF4-FFF2-40B4-BE49-F238E27FC236}">
                  <a16:creationId xmlns:a16="http://schemas.microsoft.com/office/drawing/2014/main" xmlns="" id="{E10B0BD7-479E-434B-8973-0AC632ED65FD}"/>
                </a:ext>
              </a:extLst>
            </p:cNvPr>
            <p:cNvSpPr txBox="1"/>
            <p:nvPr/>
          </p:nvSpPr>
          <p:spPr>
            <a:xfrm flipH="1">
              <a:off x="7588776" y="5385030"/>
              <a:ext cx="2447175" cy="1292662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marL="285750" lvl="0" indent="-285750" algn="l">
                <a:lnSpc>
                  <a:spcPct val="120000"/>
                </a:lnSpc>
                <a:buFont typeface="Wingdings" panose="05000000000000000000" charset="0"/>
                <a:buChar char="n"/>
              </a:pPr>
              <a:r>
                <a:rPr lang="zh-CN" altLang="en-US" sz="1400" dirty="0">
                  <a:solidFill>
                    <a:srgbClr val="131519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单击此处添加本章节的简要内容。本模板精心设计，模板所有素材均可自由编辑替换移动。单击此处添加本章节的简要内容。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B876DFB6-79F1-43FC-ABE0-9186D5BC80F4}"/>
                </a:ext>
              </a:extLst>
            </p:cNvPr>
            <p:cNvSpPr txBox="1"/>
            <p:nvPr/>
          </p:nvSpPr>
          <p:spPr>
            <a:xfrm flipH="1">
              <a:off x="7586871" y="4924323"/>
              <a:ext cx="1850310" cy="30777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/>
            <a:p>
              <a:pPr lvl="0" algn="l"/>
              <a:r>
                <a:rPr lang="zh-CN" altLang="en-US" sz="2000" dirty="0">
                  <a:solidFill>
                    <a:srgbClr val="1315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实现自我价值</a:t>
              </a:r>
            </a:p>
          </p:txBody>
        </p:sp>
      </p:grpSp>
      <p:sp>
        <p:nvSpPr>
          <p:cNvPr id="50" name="boy-reading-study-book-to-learn-the-lesson-for-next-day-class_43337">
            <a:extLst>
              <a:ext uri="{FF2B5EF4-FFF2-40B4-BE49-F238E27FC236}">
                <a16:creationId xmlns:a16="http://schemas.microsoft.com/office/drawing/2014/main" xmlns="" id="{98F256DD-08C2-400E-A575-A6AE5C0BEBCF}"/>
              </a:ext>
            </a:extLst>
          </p:cNvPr>
          <p:cNvSpPr>
            <a:spLocks noChangeAspect="1"/>
          </p:cNvSpPr>
          <p:nvPr/>
        </p:nvSpPr>
        <p:spPr bwMode="auto">
          <a:xfrm>
            <a:off x="2438977" y="1934760"/>
            <a:ext cx="1090996" cy="1130512"/>
          </a:xfrm>
          <a:custGeom>
            <a:avLst/>
            <a:gdLst>
              <a:gd name="connsiteX0" fmla="*/ 310166 w 550867"/>
              <a:gd name="connsiteY0" fmla="*/ 457985 h 570819"/>
              <a:gd name="connsiteX1" fmla="*/ 282703 w 550867"/>
              <a:gd name="connsiteY1" fmla="*/ 499895 h 570819"/>
              <a:gd name="connsiteX2" fmla="*/ 468480 w 550867"/>
              <a:gd name="connsiteY2" fmla="*/ 499895 h 570819"/>
              <a:gd name="connsiteX3" fmla="*/ 466864 w 550867"/>
              <a:gd name="connsiteY3" fmla="*/ 469268 h 570819"/>
              <a:gd name="connsiteX4" fmla="*/ 418401 w 550867"/>
              <a:gd name="connsiteY4" fmla="*/ 477328 h 570819"/>
              <a:gd name="connsiteX5" fmla="*/ 348937 w 550867"/>
              <a:gd name="connsiteY5" fmla="*/ 464432 h 570819"/>
              <a:gd name="connsiteX6" fmla="*/ 310166 w 550867"/>
              <a:gd name="connsiteY6" fmla="*/ 457985 h 570819"/>
              <a:gd name="connsiteX7" fmla="*/ 247163 w 550867"/>
              <a:gd name="connsiteY7" fmla="*/ 457985 h 570819"/>
              <a:gd name="connsiteX8" fmla="*/ 206777 w 550867"/>
              <a:gd name="connsiteY8" fmla="*/ 464432 h 570819"/>
              <a:gd name="connsiteX9" fmla="*/ 137313 w 550867"/>
              <a:gd name="connsiteY9" fmla="*/ 477328 h 570819"/>
              <a:gd name="connsiteX10" fmla="*/ 90465 w 550867"/>
              <a:gd name="connsiteY10" fmla="*/ 469268 h 570819"/>
              <a:gd name="connsiteX11" fmla="*/ 87234 w 550867"/>
              <a:gd name="connsiteY11" fmla="*/ 499895 h 570819"/>
              <a:gd name="connsiteX12" fmla="*/ 273011 w 550867"/>
              <a:gd name="connsiteY12" fmla="*/ 499895 h 570819"/>
              <a:gd name="connsiteX13" fmla="*/ 247163 w 550867"/>
              <a:gd name="connsiteY13" fmla="*/ 457985 h 570819"/>
              <a:gd name="connsiteX14" fmla="*/ 201931 w 550867"/>
              <a:gd name="connsiteY14" fmla="*/ 279061 h 570819"/>
              <a:gd name="connsiteX15" fmla="*/ 261702 w 550867"/>
              <a:gd name="connsiteY15" fmla="*/ 329031 h 570819"/>
              <a:gd name="connsiteX16" fmla="*/ 319858 w 550867"/>
              <a:gd name="connsiteY16" fmla="*/ 279061 h 570819"/>
              <a:gd name="connsiteX17" fmla="*/ 403862 w 550867"/>
              <a:gd name="connsiteY17" fmla="*/ 293569 h 570819"/>
              <a:gd name="connsiteX18" fmla="*/ 408708 w 550867"/>
              <a:gd name="connsiteY18" fmla="*/ 469268 h 570819"/>
              <a:gd name="connsiteX19" fmla="*/ 418401 w 550867"/>
              <a:gd name="connsiteY19" fmla="*/ 469268 h 570819"/>
              <a:gd name="connsiteX20" fmla="*/ 468480 w 550867"/>
              <a:gd name="connsiteY20" fmla="*/ 459597 h 570819"/>
              <a:gd name="connsiteX21" fmla="*/ 474941 w 550867"/>
              <a:gd name="connsiteY21" fmla="*/ 457985 h 570819"/>
              <a:gd name="connsiteX22" fmla="*/ 478172 w 550867"/>
              <a:gd name="connsiteY22" fmla="*/ 503118 h 570819"/>
              <a:gd name="connsiteX23" fmla="*/ 495942 w 550867"/>
              <a:gd name="connsiteY23" fmla="*/ 503118 h 570819"/>
              <a:gd name="connsiteX24" fmla="*/ 495942 w 550867"/>
              <a:gd name="connsiteY24" fmla="*/ 517626 h 570819"/>
              <a:gd name="connsiteX25" fmla="*/ 497558 w 550867"/>
              <a:gd name="connsiteY25" fmla="*/ 517626 h 570819"/>
              <a:gd name="connsiteX26" fmla="*/ 550867 w 550867"/>
              <a:gd name="connsiteY26" fmla="*/ 517626 h 570819"/>
              <a:gd name="connsiteX27" fmla="*/ 550867 w 550867"/>
              <a:gd name="connsiteY27" fmla="*/ 570819 h 570819"/>
              <a:gd name="connsiteX28" fmla="*/ 526636 w 550867"/>
              <a:gd name="connsiteY28" fmla="*/ 570819 h 570819"/>
              <a:gd name="connsiteX29" fmla="*/ 373168 w 550867"/>
              <a:gd name="connsiteY29" fmla="*/ 570819 h 570819"/>
              <a:gd name="connsiteX30" fmla="*/ 201931 w 550867"/>
              <a:gd name="connsiteY30" fmla="*/ 570819 h 570819"/>
              <a:gd name="connsiteX31" fmla="*/ 38771 w 550867"/>
              <a:gd name="connsiteY31" fmla="*/ 570819 h 570819"/>
              <a:gd name="connsiteX32" fmla="*/ 0 w 550867"/>
              <a:gd name="connsiteY32" fmla="*/ 570819 h 570819"/>
              <a:gd name="connsiteX33" fmla="*/ 0 w 550867"/>
              <a:gd name="connsiteY33" fmla="*/ 517626 h 570819"/>
              <a:gd name="connsiteX34" fmla="*/ 59772 w 550867"/>
              <a:gd name="connsiteY34" fmla="*/ 517626 h 570819"/>
              <a:gd name="connsiteX35" fmla="*/ 59772 w 550867"/>
              <a:gd name="connsiteY35" fmla="*/ 503118 h 570819"/>
              <a:gd name="connsiteX36" fmla="*/ 79157 w 550867"/>
              <a:gd name="connsiteY36" fmla="*/ 503118 h 570819"/>
              <a:gd name="connsiteX37" fmla="*/ 82388 w 550867"/>
              <a:gd name="connsiteY37" fmla="*/ 457985 h 570819"/>
              <a:gd name="connsiteX38" fmla="*/ 87234 w 550867"/>
              <a:gd name="connsiteY38" fmla="*/ 459597 h 570819"/>
              <a:gd name="connsiteX39" fmla="*/ 121159 w 550867"/>
              <a:gd name="connsiteY39" fmla="*/ 467656 h 570819"/>
              <a:gd name="connsiteX40" fmla="*/ 127620 w 550867"/>
              <a:gd name="connsiteY40" fmla="*/ 293569 h 570819"/>
              <a:gd name="connsiteX41" fmla="*/ 287672 w 550867"/>
              <a:gd name="connsiteY41" fmla="*/ 0 h 570819"/>
              <a:gd name="connsiteX42" fmla="*/ 310291 w 550867"/>
              <a:gd name="connsiteY42" fmla="*/ 46744 h 570819"/>
              <a:gd name="connsiteX43" fmla="*/ 361991 w 550867"/>
              <a:gd name="connsiteY43" fmla="*/ 33849 h 570819"/>
              <a:gd name="connsiteX44" fmla="*/ 353913 w 550867"/>
              <a:gd name="connsiteY44" fmla="*/ 74146 h 570819"/>
              <a:gd name="connsiteX45" fmla="*/ 395919 w 550867"/>
              <a:gd name="connsiteY45" fmla="*/ 88653 h 570819"/>
              <a:gd name="connsiteX46" fmla="*/ 371685 w 550867"/>
              <a:gd name="connsiteY46" fmla="*/ 119279 h 570819"/>
              <a:gd name="connsiteX47" fmla="*/ 378147 w 550867"/>
              <a:gd name="connsiteY47" fmla="*/ 153129 h 570819"/>
              <a:gd name="connsiteX48" fmla="*/ 263438 w 550867"/>
              <a:gd name="connsiteY48" fmla="*/ 262737 h 570819"/>
              <a:gd name="connsiteX49" fmla="*/ 150344 w 550867"/>
              <a:gd name="connsiteY49" fmla="*/ 153129 h 570819"/>
              <a:gd name="connsiteX50" fmla="*/ 150344 w 550867"/>
              <a:gd name="connsiteY50" fmla="*/ 135398 h 570819"/>
              <a:gd name="connsiteX51" fmla="*/ 155191 w 550867"/>
              <a:gd name="connsiteY51" fmla="*/ 120891 h 570819"/>
              <a:gd name="connsiteX52" fmla="*/ 121263 w 550867"/>
              <a:gd name="connsiteY52" fmla="*/ 93489 h 570819"/>
              <a:gd name="connsiteX53" fmla="*/ 161654 w 550867"/>
              <a:gd name="connsiteY53" fmla="*/ 82206 h 570819"/>
              <a:gd name="connsiteX54" fmla="*/ 140651 w 550867"/>
              <a:gd name="connsiteY54" fmla="*/ 38685 h 570819"/>
              <a:gd name="connsiteX55" fmla="*/ 193966 w 550867"/>
              <a:gd name="connsiteY55" fmla="*/ 54804 h 570819"/>
              <a:gd name="connsiteX56" fmla="*/ 210123 w 550867"/>
              <a:gd name="connsiteY56" fmla="*/ 6447 h 570819"/>
              <a:gd name="connsiteX57" fmla="*/ 244051 w 550867"/>
              <a:gd name="connsiteY57" fmla="*/ 43521 h 570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50867" h="570819">
                <a:moveTo>
                  <a:pt x="310166" y="457985"/>
                </a:moveTo>
                <a:cubicBezTo>
                  <a:pt x="285934" y="459597"/>
                  <a:pt x="282703" y="488611"/>
                  <a:pt x="282703" y="499895"/>
                </a:cubicBezTo>
                <a:lnTo>
                  <a:pt x="468480" y="499895"/>
                </a:lnTo>
                <a:lnTo>
                  <a:pt x="466864" y="469268"/>
                </a:lnTo>
                <a:cubicBezTo>
                  <a:pt x="450710" y="474104"/>
                  <a:pt x="434555" y="477328"/>
                  <a:pt x="418401" y="477328"/>
                </a:cubicBezTo>
                <a:cubicBezTo>
                  <a:pt x="390938" y="477328"/>
                  <a:pt x="368322" y="469268"/>
                  <a:pt x="348937" y="464432"/>
                </a:cubicBezTo>
                <a:cubicBezTo>
                  <a:pt x="332782" y="459597"/>
                  <a:pt x="319858" y="456373"/>
                  <a:pt x="310166" y="457985"/>
                </a:cubicBezTo>
                <a:close/>
                <a:moveTo>
                  <a:pt x="247163" y="457985"/>
                </a:moveTo>
                <a:cubicBezTo>
                  <a:pt x="235855" y="456373"/>
                  <a:pt x="222932" y="459597"/>
                  <a:pt x="206777" y="464432"/>
                </a:cubicBezTo>
                <a:cubicBezTo>
                  <a:pt x="189007" y="469268"/>
                  <a:pt x="164776" y="477328"/>
                  <a:pt x="137313" y="477328"/>
                </a:cubicBezTo>
                <a:cubicBezTo>
                  <a:pt x="121159" y="477328"/>
                  <a:pt x="105004" y="474104"/>
                  <a:pt x="90465" y="469268"/>
                </a:cubicBezTo>
                <a:lnTo>
                  <a:pt x="87234" y="499895"/>
                </a:lnTo>
                <a:lnTo>
                  <a:pt x="273011" y="499895"/>
                </a:lnTo>
                <a:cubicBezTo>
                  <a:pt x="273011" y="488611"/>
                  <a:pt x="269780" y="459597"/>
                  <a:pt x="247163" y="457985"/>
                </a:cubicBezTo>
                <a:close/>
                <a:moveTo>
                  <a:pt x="201931" y="279061"/>
                </a:moveTo>
                <a:cubicBezTo>
                  <a:pt x="201931" y="279061"/>
                  <a:pt x="218085" y="330643"/>
                  <a:pt x="261702" y="329031"/>
                </a:cubicBezTo>
                <a:cubicBezTo>
                  <a:pt x="305319" y="325807"/>
                  <a:pt x="319858" y="279061"/>
                  <a:pt x="319858" y="279061"/>
                </a:cubicBezTo>
                <a:lnTo>
                  <a:pt x="403862" y="293569"/>
                </a:lnTo>
                <a:lnTo>
                  <a:pt x="408708" y="469268"/>
                </a:lnTo>
                <a:cubicBezTo>
                  <a:pt x="411939" y="469268"/>
                  <a:pt x="415170" y="469268"/>
                  <a:pt x="418401" y="469268"/>
                </a:cubicBezTo>
                <a:cubicBezTo>
                  <a:pt x="436171" y="469268"/>
                  <a:pt x="452325" y="466044"/>
                  <a:pt x="468480" y="459597"/>
                </a:cubicBezTo>
                <a:lnTo>
                  <a:pt x="474941" y="457985"/>
                </a:lnTo>
                <a:lnTo>
                  <a:pt x="478172" y="503118"/>
                </a:lnTo>
                <a:lnTo>
                  <a:pt x="495942" y="503118"/>
                </a:lnTo>
                <a:lnTo>
                  <a:pt x="495942" y="517626"/>
                </a:lnTo>
                <a:lnTo>
                  <a:pt x="497558" y="517626"/>
                </a:lnTo>
                <a:lnTo>
                  <a:pt x="550867" y="517626"/>
                </a:lnTo>
                <a:lnTo>
                  <a:pt x="550867" y="570819"/>
                </a:lnTo>
                <a:lnTo>
                  <a:pt x="526636" y="570819"/>
                </a:lnTo>
                <a:lnTo>
                  <a:pt x="373168" y="570819"/>
                </a:lnTo>
                <a:lnTo>
                  <a:pt x="201931" y="570819"/>
                </a:lnTo>
                <a:lnTo>
                  <a:pt x="38771" y="570819"/>
                </a:lnTo>
                <a:lnTo>
                  <a:pt x="0" y="570819"/>
                </a:lnTo>
                <a:lnTo>
                  <a:pt x="0" y="517626"/>
                </a:lnTo>
                <a:lnTo>
                  <a:pt x="59772" y="517626"/>
                </a:lnTo>
                <a:lnTo>
                  <a:pt x="59772" y="503118"/>
                </a:lnTo>
                <a:lnTo>
                  <a:pt x="79157" y="503118"/>
                </a:lnTo>
                <a:lnTo>
                  <a:pt x="82388" y="457985"/>
                </a:lnTo>
                <a:lnTo>
                  <a:pt x="87234" y="459597"/>
                </a:lnTo>
                <a:cubicBezTo>
                  <a:pt x="98542" y="464432"/>
                  <a:pt x="109851" y="467656"/>
                  <a:pt x="121159" y="467656"/>
                </a:cubicBezTo>
                <a:lnTo>
                  <a:pt x="127620" y="293569"/>
                </a:lnTo>
                <a:close/>
                <a:moveTo>
                  <a:pt x="287672" y="0"/>
                </a:moveTo>
                <a:lnTo>
                  <a:pt x="310291" y="46744"/>
                </a:lnTo>
                <a:lnTo>
                  <a:pt x="361991" y="33849"/>
                </a:lnTo>
                <a:lnTo>
                  <a:pt x="353913" y="74146"/>
                </a:lnTo>
                <a:lnTo>
                  <a:pt x="395919" y="88653"/>
                </a:lnTo>
                <a:lnTo>
                  <a:pt x="371685" y="119279"/>
                </a:lnTo>
                <a:cubicBezTo>
                  <a:pt x="376532" y="128950"/>
                  <a:pt x="378147" y="141846"/>
                  <a:pt x="378147" y="153129"/>
                </a:cubicBezTo>
                <a:cubicBezTo>
                  <a:pt x="378147" y="214380"/>
                  <a:pt x="328063" y="262737"/>
                  <a:pt x="263438" y="262737"/>
                </a:cubicBezTo>
                <a:cubicBezTo>
                  <a:pt x="200429" y="262737"/>
                  <a:pt x="150344" y="214380"/>
                  <a:pt x="150344" y="153129"/>
                </a:cubicBezTo>
                <a:cubicBezTo>
                  <a:pt x="150344" y="146681"/>
                  <a:pt x="150344" y="140234"/>
                  <a:pt x="150344" y="135398"/>
                </a:cubicBezTo>
                <a:cubicBezTo>
                  <a:pt x="151960" y="130562"/>
                  <a:pt x="153576" y="125727"/>
                  <a:pt x="155191" y="120891"/>
                </a:cubicBezTo>
                <a:lnTo>
                  <a:pt x="121263" y="93489"/>
                </a:lnTo>
                <a:lnTo>
                  <a:pt x="161654" y="82206"/>
                </a:lnTo>
                <a:lnTo>
                  <a:pt x="140651" y="38685"/>
                </a:lnTo>
                <a:lnTo>
                  <a:pt x="193966" y="54804"/>
                </a:lnTo>
                <a:lnTo>
                  <a:pt x="210123" y="6447"/>
                </a:lnTo>
                <a:lnTo>
                  <a:pt x="244051" y="435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51" name="times-square-in-manhattan-new-york-eeuu_1163">
            <a:extLst>
              <a:ext uri="{FF2B5EF4-FFF2-40B4-BE49-F238E27FC236}">
                <a16:creationId xmlns:a16="http://schemas.microsoft.com/office/drawing/2014/main" xmlns="" id="{85896325-248A-430F-8AB2-653941450051}"/>
              </a:ext>
            </a:extLst>
          </p:cNvPr>
          <p:cNvSpPr>
            <a:spLocks noChangeAspect="1"/>
          </p:cNvSpPr>
          <p:nvPr/>
        </p:nvSpPr>
        <p:spPr bwMode="auto">
          <a:xfrm>
            <a:off x="5941535" y="2018165"/>
            <a:ext cx="1017244" cy="967702"/>
          </a:xfrm>
          <a:custGeom>
            <a:avLst/>
            <a:gdLst>
              <a:gd name="T0" fmla="*/ 225185 h 604667"/>
              <a:gd name="T1" fmla="*/ 225185 h 604667"/>
              <a:gd name="T2" fmla="*/ 225185 h 604667"/>
              <a:gd name="T3" fmla="*/ 225185 h 604667"/>
              <a:gd name="T4" fmla="*/ 225185 h 604667"/>
              <a:gd name="T5" fmla="*/ 225185 h 604667"/>
              <a:gd name="T6" fmla="*/ 225185 h 604667"/>
              <a:gd name="T7" fmla="*/ 225185 h 604667"/>
              <a:gd name="T8" fmla="*/ 225185 h 604667"/>
              <a:gd name="T9" fmla="*/ 225185 h 604667"/>
              <a:gd name="T10" fmla="*/ 225185 h 604667"/>
              <a:gd name="T11" fmla="*/ 225185 h 604667"/>
              <a:gd name="T12" fmla="*/ 225185 h 604667"/>
              <a:gd name="T13" fmla="*/ 225185 h 604667"/>
              <a:gd name="T14" fmla="*/ 225185 h 604667"/>
              <a:gd name="T15" fmla="*/ 225185 h 604667"/>
              <a:gd name="T16" fmla="*/ 225185 h 604667"/>
              <a:gd name="T17" fmla="*/ 225185 h 604667"/>
              <a:gd name="T18" fmla="*/ 225185 h 604667"/>
              <a:gd name="T19" fmla="*/ 225185 h 604667"/>
              <a:gd name="T20" fmla="*/ 225185 h 604667"/>
              <a:gd name="T21" fmla="*/ 225185 h 604667"/>
              <a:gd name="T22" fmla="*/ 225185 h 604667"/>
              <a:gd name="T23" fmla="*/ 225185 h 604667"/>
              <a:gd name="T24" fmla="*/ 225185 h 604667"/>
              <a:gd name="T25" fmla="*/ 225185 h 604667"/>
              <a:gd name="T26" fmla="*/ 225185 h 604667"/>
              <a:gd name="T27" fmla="*/ 225185 h 604667"/>
              <a:gd name="T28" fmla="*/ 225185 h 604667"/>
              <a:gd name="T29" fmla="*/ 225185 h 604667"/>
              <a:gd name="T30" fmla="*/ 225185 h 604667"/>
              <a:gd name="T31" fmla="*/ 225185 h 604667"/>
              <a:gd name="T32" fmla="*/ 225185 h 604667"/>
              <a:gd name="T33" fmla="*/ 225185 h 604667"/>
              <a:gd name="T34" fmla="*/ 225185 h 604667"/>
              <a:gd name="T35" fmla="*/ 225185 h 604667"/>
              <a:gd name="T36" fmla="*/ 225185 h 604667"/>
              <a:gd name="T37" fmla="*/ 225185 h 604667"/>
              <a:gd name="T38" fmla="*/ 225185 h 604667"/>
              <a:gd name="T39" fmla="*/ 225185 h 604667"/>
              <a:gd name="T40" fmla="*/ 225185 h 604667"/>
              <a:gd name="T41" fmla="*/ 225185 h 604667"/>
              <a:gd name="T42" fmla="*/ 225185 h 604667"/>
              <a:gd name="T43" fmla="*/ 225185 h 604667"/>
              <a:gd name="T44" fmla="*/ 225185 h 604667"/>
              <a:gd name="T45" fmla="*/ 225185 h 604667"/>
              <a:gd name="T46" fmla="*/ 225185 h 604667"/>
              <a:gd name="T47" fmla="*/ 225185 h 604667"/>
              <a:gd name="T48" fmla="*/ 225185 h 604667"/>
              <a:gd name="T49" fmla="*/ 225185 h 604667"/>
              <a:gd name="T50" fmla="*/ 225185 h 604667"/>
              <a:gd name="T51" fmla="*/ 225185 h 604667"/>
              <a:gd name="T52" fmla="*/ 225185 h 604667"/>
              <a:gd name="T53" fmla="*/ 225185 h 604667"/>
              <a:gd name="T54" fmla="*/ 225185 h 604667"/>
              <a:gd name="T55" fmla="*/ 225185 h 604667"/>
              <a:gd name="T56" fmla="*/ 225185 h 604667"/>
              <a:gd name="T57" fmla="*/ 225185 h 604667"/>
              <a:gd name="T58" fmla="*/ 225185 h 604667"/>
              <a:gd name="T59" fmla="*/ 225185 h 604667"/>
              <a:gd name="T60" fmla="*/ 225185 h 604667"/>
              <a:gd name="T61" fmla="*/ 225185 h 604667"/>
              <a:gd name="T62" fmla="*/ 225185 h 604667"/>
              <a:gd name="T63" fmla="*/ 225185 h 604667"/>
              <a:gd name="T64" fmla="*/ 225185 h 604667"/>
              <a:gd name="T65" fmla="*/ 225185 h 604667"/>
              <a:gd name="T66" fmla="*/ 225185 h 604667"/>
              <a:gd name="T67" fmla="*/ 225185 h 604667"/>
              <a:gd name="T68" fmla="*/ 225185 h 604667"/>
              <a:gd name="T69" fmla="*/ 225185 h 604667"/>
              <a:gd name="T70" fmla="*/ 225185 h 604667"/>
              <a:gd name="T71" fmla="*/ 225185 h 604667"/>
              <a:gd name="T72" fmla="*/ 225185 h 604667"/>
              <a:gd name="T73" fmla="*/ 225185 h 604667"/>
              <a:gd name="T74" fmla="*/ 225185 h 604667"/>
              <a:gd name="T75" fmla="*/ 225185 h 604667"/>
              <a:gd name="T76" fmla="*/ 225185 h 604667"/>
              <a:gd name="T77" fmla="*/ 225185 h 604667"/>
              <a:gd name="T78" fmla="*/ 225185 h 604667"/>
              <a:gd name="T79" fmla="*/ 225185 h 604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3" h="241">
                <a:moveTo>
                  <a:pt x="83" y="116"/>
                </a:moveTo>
                <a:lnTo>
                  <a:pt x="57" y="116"/>
                </a:lnTo>
                <a:lnTo>
                  <a:pt x="57" y="41"/>
                </a:lnTo>
                <a:lnTo>
                  <a:pt x="49" y="23"/>
                </a:lnTo>
                <a:lnTo>
                  <a:pt x="39" y="23"/>
                </a:lnTo>
                <a:lnTo>
                  <a:pt x="39" y="0"/>
                </a:lnTo>
                <a:lnTo>
                  <a:pt x="0" y="0"/>
                </a:lnTo>
                <a:lnTo>
                  <a:pt x="0" y="241"/>
                </a:lnTo>
                <a:lnTo>
                  <a:pt x="84" y="226"/>
                </a:lnTo>
                <a:lnTo>
                  <a:pt x="83" y="225"/>
                </a:lnTo>
                <a:lnTo>
                  <a:pt x="83" y="116"/>
                </a:lnTo>
                <a:close/>
                <a:moveTo>
                  <a:pt x="220" y="12"/>
                </a:moveTo>
                <a:lnTo>
                  <a:pt x="209" y="44"/>
                </a:lnTo>
                <a:lnTo>
                  <a:pt x="209" y="84"/>
                </a:lnTo>
                <a:lnTo>
                  <a:pt x="201" y="84"/>
                </a:lnTo>
                <a:lnTo>
                  <a:pt x="201" y="108"/>
                </a:lnTo>
                <a:lnTo>
                  <a:pt x="194" y="108"/>
                </a:lnTo>
                <a:lnTo>
                  <a:pt x="194" y="116"/>
                </a:lnTo>
                <a:lnTo>
                  <a:pt x="185" y="116"/>
                </a:lnTo>
                <a:lnTo>
                  <a:pt x="185" y="174"/>
                </a:lnTo>
                <a:lnTo>
                  <a:pt x="178" y="174"/>
                </a:lnTo>
                <a:lnTo>
                  <a:pt x="178" y="225"/>
                </a:lnTo>
                <a:lnTo>
                  <a:pt x="253" y="241"/>
                </a:lnTo>
                <a:lnTo>
                  <a:pt x="253" y="12"/>
                </a:lnTo>
                <a:lnTo>
                  <a:pt x="220" y="12"/>
                </a:lnTo>
                <a:close/>
                <a:moveTo>
                  <a:pt x="154" y="57"/>
                </a:moveTo>
                <a:lnTo>
                  <a:pt x="148" y="57"/>
                </a:lnTo>
                <a:lnTo>
                  <a:pt x="148" y="8"/>
                </a:lnTo>
                <a:lnTo>
                  <a:pt x="121" y="8"/>
                </a:lnTo>
                <a:lnTo>
                  <a:pt x="121" y="3"/>
                </a:lnTo>
                <a:lnTo>
                  <a:pt x="116" y="3"/>
                </a:lnTo>
                <a:lnTo>
                  <a:pt x="110" y="42"/>
                </a:lnTo>
                <a:lnTo>
                  <a:pt x="110" y="84"/>
                </a:lnTo>
                <a:lnTo>
                  <a:pt x="104" y="84"/>
                </a:lnTo>
                <a:lnTo>
                  <a:pt x="104" y="118"/>
                </a:lnTo>
                <a:lnTo>
                  <a:pt x="96" y="118"/>
                </a:lnTo>
                <a:lnTo>
                  <a:pt x="96" y="162"/>
                </a:lnTo>
                <a:lnTo>
                  <a:pt x="102" y="162"/>
                </a:lnTo>
                <a:lnTo>
                  <a:pt x="102" y="187"/>
                </a:lnTo>
                <a:lnTo>
                  <a:pt x="91" y="187"/>
                </a:lnTo>
                <a:lnTo>
                  <a:pt x="91" y="226"/>
                </a:lnTo>
                <a:lnTo>
                  <a:pt x="162" y="226"/>
                </a:lnTo>
                <a:lnTo>
                  <a:pt x="162" y="119"/>
                </a:lnTo>
                <a:lnTo>
                  <a:pt x="154" y="119"/>
                </a:lnTo>
                <a:lnTo>
                  <a:pt x="154" y="57"/>
                </a:lnTo>
                <a:lnTo>
                  <a:pt x="154" y="57"/>
                </a:lnTo>
                <a:close/>
                <a:moveTo>
                  <a:pt x="112" y="158"/>
                </a:moveTo>
                <a:lnTo>
                  <a:pt x="100" y="158"/>
                </a:lnTo>
                <a:lnTo>
                  <a:pt x="100" y="122"/>
                </a:lnTo>
                <a:lnTo>
                  <a:pt x="112" y="122"/>
                </a:lnTo>
                <a:lnTo>
                  <a:pt x="112" y="158"/>
                </a:lnTo>
                <a:close/>
                <a:moveTo>
                  <a:pt x="122" y="12"/>
                </a:moveTo>
                <a:lnTo>
                  <a:pt x="144" y="12"/>
                </a:lnTo>
                <a:lnTo>
                  <a:pt x="144" y="35"/>
                </a:lnTo>
                <a:lnTo>
                  <a:pt x="122" y="35"/>
                </a:lnTo>
                <a:lnTo>
                  <a:pt x="122" y="12"/>
                </a:lnTo>
                <a:close/>
                <a:moveTo>
                  <a:pt x="120" y="41"/>
                </a:moveTo>
                <a:lnTo>
                  <a:pt x="144" y="41"/>
                </a:lnTo>
                <a:lnTo>
                  <a:pt x="144" y="78"/>
                </a:lnTo>
                <a:lnTo>
                  <a:pt x="120" y="78"/>
                </a:lnTo>
                <a:lnTo>
                  <a:pt x="120" y="41"/>
                </a:lnTo>
                <a:close/>
                <a:moveTo>
                  <a:pt x="148" y="187"/>
                </a:moveTo>
                <a:lnTo>
                  <a:pt x="120" y="187"/>
                </a:lnTo>
                <a:lnTo>
                  <a:pt x="120" y="177"/>
                </a:lnTo>
                <a:lnTo>
                  <a:pt x="148" y="177"/>
                </a:lnTo>
                <a:lnTo>
                  <a:pt x="148" y="187"/>
                </a:lnTo>
                <a:close/>
                <a:moveTo>
                  <a:pt x="148" y="172"/>
                </a:moveTo>
                <a:lnTo>
                  <a:pt x="120" y="172"/>
                </a:lnTo>
                <a:lnTo>
                  <a:pt x="120" y="131"/>
                </a:lnTo>
                <a:lnTo>
                  <a:pt x="148" y="131"/>
                </a:lnTo>
                <a:lnTo>
                  <a:pt x="148" y="172"/>
                </a:lnTo>
                <a:close/>
                <a:moveTo>
                  <a:pt x="148" y="125"/>
                </a:moveTo>
                <a:lnTo>
                  <a:pt x="120" y="125"/>
                </a:lnTo>
                <a:lnTo>
                  <a:pt x="120" y="84"/>
                </a:lnTo>
                <a:lnTo>
                  <a:pt x="148" y="84"/>
                </a:lnTo>
                <a:lnTo>
                  <a:pt x="148" y="125"/>
                </a:lnTo>
                <a:close/>
                <a:moveTo>
                  <a:pt x="158" y="122"/>
                </a:moveTo>
                <a:lnTo>
                  <a:pt x="158" y="158"/>
                </a:lnTo>
                <a:lnTo>
                  <a:pt x="153" y="158"/>
                </a:lnTo>
                <a:lnTo>
                  <a:pt x="153" y="122"/>
                </a:lnTo>
                <a:lnTo>
                  <a:pt x="158" y="1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53" name="learning_165740">
            <a:extLst>
              <a:ext uri="{FF2B5EF4-FFF2-40B4-BE49-F238E27FC236}">
                <a16:creationId xmlns:a16="http://schemas.microsoft.com/office/drawing/2014/main" xmlns="" id="{12759567-F3C4-4388-A43A-CB8FAF674DA4}"/>
              </a:ext>
            </a:extLst>
          </p:cNvPr>
          <p:cNvSpPr>
            <a:spLocks noChangeAspect="1"/>
          </p:cNvSpPr>
          <p:nvPr/>
        </p:nvSpPr>
        <p:spPr bwMode="auto">
          <a:xfrm>
            <a:off x="9443581" y="1941857"/>
            <a:ext cx="925236" cy="1116318"/>
          </a:xfrm>
          <a:custGeom>
            <a:avLst/>
            <a:gdLst>
              <a:gd name="T0" fmla="*/ 2406 w 5406"/>
              <a:gd name="T1" fmla="*/ 0 h 6533"/>
              <a:gd name="T2" fmla="*/ 272 w 5406"/>
              <a:gd name="T3" fmla="*/ 2133 h 6533"/>
              <a:gd name="T4" fmla="*/ 8 w 5406"/>
              <a:gd name="T5" fmla="*/ 4241 h 6533"/>
              <a:gd name="T6" fmla="*/ 139 w 5406"/>
              <a:gd name="T7" fmla="*/ 4400 h 6533"/>
              <a:gd name="T8" fmla="*/ 686 w 5406"/>
              <a:gd name="T9" fmla="*/ 4940 h 6533"/>
              <a:gd name="T10" fmla="*/ 1206 w 5406"/>
              <a:gd name="T11" fmla="*/ 5467 h 6533"/>
              <a:gd name="T12" fmla="*/ 2672 w 5406"/>
              <a:gd name="T13" fmla="*/ 6533 h 6533"/>
              <a:gd name="T14" fmla="*/ 2939 w 5406"/>
              <a:gd name="T15" fmla="*/ 6533 h 6533"/>
              <a:gd name="T16" fmla="*/ 5272 w 5406"/>
              <a:gd name="T17" fmla="*/ 6533 h 6533"/>
              <a:gd name="T18" fmla="*/ 5406 w 5406"/>
              <a:gd name="T19" fmla="*/ 2133 h 6533"/>
              <a:gd name="T20" fmla="*/ 3809 w 5406"/>
              <a:gd name="T21" fmla="*/ 2639 h 6533"/>
              <a:gd name="T22" fmla="*/ 3813 w 5406"/>
              <a:gd name="T23" fmla="*/ 2624 h 6533"/>
              <a:gd name="T24" fmla="*/ 3819 w 5406"/>
              <a:gd name="T25" fmla="*/ 2609 h 6533"/>
              <a:gd name="T26" fmla="*/ 4153 w 5406"/>
              <a:gd name="T27" fmla="*/ 1940 h 6533"/>
              <a:gd name="T28" fmla="*/ 4392 w 5406"/>
              <a:gd name="T29" fmla="*/ 1940 h 6533"/>
              <a:gd name="T30" fmla="*/ 4726 w 5406"/>
              <a:gd name="T31" fmla="*/ 2609 h 6533"/>
              <a:gd name="T32" fmla="*/ 4732 w 5406"/>
              <a:gd name="T33" fmla="*/ 2624 h 6533"/>
              <a:gd name="T34" fmla="*/ 4736 w 5406"/>
              <a:gd name="T35" fmla="*/ 2639 h 6533"/>
              <a:gd name="T36" fmla="*/ 3808 w 5406"/>
              <a:gd name="T37" fmla="*/ 2640 h 6533"/>
              <a:gd name="T38" fmla="*/ 3806 w 5406"/>
              <a:gd name="T39" fmla="*/ 2933 h 6533"/>
              <a:gd name="T40" fmla="*/ 4126 w 5406"/>
              <a:gd name="T41" fmla="*/ 5187 h 6533"/>
              <a:gd name="T42" fmla="*/ 3806 w 5406"/>
              <a:gd name="T43" fmla="*/ 2933 h 6533"/>
              <a:gd name="T44" fmla="*/ 2539 w 5406"/>
              <a:gd name="T45" fmla="*/ 2067 h 6533"/>
              <a:gd name="T46" fmla="*/ 3206 w 5406"/>
              <a:gd name="T47" fmla="*/ 2267 h 6533"/>
              <a:gd name="T48" fmla="*/ 3339 w 5406"/>
              <a:gd name="T49" fmla="*/ 4000 h 6533"/>
              <a:gd name="T50" fmla="*/ 3072 w 5406"/>
              <a:gd name="T51" fmla="*/ 2533 h 6533"/>
              <a:gd name="T52" fmla="*/ 2539 w 5406"/>
              <a:gd name="T53" fmla="*/ 3267 h 6533"/>
              <a:gd name="T54" fmla="*/ 2272 w 5406"/>
              <a:gd name="T55" fmla="*/ 2800 h 6533"/>
              <a:gd name="T56" fmla="*/ 1406 w 5406"/>
              <a:gd name="T57" fmla="*/ 3533 h 6533"/>
              <a:gd name="T58" fmla="*/ 1139 w 5406"/>
              <a:gd name="T59" fmla="*/ 2667 h 6533"/>
              <a:gd name="T60" fmla="*/ 2272 w 5406"/>
              <a:gd name="T61" fmla="*/ 2533 h 6533"/>
              <a:gd name="T62" fmla="*/ 1606 w 5406"/>
              <a:gd name="T63" fmla="*/ 2067 h 6533"/>
              <a:gd name="T64" fmla="*/ 2872 w 5406"/>
              <a:gd name="T65" fmla="*/ 1800 h 6533"/>
              <a:gd name="T66" fmla="*/ 3139 w 5406"/>
              <a:gd name="T67" fmla="*/ 933 h 6533"/>
              <a:gd name="T68" fmla="*/ 3739 w 5406"/>
              <a:gd name="T69" fmla="*/ 1800 h 6533"/>
              <a:gd name="T70" fmla="*/ 4739 w 5406"/>
              <a:gd name="T71" fmla="*/ 5867 h 6533"/>
              <a:gd name="T72" fmla="*/ 3939 w 5406"/>
              <a:gd name="T73" fmla="*/ 6000 h 6533"/>
              <a:gd name="T74" fmla="*/ 3806 w 5406"/>
              <a:gd name="T75" fmla="*/ 5480 h 6533"/>
              <a:gd name="T76" fmla="*/ 4739 w 5406"/>
              <a:gd name="T77" fmla="*/ 5867 h 6533"/>
              <a:gd name="T78" fmla="*/ 4419 w 5406"/>
              <a:gd name="T79" fmla="*/ 5187 h 6533"/>
              <a:gd name="T80" fmla="*/ 4739 w 5406"/>
              <a:gd name="T81" fmla="*/ 2933 h 6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406" h="6533">
                <a:moveTo>
                  <a:pt x="3272" y="0"/>
                </a:moveTo>
                <a:lnTo>
                  <a:pt x="2406" y="0"/>
                </a:lnTo>
                <a:cubicBezTo>
                  <a:pt x="1840" y="0"/>
                  <a:pt x="1304" y="227"/>
                  <a:pt x="897" y="640"/>
                </a:cubicBezTo>
                <a:cubicBezTo>
                  <a:pt x="500" y="1042"/>
                  <a:pt x="272" y="1586"/>
                  <a:pt x="272" y="2133"/>
                </a:cubicBezTo>
                <a:lnTo>
                  <a:pt x="272" y="2920"/>
                </a:lnTo>
                <a:lnTo>
                  <a:pt x="8" y="4241"/>
                </a:lnTo>
                <a:cubicBezTo>
                  <a:pt x="0" y="4280"/>
                  <a:pt x="11" y="4320"/>
                  <a:pt x="36" y="4351"/>
                </a:cubicBezTo>
                <a:cubicBezTo>
                  <a:pt x="61" y="4382"/>
                  <a:pt x="99" y="4400"/>
                  <a:pt x="139" y="4400"/>
                </a:cubicBezTo>
                <a:lnTo>
                  <a:pt x="598" y="4400"/>
                </a:lnTo>
                <a:cubicBezTo>
                  <a:pt x="709" y="4600"/>
                  <a:pt x="696" y="4780"/>
                  <a:pt x="686" y="4940"/>
                </a:cubicBezTo>
                <a:cubicBezTo>
                  <a:pt x="676" y="5082"/>
                  <a:pt x="666" y="5229"/>
                  <a:pt x="768" y="5338"/>
                </a:cubicBezTo>
                <a:cubicBezTo>
                  <a:pt x="851" y="5427"/>
                  <a:pt x="986" y="5467"/>
                  <a:pt x="1206" y="5467"/>
                </a:cubicBezTo>
                <a:lnTo>
                  <a:pt x="2672" y="5467"/>
                </a:lnTo>
                <a:lnTo>
                  <a:pt x="2672" y="6533"/>
                </a:lnTo>
                <a:lnTo>
                  <a:pt x="2806" y="6533"/>
                </a:lnTo>
                <a:lnTo>
                  <a:pt x="2939" y="6533"/>
                </a:lnTo>
                <a:lnTo>
                  <a:pt x="5139" y="6533"/>
                </a:lnTo>
                <a:lnTo>
                  <a:pt x="5272" y="6533"/>
                </a:lnTo>
                <a:lnTo>
                  <a:pt x="5406" y="6533"/>
                </a:lnTo>
                <a:lnTo>
                  <a:pt x="5406" y="2133"/>
                </a:lnTo>
                <a:cubicBezTo>
                  <a:pt x="5406" y="957"/>
                  <a:pt x="4449" y="0"/>
                  <a:pt x="3272" y="0"/>
                </a:cubicBezTo>
                <a:close/>
                <a:moveTo>
                  <a:pt x="3809" y="2639"/>
                </a:moveTo>
                <a:cubicBezTo>
                  <a:pt x="3809" y="2639"/>
                  <a:pt x="3809" y="2639"/>
                  <a:pt x="3809" y="2639"/>
                </a:cubicBezTo>
                <a:cubicBezTo>
                  <a:pt x="3810" y="2634"/>
                  <a:pt x="3811" y="2629"/>
                  <a:pt x="3813" y="2624"/>
                </a:cubicBezTo>
                <a:cubicBezTo>
                  <a:pt x="3813" y="2623"/>
                  <a:pt x="3814" y="2622"/>
                  <a:pt x="3814" y="2621"/>
                </a:cubicBezTo>
                <a:cubicBezTo>
                  <a:pt x="3815" y="2617"/>
                  <a:pt x="3817" y="2613"/>
                  <a:pt x="3819" y="2609"/>
                </a:cubicBezTo>
                <a:cubicBezTo>
                  <a:pt x="3819" y="2608"/>
                  <a:pt x="3819" y="2608"/>
                  <a:pt x="3820" y="2607"/>
                </a:cubicBezTo>
                <a:lnTo>
                  <a:pt x="4153" y="1940"/>
                </a:lnTo>
                <a:cubicBezTo>
                  <a:pt x="4176" y="1895"/>
                  <a:pt x="4222" y="1867"/>
                  <a:pt x="4272" y="1867"/>
                </a:cubicBezTo>
                <a:cubicBezTo>
                  <a:pt x="4323" y="1867"/>
                  <a:pt x="4369" y="1895"/>
                  <a:pt x="4392" y="1940"/>
                </a:cubicBezTo>
                <a:lnTo>
                  <a:pt x="4725" y="2607"/>
                </a:lnTo>
                <a:cubicBezTo>
                  <a:pt x="4725" y="2608"/>
                  <a:pt x="4725" y="2608"/>
                  <a:pt x="4726" y="2609"/>
                </a:cubicBezTo>
                <a:cubicBezTo>
                  <a:pt x="4728" y="2613"/>
                  <a:pt x="4729" y="2617"/>
                  <a:pt x="4731" y="2621"/>
                </a:cubicBezTo>
                <a:cubicBezTo>
                  <a:pt x="4731" y="2622"/>
                  <a:pt x="4732" y="2623"/>
                  <a:pt x="4732" y="2624"/>
                </a:cubicBezTo>
                <a:cubicBezTo>
                  <a:pt x="4734" y="2629"/>
                  <a:pt x="4735" y="2634"/>
                  <a:pt x="4736" y="2639"/>
                </a:cubicBezTo>
                <a:cubicBezTo>
                  <a:pt x="4736" y="2639"/>
                  <a:pt x="4736" y="2639"/>
                  <a:pt x="4736" y="2639"/>
                </a:cubicBezTo>
                <a:cubicBezTo>
                  <a:pt x="4736" y="2640"/>
                  <a:pt x="4736" y="2640"/>
                  <a:pt x="4736" y="2640"/>
                </a:cubicBezTo>
                <a:lnTo>
                  <a:pt x="3808" y="2640"/>
                </a:lnTo>
                <a:cubicBezTo>
                  <a:pt x="3808" y="2640"/>
                  <a:pt x="3808" y="2640"/>
                  <a:pt x="3809" y="2639"/>
                </a:cubicBezTo>
                <a:close/>
                <a:moveTo>
                  <a:pt x="3806" y="2933"/>
                </a:moveTo>
                <a:lnTo>
                  <a:pt x="4126" y="2933"/>
                </a:lnTo>
                <a:lnTo>
                  <a:pt x="4126" y="5187"/>
                </a:lnTo>
                <a:lnTo>
                  <a:pt x="3806" y="5187"/>
                </a:lnTo>
                <a:lnTo>
                  <a:pt x="3806" y="2933"/>
                </a:lnTo>
                <a:close/>
                <a:moveTo>
                  <a:pt x="3739" y="2067"/>
                </a:moveTo>
                <a:lnTo>
                  <a:pt x="2539" y="2067"/>
                </a:lnTo>
                <a:lnTo>
                  <a:pt x="2539" y="2267"/>
                </a:lnTo>
                <a:lnTo>
                  <a:pt x="3206" y="2267"/>
                </a:lnTo>
                <a:cubicBezTo>
                  <a:pt x="3279" y="2267"/>
                  <a:pt x="3339" y="2326"/>
                  <a:pt x="3339" y="2400"/>
                </a:cubicBezTo>
                <a:lnTo>
                  <a:pt x="3339" y="4000"/>
                </a:lnTo>
                <a:lnTo>
                  <a:pt x="3072" y="4000"/>
                </a:lnTo>
                <a:lnTo>
                  <a:pt x="3072" y="2533"/>
                </a:lnTo>
                <a:lnTo>
                  <a:pt x="2539" y="2533"/>
                </a:lnTo>
                <a:lnTo>
                  <a:pt x="2539" y="3267"/>
                </a:lnTo>
                <a:lnTo>
                  <a:pt x="2272" y="3267"/>
                </a:lnTo>
                <a:lnTo>
                  <a:pt x="2272" y="2800"/>
                </a:lnTo>
                <a:lnTo>
                  <a:pt x="1406" y="2800"/>
                </a:lnTo>
                <a:lnTo>
                  <a:pt x="1406" y="3533"/>
                </a:lnTo>
                <a:lnTo>
                  <a:pt x="1139" y="3533"/>
                </a:lnTo>
                <a:lnTo>
                  <a:pt x="1139" y="2667"/>
                </a:lnTo>
                <a:cubicBezTo>
                  <a:pt x="1139" y="2593"/>
                  <a:pt x="1199" y="2533"/>
                  <a:pt x="1272" y="2533"/>
                </a:cubicBezTo>
                <a:lnTo>
                  <a:pt x="2272" y="2533"/>
                </a:lnTo>
                <a:lnTo>
                  <a:pt x="2272" y="2067"/>
                </a:lnTo>
                <a:lnTo>
                  <a:pt x="1606" y="2067"/>
                </a:lnTo>
                <a:lnTo>
                  <a:pt x="1606" y="1800"/>
                </a:lnTo>
                <a:lnTo>
                  <a:pt x="2872" y="1800"/>
                </a:lnTo>
                <a:lnTo>
                  <a:pt x="2872" y="933"/>
                </a:lnTo>
                <a:lnTo>
                  <a:pt x="3139" y="933"/>
                </a:lnTo>
                <a:lnTo>
                  <a:pt x="3139" y="1800"/>
                </a:lnTo>
                <a:lnTo>
                  <a:pt x="3739" y="1800"/>
                </a:lnTo>
                <a:lnTo>
                  <a:pt x="3739" y="2067"/>
                </a:lnTo>
                <a:close/>
                <a:moveTo>
                  <a:pt x="4739" y="5867"/>
                </a:moveTo>
                <a:cubicBezTo>
                  <a:pt x="4739" y="5940"/>
                  <a:pt x="4679" y="6000"/>
                  <a:pt x="4606" y="6000"/>
                </a:cubicBezTo>
                <a:lnTo>
                  <a:pt x="3939" y="6000"/>
                </a:lnTo>
                <a:cubicBezTo>
                  <a:pt x="3865" y="6000"/>
                  <a:pt x="3806" y="5940"/>
                  <a:pt x="3806" y="5867"/>
                </a:cubicBezTo>
                <a:lnTo>
                  <a:pt x="3806" y="5480"/>
                </a:lnTo>
                <a:lnTo>
                  <a:pt x="4739" y="5480"/>
                </a:lnTo>
                <a:lnTo>
                  <a:pt x="4739" y="5867"/>
                </a:lnTo>
                <a:close/>
                <a:moveTo>
                  <a:pt x="4739" y="5187"/>
                </a:moveTo>
                <a:lnTo>
                  <a:pt x="4419" y="5187"/>
                </a:lnTo>
                <a:lnTo>
                  <a:pt x="4419" y="2933"/>
                </a:lnTo>
                <a:lnTo>
                  <a:pt x="4739" y="2933"/>
                </a:lnTo>
                <a:lnTo>
                  <a:pt x="4739" y="5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26850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B42441C-7E4D-442A-A4AF-16878D6EB2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B40DB92-254D-4DBA-B6F2-8582459D54D1}"/>
              </a:ext>
            </a:extLst>
          </p:cNvPr>
          <p:cNvSpPr/>
          <p:nvPr/>
        </p:nvSpPr>
        <p:spPr>
          <a:xfrm flipV="1">
            <a:off x="-1" y="0"/>
            <a:ext cx="521969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F21D8CC-86DB-4E0B-A9FC-8307A3A41B5C}"/>
              </a:ext>
            </a:extLst>
          </p:cNvPr>
          <p:cNvSpPr txBox="1"/>
          <p:nvPr/>
        </p:nvSpPr>
        <p:spPr>
          <a:xfrm>
            <a:off x="452335" y="3248818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6000" b="1">
                <a:latin typeface="微软雅黑" panose="020B0503020204020204" pitchFamily="34" charset="-122"/>
                <a:ea typeface="微软雅黑" panose="020B0503020204020204" pitchFamily="34" charset="-122"/>
              </a:rPr>
              <a:t>外界环境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4387804-226F-4B25-BE22-CC2BD630DF6C}"/>
              </a:ext>
            </a:extLst>
          </p:cNvPr>
          <p:cNvSpPr/>
          <p:nvPr/>
        </p:nvSpPr>
        <p:spPr>
          <a:xfrm>
            <a:off x="452335" y="4665544"/>
            <a:ext cx="4279899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影响规划的因素，一部分来自个人的性格、特质和喜好这些主观条件，还有很大一部分来自客观选择即职业环境。认真分析职业环境，将给你的职业规划带来更多信息。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550A5B2-ECF7-4CAC-B537-6F1F2E7B5E97}"/>
              </a:ext>
            </a:extLst>
          </p:cNvPr>
          <p:cNvSpPr txBox="1"/>
          <p:nvPr/>
        </p:nvSpPr>
        <p:spPr>
          <a:xfrm>
            <a:off x="452335" y="2353450"/>
            <a:ext cx="36497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B5A3B38-18CD-4D4C-BA40-9ECED14B09FA}"/>
              </a:ext>
            </a:extLst>
          </p:cNvPr>
          <p:cNvGrpSpPr/>
          <p:nvPr/>
        </p:nvGrpSpPr>
        <p:grpSpPr>
          <a:xfrm>
            <a:off x="419099" y="4506536"/>
            <a:ext cx="4313137" cy="1854200"/>
            <a:chOff x="419099" y="4506536"/>
            <a:chExt cx="4313137" cy="1854200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541D97A-D24E-4631-B411-DE7EED400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2335" y="45065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ED9E9530-8CCD-4186-A3A7-A2BA67444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099" y="6360736"/>
              <a:ext cx="4279901" cy="0"/>
            </a:xfrm>
            <a:prstGeom prst="line">
              <a:avLst/>
            </a:prstGeom>
            <a:ln w="6350">
              <a:solidFill>
                <a:srgbClr val="223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317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1565</TotalTime>
  <Words>2195</Words>
  <Application>Microsoft Office PowerPoint</Application>
  <PresentationFormat>宽屏</PresentationFormat>
  <Paragraphs>199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楷体_GB2312</vt:lpstr>
      <vt:lpstr>宋体</vt:lpstr>
      <vt:lpstr>微软雅黑</vt:lpstr>
      <vt:lpstr>Aharoni</vt:lpstr>
      <vt:lpstr>Arial</vt:lpstr>
      <vt:lpstr>Calibri</vt:lpstr>
      <vt:lpstr>Calibri Light</vt:lpstr>
      <vt:lpstr>Impact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7</cp:revision>
  <dcterms:created xsi:type="dcterms:W3CDTF">2017-09-09T07:27:00Z</dcterms:created>
  <dcterms:modified xsi:type="dcterms:W3CDTF">2020-10-22T10:07:07Z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