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ks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notesSlides/notesSlide1.xml" ContentType="application/vnd.openxmlformats-officedocument.presentationml.notesSlide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89" r:id="rId2"/>
  </p:sldMasterIdLst>
  <p:notesMasterIdLst>
    <p:notesMasterId r:id="rId36"/>
  </p:notesMasterIdLst>
  <p:handoutMasterIdLst>
    <p:handoutMasterId r:id="rId37"/>
  </p:handoutMasterIdLst>
  <p:sldIdLst>
    <p:sldId id="256" r:id="rId3"/>
    <p:sldId id="305" r:id="rId4"/>
    <p:sldId id="329" r:id="rId5"/>
    <p:sldId id="289" r:id="rId6"/>
    <p:sldId id="288" r:id="rId7"/>
    <p:sldId id="301" r:id="rId8"/>
    <p:sldId id="325" r:id="rId9"/>
    <p:sldId id="303" r:id="rId10"/>
    <p:sldId id="330" r:id="rId11"/>
    <p:sldId id="326" r:id="rId12"/>
    <p:sldId id="309" r:id="rId13"/>
    <p:sldId id="321" r:id="rId14"/>
    <p:sldId id="331" r:id="rId15"/>
    <p:sldId id="291" r:id="rId16"/>
    <p:sldId id="292" r:id="rId17"/>
    <p:sldId id="296" r:id="rId18"/>
    <p:sldId id="302" r:id="rId19"/>
    <p:sldId id="304" r:id="rId20"/>
    <p:sldId id="307" r:id="rId21"/>
    <p:sldId id="337" r:id="rId22"/>
    <p:sldId id="336" r:id="rId23"/>
    <p:sldId id="327" r:id="rId24"/>
    <p:sldId id="332" r:id="rId25"/>
    <p:sldId id="319" r:id="rId26"/>
    <p:sldId id="271" r:id="rId27"/>
    <p:sldId id="310" r:id="rId28"/>
    <p:sldId id="328" r:id="rId29"/>
    <p:sldId id="312" r:id="rId30"/>
    <p:sldId id="333" r:id="rId31"/>
    <p:sldId id="274" r:id="rId32"/>
    <p:sldId id="334" r:id="rId33"/>
    <p:sldId id="338" r:id="rId34"/>
    <p:sldId id="339" r:id="rId3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5B0"/>
    <a:srgbClr val="FF0505"/>
    <a:srgbClr val="EA0000"/>
    <a:srgbClr val="444444"/>
    <a:srgbClr val="0FCED3"/>
    <a:srgbClr val="D60093"/>
    <a:srgbClr val="CC3399"/>
    <a:srgbClr val="CC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817" autoAdjust="0"/>
    <p:restoredTop sz="99548" autoAdjust="0"/>
  </p:normalViewPr>
  <p:slideViewPr>
    <p:cSldViewPr>
      <p:cViewPr varScale="1">
        <p:scale>
          <a:sx n="113" d="100"/>
          <a:sy n="113" d="100"/>
        </p:scale>
        <p:origin x="924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notesViewPr>
    <p:cSldViewPr>
      <p:cViewPr varScale="1">
        <p:scale>
          <a:sx n="53" d="100"/>
          <a:sy n="53" d="100"/>
        </p:scale>
        <p:origin x="-2940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viewProps" Target="viewProps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Workbook1111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Workbook10101010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Workbook11111111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Workbook1212121212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Workbook2222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Workbook3333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Workbook4444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Workbook5555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Workbook6666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Workbook7777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Workbook8888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Workbook9999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0070C0"/>
            </a:solidFill>
          </c:spPr>
          <c:invertIfNegative val="0"/>
          <c:cat>
            <c:strRef>
              <c:f>Sheet1!$A$2:$A$4</c:f>
              <c:strCache>
                <c:ptCount val="3"/>
                <c:pt idx="0">
                  <c:v>Cat 1</c:v>
                </c:pt>
                <c:pt idx="1">
                  <c:v>Cat 2</c:v>
                </c:pt>
                <c:pt idx="2">
                  <c:v>Cat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tx1">
                <a:lumMod val="75000"/>
                <a:lumOff val="25000"/>
              </a:schemeClr>
            </a:solidFill>
          </c:spPr>
          <c:invertIfNegative val="0"/>
          <c:cat>
            <c:strRef>
              <c:f>Sheet1!$A$2:$A$4</c:f>
              <c:strCache>
                <c:ptCount val="3"/>
                <c:pt idx="0">
                  <c:v>Cat 1</c:v>
                </c:pt>
                <c:pt idx="1">
                  <c:v>Cat 2</c:v>
                </c:pt>
                <c:pt idx="2">
                  <c:v>Cat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56430848"/>
        <c:axId val="256431408"/>
      </c:barChart>
      <c:catAx>
        <c:axId val="256430848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400">
                <a:solidFill>
                  <a:schemeClr val="bg1">
                    <a:lumMod val="65000"/>
                  </a:schemeClr>
                </a:solidFill>
                <a:latin typeface="Bebas Neue" pitchFamily="34" charset="0"/>
              </a:defRPr>
            </a:pPr>
            <a:endParaRPr lang="zh-CN"/>
          </a:p>
        </c:txPr>
        <c:crossAx val="256431408"/>
        <c:crosses val="autoZero"/>
        <c:auto val="1"/>
        <c:lblAlgn val="ctr"/>
        <c:lblOffset val="100"/>
        <c:noMultiLvlLbl val="0"/>
      </c:catAx>
      <c:valAx>
        <c:axId val="256431408"/>
        <c:scaling>
          <c:orientation val="minMax"/>
        </c:scaling>
        <c:delete val="0"/>
        <c:axPos val="b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>
                <a:solidFill>
                  <a:schemeClr val="bg1">
                    <a:lumMod val="65000"/>
                  </a:schemeClr>
                </a:solidFill>
                <a:latin typeface="Bebas Neue" pitchFamily="34" charset="0"/>
              </a:defRPr>
            </a:pPr>
            <a:endParaRPr lang="zh-CN"/>
          </a:p>
        </c:txPr>
        <c:crossAx val="25643084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3.4345794392523402E-2"/>
          <c:y val="0.15623721881390601"/>
          <c:w val="0.94852024922118405"/>
          <c:h val="0.7214723926380369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tx1">
                <a:lumMod val="75000"/>
                <a:lumOff val="25000"/>
              </a:schemeClr>
            </a:solidFill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rgbClr val="0070C0"/>
            </a:solidFill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57173312"/>
        <c:axId val="257817840"/>
      </c:barChart>
      <c:catAx>
        <c:axId val="25717331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ln>
            <a:solidFill>
              <a:schemeClr val="bg1">
                <a:lumMod val="85000"/>
              </a:schemeClr>
            </a:solidFill>
          </a:ln>
        </c:spPr>
        <c:txPr>
          <a:bodyPr/>
          <a:lstStyle/>
          <a:p>
            <a:pPr>
              <a:defRPr sz="1200">
                <a:solidFill>
                  <a:schemeClr val="tx1">
                    <a:lumMod val="85000"/>
                    <a:lumOff val="15000"/>
                  </a:schemeClr>
                </a:solidFill>
                <a:latin typeface="Bebas Neue" pitchFamily="34" charset="0"/>
              </a:defRPr>
            </a:pPr>
            <a:endParaRPr lang="zh-CN"/>
          </a:p>
        </c:txPr>
        <c:crossAx val="257817840"/>
        <c:crosses val="autoZero"/>
        <c:auto val="1"/>
        <c:lblAlgn val="ctr"/>
        <c:lblOffset val="100"/>
        <c:noMultiLvlLbl val="0"/>
      </c:catAx>
      <c:valAx>
        <c:axId val="257817840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solidFill>
              <a:schemeClr val="bg1">
                <a:lumMod val="85000"/>
              </a:schemeClr>
            </a:solidFill>
          </a:ln>
        </c:spPr>
        <c:txPr>
          <a:bodyPr/>
          <a:lstStyle/>
          <a:p>
            <a:pPr>
              <a:defRPr sz="1200">
                <a:solidFill>
                  <a:schemeClr val="tx1">
                    <a:lumMod val="85000"/>
                    <a:lumOff val="15000"/>
                  </a:schemeClr>
                </a:solidFill>
                <a:latin typeface="Bebas Neue" pitchFamily="34" charset="0"/>
              </a:defRPr>
            </a:pPr>
            <a:endParaRPr lang="zh-CN"/>
          </a:p>
        </c:txPr>
        <c:crossAx val="257173312"/>
        <c:crosses val="autoZero"/>
        <c:crossBetween val="between"/>
      </c:valAx>
      <c:spPr>
        <a:noFill/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992716535433072"/>
          <c:y val="5.907988736507274E-2"/>
          <c:w val="0.6501458880139982"/>
          <c:h val="0.77500834332794488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tx1">
                  <a:lumMod val="75000"/>
                  <a:lumOff val="25000"/>
                </a:schemeClr>
              </a:solidFill>
            </c:spPr>
          </c:dPt>
          <c:dPt>
            <c:idx val="1"/>
            <c:bubble3D val="0"/>
            <c:spPr>
              <a:solidFill>
                <a:srgbClr val="0070C0"/>
              </a:solidFill>
            </c:spPr>
          </c:dPt>
          <c:dPt>
            <c:idx val="3"/>
            <c:bubble3D val="0"/>
            <c:spPr>
              <a:ln cap="rnd">
                <a:round/>
              </a:ln>
            </c:spPr>
          </c:dPt>
          <c:dLbls>
            <c:dLbl>
              <c:idx val="0"/>
              <c:layout>
                <c:manualLayout>
                  <c:x val="-0.1713248031496063"/>
                  <c:y val="-1.3113364968451792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.14538648293963255"/>
                  <c:y val="-6.7001877248787617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0.11178521434820647"/>
                  <c:y val="0.10349481149293424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5.4605971128608925E-2"/>
                  <c:y val="0.13824503311258279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000">
                    <a:solidFill>
                      <a:schemeClr val="bg1"/>
                    </a:solidFill>
                    <a:latin typeface="Bebas Neue" pitchFamily="34" charset="0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</c:plotArea>
    <c:legend>
      <c:legendPos val="t"/>
      <c:layout>
        <c:manualLayout>
          <c:xMode val="edge"/>
          <c:yMode val="edge"/>
          <c:x val="0.15"/>
          <c:y val="0.87136882724096598"/>
          <c:w val="0.72838057742782203"/>
          <c:h val="8.9430394048426107E-2"/>
        </c:manualLayout>
      </c:layout>
      <c:overlay val="0"/>
      <c:txPr>
        <a:bodyPr/>
        <a:lstStyle/>
        <a:p>
          <a:pPr>
            <a:defRPr sz="1400">
              <a:latin typeface="Bebas Neue" pitchFamily="34" charset="0"/>
            </a:defRPr>
          </a:pPr>
          <a:endParaRPr lang="zh-CN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>
              <a:solidFill>
                <a:srgbClr val="0070C0"/>
              </a:solidFill>
            </a:ln>
          </c:spPr>
          <c:marker>
            <c:symbol val="circle"/>
            <c:size val="7"/>
            <c:spPr>
              <a:solidFill>
                <a:schemeClr val="bg1">
                  <a:lumMod val="95000"/>
                </a:schemeClr>
              </a:solidFill>
              <a:ln w="19050">
                <a:solidFill>
                  <a:srgbClr val="0070C0"/>
                </a:solidFill>
              </a:ln>
            </c:spPr>
          </c:marker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3</c:v>
                </c:pt>
                <c:pt idx="4">
                  <c:v>3.5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>
              <a:solidFill>
                <a:schemeClr val="tx1">
                  <a:lumMod val="85000"/>
                  <a:lumOff val="15000"/>
                </a:schemeClr>
              </a:solidFill>
            </a:ln>
          </c:spPr>
          <c:marker>
            <c:symbol val="circle"/>
            <c:size val="7"/>
            <c:spPr>
              <a:solidFill>
                <a:schemeClr val="bg1">
                  <a:lumMod val="95000"/>
                </a:schemeClr>
              </a:solidFill>
              <a:ln w="19050">
                <a:solidFill>
                  <a:prstClr val="black">
                    <a:lumMod val="85000"/>
                    <a:lumOff val="15000"/>
                  </a:prstClr>
                </a:solidFill>
              </a:ln>
            </c:spPr>
          </c:marker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1.4</c:v>
                </c:pt>
                <c:pt idx="4">
                  <c:v>1.8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58270064"/>
        <c:axId val="258270624"/>
      </c:lineChart>
      <c:catAx>
        <c:axId val="25827006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100">
                <a:solidFill>
                  <a:srgbClr val="595959"/>
                </a:solidFill>
                <a:latin typeface="Bebas Neue" pitchFamily="34" charset="0"/>
              </a:defRPr>
            </a:pPr>
            <a:endParaRPr lang="zh-CN"/>
          </a:p>
        </c:txPr>
        <c:crossAx val="258270624"/>
        <c:crosses val="autoZero"/>
        <c:auto val="1"/>
        <c:lblAlgn val="ctr"/>
        <c:lblOffset val="100"/>
        <c:noMultiLvlLbl val="0"/>
      </c:catAx>
      <c:valAx>
        <c:axId val="258270624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noFill/>
          </a:ln>
        </c:spPr>
        <c:txPr>
          <a:bodyPr/>
          <a:lstStyle/>
          <a:p>
            <a:pPr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Bebas Neue" pitchFamily="34" charset="0"/>
              </a:defRPr>
            </a:pPr>
            <a:endParaRPr lang="zh-CN"/>
          </a:p>
        </c:txPr>
        <c:crossAx val="258270064"/>
        <c:crosses val="autoZero"/>
        <c:crossBetween val="between"/>
      </c:valAx>
      <c:spPr>
        <a:ln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244920950180799"/>
          <c:y val="6.9859291285741004E-2"/>
          <c:w val="0.70551784182982402"/>
          <c:h val="0.86028141742851805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FF5050"/>
            </a:solidFill>
            <a:ln>
              <a:noFill/>
            </a:ln>
          </c:spPr>
          <c:dPt>
            <c:idx val="0"/>
            <c:bubble3D val="0"/>
            <c:spPr>
              <a:solidFill>
                <a:srgbClr val="0070C0"/>
              </a:solidFill>
              <a:ln>
                <a:noFill/>
              </a:ln>
            </c:spPr>
          </c:dPt>
          <c:dPt>
            <c:idx val="1"/>
            <c:bubble3D val="0"/>
            <c:spPr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c:spPr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50</c:v>
                </c:pt>
                <c:pt idx="1">
                  <c:v>50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4"/>
      </c:doughnutChart>
    </c:plotArea>
    <c:plotVisOnly val="1"/>
    <c:dispBlanksAs val="gap"/>
    <c:showDLblsOverMax val="0"/>
  </c:chart>
  <c:spPr>
    <a:ln>
      <a:noFill/>
    </a:ln>
  </c:spPr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244920950180799"/>
          <c:y val="6.9859291285741004E-2"/>
          <c:w val="0.70551784182982402"/>
          <c:h val="0.86028141742851805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FF5050"/>
            </a:solidFill>
            <a:ln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rgbClr val="0070C0"/>
              </a:solidFill>
              <a:ln>
                <a:noFill/>
              </a:ln>
            </c:spPr>
          </c:dPt>
          <c:dPt>
            <c:idx val="1"/>
            <c:bubble3D val="0"/>
            <c:spPr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c:spPr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70</c:v>
                </c:pt>
                <c:pt idx="1">
                  <c:v>30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4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244920950180799"/>
          <c:y val="6.9859291285741004E-2"/>
          <c:w val="0.70551784182982402"/>
          <c:h val="0.86028141742851805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FF5050"/>
            </a:solidFill>
            <a:ln>
              <a:noFill/>
            </a:ln>
          </c:spPr>
          <c:dPt>
            <c:idx val="0"/>
            <c:bubble3D val="0"/>
            <c:spPr>
              <a:solidFill>
                <a:srgbClr val="0070C0"/>
              </a:solidFill>
              <a:ln>
                <a:noFill/>
              </a:ln>
            </c:spPr>
          </c:dPt>
          <c:dPt>
            <c:idx val="1"/>
            <c:bubble3D val="0"/>
            <c:spPr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c:spPr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75</c:v>
                </c:pt>
                <c:pt idx="1">
                  <c:v>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4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244920950180799"/>
          <c:y val="6.9859291285741004E-2"/>
          <c:w val="0.70551784182982402"/>
          <c:h val="0.86028141742851805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FF5050"/>
            </a:solidFill>
            <a:ln>
              <a:noFill/>
            </a:ln>
          </c:spPr>
          <c:dPt>
            <c:idx val="0"/>
            <c:bubble3D val="0"/>
            <c:spPr>
              <a:solidFill>
                <a:srgbClr val="0070C0"/>
              </a:solidFill>
              <a:ln>
                <a:noFill/>
              </a:ln>
            </c:spPr>
          </c:dPt>
          <c:dPt>
            <c:idx val="1"/>
            <c:bubble3D val="0"/>
            <c:spPr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c:spPr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90</c:v>
                </c:pt>
                <c:pt idx="1">
                  <c:v>10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4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244920950180799"/>
          <c:y val="6.9859291285741004E-2"/>
          <c:w val="0.70551784182982402"/>
          <c:h val="0.86028141742851805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FF5050"/>
            </a:solidFill>
            <a:ln>
              <a:noFill/>
            </a:ln>
          </c:spPr>
          <c:dPt>
            <c:idx val="0"/>
            <c:bubble3D val="0"/>
            <c:spPr>
              <a:solidFill>
                <a:srgbClr val="0070C0"/>
              </a:solidFill>
              <a:ln>
                <a:noFill/>
              </a:ln>
            </c:spPr>
          </c:dPt>
          <c:dPt>
            <c:idx val="1"/>
            <c:bubble3D val="0"/>
            <c:spPr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c:spPr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50</c:v>
                </c:pt>
                <c:pt idx="1">
                  <c:v>50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4"/>
      </c:doughnutChart>
      <c:spPr>
        <a:ln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244920950180799"/>
          <c:y val="6.9859291285741004E-2"/>
          <c:w val="0.70551784182982402"/>
          <c:h val="0.86028141742851805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FF5050"/>
            </a:solidFill>
            <a:ln>
              <a:noFill/>
            </a:ln>
          </c:spPr>
          <c:dPt>
            <c:idx val="0"/>
            <c:bubble3D val="0"/>
            <c:spPr>
              <a:solidFill>
                <a:srgbClr val="0070C0"/>
              </a:solidFill>
              <a:ln>
                <a:noFill/>
              </a:ln>
            </c:spPr>
          </c:dPt>
          <c:dPt>
            <c:idx val="1"/>
            <c:bubble3D val="0"/>
            <c:spPr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c:spPr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50</c:v>
                </c:pt>
                <c:pt idx="1">
                  <c:v>50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4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244920950180799"/>
          <c:y val="6.9859291285741004E-2"/>
          <c:w val="0.70551784182982402"/>
          <c:h val="0.86028141742851805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FF5050"/>
            </a:solidFill>
            <a:ln>
              <a:noFill/>
            </a:ln>
          </c:spPr>
          <c:dPt>
            <c:idx val="0"/>
            <c:bubble3D val="0"/>
            <c:spPr>
              <a:solidFill>
                <a:srgbClr val="0070C0"/>
              </a:solidFill>
              <a:ln>
                <a:noFill/>
              </a:ln>
            </c:spPr>
          </c:dPt>
          <c:dPt>
            <c:idx val="1"/>
            <c:bubble3D val="0"/>
            <c:spPr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c:spPr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50</c:v>
                </c:pt>
                <c:pt idx="1">
                  <c:v>50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4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244920950180799"/>
          <c:y val="6.9859291285741004E-2"/>
          <c:w val="0.70551784182982402"/>
          <c:h val="0.86028141742851805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FF5050"/>
            </a:solidFill>
            <a:ln>
              <a:noFill/>
            </a:ln>
          </c:spPr>
          <c:dPt>
            <c:idx val="0"/>
            <c:bubble3D val="0"/>
            <c:spPr>
              <a:solidFill>
                <a:srgbClr val="0070C0"/>
              </a:solidFill>
              <a:ln>
                <a:noFill/>
              </a:ln>
            </c:spPr>
          </c:dPt>
          <c:dPt>
            <c:idx val="1"/>
            <c:bubble3D val="0"/>
            <c:spPr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c:spPr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50</c:v>
                </c:pt>
                <c:pt idx="1">
                  <c:v>50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4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8FD3D57-F3BB-4E5E-B091-1500A3C92E81}" type="doc">
      <dgm:prSet loTypeId="urn:microsoft.com/office/officeart/2005/8/layout/pyramid1" loCatId="pyramid" qsTypeId="urn:microsoft.com/office/officeart/2005/8/quickstyle/simple1" qsCatId="simple" csTypeId="urn:microsoft.com/office/officeart/2005/8/colors/accent1_2" csCatId="accent1" phldr="1"/>
      <dgm:spPr/>
    </dgm:pt>
    <dgm:pt modelId="{E924DC90-2427-4BE5-A522-6ACD4563EB45}">
      <dgm:prSet phldrT="[Text]" custT="1"/>
      <dgm:spPr>
        <a:solidFill>
          <a:schemeClr val="tx1">
            <a:lumMod val="75000"/>
            <a:lumOff val="25000"/>
          </a:schemeClr>
        </a:solidFill>
        <a:ln>
          <a:solidFill>
            <a:schemeClr val="bg1">
              <a:lumMod val="95000"/>
            </a:schemeClr>
          </a:solidFill>
        </a:ln>
      </dgm:spPr>
      <dgm:t>
        <a:bodyPr/>
        <a:lstStyle/>
        <a:p>
          <a:r>
            <a:rPr lang="en-JM" sz="14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Price</a:t>
          </a:r>
          <a:endParaRPr lang="en-JM" sz="1400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dgm:t>
    </dgm:pt>
    <dgm:pt modelId="{9E545862-1292-4DB6-B36C-D6247532E625}" type="parTrans" cxnId="{685D1073-2D3C-412E-A123-0EF4D596743E}">
      <dgm:prSet/>
      <dgm:spPr/>
      <dgm:t>
        <a:bodyPr/>
        <a:lstStyle/>
        <a:p>
          <a:endParaRPr lang="en-JM"/>
        </a:p>
      </dgm:t>
    </dgm:pt>
    <dgm:pt modelId="{BD5A33EB-119A-4BA7-8787-7DF55D1248BC}" type="sibTrans" cxnId="{685D1073-2D3C-412E-A123-0EF4D596743E}">
      <dgm:prSet/>
      <dgm:spPr/>
      <dgm:t>
        <a:bodyPr/>
        <a:lstStyle/>
        <a:p>
          <a:endParaRPr lang="en-JM"/>
        </a:p>
      </dgm:t>
    </dgm:pt>
    <dgm:pt modelId="{6836F7C9-E0EB-4435-A48F-78CCA5C677FD}">
      <dgm:prSet phldrT="[Text]" custT="1"/>
      <dgm:spPr>
        <a:solidFill>
          <a:schemeClr val="tx1">
            <a:lumMod val="75000"/>
            <a:lumOff val="25000"/>
          </a:schemeClr>
        </a:solidFill>
        <a:ln>
          <a:solidFill>
            <a:schemeClr val="bg1">
              <a:lumMod val="95000"/>
            </a:schemeClr>
          </a:solidFill>
        </a:ln>
      </dgm:spPr>
      <dgm:t>
        <a:bodyPr/>
        <a:lstStyle/>
        <a:p>
          <a:r>
            <a:rPr lang="en-JM" sz="14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Promotion</a:t>
          </a:r>
          <a:endParaRPr lang="en-JM" sz="1400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dgm:t>
    </dgm:pt>
    <dgm:pt modelId="{0988B41C-78E4-4E00-9C30-DBD95A231B01}" type="parTrans" cxnId="{79DC17DB-5914-43D2-A061-D69151AEEA5A}">
      <dgm:prSet/>
      <dgm:spPr/>
      <dgm:t>
        <a:bodyPr/>
        <a:lstStyle/>
        <a:p>
          <a:endParaRPr lang="en-JM"/>
        </a:p>
      </dgm:t>
    </dgm:pt>
    <dgm:pt modelId="{B61D5205-4FE7-47EC-B86F-48DF3EA1EDA5}" type="sibTrans" cxnId="{79DC17DB-5914-43D2-A061-D69151AEEA5A}">
      <dgm:prSet/>
      <dgm:spPr/>
      <dgm:t>
        <a:bodyPr/>
        <a:lstStyle/>
        <a:p>
          <a:endParaRPr lang="en-JM"/>
        </a:p>
      </dgm:t>
    </dgm:pt>
    <dgm:pt modelId="{9D67B1F7-C4FF-4E1E-94F4-69209A4E7C47}">
      <dgm:prSet phldrT="[Text]" custT="1"/>
      <dgm:spPr>
        <a:solidFill>
          <a:srgbClr val="0070C0"/>
        </a:solidFill>
        <a:ln>
          <a:solidFill>
            <a:schemeClr val="bg1">
              <a:lumMod val="95000"/>
            </a:schemeClr>
          </a:solidFill>
        </a:ln>
      </dgm:spPr>
      <dgm:t>
        <a:bodyPr/>
        <a:lstStyle/>
        <a:p>
          <a:r>
            <a:rPr lang="en-JM" sz="14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People</a:t>
          </a:r>
          <a:r>
            <a:rPr lang="en-JM" sz="1400" dirty="0" smtClean="0">
              <a:latin typeface="Arial" pitchFamily="34" charset="0"/>
              <a:cs typeface="Arial" pitchFamily="34" charset="0"/>
            </a:rPr>
            <a:t> </a:t>
          </a:r>
          <a:endParaRPr lang="en-JM" sz="1400" dirty="0">
            <a:latin typeface="Arial" pitchFamily="34" charset="0"/>
            <a:cs typeface="Arial" pitchFamily="34" charset="0"/>
          </a:endParaRPr>
        </a:p>
      </dgm:t>
    </dgm:pt>
    <dgm:pt modelId="{BD4D3042-AB5C-4E8F-B8BE-BC3A20988EB3}" type="parTrans" cxnId="{1263D722-8372-4789-B9F5-BFD8D9C870F1}">
      <dgm:prSet/>
      <dgm:spPr/>
      <dgm:t>
        <a:bodyPr/>
        <a:lstStyle/>
        <a:p>
          <a:endParaRPr lang="en-JM"/>
        </a:p>
      </dgm:t>
    </dgm:pt>
    <dgm:pt modelId="{B379D14A-425C-47B8-B779-1E5D839E4BC8}" type="sibTrans" cxnId="{1263D722-8372-4789-B9F5-BFD8D9C870F1}">
      <dgm:prSet/>
      <dgm:spPr/>
      <dgm:t>
        <a:bodyPr/>
        <a:lstStyle/>
        <a:p>
          <a:endParaRPr lang="en-JM"/>
        </a:p>
      </dgm:t>
    </dgm:pt>
    <dgm:pt modelId="{53563D61-A301-4644-8AE7-FCAFDA9A58AB}">
      <dgm:prSet phldrT="[Text]" custT="1"/>
      <dgm:spPr>
        <a:solidFill>
          <a:schemeClr val="tx1">
            <a:lumMod val="75000"/>
            <a:lumOff val="25000"/>
          </a:schemeClr>
        </a:solidFill>
        <a:ln>
          <a:solidFill>
            <a:schemeClr val="bg1">
              <a:lumMod val="95000"/>
            </a:schemeClr>
          </a:solidFill>
        </a:ln>
      </dgm:spPr>
      <dgm:t>
        <a:bodyPr/>
        <a:lstStyle/>
        <a:p>
          <a:r>
            <a:rPr lang="en-JM" sz="14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Place</a:t>
          </a:r>
          <a:endParaRPr lang="en-JM" sz="1400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dgm:t>
    </dgm:pt>
    <dgm:pt modelId="{B60323EE-B859-4184-88BB-62221AE106AB}" type="parTrans" cxnId="{F3697A49-7026-40CE-A2B9-71761A0223E3}">
      <dgm:prSet/>
      <dgm:spPr/>
      <dgm:t>
        <a:bodyPr/>
        <a:lstStyle/>
        <a:p>
          <a:endParaRPr lang="en-JM"/>
        </a:p>
      </dgm:t>
    </dgm:pt>
    <dgm:pt modelId="{426A8813-506E-429E-87DB-53AA3F5535D1}" type="sibTrans" cxnId="{F3697A49-7026-40CE-A2B9-71761A0223E3}">
      <dgm:prSet/>
      <dgm:spPr/>
      <dgm:t>
        <a:bodyPr/>
        <a:lstStyle/>
        <a:p>
          <a:endParaRPr lang="en-JM"/>
        </a:p>
      </dgm:t>
    </dgm:pt>
    <dgm:pt modelId="{9BC44171-365F-452D-AE92-EBE2E89770BA}">
      <dgm:prSet phldrT="[Text]" custT="1"/>
      <dgm:spPr>
        <a:solidFill>
          <a:schemeClr val="tx1">
            <a:lumMod val="75000"/>
            <a:lumOff val="25000"/>
          </a:schemeClr>
        </a:solidFill>
        <a:ln>
          <a:solidFill>
            <a:schemeClr val="bg1">
              <a:lumMod val="95000"/>
            </a:schemeClr>
          </a:solidFill>
        </a:ln>
      </dgm:spPr>
      <dgm:t>
        <a:bodyPr/>
        <a:lstStyle/>
        <a:p>
          <a:r>
            <a:rPr lang="en-JM" sz="14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Distribution</a:t>
          </a:r>
          <a:endParaRPr lang="en-JM" sz="1400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dgm:t>
    </dgm:pt>
    <dgm:pt modelId="{7679D3FA-0101-42D1-A23D-75BD8EF1DA28}" type="parTrans" cxnId="{15D8F364-6809-49BA-A228-EAE95F4BE6B9}">
      <dgm:prSet/>
      <dgm:spPr/>
      <dgm:t>
        <a:bodyPr/>
        <a:lstStyle/>
        <a:p>
          <a:endParaRPr lang="en-JM"/>
        </a:p>
      </dgm:t>
    </dgm:pt>
    <dgm:pt modelId="{FF5F2014-EE5D-4FD1-9103-39F792365AE5}" type="sibTrans" cxnId="{15D8F364-6809-49BA-A228-EAE95F4BE6B9}">
      <dgm:prSet/>
      <dgm:spPr/>
      <dgm:t>
        <a:bodyPr/>
        <a:lstStyle/>
        <a:p>
          <a:endParaRPr lang="en-JM"/>
        </a:p>
      </dgm:t>
    </dgm:pt>
    <dgm:pt modelId="{6346E340-6B27-47A2-93A8-AA7F0249167F}" type="pres">
      <dgm:prSet presAssocID="{28FD3D57-F3BB-4E5E-B091-1500A3C92E81}" presName="Name0" presStyleCnt="0">
        <dgm:presLayoutVars>
          <dgm:dir/>
          <dgm:animLvl val="lvl"/>
          <dgm:resizeHandles val="exact"/>
        </dgm:presLayoutVars>
      </dgm:prSet>
      <dgm:spPr/>
    </dgm:pt>
    <dgm:pt modelId="{8351BCDF-D287-464A-AB10-4261CFFC4E79}" type="pres">
      <dgm:prSet presAssocID="{E924DC90-2427-4BE5-A522-6ACD4563EB45}" presName="Name8" presStyleCnt="0"/>
      <dgm:spPr/>
    </dgm:pt>
    <dgm:pt modelId="{864F954D-81D4-4546-B08E-448FBA7A18FE}" type="pres">
      <dgm:prSet presAssocID="{E924DC90-2427-4BE5-A522-6ACD4563EB45}" presName="level" presStyleLbl="node1" presStyleIdx="0" presStyleCnt="5" custScaleY="139063">
        <dgm:presLayoutVars>
          <dgm:chMax val="1"/>
          <dgm:bulletEnabled val="1"/>
        </dgm:presLayoutVars>
      </dgm:prSet>
      <dgm:spPr/>
      <dgm:t>
        <a:bodyPr/>
        <a:lstStyle/>
        <a:p>
          <a:endParaRPr lang="en-JM"/>
        </a:p>
      </dgm:t>
    </dgm:pt>
    <dgm:pt modelId="{A8AE7F33-3372-4D78-96A6-FD2B204E9D9D}" type="pres">
      <dgm:prSet presAssocID="{E924DC90-2427-4BE5-A522-6ACD4563EB45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JM"/>
        </a:p>
      </dgm:t>
    </dgm:pt>
    <dgm:pt modelId="{244971C4-5D8D-4652-8F85-F916B723CB58}" type="pres">
      <dgm:prSet presAssocID="{6836F7C9-E0EB-4435-A48F-78CCA5C677FD}" presName="Name8" presStyleCnt="0"/>
      <dgm:spPr/>
    </dgm:pt>
    <dgm:pt modelId="{42E29582-A2E7-4B50-9BCC-2A8FCD67242D}" type="pres">
      <dgm:prSet presAssocID="{6836F7C9-E0EB-4435-A48F-78CCA5C677FD}" presName="level" presStyleLbl="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JM"/>
        </a:p>
      </dgm:t>
    </dgm:pt>
    <dgm:pt modelId="{3BB7BCD6-6108-4ED8-9046-A483C6EB8FD6}" type="pres">
      <dgm:prSet presAssocID="{6836F7C9-E0EB-4435-A48F-78CCA5C677FD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JM"/>
        </a:p>
      </dgm:t>
    </dgm:pt>
    <dgm:pt modelId="{BF7100C5-692A-476D-9242-E6DE2BFA407E}" type="pres">
      <dgm:prSet presAssocID="{9D67B1F7-C4FF-4E1E-94F4-69209A4E7C47}" presName="Name8" presStyleCnt="0"/>
      <dgm:spPr/>
    </dgm:pt>
    <dgm:pt modelId="{753AA43A-5097-42D8-A3EF-20B11215D8F3}" type="pres">
      <dgm:prSet presAssocID="{9D67B1F7-C4FF-4E1E-94F4-69209A4E7C47}" presName="level" presStyleLbl="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JM"/>
        </a:p>
      </dgm:t>
    </dgm:pt>
    <dgm:pt modelId="{7E617F38-6BB2-4E03-8198-FF7E7F898924}" type="pres">
      <dgm:prSet presAssocID="{9D67B1F7-C4FF-4E1E-94F4-69209A4E7C47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JM"/>
        </a:p>
      </dgm:t>
    </dgm:pt>
    <dgm:pt modelId="{29C42FD2-6503-4F77-8487-9B33E0527141}" type="pres">
      <dgm:prSet presAssocID="{53563D61-A301-4644-8AE7-FCAFDA9A58AB}" presName="Name8" presStyleCnt="0"/>
      <dgm:spPr/>
    </dgm:pt>
    <dgm:pt modelId="{E6279944-4AC5-4561-B5D0-64EE0E57E695}" type="pres">
      <dgm:prSet presAssocID="{53563D61-A301-4644-8AE7-FCAFDA9A58AB}" presName="level" presStyleLbl="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JM"/>
        </a:p>
      </dgm:t>
    </dgm:pt>
    <dgm:pt modelId="{2E9D1362-172A-4369-8415-6E089FA67356}" type="pres">
      <dgm:prSet presAssocID="{53563D61-A301-4644-8AE7-FCAFDA9A58AB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JM"/>
        </a:p>
      </dgm:t>
    </dgm:pt>
    <dgm:pt modelId="{E55855A1-EC9E-41EF-AA5C-B0A6C62BC58F}" type="pres">
      <dgm:prSet presAssocID="{9BC44171-365F-452D-AE92-EBE2E89770BA}" presName="Name8" presStyleCnt="0"/>
      <dgm:spPr/>
    </dgm:pt>
    <dgm:pt modelId="{285279A8-A2FF-4704-92DF-4753853CE322}" type="pres">
      <dgm:prSet presAssocID="{9BC44171-365F-452D-AE92-EBE2E89770BA}" presName="level" presStyleLbl="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JM"/>
        </a:p>
      </dgm:t>
    </dgm:pt>
    <dgm:pt modelId="{48B1057C-5EDF-4EC8-9A6B-B059EB7B0F8E}" type="pres">
      <dgm:prSet presAssocID="{9BC44171-365F-452D-AE92-EBE2E89770BA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JM"/>
        </a:p>
      </dgm:t>
    </dgm:pt>
  </dgm:ptLst>
  <dgm:cxnLst>
    <dgm:cxn modelId="{8BE7B30F-2670-4115-83F1-6287A8CA043C}" type="presOf" srcId="{53563D61-A301-4644-8AE7-FCAFDA9A58AB}" destId="{E6279944-4AC5-4561-B5D0-64EE0E57E695}" srcOrd="0" destOrd="0" presId="urn:microsoft.com/office/officeart/2005/8/layout/pyramid1"/>
    <dgm:cxn modelId="{685D1073-2D3C-412E-A123-0EF4D596743E}" srcId="{28FD3D57-F3BB-4E5E-B091-1500A3C92E81}" destId="{E924DC90-2427-4BE5-A522-6ACD4563EB45}" srcOrd="0" destOrd="0" parTransId="{9E545862-1292-4DB6-B36C-D6247532E625}" sibTransId="{BD5A33EB-119A-4BA7-8787-7DF55D1248BC}"/>
    <dgm:cxn modelId="{79DC17DB-5914-43D2-A061-D69151AEEA5A}" srcId="{28FD3D57-F3BB-4E5E-B091-1500A3C92E81}" destId="{6836F7C9-E0EB-4435-A48F-78CCA5C677FD}" srcOrd="1" destOrd="0" parTransId="{0988B41C-78E4-4E00-9C30-DBD95A231B01}" sibTransId="{B61D5205-4FE7-47EC-B86F-48DF3EA1EDA5}"/>
    <dgm:cxn modelId="{5FC3A818-C168-4236-85C2-649179116374}" type="presOf" srcId="{6836F7C9-E0EB-4435-A48F-78CCA5C677FD}" destId="{42E29582-A2E7-4B50-9BCC-2A8FCD67242D}" srcOrd="0" destOrd="0" presId="urn:microsoft.com/office/officeart/2005/8/layout/pyramid1"/>
    <dgm:cxn modelId="{3E0B19F1-EAC4-4621-8CEF-162FA25AD368}" type="presOf" srcId="{9D67B1F7-C4FF-4E1E-94F4-69209A4E7C47}" destId="{753AA43A-5097-42D8-A3EF-20B11215D8F3}" srcOrd="0" destOrd="0" presId="urn:microsoft.com/office/officeart/2005/8/layout/pyramid1"/>
    <dgm:cxn modelId="{982C6F58-DEB7-48E3-88FD-CD7CC898C1DF}" type="presOf" srcId="{9BC44171-365F-452D-AE92-EBE2E89770BA}" destId="{285279A8-A2FF-4704-92DF-4753853CE322}" srcOrd="0" destOrd="0" presId="urn:microsoft.com/office/officeart/2005/8/layout/pyramid1"/>
    <dgm:cxn modelId="{3752AFB0-4940-4338-8107-B67FEDED7703}" type="presOf" srcId="{53563D61-A301-4644-8AE7-FCAFDA9A58AB}" destId="{2E9D1362-172A-4369-8415-6E089FA67356}" srcOrd="1" destOrd="0" presId="urn:microsoft.com/office/officeart/2005/8/layout/pyramid1"/>
    <dgm:cxn modelId="{9D7E18B7-DE3D-4235-B364-ADDC365F538A}" type="presOf" srcId="{E924DC90-2427-4BE5-A522-6ACD4563EB45}" destId="{864F954D-81D4-4546-B08E-448FBA7A18FE}" srcOrd="0" destOrd="0" presId="urn:microsoft.com/office/officeart/2005/8/layout/pyramid1"/>
    <dgm:cxn modelId="{50BC8EF6-2F10-41B3-BF7A-E0B5F6991A82}" type="presOf" srcId="{9BC44171-365F-452D-AE92-EBE2E89770BA}" destId="{48B1057C-5EDF-4EC8-9A6B-B059EB7B0F8E}" srcOrd="1" destOrd="0" presId="urn:microsoft.com/office/officeart/2005/8/layout/pyramid1"/>
    <dgm:cxn modelId="{99C8B464-EC53-419F-8E46-40D944042EEF}" type="presOf" srcId="{E924DC90-2427-4BE5-A522-6ACD4563EB45}" destId="{A8AE7F33-3372-4D78-96A6-FD2B204E9D9D}" srcOrd="1" destOrd="0" presId="urn:microsoft.com/office/officeart/2005/8/layout/pyramid1"/>
    <dgm:cxn modelId="{F8159EF2-4CD6-4991-87B6-304DE4B99BA4}" type="presOf" srcId="{6836F7C9-E0EB-4435-A48F-78CCA5C677FD}" destId="{3BB7BCD6-6108-4ED8-9046-A483C6EB8FD6}" srcOrd="1" destOrd="0" presId="urn:microsoft.com/office/officeart/2005/8/layout/pyramid1"/>
    <dgm:cxn modelId="{BF4A843E-134A-4AC8-BF6A-488928CB0685}" type="presOf" srcId="{9D67B1F7-C4FF-4E1E-94F4-69209A4E7C47}" destId="{7E617F38-6BB2-4E03-8198-FF7E7F898924}" srcOrd="1" destOrd="0" presId="urn:microsoft.com/office/officeart/2005/8/layout/pyramid1"/>
    <dgm:cxn modelId="{F3697A49-7026-40CE-A2B9-71761A0223E3}" srcId="{28FD3D57-F3BB-4E5E-B091-1500A3C92E81}" destId="{53563D61-A301-4644-8AE7-FCAFDA9A58AB}" srcOrd="3" destOrd="0" parTransId="{B60323EE-B859-4184-88BB-62221AE106AB}" sibTransId="{426A8813-506E-429E-87DB-53AA3F5535D1}"/>
    <dgm:cxn modelId="{1263D722-8372-4789-B9F5-BFD8D9C870F1}" srcId="{28FD3D57-F3BB-4E5E-B091-1500A3C92E81}" destId="{9D67B1F7-C4FF-4E1E-94F4-69209A4E7C47}" srcOrd="2" destOrd="0" parTransId="{BD4D3042-AB5C-4E8F-B8BE-BC3A20988EB3}" sibTransId="{B379D14A-425C-47B8-B779-1E5D839E4BC8}"/>
    <dgm:cxn modelId="{15D8F364-6809-49BA-A228-EAE95F4BE6B9}" srcId="{28FD3D57-F3BB-4E5E-B091-1500A3C92E81}" destId="{9BC44171-365F-452D-AE92-EBE2E89770BA}" srcOrd="4" destOrd="0" parTransId="{7679D3FA-0101-42D1-A23D-75BD8EF1DA28}" sibTransId="{FF5F2014-EE5D-4FD1-9103-39F792365AE5}"/>
    <dgm:cxn modelId="{C00D752B-E3B9-466F-90DE-C346866566D9}" type="presOf" srcId="{28FD3D57-F3BB-4E5E-B091-1500A3C92E81}" destId="{6346E340-6B27-47A2-93A8-AA7F0249167F}" srcOrd="0" destOrd="0" presId="urn:microsoft.com/office/officeart/2005/8/layout/pyramid1"/>
    <dgm:cxn modelId="{31681393-B139-4AAA-9D7F-E051D98BA2D9}" type="presParOf" srcId="{6346E340-6B27-47A2-93A8-AA7F0249167F}" destId="{8351BCDF-D287-464A-AB10-4261CFFC4E79}" srcOrd="0" destOrd="0" presId="urn:microsoft.com/office/officeart/2005/8/layout/pyramid1"/>
    <dgm:cxn modelId="{AFF2EA17-C9CF-48D1-91C0-FA72AC2712AB}" type="presParOf" srcId="{8351BCDF-D287-464A-AB10-4261CFFC4E79}" destId="{864F954D-81D4-4546-B08E-448FBA7A18FE}" srcOrd="0" destOrd="0" presId="urn:microsoft.com/office/officeart/2005/8/layout/pyramid1"/>
    <dgm:cxn modelId="{1AE29E95-4AFE-491A-8095-C4765087538E}" type="presParOf" srcId="{8351BCDF-D287-464A-AB10-4261CFFC4E79}" destId="{A8AE7F33-3372-4D78-96A6-FD2B204E9D9D}" srcOrd="1" destOrd="0" presId="urn:microsoft.com/office/officeart/2005/8/layout/pyramid1"/>
    <dgm:cxn modelId="{F45DDDBD-0E59-4660-A5FF-ED8A1241D020}" type="presParOf" srcId="{6346E340-6B27-47A2-93A8-AA7F0249167F}" destId="{244971C4-5D8D-4652-8F85-F916B723CB58}" srcOrd="1" destOrd="0" presId="urn:microsoft.com/office/officeart/2005/8/layout/pyramid1"/>
    <dgm:cxn modelId="{361FB02E-C71F-43CD-94AC-92B4632E7080}" type="presParOf" srcId="{244971C4-5D8D-4652-8F85-F916B723CB58}" destId="{42E29582-A2E7-4B50-9BCC-2A8FCD67242D}" srcOrd="0" destOrd="0" presId="urn:microsoft.com/office/officeart/2005/8/layout/pyramid1"/>
    <dgm:cxn modelId="{FEDC6842-D74D-4743-B6C4-D38EFE259EBA}" type="presParOf" srcId="{244971C4-5D8D-4652-8F85-F916B723CB58}" destId="{3BB7BCD6-6108-4ED8-9046-A483C6EB8FD6}" srcOrd="1" destOrd="0" presId="urn:microsoft.com/office/officeart/2005/8/layout/pyramid1"/>
    <dgm:cxn modelId="{4CC82F93-4C18-4AE1-96A1-54722B542116}" type="presParOf" srcId="{6346E340-6B27-47A2-93A8-AA7F0249167F}" destId="{BF7100C5-692A-476D-9242-E6DE2BFA407E}" srcOrd="2" destOrd="0" presId="urn:microsoft.com/office/officeart/2005/8/layout/pyramid1"/>
    <dgm:cxn modelId="{55EE6822-10C7-44E1-A03A-BE2525AC8DC7}" type="presParOf" srcId="{BF7100C5-692A-476D-9242-E6DE2BFA407E}" destId="{753AA43A-5097-42D8-A3EF-20B11215D8F3}" srcOrd="0" destOrd="0" presId="urn:microsoft.com/office/officeart/2005/8/layout/pyramid1"/>
    <dgm:cxn modelId="{DCD78AD7-B031-493A-A5FC-A0DECF873760}" type="presParOf" srcId="{BF7100C5-692A-476D-9242-E6DE2BFA407E}" destId="{7E617F38-6BB2-4E03-8198-FF7E7F898924}" srcOrd="1" destOrd="0" presId="urn:microsoft.com/office/officeart/2005/8/layout/pyramid1"/>
    <dgm:cxn modelId="{32BBF951-FD91-4466-9365-E1F3F512F0A0}" type="presParOf" srcId="{6346E340-6B27-47A2-93A8-AA7F0249167F}" destId="{29C42FD2-6503-4F77-8487-9B33E0527141}" srcOrd="3" destOrd="0" presId="urn:microsoft.com/office/officeart/2005/8/layout/pyramid1"/>
    <dgm:cxn modelId="{35BFC3B1-21F0-4211-A41A-72880EC10272}" type="presParOf" srcId="{29C42FD2-6503-4F77-8487-9B33E0527141}" destId="{E6279944-4AC5-4561-B5D0-64EE0E57E695}" srcOrd="0" destOrd="0" presId="urn:microsoft.com/office/officeart/2005/8/layout/pyramid1"/>
    <dgm:cxn modelId="{B350A748-50AC-4168-99B1-644B85077ABE}" type="presParOf" srcId="{29C42FD2-6503-4F77-8487-9B33E0527141}" destId="{2E9D1362-172A-4369-8415-6E089FA67356}" srcOrd="1" destOrd="0" presId="urn:microsoft.com/office/officeart/2005/8/layout/pyramid1"/>
    <dgm:cxn modelId="{B3A4AD99-4FEF-4115-8288-EA1C14084A05}" type="presParOf" srcId="{6346E340-6B27-47A2-93A8-AA7F0249167F}" destId="{E55855A1-EC9E-41EF-AA5C-B0A6C62BC58F}" srcOrd="4" destOrd="0" presId="urn:microsoft.com/office/officeart/2005/8/layout/pyramid1"/>
    <dgm:cxn modelId="{080387E6-B463-4402-BBB1-94E962E06D07}" type="presParOf" srcId="{E55855A1-EC9E-41EF-AA5C-B0A6C62BC58F}" destId="{285279A8-A2FF-4704-92DF-4753853CE322}" srcOrd="0" destOrd="0" presId="urn:microsoft.com/office/officeart/2005/8/layout/pyramid1"/>
    <dgm:cxn modelId="{23624A2E-F92B-42AE-8709-4B409043CB0D}" type="presParOf" srcId="{E55855A1-EC9E-41EF-AA5C-B0A6C62BC58F}" destId="{48B1057C-5EDF-4EC8-9A6B-B059EB7B0F8E}" srcOrd="1" destOrd="0" presId="urn:microsoft.com/office/officeart/2005/8/layout/pyramid1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64F954D-81D4-4546-B08E-448FBA7A18FE}">
      <dsp:nvSpPr>
        <dsp:cNvPr id="0" name=""/>
        <dsp:cNvSpPr/>
      </dsp:nvSpPr>
      <dsp:spPr>
        <a:xfrm>
          <a:off x="1526649" y="0"/>
          <a:ext cx="1061501" cy="805955"/>
        </a:xfrm>
        <a:prstGeom prst="trapezoid">
          <a:avLst>
            <a:gd name="adj" fmla="val 65854"/>
          </a:avLst>
        </a:prstGeom>
        <a:solidFill>
          <a:schemeClr val="tx1">
            <a:lumMod val="75000"/>
            <a:lumOff val="25000"/>
          </a:schemeClr>
        </a:solidFill>
        <a:ln w="25400" cap="flat" cmpd="sng" algn="ctr">
          <a:solidFill>
            <a:schemeClr val="bg1">
              <a:lumMod val="9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JM" sz="1400" kern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Price</a:t>
          </a:r>
          <a:endParaRPr lang="en-JM" sz="1400" kern="1200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dsp:txBody>
      <dsp:txXfrm>
        <a:off x="1526649" y="0"/>
        <a:ext cx="1061501" cy="805955"/>
      </dsp:txXfrm>
    </dsp:sp>
    <dsp:sp modelId="{42E29582-A2E7-4B50-9BCC-2A8FCD67242D}">
      <dsp:nvSpPr>
        <dsp:cNvPr id="0" name=""/>
        <dsp:cNvSpPr/>
      </dsp:nvSpPr>
      <dsp:spPr>
        <a:xfrm>
          <a:off x="1144986" y="805955"/>
          <a:ext cx="1824826" cy="579561"/>
        </a:xfrm>
        <a:prstGeom prst="trapezoid">
          <a:avLst>
            <a:gd name="adj" fmla="val 65854"/>
          </a:avLst>
        </a:prstGeom>
        <a:solidFill>
          <a:schemeClr val="tx1">
            <a:lumMod val="75000"/>
            <a:lumOff val="25000"/>
          </a:schemeClr>
        </a:solidFill>
        <a:ln w="25400" cap="flat" cmpd="sng" algn="ctr">
          <a:solidFill>
            <a:schemeClr val="bg1">
              <a:lumMod val="9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JM" sz="1400" kern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Promotion</a:t>
          </a:r>
          <a:endParaRPr lang="en-JM" sz="1400" kern="1200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dsp:txBody>
      <dsp:txXfrm>
        <a:off x="1464331" y="805955"/>
        <a:ext cx="1186137" cy="579561"/>
      </dsp:txXfrm>
    </dsp:sp>
    <dsp:sp modelId="{753AA43A-5097-42D8-A3EF-20B11215D8F3}">
      <dsp:nvSpPr>
        <dsp:cNvPr id="0" name=""/>
        <dsp:cNvSpPr/>
      </dsp:nvSpPr>
      <dsp:spPr>
        <a:xfrm>
          <a:off x="763324" y="1385516"/>
          <a:ext cx="2588150" cy="579561"/>
        </a:xfrm>
        <a:prstGeom prst="trapezoid">
          <a:avLst>
            <a:gd name="adj" fmla="val 65854"/>
          </a:avLst>
        </a:prstGeom>
        <a:solidFill>
          <a:srgbClr val="0070C0"/>
        </a:solidFill>
        <a:ln w="25400" cap="flat" cmpd="sng" algn="ctr">
          <a:solidFill>
            <a:schemeClr val="bg1">
              <a:lumMod val="9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JM" sz="1400" kern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People</a:t>
          </a:r>
          <a:r>
            <a:rPr lang="en-JM" sz="1400" kern="1200" dirty="0" smtClean="0">
              <a:latin typeface="Arial" pitchFamily="34" charset="0"/>
              <a:cs typeface="Arial" pitchFamily="34" charset="0"/>
            </a:rPr>
            <a:t> </a:t>
          </a:r>
          <a:endParaRPr lang="en-JM" sz="1400" kern="1200" dirty="0">
            <a:latin typeface="Arial" pitchFamily="34" charset="0"/>
            <a:cs typeface="Arial" pitchFamily="34" charset="0"/>
          </a:endParaRPr>
        </a:p>
      </dsp:txBody>
      <dsp:txXfrm>
        <a:off x="1216250" y="1385516"/>
        <a:ext cx="1682298" cy="579561"/>
      </dsp:txXfrm>
    </dsp:sp>
    <dsp:sp modelId="{E6279944-4AC5-4561-B5D0-64EE0E57E695}">
      <dsp:nvSpPr>
        <dsp:cNvPr id="0" name=""/>
        <dsp:cNvSpPr/>
      </dsp:nvSpPr>
      <dsp:spPr>
        <a:xfrm>
          <a:off x="381662" y="1965077"/>
          <a:ext cx="3351475" cy="579561"/>
        </a:xfrm>
        <a:prstGeom prst="trapezoid">
          <a:avLst>
            <a:gd name="adj" fmla="val 65854"/>
          </a:avLst>
        </a:prstGeom>
        <a:solidFill>
          <a:schemeClr val="tx1">
            <a:lumMod val="75000"/>
            <a:lumOff val="25000"/>
          </a:schemeClr>
        </a:solidFill>
        <a:ln w="25400" cap="flat" cmpd="sng" algn="ctr">
          <a:solidFill>
            <a:schemeClr val="bg1">
              <a:lumMod val="9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JM" sz="1400" kern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Place</a:t>
          </a:r>
          <a:endParaRPr lang="en-JM" sz="1400" kern="1200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dsp:txBody>
      <dsp:txXfrm>
        <a:off x="968170" y="1965077"/>
        <a:ext cx="2178459" cy="579561"/>
      </dsp:txXfrm>
    </dsp:sp>
    <dsp:sp modelId="{285279A8-A2FF-4704-92DF-4753853CE322}">
      <dsp:nvSpPr>
        <dsp:cNvPr id="0" name=""/>
        <dsp:cNvSpPr/>
      </dsp:nvSpPr>
      <dsp:spPr>
        <a:xfrm>
          <a:off x="0" y="2544638"/>
          <a:ext cx="4114799" cy="579561"/>
        </a:xfrm>
        <a:prstGeom prst="trapezoid">
          <a:avLst>
            <a:gd name="adj" fmla="val 65854"/>
          </a:avLst>
        </a:prstGeom>
        <a:solidFill>
          <a:schemeClr val="tx1">
            <a:lumMod val="75000"/>
            <a:lumOff val="25000"/>
          </a:schemeClr>
        </a:solidFill>
        <a:ln w="25400" cap="flat" cmpd="sng" algn="ctr">
          <a:solidFill>
            <a:schemeClr val="bg1">
              <a:lumMod val="9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JM" sz="1400" kern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Distribution</a:t>
          </a:r>
          <a:endParaRPr lang="en-JM" sz="1400" kern="1200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dsp:txBody>
      <dsp:txXfrm>
        <a:off x="720089" y="2544638"/>
        <a:ext cx="2674620" cy="57956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JM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BABB2A-1528-4AAF-9A21-F4370666C7B2}" type="datetimeFigureOut">
              <a:rPr lang="en-JM" smtClean="0"/>
              <a:pPr/>
              <a:t>05/03/2017</a:t>
            </a:fld>
            <a:endParaRPr lang="en-JM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JM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38927C-AB49-450F-8967-4AD52E2DC3DA}" type="slidenum">
              <a:rPr lang="en-JM" smtClean="0"/>
              <a:pPr/>
              <a:t>‹#›</a:t>
            </a:fld>
            <a:endParaRPr lang="en-JM"/>
          </a:p>
        </p:txBody>
      </p:sp>
    </p:spTree>
    <p:extLst>
      <p:ext uri="{BB962C8B-B14F-4D97-AF65-F5344CB8AC3E}">
        <p14:creationId xmlns:p14="http://schemas.microsoft.com/office/powerpoint/2010/main" val="35275178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JM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190015-6979-4CAF-87BC-D33F74A1F261}" type="datetimeFigureOut">
              <a:rPr lang="en-JM" smtClean="0"/>
              <a:pPr/>
              <a:t>05/03/2017</a:t>
            </a:fld>
            <a:endParaRPr lang="en-JM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JM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JM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JM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9CA0D8-6577-48B2-BA77-88519BAFBFDA}" type="slidenum">
              <a:rPr lang="en-JM" smtClean="0"/>
              <a:pPr/>
              <a:t>‹#›</a:t>
            </a:fld>
            <a:endParaRPr lang="en-JM"/>
          </a:p>
        </p:txBody>
      </p:sp>
    </p:spTree>
    <p:extLst>
      <p:ext uri="{BB962C8B-B14F-4D97-AF65-F5344CB8AC3E}">
        <p14:creationId xmlns:p14="http://schemas.microsoft.com/office/powerpoint/2010/main" val="15912032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JM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9CA0D8-6577-48B2-BA77-88519BAFBFDA}" type="slidenum">
              <a:rPr lang="en-JM" smtClean="0"/>
              <a:pPr/>
              <a:t>14</a:t>
            </a:fld>
            <a:endParaRPr lang="en-JM"/>
          </a:p>
        </p:txBody>
      </p:sp>
    </p:spTree>
    <p:extLst>
      <p:ext uri="{BB962C8B-B14F-4D97-AF65-F5344CB8AC3E}">
        <p14:creationId xmlns:p14="http://schemas.microsoft.com/office/powerpoint/2010/main" val="14580738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169810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834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9"/>
            <a:ext cx="103632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JM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rgbClr val="7F7F7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JM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smtClean="0"/>
              <a:t>PUT THE NAME OF YOUR COMPANY HERE</a:t>
            </a:r>
            <a:endParaRPr lang="en-JM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134D-7C6B-4A7B-B28B-A8C75F870448}" type="slidenum">
              <a:rPr lang="en-JM" smtClean="0"/>
              <a:pPr/>
              <a:t>‹#›</a:t>
            </a:fld>
            <a:endParaRPr lang="en-JM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JM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smtClean="0"/>
              <a:t>PUT THE NAME OF YOUR COMPANY HERE</a:t>
            </a:r>
            <a:endParaRPr lang="en-JM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134D-7C6B-4A7B-B28B-A8C75F870448}" type="slidenum">
              <a:rPr lang="en-JM" smtClean="0"/>
              <a:pPr/>
              <a:t>‹#›</a:t>
            </a:fld>
            <a:endParaRPr lang="en-JM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9600" y="1752601"/>
            <a:ext cx="5892800" cy="4010501"/>
          </a:xfrm>
          <a:prstGeom prst="rect">
            <a:avLst/>
          </a:prstGeom>
        </p:spPr>
      </p:pic>
      <p:sp>
        <p:nvSpPr>
          <p:cNvPr id="7" name="Text Placeholder 18"/>
          <p:cNvSpPr>
            <a:spLocks noGrp="1"/>
          </p:cNvSpPr>
          <p:nvPr>
            <p:ph type="body" sz="quarter" idx="15"/>
          </p:nvPr>
        </p:nvSpPr>
        <p:spPr>
          <a:xfrm>
            <a:off x="1727200" y="1803401"/>
            <a:ext cx="2957208" cy="378884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700" b="0">
                <a:solidFill>
                  <a:srgbClr val="0070C0"/>
                </a:solidFill>
                <a:latin typeface="Bebas Neue" pitchFamily="34" charset="0"/>
              </a:defRPr>
            </a:lvl1pPr>
            <a:lvl2pPr marL="457200" indent="0">
              <a:buFontTx/>
              <a:buNone/>
              <a:defRPr sz="1600">
                <a:latin typeface="Bebas Neue" pitchFamily="34" charset="0"/>
              </a:defRPr>
            </a:lvl2pPr>
            <a:lvl3pPr marL="914400" indent="0">
              <a:buFontTx/>
              <a:buNone/>
              <a:defRPr sz="1600">
                <a:latin typeface="Bebas Neue" pitchFamily="34" charset="0"/>
              </a:defRPr>
            </a:lvl3pPr>
            <a:lvl4pPr marL="1371600" indent="0">
              <a:buFontTx/>
              <a:buNone/>
              <a:defRPr sz="1600">
                <a:latin typeface="Bebas Neue" pitchFamily="34" charset="0"/>
              </a:defRPr>
            </a:lvl4pPr>
            <a:lvl5pPr marL="1828800" indent="0">
              <a:buFontTx/>
              <a:buNone/>
              <a:defRPr sz="1600">
                <a:latin typeface="Bebas Neue" pitchFamily="34" charset="0"/>
              </a:defRPr>
            </a:lvl5pPr>
          </a:lstStyle>
          <a:p>
            <a:pPr lvl="0"/>
            <a:endParaRPr lang="en-JM" dirty="0"/>
          </a:p>
        </p:txBody>
      </p:sp>
      <p:sp>
        <p:nvSpPr>
          <p:cNvPr id="8" name="Text Placeholder 20"/>
          <p:cNvSpPr>
            <a:spLocks noGrp="1"/>
          </p:cNvSpPr>
          <p:nvPr>
            <p:ph type="body" sz="quarter" idx="16"/>
          </p:nvPr>
        </p:nvSpPr>
        <p:spPr>
          <a:xfrm>
            <a:off x="1727200" y="2108200"/>
            <a:ext cx="3657600" cy="71120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FontTx/>
              <a:buNone/>
              <a:defRPr sz="130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endParaRPr lang="en-JM" dirty="0"/>
          </a:p>
        </p:txBody>
      </p:sp>
      <p:sp>
        <p:nvSpPr>
          <p:cNvPr id="9" name="Text Placeholder 18"/>
          <p:cNvSpPr>
            <a:spLocks noGrp="1"/>
          </p:cNvSpPr>
          <p:nvPr>
            <p:ph type="body" sz="quarter" idx="17"/>
          </p:nvPr>
        </p:nvSpPr>
        <p:spPr>
          <a:xfrm>
            <a:off x="1727200" y="3022601"/>
            <a:ext cx="2957208" cy="378884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700" b="0">
                <a:solidFill>
                  <a:srgbClr val="0070C0"/>
                </a:solidFill>
                <a:latin typeface="Bebas Neue" pitchFamily="34" charset="0"/>
              </a:defRPr>
            </a:lvl1pPr>
            <a:lvl2pPr marL="457200" indent="0">
              <a:buFontTx/>
              <a:buNone/>
              <a:defRPr sz="1600">
                <a:latin typeface="Bebas Neue" pitchFamily="34" charset="0"/>
              </a:defRPr>
            </a:lvl2pPr>
            <a:lvl3pPr marL="914400" indent="0">
              <a:buFontTx/>
              <a:buNone/>
              <a:defRPr sz="1600">
                <a:latin typeface="Bebas Neue" pitchFamily="34" charset="0"/>
              </a:defRPr>
            </a:lvl3pPr>
            <a:lvl4pPr marL="1371600" indent="0">
              <a:buFontTx/>
              <a:buNone/>
              <a:defRPr sz="1600">
                <a:latin typeface="Bebas Neue" pitchFamily="34" charset="0"/>
              </a:defRPr>
            </a:lvl4pPr>
            <a:lvl5pPr marL="1828800" indent="0">
              <a:buFontTx/>
              <a:buNone/>
              <a:defRPr sz="1600">
                <a:latin typeface="Bebas Neue" pitchFamily="34" charset="0"/>
              </a:defRPr>
            </a:lvl5pPr>
          </a:lstStyle>
          <a:p>
            <a:pPr lvl="0"/>
            <a:endParaRPr lang="en-JM" dirty="0"/>
          </a:p>
        </p:txBody>
      </p:sp>
      <p:sp>
        <p:nvSpPr>
          <p:cNvPr id="10" name="Text Placeholder 20"/>
          <p:cNvSpPr>
            <a:spLocks noGrp="1"/>
          </p:cNvSpPr>
          <p:nvPr>
            <p:ph type="body" sz="quarter" idx="18"/>
          </p:nvPr>
        </p:nvSpPr>
        <p:spPr>
          <a:xfrm>
            <a:off x="1727200" y="3327400"/>
            <a:ext cx="3657600" cy="71120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FontTx/>
              <a:buNone/>
              <a:defRPr sz="130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endParaRPr lang="en-JM" dirty="0"/>
          </a:p>
        </p:txBody>
      </p:sp>
      <p:sp>
        <p:nvSpPr>
          <p:cNvPr id="11" name="Text Placeholder 18"/>
          <p:cNvSpPr>
            <a:spLocks noGrp="1"/>
          </p:cNvSpPr>
          <p:nvPr>
            <p:ph type="body" sz="quarter" idx="19"/>
          </p:nvPr>
        </p:nvSpPr>
        <p:spPr>
          <a:xfrm>
            <a:off x="1727200" y="4267200"/>
            <a:ext cx="2957208" cy="378884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700" b="0">
                <a:solidFill>
                  <a:srgbClr val="0070C0"/>
                </a:solidFill>
                <a:latin typeface="Bebas Neue" pitchFamily="34" charset="0"/>
              </a:defRPr>
            </a:lvl1pPr>
            <a:lvl2pPr marL="457200" indent="0">
              <a:buFontTx/>
              <a:buNone/>
              <a:defRPr sz="1600">
                <a:latin typeface="Bebas Neue" pitchFamily="34" charset="0"/>
              </a:defRPr>
            </a:lvl2pPr>
            <a:lvl3pPr marL="914400" indent="0">
              <a:buFontTx/>
              <a:buNone/>
              <a:defRPr sz="1600">
                <a:latin typeface="Bebas Neue" pitchFamily="34" charset="0"/>
              </a:defRPr>
            </a:lvl3pPr>
            <a:lvl4pPr marL="1371600" indent="0">
              <a:buFontTx/>
              <a:buNone/>
              <a:defRPr sz="1600">
                <a:latin typeface="Bebas Neue" pitchFamily="34" charset="0"/>
              </a:defRPr>
            </a:lvl4pPr>
            <a:lvl5pPr marL="1828800" indent="0">
              <a:buFontTx/>
              <a:buNone/>
              <a:defRPr sz="1600">
                <a:latin typeface="Bebas Neue" pitchFamily="34" charset="0"/>
              </a:defRPr>
            </a:lvl5pPr>
          </a:lstStyle>
          <a:p>
            <a:pPr lvl="0"/>
            <a:endParaRPr lang="en-JM" dirty="0"/>
          </a:p>
        </p:txBody>
      </p:sp>
      <p:sp>
        <p:nvSpPr>
          <p:cNvPr id="12" name="Text Placeholder 20"/>
          <p:cNvSpPr>
            <a:spLocks noGrp="1"/>
          </p:cNvSpPr>
          <p:nvPr>
            <p:ph type="body" sz="quarter" idx="20"/>
          </p:nvPr>
        </p:nvSpPr>
        <p:spPr>
          <a:xfrm>
            <a:off x="1727200" y="4571999"/>
            <a:ext cx="3657600" cy="71120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FontTx/>
              <a:buNone/>
              <a:defRPr sz="130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endParaRPr lang="en-JM" dirty="0"/>
          </a:p>
        </p:txBody>
      </p:sp>
      <p:sp>
        <p:nvSpPr>
          <p:cNvPr id="13" name="Picture Placeholder 24"/>
          <p:cNvSpPr>
            <a:spLocks noGrp="1"/>
          </p:cNvSpPr>
          <p:nvPr>
            <p:ph type="pic" sz="quarter" idx="28"/>
          </p:nvPr>
        </p:nvSpPr>
        <p:spPr>
          <a:xfrm>
            <a:off x="6058796" y="2072664"/>
            <a:ext cx="5147025" cy="2423136"/>
          </a:xfrm>
        </p:spPr>
        <p:txBody>
          <a:bodyPr/>
          <a:lstStyle/>
          <a:p>
            <a:endParaRPr lang="en-JM"/>
          </a:p>
        </p:txBody>
      </p:sp>
    </p:spTree>
    <p:extLst>
      <p:ext uri="{BB962C8B-B14F-4D97-AF65-F5344CB8AC3E}">
        <p14:creationId xmlns:p14="http://schemas.microsoft.com/office/powerpoint/2010/main" val="3738919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JM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smtClean="0"/>
              <a:t>PUT THE NAME OF YOUR COMPANY HERE</a:t>
            </a:r>
            <a:endParaRPr lang="en-JM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134D-7C6B-4A7B-B28B-A8C75F870448}" type="slidenum">
              <a:rPr lang="en-JM" smtClean="0"/>
              <a:pPr/>
              <a:t>‹#›</a:t>
            </a:fld>
            <a:endParaRPr lang="en-JM"/>
          </a:p>
        </p:txBody>
      </p:sp>
      <p:sp>
        <p:nvSpPr>
          <p:cNvPr id="6" name="Text Placeholder 18"/>
          <p:cNvSpPr>
            <a:spLocks noGrp="1"/>
          </p:cNvSpPr>
          <p:nvPr>
            <p:ph type="body" sz="quarter" idx="15"/>
          </p:nvPr>
        </p:nvSpPr>
        <p:spPr>
          <a:xfrm>
            <a:off x="7721600" y="1830917"/>
            <a:ext cx="3556000" cy="886884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700" b="0">
                <a:solidFill>
                  <a:srgbClr val="0070C0"/>
                </a:solidFill>
                <a:latin typeface="Bebas Neue" pitchFamily="34" charset="0"/>
              </a:defRPr>
            </a:lvl1pPr>
            <a:lvl2pPr marL="457200" indent="0">
              <a:buFontTx/>
              <a:buNone/>
              <a:defRPr sz="1600">
                <a:latin typeface="Bebas Neue" pitchFamily="34" charset="0"/>
              </a:defRPr>
            </a:lvl2pPr>
            <a:lvl3pPr marL="914400" indent="0">
              <a:buFontTx/>
              <a:buNone/>
              <a:defRPr sz="1600">
                <a:latin typeface="Bebas Neue" pitchFamily="34" charset="0"/>
              </a:defRPr>
            </a:lvl3pPr>
            <a:lvl4pPr marL="1371600" indent="0">
              <a:buFontTx/>
              <a:buNone/>
              <a:defRPr sz="1600">
                <a:latin typeface="Bebas Neue" pitchFamily="34" charset="0"/>
              </a:defRPr>
            </a:lvl4pPr>
            <a:lvl5pPr marL="1828800" indent="0">
              <a:buFontTx/>
              <a:buNone/>
              <a:defRPr sz="1600">
                <a:latin typeface="Bebas Neue" pitchFamily="34" charset="0"/>
              </a:defRPr>
            </a:lvl5pPr>
          </a:lstStyle>
          <a:p>
            <a:pPr lvl="0"/>
            <a:endParaRPr lang="en-JM" dirty="0"/>
          </a:p>
        </p:txBody>
      </p:sp>
      <p:sp>
        <p:nvSpPr>
          <p:cNvPr id="8" name="Text Placeholder 18"/>
          <p:cNvSpPr>
            <a:spLocks noGrp="1"/>
          </p:cNvSpPr>
          <p:nvPr>
            <p:ph type="body" sz="quarter" idx="17"/>
          </p:nvPr>
        </p:nvSpPr>
        <p:spPr>
          <a:xfrm>
            <a:off x="7721600" y="3022601"/>
            <a:ext cx="3378200" cy="378884"/>
          </a:xfrm>
          <a:solidFill>
            <a:srgbClr val="0070C0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FontTx/>
              <a:buNone/>
              <a:defRPr sz="1600" b="0">
                <a:solidFill>
                  <a:schemeClr val="bg1"/>
                </a:solidFill>
                <a:latin typeface="Bebas Neue" pitchFamily="34" charset="0"/>
              </a:defRPr>
            </a:lvl1pPr>
            <a:lvl2pPr marL="457200" indent="0">
              <a:buFontTx/>
              <a:buNone/>
              <a:defRPr sz="1600">
                <a:latin typeface="Bebas Neue" pitchFamily="34" charset="0"/>
              </a:defRPr>
            </a:lvl2pPr>
            <a:lvl3pPr marL="914400" indent="0">
              <a:buFontTx/>
              <a:buNone/>
              <a:defRPr sz="1600">
                <a:latin typeface="Bebas Neue" pitchFamily="34" charset="0"/>
              </a:defRPr>
            </a:lvl3pPr>
            <a:lvl4pPr marL="1371600" indent="0">
              <a:buFontTx/>
              <a:buNone/>
              <a:defRPr sz="1600">
                <a:latin typeface="Bebas Neue" pitchFamily="34" charset="0"/>
              </a:defRPr>
            </a:lvl4pPr>
            <a:lvl5pPr marL="1828800" indent="0">
              <a:buFontTx/>
              <a:buNone/>
              <a:defRPr sz="1600">
                <a:latin typeface="Bebas Neue" pitchFamily="34" charset="0"/>
              </a:defRPr>
            </a:lvl5pPr>
          </a:lstStyle>
          <a:p>
            <a:pPr lvl="0"/>
            <a:endParaRPr lang="en-JM" dirty="0"/>
          </a:p>
        </p:txBody>
      </p:sp>
      <p:sp>
        <p:nvSpPr>
          <p:cNvPr id="9" name="Text Placeholder 20"/>
          <p:cNvSpPr>
            <a:spLocks noGrp="1"/>
          </p:cNvSpPr>
          <p:nvPr>
            <p:ph type="body" sz="quarter" idx="18"/>
          </p:nvPr>
        </p:nvSpPr>
        <p:spPr>
          <a:xfrm>
            <a:off x="7721600" y="3401484"/>
            <a:ext cx="3759200" cy="711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buFontTx/>
              <a:buNone/>
              <a:defRPr sz="130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endParaRPr lang="en-JM" dirty="0"/>
          </a:p>
        </p:txBody>
      </p:sp>
      <p:sp>
        <p:nvSpPr>
          <p:cNvPr id="10" name="Text Placeholder 18"/>
          <p:cNvSpPr>
            <a:spLocks noGrp="1"/>
          </p:cNvSpPr>
          <p:nvPr>
            <p:ph type="body" sz="quarter" idx="19"/>
          </p:nvPr>
        </p:nvSpPr>
        <p:spPr>
          <a:xfrm>
            <a:off x="7721600" y="4472517"/>
            <a:ext cx="3352800" cy="378884"/>
          </a:xfrm>
          <a:solidFill>
            <a:srgbClr val="0070C0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FontTx/>
              <a:buNone/>
              <a:defRPr sz="1600" b="0">
                <a:solidFill>
                  <a:schemeClr val="bg1"/>
                </a:solidFill>
                <a:latin typeface="Bebas Neue" pitchFamily="34" charset="0"/>
              </a:defRPr>
            </a:lvl1pPr>
            <a:lvl2pPr marL="457200" indent="0">
              <a:buFontTx/>
              <a:buNone/>
              <a:defRPr sz="1600">
                <a:latin typeface="Bebas Neue" pitchFamily="34" charset="0"/>
              </a:defRPr>
            </a:lvl2pPr>
            <a:lvl3pPr marL="914400" indent="0">
              <a:buFontTx/>
              <a:buNone/>
              <a:defRPr sz="1600">
                <a:latin typeface="Bebas Neue" pitchFamily="34" charset="0"/>
              </a:defRPr>
            </a:lvl3pPr>
            <a:lvl4pPr marL="1371600" indent="0">
              <a:buFontTx/>
              <a:buNone/>
              <a:defRPr sz="1600">
                <a:latin typeface="Bebas Neue" pitchFamily="34" charset="0"/>
              </a:defRPr>
            </a:lvl4pPr>
            <a:lvl5pPr marL="1828800" indent="0">
              <a:buFontTx/>
              <a:buNone/>
              <a:defRPr sz="1600">
                <a:latin typeface="Bebas Neue" pitchFamily="34" charset="0"/>
              </a:defRPr>
            </a:lvl5pPr>
          </a:lstStyle>
          <a:p>
            <a:pPr lvl="0"/>
            <a:endParaRPr lang="en-JM" dirty="0"/>
          </a:p>
        </p:txBody>
      </p:sp>
      <p:sp>
        <p:nvSpPr>
          <p:cNvPr id="11" name="Text Placeholder 20"/>
          <p:cNvSpPr>
            <a:spLocks noGrp="1"/>
          </p:cNvSpPr>
          <p:nvPr>
            <p:ph type="body" sz="quarter" idx="20"/>
          </p:nvPr>
        </p:nvSpPr>
        <p:spPr>
          <a:xfrm>
            <a:off x="7721600" y="4851400"/>
            <a:ext cx="3962400" cy="711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buFontTx/>
              <a:buNone/>
              <a:defRPr sz="130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endParaRPr lang="en-JM" dirty="0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000" y="2169082"/>
            <a:ext cx="7010400" cy="3012518"/>
          </a:xfrm>
          <a:prstGeom prst="rect">
            <a:avLst/>
          </a:prstGeom>
        </p:spPr>
      </p:pic>
      <p:sp>
        <p:nvSpPr>
          <p:cNvPr id="13" name="Picture Placeholder 16"/>
          <p:cNvSpPr>
            <a:spLocks noGrp="1"/>
          </p:cNvSpPr>
          <p:nvPr>
            <p:ph type="pic" sz="quarter" idx="21"/>
          </p:nvPr>
        </p:nvSpPr>
        <p:spPr>
          <a:xfrm>
            <a:off x="1569058" y="2514600"/>
            <a:ext cx="4888284" cy="2120030"/>
          </a:xfrm>
        </p:spPr>
        <p:txBody>
          <a:bodyPr/>
          <a:lstStyle/>
          <a:p>
            <a:endParaRPr lang="en-JM"/>
          </a:p>
        </p:txBody>
      </p:sp>
    </p:spTree>
    <p:extLst>
      <p:ext uri="{BB962C8B-B14F-4D97-AF65-F5344CB8AC3E}">
        <p14:creationId xmlns:p14="http://schemas.microsoft.com/office/powerpoint/2010/main" val="2096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JM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smtClean="0"/>
              <a:t>PUT THE NAME OF YOUR COMPANY HERE</a:t>
            </a:r>
            <a:endParaRPr lang="en-JM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134D-7C6B-4A7B-B28B-A8C75F870448}" type="slidenum">
              <a:rPr lang="en-JM" smtClean="0"/>
              <a:pPr/>
              <a:t>‹#›</a:t>
            </a:fld>
            <a:endParaRPr lang="en-JM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4267200" y="1585079"/>
            <a:ext cx="0" cy="35814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 userDrawn="1"/>
        </p:nvCxnSpPr>
        <p:spPr>
          <a:xfrm>
            <a:off x="8128000" y="1585079"/>
            <a:ext cx="0" cy="35814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14"/>
          <p:cNvSpPr>
            <a:spLocks noGrp="1"/>
          </p:cNvSpPr>
          <p:nvPr>
            <p:ph type="body" sz="quarter" idx="13"/>
          </p:nvPr>
        </p:nvSpPr>
        <p:spPr>
          <a:xfrm>
            <a:off x="609600" y="2108200"/>
            <a:ext cx="3454400" cy="3149600"/>
          </a:xfrm>
        </p:spPr>
        <p:txBody>
          <a:bodyPr>
            <a:normAutofit/>
          </a:bodyPr>
          <a:lstStyle>
            <a:lvl1pPr>
              <a:buClr>
                <a:srgbClr val="0070C0"/>
              </a:buClr>
              <a:buSzPct val="120000"/>
              <a:buFont typeface="Courier New" pitchFamily="49" charset="0"/>
              <a:buChar char="o"/>
              <a:defRPr sz="1400"/>
            </a:lvl1pPr>
          </a:lstStyle>
          <a:p>
            <a:pPr lvl="0"/>
            <a:endParaRPr lang="en-JM" dirty="0"/>
          </a:p>
        </p:txBody>
      </p:sp>
      <p:sp>
        <p:nvSpPr>
          <p:cNvPr id="16" name="Text Placeholder 14"/>
          <p:cNvSpPr>
            <a:spLocks noGrp="1"/>
          </p:cNvSpPr>
          <p:nvPr>
            <p:ph type="body" sz="quarter" idx="14"/>
          </p:nvPr>
        </p:nvSpPr>
        <p:spPr>
          <a:xfrm>
            <a:off x="4470400" y="2108200"/>
            <a:ext cx="3454400" cy="3149600"/>
          </a:xfrm>
        </p:spPr>
        <p:txBody>
          <a:bodyPr>
            <a:normAutofit/>
          </a:bodyPr>
          <a:lstStyle>
            <a:lvl1pPr>
              <a:buClr>
                <a:srgbClr val="0070C0"/>
              </a:buClr>
              <a:buSzPct val="120000"/>
              <a:buFont typeface="Courier New" pitchFamily="49" charset="0"/>
              <a:buChar char="o"/>
              <a:defRPr sz="1400"/>
            </a:lvl1pPr>
          </a:lstStyle>
          <a:p>
            <a:pPr lvl="0"/>
            <a:endParaRPr lang="en-JM" dirty="0"/>
          </a:p>
        </p:txBody>
      </p:sp>
      <p:sp>
        <p:nvSpPr>
          <p:cNvPr id="17" name="Text Placeholder 14"/>
          <p:cNvSpPr>
            <a:spLocks noGrp="1"/>
          </p:cNvSpPr>
          <p:nvPr>
            <p:ph type="body" sz="quarter" idx="15"/>
          </p:nvPr>
        </p:nvSpPr>
        <p:spPr>
          <a:xfrm>
            <a:off x="8331200" y="2108200"/>
            <a:ext cx="3454400" cy="3149600"/>
          </a:xfrm>
        </p:spPr>
        <p:txBody>
          <a:bodyPr>
            <a:normAutofit/>
          </a:bodyPr>
          <a:lstStyle>
            <a:lvl1pPr>
              <a:buClr>
                <a:srgbClr val="0070C0"/>
              </a:buClr>
              <a:buSzPct val="120000"/>
              <a:buFont typeface="Courier New" pitchFamily="49" charset="0"/>
              <a:buChar char="o"/>
              <a:defRPr sz="1400"/>
            </a:lvl1pPr>
          </a:lstStyle>
          <a:p>
            <a:pPr lvl="0"/>
            <a:endParaRPr lang="en-JM" dirty="0"/>
          </a:p>
        </p:txBody>
      </p:sp>
      <p:sp>
        <p:nvSpPr>
          <p:cNvPr id="18" name="Content Placeholder 38"/>
          <p:cNvSpPr>
            <a:spLocks noGrp="1"/>
          </p:cNvSpPr>
          <p:nvPr>
            <p:ph sz="quarter" idx="37"/>
          </p:nvPr>
        </p:nvSpPr>
        <p:spPr>
          <a:xfrm>
            <a:off x="609600" y="1600200"/>
            <a:ext cx="2743200" cy="381000"/>
          </a:xfrm>
          <a:solidFill>
            <a:srgbClr val="0070C0"/>
          </a:solidFill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700" b="0">
                <a:solidFill>
                  <a:schemeClr val="bg1"/>
                </a:solidFill>
                <a:latin typeface="Bebas Neue" pitchFamily="34" charset="0"/>
              </a:defRPr>
            </a:lvl1pPr>
          </a:lstStyle>
          <a:p>
            <a:pPr lvl="0"/>
            <a:endParaRPr lang="en-JM" dirty="0"/>
          </a:p>
        </p:txBody>
      </p:sp>
      <p:sp>
        <p:nvSpPr>
          <p:cNvPr id="21" name="Content Placeholder 38"/>
          <p:cNvSpPr>
            <a:spLocks noGrp="1"/>
          </p:cNvSpPr>
          <p:nvPr>
            <p:ph sz="quarter" idx="38"/>
          </p:nvPr>
        </p:nvSpPr>
        <p:spPr>
          <a:xfrm>
            <a:off x="4470400" y="1600200"/>
            <a:ext cx="2743200" cy="381000"/>
          </a:xfrm>
          <a:solidFill>
            <a:srgbClr val="0070C0"/>
          </a:solidFill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700" b="0">
                <a:solidFill>
                  <a:schemeClr val="bg1"/>
                </a:solidFill>
                <a:latin typeface="Bebas Neue" pitchFamily="34" charset="0"/>
              </a:defRPr>
            </a:lvl1pPr>
          </a:lstStyle>
          <a:p>
            <a:pPr lvl="0"/>
            <a:endParaRPr lang="en-JM" dirty="0"/>
          </a:p>
        </p:txBody>
      </p:sp>
      <p:sp>
        <p:nvSpPr>
          <p:cNvPr id="23" name="Content Placeholder 38"/>
          <p:cNvSpPr>
            <a:spLocks noGrp="1"/>
          </p:cNvSpPr>
          <p:nvPr>
            <p:ph sz="quarter" idx="39"/>
          </p:nvPr>
        </p:nvSpPr>
        <p:spPr>
          <a:xfrm>
            <a:off x="8331200" y="1600200"/>
            <a:ext cx="2743200" cy="381000"/>
          </a:xfrm>
          <a:solidFill>
            <a:srgbClr val="0070C0"/>
          </a:solidFill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700" b="0">
                <a:solidFill>
                  <a:schemeClr val="bg1"/>
                </a:solidFill>
                <a:latin typeface="Bebas Neue" pitchFamily="34" charset="0"/>
              </a:defRPr>
            </a:lvl1pPr>
          </a:lstStyle>
          <a:p>
            <a:pPr lvl="0"/>
            <a:endParaRPr lang="en-JM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smtClean="0"/>
              <a:t>PUT THE NAME OF YOUR COMPANY HERE</a:t>
            </a:r>
            <a:endParaRPr lang="en-JM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134D-7C6B-4A7B-B28B-A8C75F870448}" type="slidenum">
              <a:rPr lang="en-JM" smtClean="0"/>
              <a:pPr/>
              <a:t>‹#›</a:t>
            </a:fld>
            <a:endParaRPr lang="en-JM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83400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smtClean="0"/>
              <a:t>PUT THE NAME OF YOUR COMPANY HERE</a:t>
            </a:r>
            <a:endParaRPr lang="en-JM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134D-7C6B-4A7B-B28B-A8C75F870448}" type="slidenum">
              <a:rPr lang="en-JM" smtClean="0"/>
              <a:pPr/>
              <a:t>‹#›</a:t>
            </a:fld>
            <a:endParaRPr lang="en-JM"/>
          </a:p>
        </p:txBody>
      </p:sp>
    </p:spTree>
    <p:extLst>
      <p:ext uri="{BB962C8B-B14F-4D97-AF65-F5344CB8AC3E}">
        <p14:creationId xmlns:p14="http://schemas.microsoft.com/office/powerpoint/2010/main" val="2263622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smtClean="0"/>
              <a:t>PUT THE NAME OF YOUR COMPANY HERE</a:t>
            </a:r>
            <a:endParaRPr lang="en-JM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134D-7C6B-4A7B-B28B-A8C75F870448}" type="slidenum">
              <a:rPr lang="en-JM" smtClean="0"/>
              <a:pPr/>
              <a:t>‹#›</a:t>
            </a:fld>
            <a:endParaRPr lang="en-JM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83400"/>
          </a:xfrm>
        </p:spPr>
        <p:txBody>
          <a:bodyPr/>
          <a:lstStyle/>
          <a:p>
            <a:endParaRPr lang="en-JM"/>
          </a:p>
        </p:txBody>
      </p:sp>
    </p:spTree>
    <p:extLst>
      <p:ext uri="{BB962C8B-B14F-4D97-AF65-F5344CB8AC3E}">
        <p14:creationId xmlns:p14="http://schemas.microsoft.com/office/powerpoint/2010/main" val="666670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et The 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JM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smtClean="0"/>
              <a:t>PUT THE NAME OF YOUR COMPANY HERE</a:t>
            </a:r>
            <a:endParaRPr lang="en-JM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134D-7C6B-4A7B-B28B-A8C75F870448}" type="slidenum">
              <a:rPr lang="en-JM" smtClean="0"/>
              <a:pPr/>
              <a:t>‹#›</a:t>
            </a:fld>
            <a:endParaRPr lang="en-JM" dirty="0"/>
          </a:p>
        </p:txBody>
      </p:sp>
      <p:sp>
        <p:nvSpPr>
          <p:cNvPr id="30" name="Picture Placeholder 29"/>
          <p:cNvSpPr>
            <a:spLocks noGrp="1"/>
          </p:cNvSpPr>
          <p:nvPr>
            <p:ph type="pic" sz="quarter" idx="13"/>
          </p:nvPr>
        </p:nvSpPr>
        <p:spPr>
          <a:xfrm>
            <a:off x="711200" y="1828800"/>
            <a:ext cx="2438400" cy="1796288"/>
          </a:xfrm>
        </p:spPr>
        <p:txBody>
          <a:bodyPr>
            <a:normAutofit/>
          </a:bodyPr>
          <a:lstStyle>
            <a:lvl1pPr marL="0" indent="0" algn="ctr">
              <a:buFontTx/>
              <a:buNone/>
              <a:defRPr sz="1400"/>
            </a:lvl1pPr>
          </a:lstStyle>
          <a:p>
            <a:endParaRPr lang="en-JM" dirty="0"/>
          </a:p>
        </p:txBody>
      </p:sp>
      <p:sp>
        <p:nvSpPr>
          <p:cNvPr id="32" name="Picture Placeholder 29"/>
          <p:cNvSpPr>
            <a:spLocks noGrp="1"/>
          </p:cNvSpPr>
          <p:nvPr>
            <p:ph type="pic" sz="quarter" idx="14"/>
          </p:nvPr>
        </p:nvSpPr>
        <p:spPr>
          <a:xfrm>
            <a:off x="3454400" y="1828800"/>
            <a:ext cx="2438400" cy="1796288"/>
          </a:xfrm>
        </p:spPr>
        <p:txBody>
          <a:bodyPr>
            <a:normAutofit/>
          </a:bodyPr>
          <a:lstStyle>
            <a:lvl1pPr marL="0" indent="0" algn="ctr">
              <a:buFontTx/>
              <a:buNone/>
              <a:defRPr sz="1400"/>
            </a:lvl1pPr>
          </a:lstStyle>
          <a:p>
            <a:endParaRPr lang="en-JM"/>
          </a:p>
        </p:txBody>
      </p:sp>
      <p:sp>
        <p:nvSpPr>
          <p:cNvPr id="34" name="Picture Placeholder 29"/>
          <p:cNvSpPr>
            <a:spLocks noGrp="1"/>
          </p:cNvSpPr>
          <p:nvPr>
            <p:ph type="pic" sz="quarter" idx="15"/>
          </p:nvPr>
        </p:nvSpPr>
        <p:spPr>
          <a:xfrm>
            <a:off x="6197600" y="1828800"/>
            <a:ext cx="2438400" cy="1796288"/>
          </a:xfrm>
        </p:spPr>
        <p:txBody>
          <a:bodyPr>
            <a:normAutofit/>
          </a:bodyPr>
          <a:lstStyle>
            <a:lvl1pPr marL="0" indent="0" algn="ctr">
              <a:buFontTx/>
              <a:buNone/>
              <a:defRPr sz="1400"/>
            </a:lvl1pPr>
          </a:lstStyle>
          <a:p>
            <a:endParaRPr lang="en-JM"/>
          </a:p>
        </p:txBody>
      </p:sp>
      <p:sp>
        <p:nvSpPr>
          <p:cNvPr id="36" name="Picture Placeholder 29"/>
          <p:cNvSpPr>
            <a:spLocks noGrp="1"/>
          </p:cNvSpPr>
          <p:nvPr>
            <p:ph type="pic" sz="quarter" idx="16"/>
          </p:nvPr>
        </p:nvSpPr>
        <p:spPr>
          <a:xfrm>
            <a:off x="8940800" y="1828800"/>
            <a:ext cx="2438400" cy="1796288"/>
          </a:xfrm>
        </p:spPr>
        <p:txBody>
          <a:bodyPr>
            <a:normAutofit/>
          </a:bodyPr>
          <a:lstStyle>
            <a:lvl1pPr marL="0" indent="0" algn="ctr">
              <a:buFontTx/>
              <a:buNone/>
              <a:defRPr sz="1400"/>
            </a:lvl1pPr>
          </a:lstStyle>
          <a:p>
            <a:endParaRPr lang="en-JM"/>
          </a:p>
        </p:txBody>
      </p:sp>
      <p:sp>
        <p:nvSpPr>
          <p:cNvPr id="39" name="Content Placeholder 37"/>
          <p:cNvSpPr>
            <a:spLocks noGrp="1"/>
          </p:cNvSpPr>
          <p:nvPr>
            <p:ph sz="quarter" idx="18"/>
          </p:nvPr>
        </p:nvSpPr>
        <p:spPr>
          <a:xfrm>
            <a:off x="3352800" y="4318000"/>
            <a:ext cx="2535936" cy="431800"/>
          </a:xfrm>
        </p:spPr>
        <p:txBody>
          <a:bodyPr>
            <a:noAutofit/>
          </a:bodyPr>
          <a:lstStyle>
            <a:lvl1pPr>
              <a:buNone/>
              <a:defRPr sz="1600">
                <a:latin typeface="Bebas Neue" pitchFamily="34" charset="0"/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 algn="ctr">
              <a:buNone/>
              <a:defRPr sz="1600"/>
            </a:lvl5pPr>
          </a:lstStyle>
          <a:p>
            <a:pPr lvl="0"/>
            <a:endParaRPr lang="en-JM" dirty="0"/>
          </a:p>
        </p:txBody>
      </p:sp>
      <p:sp>
        <p:nvSpPr>
          <p:cNvPr id="40" name="Content Placeholder 37"/>
          <p:cNvSpPr>
            <a:spLocks noGrp="1"/>
          </p:cNvSpPr>
          <p:nvPr>
            <p:ph sz="quarter" idx="19"/>
          </p:nvPr>
        </p:nvSpPr>
        <p:spPr>
          <a:xfrm>
            <a:off x="6096000" y="4318000"/>
            <a:ext cx="2535936" cy="431800"/>
          </a:xfrm>
        </p:spPr>
        <p:txBody>
          <a:bodyPr>
            <a:noAutofit/>
          </a:bodyPr>
          <a:lstStyle>
            <a:lvl1pPr>
              <a:buNone/>
              <a:defRPr sz="1600">
                <a:latin typeface="Bebas Neue" pitchFamily="34" charset="0"/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 algn="ctr">
              <a:buNone/>
              <a:defRPr sz="1600"/>
            </a:lvl5pPr>
          </a:lstStyle>
          <a:p>
            <a:pPr lvl="0"/>
            <a:endParaRPr lang="en-JM" dirty="0"/>
          </a:p>
        </p:txBody>
      </p:sp>
      <p:sp>
        <p:nvSpPr>
          <p:cNvPr id="41" name="Content Placeholder 37"/>
          <p:cNvSpPr>
            <a:spLocks noGrp="1"/>
          </p:cNvSpPr>
          <p:nvPr>
            <p:ph sz="quarter" idx="20"/>
          </p:nvPr>
        </p:nvSpPr>
        <p:spPr>
          <a:xfrm>
            <a:off x="8839200" y="4318000"/>
            <a:ext cx="2535936" cy="431800"/>
          </a:xfrm>
        </p:spPr>
        <p:txBody>
          <a:bodyPr>
            <a:noAutofit/>
          </a:bodyPr>
          <a:lstStyle>
            <a:lvl1pPr>
              <a:buNone/>
              <a:defRPr sz="1600">
                <a:latin typeface="Bebas Neue" pitchFamily="34" charset="0"/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 algn="ctr">
              <a:buNone/>
              <a:defRPr sz="1600"/>
            </a:lvl5pPr>
          </a:lstStyle>
          <a:p>
            <a:pPr lvl="0"/>
            <a:endParaRPr lang="en-JM" dirty="0"/>
          </a:p>
        </p:txBody>
      </p:sp>
      <p:sp>
        <p:nvSpPr>
          <p:cNvPr id="37" name="Content Placeholder 37"/>
          <p:cNvSpPr>
            <a:spLocks noGrp="1"/>
          </p:cNvSpPr>
          <p:nvPr>
            <p:ph sz="quarter" idx="21"/>
          </p:nvPr>
        </p:nvSpPr>
        <p:spPr>
          <a:xfrm>
            <a:off x="609600" y="4318000"/>
            <a:ext cx="2535936" cy="431800"/>
          </a:xfrm>
        </p:spPr>
        <p:txBody>
          <a:bodyPr>
            <a:noAutofit/>
          </a:bodyPr>
          <a:lstStyle>
            <a:lvl1pPr>
              <a:buNone/>
              <a:defRPr sz="1600">
                <a:latin typeface="Bebas Neue" pitchFamily="34" charset="0"/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 algn="ctr">
              <a:buNone/>
              <a:defRPr sz="1600"/>
            </a:lvl5pPr>
          </a:lstStyle>
          <a:p>
            <a:pPr lvl="0"/>
            <a:endParaRPr lang="en-JM" dirty="0"/>
          </a:p>
        </p:txBody>
      </p:sp>
      <p:sp>
        <p:nvSpPr>
          <p:cNvPr id="25" name="Content Placeholder 37"/>
          <p:cNvSpPr>
            <a:spLocks noGrp="1"/>
          </p:cNvSpPr>
          <p:nvPr>
            <p:ph sz="quarter" idx="26"/>
          </p:nvPr>
        </p:nvSpPr>
        <p:spPr>
          <a:xfrm>
            <a:off x="3352800" y="4648200"/>
            <a:ext cx="2535936" cy="1320800"/>
          </a:xfrm>
        </p:spPr>
        <p:txBody>
          <a:bodyPr>
            <a:noAutofit/>
          </a:bodyPr>
          <a:lstStyle>
            <a:lvl1pPr>
              <a:lnSpc>
                <a:spcPct val="110000"/>
              </a:lnSpc>
              <a:spcBef>
                <a:spcPts val="0"/>
              </a:spcBef>
              <a:buNone/>
              <a:defRPr sz="12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 algn="ctr">
              <a:buNone/>
              <a:defRPr sz="1600"/>
            </a:lvl5pPr>
          </a:lstStyle>
          <a:p>
            <a:pPr lvl="0"/>
            <a:endParaRPr lang="en-JM" dirty="0"/>
          </a:p>
        </p:txBody>
      </p:sp>
      <p:sp>
        <p:nvSpPr>
          <p:cNvPr id="28" name="Content Placeholder 37"/>
          <p:cNvSpPr>
            <a:spLocks noGrp="1"/>
          </p:cNvSpPr>
          <p:nvPr>
            <p:ph sz="quarter" idx="27"/>
          </p:nvPr>
        </p:nvSpPr>
        <p:spPr>
          <a:xfrm>
            <a:off x="6096000" y="4648200"/>
            <a:ext cx="2535936" cy="1320800"/>
          </a:xfrm>
        </p:spPr>
        <p:txBody>
          <a:bodyPr>
            <a:noAutofit/>
          </a:bodyPr>
          <a:lstStyle>
            <a:lvl1pPr>
              <a:lnSpc>
                <a:spcPct val="110000"/>
              </a:lnSpc>
              <a:spcBef>
                <a:spcPts val="0"/>
              </a:spcBef>
              <a:buNone/>
              <a:defRPr sz="12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 algn="ctr">
              <a:buNone/>
              <a:defRPr sz="1600"/>
            </a:lvl5pPr>
          </a:lstStyle>
          <a:p>
            <a:pPr lvl="0"/>
            <a:endParaRPr lang="en-JM" dirty="0"/>
          </a:p>
        </p:txBody>
      </p:sp>
      <p:sp>
        <p:nvSpPr>
          <p:cNvPr id="29" name="Content Placeholder 37"/>
          <p:cNvSpPr>
            <a:spLocks noGrp="1"/>
          </p:cNvSpPr>
          <p:nvPr>
            <p:ph sz="quarter" idx="28"/>
          </p:nvPr>
        </p:nvSpPr>
        <p:spPr>
          <a:xfrm>
            <a:off x="8839200" y="4648200"/>
            <a:ext cx="2535936" cy="1320800"/>
          </a:xfrm>
        </p:spPr>
        <p:txBody>
          <a:bodyPr>
            <a:noAutofit/>
          </a:bodyPr>
          <a:lstStyle>
            <a:lvl1pPr>
              <a:lnSpc>
                <a:spcPct val="110000"/>
              </a:lnSpc>
              <a:spcBef>
                <a:spcPts val="0"/>
              </a:spcBef>
              <a:buNone/>
              <a:defRPr sz="12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 algn="ctr">
              <a:buNone/>
              <a:defRPr sz="1600"/>
            </a:lvl5pPr>
          </a:lstStyle>
          <a:p>
            <a:pPr lvl="0"/>
            <a:endParaRPr lang="en-JM" dirty="0"/>
          </a:p>
        </p:txBody>
      </p:sp>
      <p:sp>
        <p:nvSpPr>
          <p:cNvPr id="31" name="Content Placeholder 37"/>
          <p:cNvSpPr>
            <a:spLocks noGrp="1"/>
          </p:cNvSpPr>
          <p:nvPr>
            <p:ph sz="quarter" idx="29"/>
          </p:nvPr>
        </p:nvSpPr>
        <p:spPr>
          <a:xfrm>
            <a:off x="609600" y="4648200"/>
            <a:ext cx="2535936" cy="1320800"/>
          </a:xfrm>
        </p:spPr>
        <p:txBody>
          <a:bodyPr>
            <a:noAutofit/>
          </a:bodyPr>
          <a:lstStyle>
            <a:lvl1pPr>
              <a:lnSpc>
                <a:spcPct val="110000"/>
              </a:lnSpc>
              <a:spcBef>
                <a:spcPts val="0"/>
              </a:spcBef>
              <a:buNone/>
              <a:defRPr sz="12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 algn="ctr">
              <a:buNone/>
              <a:defRPr sz="1600"/>
            </a:lvl5pPr>
          </a:lstStyle>
          <a:p>
            <a:pPr lvl="0"/>
            <a:endParaRPr lang="en-JM" dirty="0"/>
          </a:p>
        </p:txBody>
      </p:sp>
      <p:sp>
        <p:nvSpPr>
          <p:cNvPr id="46" name="Text Placeholder 42"/>
          <p:cNvSpPr>
            <a:spLocks noGrp="1"/>
          </p:cNvSpPr>
          <p:nvPr>
            <p:ph type="body" sz="quarter" idx="25"/>
          </p:nvPr>
        </p:nvSpPr>
        <p:spPr>
          <a:xfrm>
            <a:off x="711200" y="3578352"/>
            <a:ext cx="2438400" cy="358648"/>
          </a:xfrm>
          <a:solidFill>
            <a:srgbClr val="0070C0"/>
          </a:solidFill>
        </p:spPr>
        <p:txBody>
          <a:bodyPr anchor="ctr">
            <a:noAutofit/>
          </a:bodyPr>
          <a:lstStyle>
            <a:lvl1pPr>
              <a:buNone/>
              <a:defRPr sz="1600">
                <a:solidFill>
                  <a:schemeClr val="bg1"/>
                </a:solidFill>
                <a:latin typeface="Bebas Neue" pitchFamily="34" charset="0"/>
              </a:defRPr>
            </a:lvl1pPr>
          </a:lstStyle>
          <a:p>
            <a:pPr lvl="0"/>
            <a:endParaRPr lang="en-JM" dirty="0"/>
          </a:p>
        </p:txBody>
      </p:sp>
      <p:sp>
        <p:nvSpPr>
          <p:cNvPr id="42" name="Text Placeholder 42"/>
          <p:cNvSpPr>
            <a:spLocks noGrp="1"/>
          </p:cNvSpPr>
          <p:nvPr>
            <p:ph type="body" sz="quarter" idx="30"/>
          </p:nvPr>
        </p:nvSpPr>
        <p:spPr>
          <a:xfrm>
            <a:off x="3454400" y="3578352"/>
            <a:ext cx="2438400" cy="358648"/>
          </a:xfrm>
          <a:solidFill>
            <a:srgbClr val="0070C0"/>
          </a:solidFill>
        </p:spPr>
        <p:txBody>
          <a:bodyPr anchor="ctr">
            <a:noAutofit/>
          </a:bodyPr>
          <a:lstStyle>
            <a:lvl1pPr>
              <a:buNone/>
              <a:defRPr sz="1600">
                <a:solidFill>
                  <a:schemeClr val="bg1"/>
                </a:solidFill>
                <a:latin typeface="Bebas Neue" pitchFamily="34" charset="0"/>
              </a:defRPr>
            </a:lvl1pPr>
          </a:lstStyle>
          <a:p>
            <a:pPr lvl="0"/>
            <a:endParaRPr lang="en-JM" dirty="0"/>
          </a:p>
        </p:txBody>
      </p:sp>
      <p:sp>
        <p:nvSpPr>
          <p:cNvPr id="47" name="Text Placeholder 42"/>
          <p:cNvSpPr>
            <a:spLocks noGrp="1"/>
          </p:cNvSpPr>
          <p:nvPr>
            <p:ph type="body" sz="quarter" idx="31"/>
          </p:nvPr>
        </p:nvSpPr>
        <p:spPr>
          <a:xfrm>
            <a:off x="6197600" y="3578352"/>
            <a:ext cx="2438400" cy="358648"/>
          </a:xfrm>
          <a:solidFill>
            <a:srgbClr val="0070C0"/>
          </a:solidFill>
        </p:spPr>
        <p:txBody>
          <a:bodyPr anchor="ctr">
            <a:noAutofit/>
          </a:bodyPr>
          <a:lstStyle>
            <a:lvl1pPr>
              <a:buNone/>
              <a:defRPr sz="1600">
                <a:solidFill>
                  <a:schemeClr val="bg1"/>
                </a:solidFill>
                <a:latin typeface="Bebas Neue" pitchFamily="34" charset="0"/>
              </a:defRPr>
            </a:lvl1pPr>
          </a:lstStyle>
          <a:p>
            <a:pPr lvl="0"/>
            <a:endParaRPr lang="en-JM" dirty="0"/>
          </a:p>
        </p:txBody>
      </p:sp>
      <p:sp>
        <p:nvSpPr>
          <p:cNvPr id="48" name="Text Placeholder 42"/>
          <p:cNvSpPr>
            <a:spLocks noGrp="1"/>
          </p:cNvSpPr>
          <p:nvPr>
            <p:ph type="body" sz="quarter" idx="32"/>
          </p:nvPr>
        </p:nvSpPr>
        <p:spPr>
          <a:xfrm>
            <a:off x="8940800" y="3578352"/>
            <a:ext cx="2438400" cy="358648"/>
          </a:xfrm>
          <a:solidFill>
            <a:srgbClr val="0070C0"/>
          </a:solidFill>
        </p:spPr>
        <p:txBody>
          <a:bodyPr anchor="ctr">
            <a:noAutofit/>
          </a:bodyPr>
          <a:lstStyle>
            <a:lvl1pPr>
              <a:buNone/>
              <a:defRPr sz="1600">
                <a:solidFill>
                  <a:schemeClr val="bg1"/>
                </a:solidFill>
                <a:latin typeface="Bebas Neue" pitchFamily="34" charset="0"/>
              </a:defRPr>
            </a:lvl1pPr>
          </a:lstStyle>
          <a:p>
            <a:pPr lvl="0"/>
            <a:endParaRPr lang="en-JM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JM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smtClean="0"/>
              <a:t>PUT THE NAME OF YOUR COMPANY HERE</a:t>
            </a:r>
            <a:endParaRPr lang="en-JM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134D-7C6B-4A7B-B28B-A8C75F870448}" type="slidenum">
              <a:rPr lang="en-JM" smtClean="0"/>
              <a:pPr/>
              <a:t>‹#›</a:t>
            </a:fld>
            <a:endParaRPr lang="en-JM" dirty="0"/>
          </a:p>
        </p:txBody>
      </p:sp>
      <p:sp>
        <p:nvSpPr>
          <p:cNvPr id="22" name="Content Placeholder 21"/>
          <p:cNvSpPr>
            <a:spLocks noGrp="1"/>
          </p:cNvSpPr>
          <p:nvPr>
            <p:ph sz="quarter" idx="13"/>
          </p:nvPr>
        </p:nvSpPr>
        <p:spPr>
          <a:xfrm>
            <a:off x="609600" y="1320800"/>
            <a:ext cx="10972800" cy="685800"/>
          </a:xfrm>
        </p:spPr>
        <p:txBody>
          <a:bodyPr>
            <a:normAutofit/>
          </a:bodyPr>
          <a:lstStyle>
            <a:lvl1pPr>
              <a:lnSpc>
                <a:spcPct val="110000"/>
              </a:lnSpc>
              <a:spcBef>
                <a:spcPts val="0"/>
              </a:spcBef>
              <a:buNone/>
              <a:defRPr sz="1400"/>
            </a:lvl1pPr>
          </a:lstStyle>
          <a:p>
            <a:pPr lvl="0"/>
            <a:endParaRPr lang="en-JM" dirty="0"/>
          </a:p>
        </p:txBody>
      </p:sp>
      <p:sp>
        <p:nvSpPr>
          <p:cNvPr id="26" name="Chart Placeholder 25"/>
          <p:cNvSpPr>
            <a:spLocks noGrp="1"/>
          </p:cNvSpPr>
          <p:nvPr>
            <p:ph type="chart" sz="quarter" idx="14"/>
          </p:nvPr>
        </p:nvSpPr>
        <p:spPr>
          <a:xfrm>
            <a:off x="406400" y="2209800"/>
            <a:ext cx="6096000" cy="3429000"/>
          </a:xfrm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JM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7416800" y="3022600"/>
            <a:ext cx="3556000" cy="2336800"/>
          </a:xfrm>
        </p:spPr>
        <p:txBody>
          <a:bodyPr>
            <a:normAutofit/>
          </a:bodyPr>
          <a:lstStyle>
            <a:lvl1pPr>
              <a:lnSpc>
                <a:spcPct val="110000"/>
              </a:lnSpc>
              <a:spcBef>
                <a:spcPts val="0"/>
              </a:spcBef>
              <a:buNone/>
              <a:defRPr sz="1300"/>
            </a:lvl1pPr>
            <a:lvl2pPr>
              <a:defRPr sz="1300"/>
            </a:lvl2pPr>
            <a:lvl3pPr>
              <a:defRPr sz="1300"/>
            </a:lvl3pPr>
            <a:lvl4pPr>
              <a:defRPr sz="1300"/>
            </a:lvl4pPr>
            <a:lvl5pPr>
              <a:defRPr sz="1300"/>
            </a:lvl5pPr>
          </a:lstStyle>
          <a:p>
            <a:pPr lvl="0"/>
            <a:endParaRPr lang="en-JM" dirty="0"/>
          </a:p>
        </p:txBody>
      </p:sp>
      <p:sp>
        <p:nvSpPr>
          <p:cNvPr id="11" name="Content Placeholder 38"/>
          <p:cNvSpPr>
            <a:spLocks noGrp="1"/>
          </p:cNvSpPr>
          <p:nvPr>
            <p:ph sz="quarter" idx="37"/>
          </p:nvPr>
        </p:nvSpPr>
        <p:spPr>
          <a:xfrm>
            <a:off x="7416800" y="2514600"/>
            <a:ext cx="3251200" cy="381000"/>
          </a:xfrm>
          <a:solidFill>
            <a:srgbClr val="0070C0"/>
          </a:solidFill>
        </p:spPr>
        <p:txBody>
          <a:bodyPr anchor="ctr">
            <a:noAutofit/>
          </a:bodyPr>
          <a:lstStyle>
            <a:lvl1pPr algn="l">
              <a:buNone/>
              <a:defRPr sz="1600" b="0">
                <a:solidFill>
                  <a:schemeClr val="bg1"/>
                </a:solidFill>
                <a:latin typeface="Bebas Neue" pitchFamily="34" charset="0"/>
              </a:defRPr>
            </a:lvl1pPr>
          </a:lstStyle>
          <a:p>
            <a:pPr lvl="0"/>
            <a:endParaRPr lang="en-JM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 Layou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JM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smtClean="0"/>
              <a:t>PUT THE NAME OF YOUR COMPANY HERE</a:t>
            </a:r>
            <a:endParaRPr lang="en-JM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134D-7C6B-4A7B-B28B-A8C75F870448}" type="slidenum">
              <a:rPr lang="en-JM" smtClean="0"/>
              <a:pPr/>
              <a:t>‹#›</a:t>
            </a:fld>
            <a:endParaRPr lang="en-JM"/>
          </a:p>
        </p:txBody>
      </p:sp>
      <p:sp>
        <p:nvSpPr>
          <p:cNvPr id="26" name="Chart Placeholder 25"/>
          <p:cNvSpPr>
            <a:spLocks noGrp="1"/>
          </p:cNvSpPr>
          <p:nvPr>
            <p:ph type="chart" sz="quarter" idx="14"/>
          </p:nvPr>
        </p:nvSpPr>
        <p:spPr>
          <a:xfrm>
            <a:off x="5791200" y="1498600"/>
            <a:ext cx="5791200" cy="4140200"/>
          </a:xfrm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JM" dirty="0"/>
          </a:p>
        </p:txBody>
      </p:sp>
      <p:sp>
        <p:nvSpPr>
          <p:cNvPr id="10" name="Text Placeholder 18"/>
          <p:cNvSpPr>
            <a:spLocks noGrp="1"/>
          </p:cNvSpPr>
          <p:nvPr>
            <p:ph type="body" sz="quarter" idx="15"/>
          </p:nvPr>
        </p:nvSpPr>
        <p:spPr>
          <a:xfrm>
            <a:off x="711200" y="1803401"/>
            <a:ext cx="2957208" cy="378884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700" b="0">
                <a:solidFill>
                  <a:srgbClr val="0070C0"/>
                </a:solidFill>
                <a:latin typeface="Bebas Neue" pitchFamily="34" charset="0"/>
              </a:defRPr>
            </a:lvl1pPr>
            <a:lvl2pPr marL="457200" indent="0">
              <a:buFontTx/>
              <a:buNone/>
              <a:defRPr sz="1600">
                <a:latin typeface="Bebas Neue" pitchFamily="34" charset="0"/>
              </a:defRPr>
            </a:lvl2pPr>
            <a:lvl3pPr marL="914400" indent="0">
              <a:buFontTx/>
              <a:buNone/>
              <a:defRPr sz="1600">
                <a:latin typeface="Bebas Neue" pitchFamily="34" charset="0"/>
              </a:defRPr>
            </a:lvl3pPr>
            <a:lvl4pPr marL="1371600" indent="0">
              <a:buFontTx/>
              <a:buNone/>
              <a:defRPr sz="1600">
                <a:latin typeface="Bebas Neue" pitchFamily="34" charset="0"/>
              </a:defRPr>
            </a:lvl4pPr>
            <a:lvl5pPr marL="1828800" indent="0">
              <a:buFontTx/>
              <a:buNone/>
              <a:defRPr sz="1600">
                <a:latin typeface="Bebas Neue" pitchFamily="34" charset="0"/>
              </a:defRPr>
            </a:lvl5pPr>
          </a:lstStyle>
          <a:p>
            <a:pPr lvl="0"/>
            <a:endParaRPr lang="en-JM" dirty="0"/>
          </a:p>
        </p:txBody>
      </p:sp>
      <p:sp>
        <p:nvSpPr>
          <p:cNvPr id="11" name="Text Placeholder 20"/>
          <p:cNvSpPr>
            <a:spLocks noGrp="1"/>
          </p:cNvSpPr>
          <p:nvPr>
            <p:ph type="body" sz="quarter" idx="16"/>
          </p:nvPr>
        </p:nvSpPr>
        <p:spPr>
          <a:xfrm>
            <a:off x="711200" y="2108200"/>
            <a:ext cx="3657600" cy="8128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buFontTx/>
              <a:buNone/>
              <a:defRPr sz="130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endParaRPr lang="en-JM" dirty="0"/>
          </a:p>
        </p:txBody>
      </p:sp>
      <p:sp>
        <p:nvSpPr>
          <p:cNvPr id="12" name="Text Placeholder 18"/>
          <p:cNvSpPr>
            <a:spLocks noGrp="1"/>
          </p:cNvSpPr>
          <p:nvPr>
            <p:ph type="body" sz="quarter" idx="17"/>
          </p:nvPr>
        </p:nvSpPr>
        <p:spPr>
          <a:xfrm>
            <a:off x="711200" y="3225801"/>
            <a:ext cx="2957208" cy="378884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700" b="0">
                <a:solidFill>
                  <a:srgbClr val="0070C0"/>
                </a:solidFill>
                <a:latin typeface="Bebas Neue" pitchFamily="34" charset="0"/>
              </a:defRPr>
            </a:lvl1pPr>
            <a:lvl2pPr marL="457200" indent="0">
              <a:buFontTx/>
              <a:buNone/>
              <a:defRPr sz="1600">
                <a:latin typeface="Bebas Neue" pitchFamily="34" charset="0"/>
              </a:defRPr>
            </a:lvl2pPr>
            <a:lvl3pPr marL="914400" indent="0">
              <a:buFontTx/>
              <a:buNone/>
              <a:defRPr sz="1600">
                <a:latin typeface="Bebas Neue" pitchFamily="34" charset="0"/>
              </a:defRPr>
            </a:lvl3pPr>
            <a:lvl4pPr marL="1371600" indent="0">
              <a:buFontTx/>
              <a:buNone/>
              <a:defRPr sz="1600">
                <a:latin typeface="Bebas Neue" pitchFamily="34" charset="0"/>
              </a:defRPr>
            </a:lvl4pPr>
            <a:lvl5pPr marL="1828800" indent="0">
              <a:buFontTx/>
              <a:buNone/>
              <a:defRPr sz="1600">
                <a:latin typeface="Bebas Neue" pitchFamily="34" charset="0"/>
              </a:defRPr>
            </a:lvl5pPr>
          </a:lstStyle>
          <a:p>
            <a:pPr lvl="0"/>
            <a:endParaRPr lang="en-JM" dirty="0"/>
          </a:p>
        </p:txBody>
      </p:sp>
      <p:sp>
        <p:nvSpPr>
          <p:cNvPr id="13" name="Text Placeholder 20"/>
          <p:cNvSpPr>
            <a:spLocks noGrp="1"/>
          </p:cNvSpPr>
          <p:nvPr>
            <p:ph type="body" sz="quarter" idx="18"/>
          </p:nvPr>
        </p:nvSpPr>
        <p:spPr>
          <a:xfrm>
            <a:off x="711200" y="3530600"/>
            <a:ext cx="3657600" cy="8128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buFontTx/>
              <a:buNone/>
              <a:defRPr sz="130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endParaRPr lang="en-JM" dirty="0"/>
          </a:p>
        </p:txBody>
      </p:sp>
      <p:sp>
        <p:nvSpPr>
          <p:cNvPr id="14" name="Text Placeholder 18"/>
          <p:cNvSpPr>
            <a:spLocks noGrp="1"/>
          </p:cNvSpPr>
          <p:nvPr>
            <p:ph type="body" sz="quarter" idx="19"/>
          </p:nvPr>
        </p:nvSpPr>
        <p:spPr>
          <a:xfrm>
            <a:off x="711200" y="4648201"/>
            <a:ext cx="2957208" cy="378884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700" b="0">
                <a:solidFill>
                  <a:srgbClr val="0070C0"/>
                </a:solidFill>
                <a:latin typeface="Bebas Neue" pitchFamily="34" charset="0"/>
              </a:defRPr>
            </a:lvl1pPr>
            <a:lvl2pPr marL="457200" indent="0">
              <a:buFontTx/>
              <a:buNone/>
              <a:defRPr sz="1600">
                <a:latin typeface="Bebas Neue" pitchFamily="34" charset="0"/>
              </a:defRPr>
            </a:lvl2pPr>
            <a:lvl3pPr marL="914400" indent="0">
              <a:buFontTx/>
              <a:buNone/>
              <a:defRPr sz="1600">
                <a:latin typeface="Bebas Neue" pitchFamily="34" charset="0"/>
              </a:defRPr>
            </a:lvl3pPr>
            <a:lvl4pPr marL="1371600" indent="0">
              <a:buFontTx/>
              <a:buNone/>
              <a:defRPr sz="1600">
                <a:latin typeface="Bebas Neue" pitchFamily="34" charset="0"/>
              </a:defRPr>
            </a:lvl4pPr>
            <a:lvl5pPr marL="1828800" indent="0">
              <a:buFontTx/>
              <a:buNone/>
              <a:defRPr sz="1600">
                <a:latin typeface="Bebas Neue" pitchFamily="34" charset="0"/>
              </a:defRPr>
            </a:lvl5pPr>
          </a:lstStyle>
          <a:p>
            <a:pPr lvl="0"/>
            <a:endParaRPr lang="en-JM" dirty="0"/>
          </a:p>
        </p:txBody>
      </p:sp>
      <p:sp>
        <p:nvSpPr>
          <p:cNvPr id="15" name="Text Placeholder 20"/>
          <p:cNvSpPr>
            <a:spLocks noGrp="1"/>
          </p:cNvSpPr>
          <p:nvPr>
            <p:ph type="body" sz="quarter" idx="20"/>
          </p:nvPr>
        </p:nvSpPr>
        <p:spPr>
          <a:xfrm>
            <a:off x="711200" y="4953000"/>
            <a:ext cx="3657600" cy="8128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buFontTx/>
              <a:buNone/>
              <a:defRPr sz="130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endParaRPr lang="en-JM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 Layout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JM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smtClean="0"/>
              <a:t>PUT THE NAME OF YOUR COMPANY HERE</a:t>
            </a:r>
            <a:endParaRPr lang="en-JM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134D-7C6B-4A7B-B28B-A8C75F870448}" type="slidenum">
              <a:rPr lang="en-JM" smtClean="0"/>
              <a:pPr/>
              <a:t>‹#›</a:t>
            </a:fld>
            <a:endParaRPr lang="en-JM"/>
          </a:p>
        </p:txBody>
      </p:sp>
      <p:sp>
        <p:nvSpPr>
          <p:cNvPr id="22" name="Content Placeholder 21"/>
          <p:cNvSpPr>
            <a:spLocks noGrp="1"/>
          </p:cNvSpPr>
          <p:nvPr>
            <p:ph sz="quarter" idx="13"/>
          </p:nvPr>
        </p:nvSpPr>
        <p:spPr>
          <a:xfrm>
            <a:off x="609600" y="1219200"/>
            <a:ext cx="10972800" cy="685800"/>
          </a:xfrm>
        </p:spPr>
        <p:txBody>
          <a:bodyPr>
            <a:normAutofit/>
          </a:bodyPr>
          <a:lstStyle>
            <a:lvl1pPr>
              <a:lnSpc>
                <a:spcPct val="110000"/>
              </a:lnSpc>
              <a:spcBef>
                <a:spcPts val="0"/>
              </a:spcBef>
              <a:buNone/>
              <a:defRPr sz="1400"/>
            </a:lvl1pPr>
          </a:lstStyle>
          <a:p>
            <a:pPr lvl="0"/>
            <a:endParaRPr lang="en-JM" dirty="0"/>
          </a:p>
        </p:txBody>
      </p:sp>
      <p:sp>
        <p:nvSpPr>
          <p:cNvPr id="26" name="Chart Placeholder 25"/>
          <p:cNvSpPr>
            <a:spLocks noGrp="1"/>
          </p:cNvSpPr>
          <p:nvPr>
            <p:ph type="chart" sz="quarter" idx="14"/>
          </p:nvPr>
        </p:nvSpPr>
        <p:spPr>
          <a:xfrm>
            <a:off x="406400" y="2209800"/>
            <a:ext cx="6096000" cy="3429000"/>
          </a:xfrm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JM"/>
          </a:p>
        </p:txBody>
      </p:sp>
      <p:sp>
        <p:nvSpPr>
          <p:cNvPr id="23" name="Text Placeholder 22"/>
          <p:cNvSpPr>
            <a:spLocks noGrp="1"/>
          </p:cNvSpPr>
          <p:nvPr>
            <p:ph type="body" sz="quarter" idx="15"/>
          </p:nvPr>
        </p:nvSpPr>
        <p:spPr>
          <a:xfrm>
            <a:off x="7823200" y="2413000"/>
            <a:ext cx="3556000" cy="711200"/>
          </a:xfrm>
        </p:spPr>
        <p:txBody>
          <a:bodyPr>
            <a:normAutofit/>
          </a:bodyPr>
          <a:lstStyle>
            <a:lvl1pPr>
              <a:lnSpc>
                <a:spcPct val="110000"/>
              </a:lnSpc>
              <a:spcBef>
                <a:spcPts val="0"/>
              </a:spcBef>
              <a:buNone/>
              <a:defRPr sz="13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endParaRPr lang="en-JM" dirty="0"/>
          </a:p>
        </p:txBody>
      </p:sp>
      <p:sp>
        <p:nvSpPr>
          <p:cNvPr id="24" name="Text Placeholder 22"/>
          <p:cNvSpPr>
            <a:spLocks noGrp="1"/>
          </p:cNvSpPr>
          <p:nvPr>
            <p:ph type="body" sz="quarter" idx="16"/>
          </p:nvPr>
        </p:nvSpPr>
        <p:spPr>
          <a:xfrm>
            <a:off x="7823200" y="3225800"/>
            <a:ext cx="3556000" cy="711200"/>
          </a:xfrm>
        </p:spPr>
        <p:txBody>
          <a:bodyPr>
            <a:normAutofit/>
          </a:bodyPr>
          <a:lstStyle>
            <a:lvl1pPr>
              <a:lnSpc>
                <a:spcPct val="110000"/>
              </a:lnSpc>
              <a:spcBef>
                <a:spcPts val="0"/>
              </a:spcBef>
              <a:buNone/>
              <a:defRPr sz="13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endParaRPr lang="en-JM" dirty="0"/>
          </a:p>
        </p:txBody>
      </p:sp>
      <p:sp>
        <p:nvSpPr>
          <p:cNvPr id="25" name="Text Placeholder 22"/>
          <p:cNvSpPr>
            <a:spLocks noGrp="1"/>
          </p:cNvSpPr>
          <p:nvPr>
            <p:ph type="body" sz="quarter" idx="17"/>
          </p:nvPr>
        </p:nvSpPr>
        <p:spPr>
          <a:xfrm>
            <a:off x="7823200" y="4038600"/>
            <a:ext cx="3556000" cy="711200"/>
          </a:xfrm>
        </p:spPr>
        <p:txBody>
          <a:bodyPr>
            <a:normAutofit/>
          </a:bodyPr>
          <a:lstStyle>
            <a:lvl1pPr>
              <a:lnSpc>
                <a:spcPct val="110000"/>
              </a:lnSpc>
              <a:spcBef>
                <a:spcPts val="0"/>
              </a:spcBef>
              <a:buNone/>
              <a:defRPr sz="13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endParaRPr lang="en-JM" dirty="0"/>
          </a:p>
        </p:txBody>
      </p:sp>
      <p:sp>
        <p:nvSpPr>
          <p:cNvPr id="27" name="Text Placeholder 22"/>
          <p:cNvSpPr>
            <a:spLocks noGrp="1"/>
          </p:cNvSpPr>
          <p:nvPr>
            <p:ph type="body" sz="quarter" idx="18"/>
          </p:nvPr>
        </p:nvSpPr>
        <p:spPr>
          <a:xfrm>
            <a:off x="7823200" y="4851400"/>
            <a:ext cx="3556000" cy="711200"/>
          </a:xfrm>
        </p:spPr>
        <p:txBody>
          <a:bodyPr>
            <a:normAutofit/>
          </a:bodyPr>
          <a:lstStyle>
            <a:lvl1pPr>
              <a:lnSpc>
                <a:spcPct val="110000"/>
              </a:lnSpc>
              <a:spcBef>
                <a:spcPts val="0"/>
              </a:spcBef>
              <a:buNone/>
              <a:defRPr sz="13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endParaRPr lang="en-JM" dirty="0"/>
          </a:p>
        </p:txBody>
      </p:sp>
      <p:sp>
        <p:nvSpPr>
          <p:cNvPr id="28" name="Content Placeholder 38"/>
          <p:cNvSpPr>
            <a:spLocks noGrp="1"/>
          </p:cNvSpPr>
          <p:nvPr>
            <p:ph sz="quarter" idx="37"/>
          </p:nvPr>
        </p:nvSpPr>
        <p:spPr>
          <a:xfrm>
            <a:off x="6705600" y="2580998"/>
            <a:ext cx="914400" cy="365760"/>
          </a:xfrm>
          <a:solidFill>
            <a:srgbClr val="0070C0"/>
          </a:solidFill>
          <a:ln>
            <a:noFill/>
          </a:ln>
        </p:spPr>
        <p:txBody>
          <a:bodyPr wrap="none" tIns="0" anchor="ctr">
            <a:normAutofit/>
          </a:bodyPr>
          <a:lstStyle>
            <a:lvl1pPr algn="ctr">
              <a:buNone/>
              <a:defRPr sz="1700" b="0">
                <a:solidFill>
                  <a:schemeClr val="bg1"/>
                </a:solidFill>
                <a:latin typeface="Bebas Neue" pitchFamily="34" charset="0"/>
              </a:defRPr>
            </a:lvl1pPr>
          </a:lstStyle>
          <a:p>
            <a:pPr lvl="0"/>
            <a:endParaRPr lang="en-JM" dirty="0"/>
          </a:p>
        </p:txBody>
      </p:sp>
      <p:sp>
        <p:nvSpPr>
          <p:cNvPr id="29" name="Content Placeholder 38"/>
          <p:cNvSpPr>
            <a:spLocks noGrp="1"/>
          </p:cNvSpPr>
          <p:nvPr>
            <p:ph sz="quarter" idx="38"/>
          </p:nvPr>
        </p:nvSpPr>
        <p:spPr>
          <a:xfrm>
            <a:off x="6705600" y="3419197"/>
            <a:ext cx="914400" cy="365760"/>
          </a:xfrm>
          <a:solidFill>
            <a:srgbClr val="0070C0"/>
          </a:solidFill>
          <a:ln>
            <a:noFill/>
          </a:ln>
        </p:spPr>
        <p:txBody>
          <a:bodyPr wrap="none" tIns="0" anchor="ctr">
            <a:normAutofit/>
          </a:bodyPr>
          <a:lstStyle>
            <a:lvl1pPr algn="ctr">
              <a:buNone/>
              <a:defRPr sz="1700" b="0">
                <a:solidFill>
                  <a:schemeClr val="bg1"/>
                </a:solidFill>
                <a:latin typeface="Bebas Neue" pitchFamily="34" charset="0"/>
              </a:defRPr>
            </a:lvl1pPr>
          </a:lstStyle>
          <a:p>
            <a:pPr lvl="0"/>
            <a:endParaRPr lang="en-JM" dirty="0"/>
          </a:p>
        </p:txBody>
      </p:sp>
      <p:sp>
        <p:nvSpPr>
          <p:cNvPr id="30" name="Content Placeholder 38"/>
          <p:cNvSpPr>
            <a:spLocks noGrp="1"/>
          </p:cNvSpPr>
          <p:nvPr>
            <p:ph sz="quarter" idx="39"/>
          </p:nvPr>
        </p:nvSpPr>
        <p:spPr>
          <a:xfrm>
            <a:off x="6705600" y="4231998"/>
            <a:ext cx="914400" cy="365760"/>
          </a:xfrm>
          <a:solidFill>
            <a:srgbClr val="0070C0"/>
          </a:solidFill>
          <a:ln>
            <a:noFill/>
          </a:ln>
        </p:spPr>
        <p:txBody>
          <a:bodyPr wrap="none" tIns="0" anchor="ctr">
            <a:normAutofit/>
          </a:bodyPr>
          <a:lstStyle>
            <a:lvl1pPr algn="ctr">
              <a:buNone/>
              <a:defRPr sz="1700" b="0">
                <a:solidFill>
                  <a:schemeClr val="bg1"/>
                </a:solidFill>
                <a:latin typeface="Bebas Neue" pitchFamily="34" charset="0"/>
              </a:defRPr>
            </a:lvl1pPr>
          </a:lstStyle>
          <a:p>
            <a:pPr lvl="0"/>
            <a:endParaRPr lang="en-JM" dirty="0"/>
          </a:p>
        </p:txBody>
      </p:sp>
      <p:sp>
        <p:nvSpPr>
          <p:cNvPr id="31" name="Content Placeholder 38"/>
          <p:cNvSpPr>
            <a:spLocks noGrp="1"/>
          </p:cNvSpPr>
          <p:nvPr>
            <p:ph sz="quarter" idx="40"/>
          </p:nvPr>
        </p:nvSpPr>
        <p:spPr>
          <a:xfrm>
            <a:off x="6705600" y="5044798"/>
            <a:ext cx="914400" cy="365760"/>
          </a:xfrm>
          <a:solidFill>
            <a:srgbClr val="0070C0"/>
          </a:solidFill>
          <a:ln>
            <a:noFill/>
          </a:ln>
        </p:spPr>
        <p:txBody>
          <a:bodyPr wrap="none" tIns="0" anchor="ctr">
            <a:normAutofit/>
          </a:bodyPr>
          <a:lstStyle>
            <a:lvl1pPr algn="ctr">
              <a:buNone/>
              <a:defRPr sz="1700" b="0">
                <a:solidFill>
                  <a:schemeClr val="bg1"/>
                </a:solidFill>
                <a:latin typeface="Bebas Neue" pitchFamily="34" charset="0"/>
              </a:defRPr>
            </a:lvl1pPr>
          </a:lstStyle>
          <a:p>
            <a:pPr lvl="0"/>
            <a:endParaRPr lang="en-JM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JM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JM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smtClean="0"/>
              <a:t>PUT THE NAME OF YOUR COMPANY HERE</a:t>
            </a:r>
            <a:endParaRPr lang="en-JM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134D-7C6B-4A7B-B28B-A8C75F870448}" type="slidenum">
              <a:rPr lang="en-JM" smtClean="0"/>
              <a:pPr/>
              <a:t>‹#›</a:t>
            </a:fld>
            <a:endParaRPr lang="en-JM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rt Ar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JM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smtClean="0"/>
              <a:t>PUT THE NAME OF YOUR COMPANY HERE</a:t>
            </a:r>
            <a:endParaRPr lang="en-JM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134D-7C6B-4A7B-B28B-A8C75F870448}" type="slidenum">
              <a:rPr lang="en-JM" smtClean="0"/>
              <a:pPr/>
              <a:t>‹#›</a:t>
            </a:fld>
            <a:endParaRPr lang="en-JM"/>
          </a:p>
        </p:txBody>
      </p:sp>
      <p:sp>
        <p:nvSpPr>
          <p:cNvPr id="22" name="Content Placeholder 21"/>
          <p:cNvSpPr>
            <a:spLocks noGrp="1"/>
          </p:cNvSpPr>
          <p:nvPr>
            <p:ph sz="quarter" idx="13"/>
          </p:nvPr>
        </p:nvSpPr>
        <p:spPr>
          <a:xfrm>
            <a:off x="609600" y="1219200"/>
            <a:ext cx="10972800" cy="685800"/>
          </a:xfrm>
        </p:spPr>
        <p:txBody>
          <a:bodyPr>
            <a:normAutofit/>
          </a:bodyPr>
          <a:lstStyle>
            <a:lvl1pPr>
              <a:lnSpc>
                <a:spcPct val="110000"/>
              </a:lnSpc>
              <a:spcBef>
                <a:spcPts val="0"/>
              </a:spcBef>
              <a:buNone/>
              <a:defRPr sz="1400"/>
            </a:lvl1pPr>
          </a:lstStyle>
          <a:p>
            <a:pPr lvl="0"/>
            <a:endParaRPr lang="en-JM" dirty="0"/>
          </a:p>
        </p:txBody>
      </p:sp>
      <p:sp>
        <p:nvSpPr>
          <p:cNvPr id="9" name="SmartArt Placeholder 8"/>
          <p:cNvSpPr>
            <a:spLocks noGrp="1"/>
          </p:cNvSpPr>
          <p:nvPr>
            <p:ph type="dgm" sz="quarter" idx="15"/>
          </p:nvPr>
        </p:nvSpPr>
        <p:spPr>
          <a:xfrm>
            <a:off x="508000" y="2133600"/>
            <a:ext cx="5892800" cy="3505200"/>
          </a:xfrm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JM"/>
          </a:p>
        </p:txBody>
      </p:sp>
      <p:sp>
        <p:nvSpPr>
          <p:cNvPr id="8" name="Text Placeholder 22"/>
          <p:cNvSpPr>
            <a:spLocks noGrp="1"/>
          </p:cNvSpPr>
          <p:nvPr>
            <p:ph type="body" sz="quarter" idx="16"/>
          </p:nvPr>
        </p:nvSpPr>
        <p:spPr>
          <a:xfrm>
            <a:off x="7823200" y="2413000"/>
            <a:ext cx="3556000" cy="711200"/>
          </a:xfrm>
        </p:spPr>
        <p:txBody>
          <a:bodyPr>
            <a:normAutofit/>
          </a:bodyPr>
          <a:lstStyle>
            <a:lvl1pPr>
              <a:lnSpc>
                <a:spcPct val="110000"/>
              </a:lnSpc>
              <a:spcBef>
                <a:spcPts val="0"/>
              </a:spcBef>
              <a:buNone/>
              <a:defRPr sz="13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endParaRPr lang="en-JM" dirty="0"/>
          </a:p>
        </p:txBody>
      </p:sp>
      <p:sp>
        <p:nvSpPr>
          <p:cNvPr id="10" name="Text Placeholder 22"/>
          <p:cNvSpPr>
            <a:spLocks noGrp="1"/>
          </p:cNvSpPr>
          <p:nvPr>
            <p:ph type="body" sz="quarter" idx="17"/>
          </p:nvPr>
        </p:nvSpPr>
        <p:spPr>
          <a:xfrm>
            <a:off x="7823200" y="3225800"/>
            <a:ext cx="3556000" cy="711200"/>
          </a:xfrm>
        </p:spPr>
        <p:txBody>
          <a:bodyPr>
            <a:normAutofit/>
          </a:bodyPr>
          <a:lstStyle>
            <a:lvl1pPr>
              <a:lnSpc>
                <a:spcPct val="110000"/>
              </a:lnSpc>
              <a:spcBef>
                <a:spcPts val="0"/>
              </a:spcBef>
              <a:buNone/>
              <a:defRPr sz="13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endParaRPr lang="en-JM" dirty="0"/>
          </a:p>
        </p:txBody>
      </p:sp>
      <p:sp>
        <p:nvSpPr>
          <p:cNvPr id="11" name="Text Placeholder 22"/>
          <p:cNvSpPr>
            <a:spLocks noGrp="1"/>
          </p:cNvSpPr>
          <p:nvPr>
            <p:ph type="body" sz="quarter" idx="18"/>
          </p:nvPr>
        </p:nvSpPr>
        <p:spPr>
          <a:xfrm>
            <a:off x="7823200" y="4038600"/>
            <a:ext cx="3556000" cy="711200"/>
          </a:xfrm>
        </p:spPr>
        <p:txBody>
          <a:bodyPr>
            <a:normAutofit/>
          </a:bodyPr>
          <a:lstStyle>
            <a:lvl1pPr>
              <a:lnSpc>
                <a:spcPct val="110000"/>
              </a:lnSpc>
              <a:spcBef>
                <a:spcPts val="0"/>
              </a:spcBef>
              <a:buNone/>
              <a:defRPr sz="13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endParaRPr lang="en-JM" dirty="0"/>
          </a:p>
        </p:txBody>
      </p:sp>
      <p:sp>
        <p:nvSpPr>
          <p:cNvPr id="12" name="Text Placeholder 22"/>
          <p:cNvSpPr>
            <a:spLocks noGrp="1"/>
          </p:cNvSpPr>
          <p:nvPr>
            <p:ph type="body" sz="quarter" idx="19"/>
          </p:nvPr>
        </p:nvSpPr>
        <p:spPr>
          <a:xfrm>
            <a:off x="7823200" y="4851400"/>
            <a:ext cx="3556000" cy="711200"/>
          </a:xfrm>
        </p:spPr>
        <p:txBody>
          <a:bodyPr>
            <a:normAutofit/>
          </a:bodyPr>
          <a:lstStyle>
            <a:lvl1pPr>
              <a:lnSpc>
                <a:spcPct val="110000"/>
              </a:lnSpc>
              <a:spcBef>
                <a:spcPts val="0"/>
              </a:spcBef>
              <a:buNone/>
              <a:defRPr sz="13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endParaRPr lang="en-JM" dirty="0"/>
          </a:p>
        </p:txBody>
      </p:sp>
      <p:sp>
        <p:nvSpPr>
          <p:cNvPr id="13" name="Content Placeholder 38"/>
          <p:cNvSpPr>
            <a:spLocks noGrp="1"/>
          </p:cNvSpPr>
          <p:nvPr>
            <p:ph sz="quarter" idx="37"/>
          </p:nvPr>
        </p:nvSpPr>
        <p:spPr>
          <a:xfrm>
            <a:off x="6807200" y="2580998"/>
            <a:ext cx="812800" cy="365760"/>
          </a:xfrm>
          <a:solidFill>
            <a:srgbClr val="0070C0"/>
          </a:solidFill>
          <a:ln>
            <a:noFill/>
          </a:ln>
        </p:spPr>
        <p:txBody>
          <a:bodyPr wrap="none" tIns="0" anchor="ctr">
            <a:normAutofit/>
          </a:bodyPr>
          <a:lstStyle>
            <a:lvl1pPr algn="ctr">
              <a:buNone/>
              <a:defRPr sz="1700" b="0">
                <a:solidFill>
                  <a:schemeClr val="bg1"/>
                </a:solidFill>
                <a:latin typeface="Bebas Neue" pitchFamily="34" charset="0"/>
              </a:defRPr>
            </a:lvl1pPr>
          </a:lstStyle>
          <a:p>
            <a:pPr lvl="0"/>
            <a:endParaRPr lang="en-JM" dirty="0"/>
          </a:p>
        </p:txBody>
      </p:sp>
      <p:sp>
        <p:nvSpPr>
          <p:cNvPr id="14" name="Content Placeholder 38"/>
          <p:cNvSpPr>
            <a:spLocks noGrp="1"/>
          </p:cNvSpPr>
          <p:nvPr>
            <p:ph sz="quarter" idx="38"/>
          </p:nvPr>
        </p:nvSpPr>
        <p:spPr>
          <a:xfrm>
            <a:off x="6807200" y="3419197"/>
            <a:ext cx="812800" cy="365760"/>
          </a:xfrm>
          <a:solidFill>
            <a:srgbClr val="0070C0"/>
          </a:solidFill>
          <a:ln>
            <a:noFill/>
          </a:ln>
        </p:spPr>
        <p:txBody>
          <a:bodyPr wrap="none" tIns="0" anchor="ctr">
            <a:normAutofit/>
          </a:bodyPr>
          <a:lstStyle>
            <a:lvl1pPr algn="ctr">
              <a:buNone/>
              <a:defRPr sz="1700" b="0">
                <a:solidFill>
                  <a:schemeClr val="bg1"/>
                </a:solidFill>
                <a:latin typeface="Bebas Neue" pitchFamily="34" charset="0"/>
              </a:defRPr>
            </a:lvl1pPr>
          </a:lstStyle>
          <a:p>
            <a:pPr lvl="0"/>
            <a:endParaRPr lang="en-JM" dirty="0"/>
          </a:p>
        </p:txBody>
      </p:sp>
      <p:sp>
        <p:nvSpPr>
          <p:cNvPr id="15" name="Content Placeholder 38"/>
          <p:cNvSpPr>
            <a:spLocks noGrp="1"/>
          </p:cNvSpPr>
          <p:nvPr>
            <p:ph sz="quarter" idx="39"/>
          </p:nvPr>
        </p:nvSpPr>
        <p:spPr>
          <a:xfrm>
            <a:off x="6807200" y="4231998"/>
            <a:ext cx="812800" cy="365760"/>
          </a:xfrm>
          <a:solidFill>
            <a:srgbClr val="0070C0"/>
          </a:solidFill>
          <a:ln>
            <a:noFill/>
          </a:ln>
        </p:spPr>
        <p:txBody>
          <a:bodyPr wrap="none" tIns="0" anchor="ctr">
            <a:normAutofit/>
          </a:bodyPr>
          <a:lstStyle>
            <a:lvl1pPr algn="ctr">
              <a:buNone/>
              <a:defRPr sz="1700" b="0">
                <a:solidFill>
                  <a:schemeClr val="bg1"/>
                </a:solidFill>
                <a:latin typeface="Bebas Neue" pitchFamily="34" charset="0"/>
              </a:defRPr>
            </a:lvl1pPr>
          </a:lstStyle>
          <a:p>
            <a:pPr lvl="0"/>
            <a:endParaRPr lang="en-JM" dirty="0"/>
          </a:p>
        </p:txBody>
      </p:sp>
      <p:sp>
        <p:nvSpPr>
          <p:cNvPr id="16" name="Content Placeholder 38"/>
          <p:cNvSpPr>
            <a:spLocks noGrp="1"/>
          </p:cNvSpPr>
          <p:nvPr>
            <p:ph sz="quarter" idx="40"/>
          </p:nvPr>
        </p:nvSpPr>
        <p:spPr>
          <a:xfrm>
            <a:off x="6807200" y="5044798"/>
            <a:ext cx="812800" cy="365760"/>
          </a:xfrm>
          <a:solidFill>
            <a:srgbClr val="0070C0"/>
          </a:solidFill>
          <a:ln>
            <a:noFill/>
          </a:ln>
        </p:spPr>
        <p:txBody>
          <a:bodyPr wrap="none" tIns="0" anchor="ctr">
            <a:normAutofit/>
          </a:bodyPr>
          <a:lstStyle>
            <a:lvl1pPr algn="ctr">
              <a:buNone/>
              <a:defRPr sz="1700" b="0">
                <a:solidFill>
                  <a:schemeClr val="bg1"/>
                </a:solidFill>
                <a:latin typeface="Bebas Neue" pitchFamily="34" charset="0"/>
              </a:defRPr>
            </a:lvl1pPr>
          </a:lstStyle>
          <a:p>
            <a:pPr lvl="0"/>
            <a:endParaRPr lang="en-JM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ething About 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711200" y="1320800"/>
            <a:ext cx="10668000" cy="3327400"/>
          </a:xfrm>
          <a:ln w="38100">
            <a:solidFill>
              <a:schemeClr val="bg1">
                <a:lumMod val="95000"/>
              </a:schemeClr>
            </a:solidFill>
            <a:miter lim="800000"/>
          </a:ln>
          <a:effectLst/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JM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JM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609600" y="6375401"/>
            <a:ext cx="8026400" cy="390525"/>
          </a:xfrm>
        </p:spPr>
        <p:txBody>
          <a:bodyPr/>
          <a:lstStyle>
            <a:lvl1pPr>
              <a:defRPr sz="1400"/>
            </a:lvl1pPr>
          </a:lstStyle>
          <a:p>
            <a:r>
              <a:rPr lang="en-JM" smtClean="0"/>
              <a:t>PUT THE NAME OF YOUR COMPANY HERE</a:t>
            </a:r>
            <a:endParaRPr lang="en-JM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134D-7C6B-4A7B-B28B-A8C75F870448}" type="slidenum">
              <a:rPr lang="en-JM" smtClean="0"/>
              <a:pPr/>
              <a:t>‹#›</a:t>
            </a:fld>
            <a:endParaRPr lang="en-JM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400800" y="4953000"/>
            <a:ext cx="5080000" cy="914400"/>
          </a:xfrm>
        </p:spPr>
        <p:txBody>
          <a:bodyPr>
            <a:noAutofit/>
          </a:bodyPr>
          <a:lstStyle>
            <a:lvl1pPr algn="r">
              <a:lnSpc>
                <a:spcPct val="110000"/>
              </a:lnSpc>
              <a:spcBef>
                <a:spcPts val="0"/>
              </a:spcBef>
              <a:buNone/>
              <a:defRPr sz="13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buNone/>
              <a:defRPr sz="1600"/>
            </a:lvl5pPr>
          </a:lstStyle>
          <a:p>
            <a:pPr lvl="0"/>
            <a:endParaRPr lang="en-JM" dirty="0"/>
          </a:p>
        </p:txBody>
      </p:sp>
      <p:sp>
        <p:nvSpPr>
          <p:cNvPr id="14" name="Content Placeholder 38"/>
          <p:cNvSpPr>
            <a:spLocks noGrp="1"/>
          </p:cNvSpPr>
          <p:nvPr>
            <p:ph sz="quarter" idx="36"/>
          </p:nvPr>
        </p:nvSpPr>
        <p:spPr>
          <a:xfrm>
            <a:off x="711200" y="4978400"/>
            <a:ext cx="3251200" cy="381000"/>
          </a:xfr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800" b="0">
                <a:solidFill>
                  <a:schemeClr val="bg1"/>
                </a:solidFill>
                <a:latin typeface="Bebas Neue" pitchFamily="34" charset="0"/>
              </a:defRPr>
            </a:lvl1pPr>
          </a:lstStyle>
          <a:p>
            <a:pPr lvl="0"/>
            <a:endParaRPr lang="en-JM" dirty="0"/>
          </a:p>
        </p:txBody>
      </p:sp>
      <p:sp>
        <p:nvSpPr>
          <p:cNvPr id="15" name="Content Placeholder 38"/>
          <p:cNvSpPr>
            <a:spLocks noGrp="1"/>
          </p:cNvSpPr>
          <p:nvPr>
            <p:ph sz="quarter" idx="37"/>
          </p:nvPr>
        </p:nvSpPr>
        <p:spPr>
          <a:xfrm>
            <a:off x="711200" y="5359400"/>
            <a:ext cx="3962400" cy="381000"/>
          </a:xfrm>
          <a:solidFill>
            <a:srgbClr val="0070C0"/>
          </a:solidFill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800" b="0">
                <a:solidFill>
                  <a:schemeClr val="bg1"/>
                </a:solidFill>
                <a:latin typeface="Bebas Neue" pitchFamily="34" charset="0"/>
              </a:defRPr>
            </a:lvl1pPr>
          </a:lstStyle>
          <a:p>
            <a:pPr lvl="0"/>
            <a:endParaRPr lang="en-JM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Galle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19"/>
          <p:cNvSpPr>
            <a:spLocks noGrp="1"/>
          </p:cNvSpPr>
          <p:nvPr>
            <p:ph type="pic" sz="quarter" idx="13"/>
          </p:nvPr>
        </p:nvSpPr>
        <p:spPr>
          <a:xfrm>
            <a:off x="711200" y="1498600"/>
            <a:ext cx="3048000" cy="1524000"/>
          </a:xfrm>
          <a:ln w="28575">
            <a:noFill/>
            <a:miter lim="800000"/>
          </a:ln>
          <a:effectLst/>
        </p:spPr>
        <p:txBody>
          <a:bodyPr>
            <a:normAutofit/>
          </a:bodyPr>
          <a:lstStyle>
            <a:lvl1pPr marL="0" indent="0" algn="ctr">
              <a:buFontTx/>
              <a:buNone/>
              <a:defRPr sz="1400"/>
            </a:lvl1pPr>
          </a:lstStyle>
          <a:p>
            <a:endParaRPr lang="en-JM"/>
          </a:p>
        </p:txBody>
      </p:sp>
      <p:sp>
        <p:nvSpPr>
          <p:cNvPr id="14" name="Picture Placeholder 19"/>
          <p:cNvSpPr>
            <a:spLocks noGrp="1"/>
          </p:cNvSpPr>
          <p:nvPr>
            <p:ph type="pic" sz="quarter" idx="26"/>
          </p:nvPr>
        </p:nvSpPr>
        <p:spPr>
          <a:xfrm>
            <a:off x="4165600" y="1498600"/>
            <a:ext cx="3048000" cy="1524000"/>
          </a:xfrm>
          <a:ln w="28575">
            <a:noFill/>
            <a:miter lim="800000"/>
          </a:ln>
          <a:effectLst/>
        </p:spPr>
        <p:txBody>
          <a:bodyPr>
            <a:normAutofit/>
          </a:bodyPr>
          <a:lstStyle>
            <a:lvl1pPr marL="0" indent="0" algn="ctr">
              <a:buFontTx/>
              <a:buNone/>
              <a:defRPr sz="1400"/>
            </a:lvl1pPr>
          </a:lstStyle>
          <a:p>
            <a:endParaRPr lang="en-JM"/>
          </a:p>
        </p:txBody>
      </p:sp>
      <p:sp>
        <p:nvSpPr>
          <p:cNvPr id="15" name="Picture Placeholder 19"/>
          <p:cNvSpPr>
            <a:spLocks noGrp="1"/>
          </p:cNvSpPr>
          <p:nvPr>
            <p:ph type="pic" sz="quarter" idx="27"/>
          </p:nvPr>
        </p:nvSpPr>
        <p:spPr>
          <a:xfrm>
            <a:off x="7620000" y="1498600"/>
            <a:ext cx="3048000" cy="1524000"/>
          </a:xfrm>
          <a:ln w="28575">
            <a:noFill/>
            <a:miter lim="800000"/>
          </a:ln>
          <a:effectLst/>
        </p:spPr>
        <p:txBody>
          <a:bodyPr>
            <a:normAutofit/>
          </a:bodyPr>
          <a:lstStyle>
            <a:lvl1pPr marL="0" indent="0" algn="ctr">
              <a:buFontTx/>
              <a:buNone/>
              <a:defRPr sz="1400"/>
            </a:lvl1pPr>
          </a:lstStyle>
          <a:p>
            <a:endParaRPr lang="en-JM"/>
          </a:p>
        </p:txBody>
      </p:sp>
      <p:sp>
        <p:nvSpPr>
          <p:cNvPr id="16" name="Picture Placeholder 19"/>
          <p:cNvSpPr>
            <a:spLocks noGrp="1"/>
          </p:cNvSpPr>
          <p:nvPr>
            <p:ph type="pic" sz="quarter" idx="28"/>
          </p:nvPr>
        </p:nvSpPr>
        <p:spPr>
          <a:xfrm>
            <a:off x="711200" y="3835400"/>
            <a:ext cx="3048000" cy="1524000"/>
          </a:xfrm>
          <a:ln w="28575">
            <a:noFill/>
            <a:miter lim="800000"/>
          </a:ln>
          <a:effectLst/>
        </p:spPr>
        <p:txBody>
          <a:bodyPr>
            <a:normAutofit/>
          </a:bodyPr>
          <a:lstStyle>
            <a:lvl1pPr marL="0" indent="0" algn="ctr">
              <a:buFontTx/>
              <a:buNone/>
              <a:defRPr sz="1400"/>
            </a:lvl1pPr>
          </a:lstStyle>
          <a:p>
            <a:endParaRPr lang="en-JM"/>
          </a:p>
        </p:txBody>
      </p:sp>
      <p:sp>
        <p:nvSpPr>
          <p:cNvPr id="17" name="Picture Placeholder 19"/>
          <p:cNvSpPr>
            <a:spLocks noGrp="1"/>
          </p:cNvSpPr>
          <p:nvPr>
            <p:ph type="pic" sz="quarter" idx="29"/>
          </p:nvPr>
        </p:nvSpPr>
        <p:spPr>
          <a:xfrm>
            <a:off x="4165600" y="3835400"/>
            <a:ext cx="3048000" cy="1524000"/>
          </a:xfrm>
          <a:ln w="28575">
            <a:noFill/>
            <a:miter lim="800000"/>
          </a:ln>
          <a:effectLst/>
        </p:spPr>
        <p:txBody>
          <a:bodyPr>
            <a:normAutofit/>
          </a:bodyPr>
          <a:lstStyle>
            <a:lvl1pPr marL="0" indent="0" algn="ctr">
              <a:buFontTx/>
              <a:buNone/>
              <a:defRPr sz="1400"/>
            </a:lvl1pPr>
          </a:lstStyle>
          <a:p>
            <a:endParaRPr lang="en-JM" dirty="0"/>
          </a:p>
        </p:txBody>
      </p:sp>
      <p:sp>
        <p:nvSpPr>
          <p:cNvPr id="18" name="Picture Placeholder 19"/>
          <p:cNvSpPr>
            <a:spLocks noGrp="1"/>
          </p:cNvSpPr>
          <p:nvPr>
            <p:ph type="pic" sz="quarter" idx="30"/>
          </p:nvPr>
        </p:nvSpPr>
        <p:spPr>
          <a:xfrm>
            <a:off x="7620000" y="3835400"/>
            <a:ext cx="3048000" cy="1524000"/>
          </a:xfrm>
          <a:ln w="28575">
            <a:noFill/>
            <a:miter lim="800000"/>
          </a:ln>
          <a:effectLst/>
        </p:spPr>
        <p:txBody>
          <a:bodyPr>
            <a:normAutofit/>
          </a:bodyPr>
          <a:lstStyle>
            <a:lvl1pPr marL="0" indent="0" algn="ctr">
              <a:buFontTx/>
              <a:buNone/>
              <a:defRPr sz="1400"/>
            </a:lvl1pPr>
          </a:lstStyle>
          <a:p>
            <a:endParaRPr lang="en-JM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JM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smtClean="0"/>
              <a:t>PUT THE NAME OF YOUR COMPANY HERE</a:t>
            </a:r>
            <a:endParaRPr lang="en-JM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134D-7C6B-4A7B-B28B-A8C75F870448}" type="slidenum">
              <a:rPr lang="en-JM" smtClean="0"/>
              <a:pPr/>
              <a:t>‹#›</a:t>
            </a:fld>
            <a:endParaRPr lang="en-JM"/>
          </a:p>
        </p:txBody>
      </p:sp>
      <p:sp>
        <p:nvSpPr>
          <p:cNvPr id="29" name="Text Placeholder 28"/>
          <p:cNvSpPr>
            <a:spLocks noGrp="1"/>
          </p:cNvSpPr>
          <p:nvPr>
            <p:ph type="body" sz="quarter" idx="31"/>
          </p:nvPr>
        </p:nvSpPr>
        <p:spPr>
          <a:xfrm>
            <a:off x="711200" y="3022600"/>
            <a:ext cx="3048000" cy="365760"/>
          </a:xfrm>
          <a:solidFill>
            <a:srgbClr val="0070C0"/>
          </a:solidFill>
        </p:spPr>
        <p:txBody>
          <a:bodyPr>
            <a:noAutofit/>
          </a:bodyPr>
          <a:lstStyle>
            <a:lvl1pPr>
              <a:buFontTx/>
              <a:buNone/>
              <a:defRPr sz="1600">
                <a:solidFill>
                  <a:schemeClr val="bg1"/>
                </a:solidFill>
                <a:latin typeface="Bebas Neue" pitchFamily="34" charset="0"/>
              </a:defRPr>
            </a:lvl1pPr>
          </a:lstStyle>
          <a:p>
            <a:pPr lvl="0"/>
            <a:endParaRPr lang="en-JM" dirty="0"/>
          </a:p>
        </p:txBody>
      </p:sp>
      <p:sp>
        <p:nvSpPr>
          <p:cNvPr id="30" name="Text Placeholder 28"/>
          <p:cNvSpPr>
            <a:spLocks noGrp="1"/>
          </p:cNvSpPr>
          <p:nvPr>
            <p:ph type="body" sz="quarter" idx="37"/>
          </p:nvPr>
        </p:nvSpPr>
        <p:spPr>
          <a:xfrm>
            <a:off x="4165600" y="3022600"/>
            <a:ext cx="3048000" cy="365760"/>
          </a:xfrm>
          <a:solidFill>
            <a:srgbClr val="0070C0"/>
          </a:solidFill>
        </p:spPr>
        <p:txBody>
          <a:bodyPr>
            <a:noAutofit/>
          </a:bodyPr>
          <a:lstStyle>
            <a:lvl1pPr>
              <a:buFontTx/>
              <a:buNone/>
              <a:defRPr sz="1600">
                <a:solidFill>
                  <a:schemeClr val="bg1"/>
                </a:solidFill>
                <a:latin typeface="Bebas Neue" pitchFamily="34" charset="0"/>
              </a:defRPr>
            </a:lvl1pPr>
          </a:lstStyle>
          <a:p>
            <a:pPr lvl="0"/>
            <a:endParaRPr lang="en-JM" dirty="0"/>
          </a:p>
        </p:txBody>
      </p:sp>
      <p:sp>
        <p:nvSpPr>
          <p:cNvPr id="31" name="Text Placeholder 28"/>
          <p:cNvSpPr>
            <a:spLocks noGrp="1"/>
          </p:cNvSpPr>
          <p:nvPr>
            <p:ph type="body" sz="quarter" idx="38"/>
          </p:nvPr>
        </p:nvSpPr>
        <p:spPr>
          <a:xfrm>
            <a:off x="7620000" y="3022600"/>
            <a:ext cx="3048000" cy="365760"/>
          </a:xfrm>
          <a:solidFill>
            <a:srgbClr val="0070C0"/>
          </a:solidFill>
        </p:spPr>
        <p:txBody>
          <a:bodyPr>
            <a:noAutofit/>
          </a:bodyPr>
          <a:lstStyle>
            <a:lvl1pPr>
              <a:buFontTx/>
              <a:buNone/>
              <a:defRPr sz="1600">
                <a:solidFill>
                  <a:schemeClr val="bg1"/>
                </a:solidFill>
                <a:latin typeface="Bebas Neue" pitchFamily="34" charset="0"/>
              </a:defRPr>
            </a:lvl1pPr>
          </a:lstStyle>
          <a:p>
            <a:pPr lvl="0"/>
            <a:endParaRPr lang="en-JM" dirty="0"/>
          </a:p>
        </p:txBody>
      </p:sp>
      <p:sp>
        <p:nvSpPr>
          <p:cNvPr id="47" name="Text Placeholder 28"/>
          <p:cNvSpPr>
            <a:spLocks noGrp="1"/>
          </p:cNvSpPr>
          <p:nvPr>
            <p:ph type="body" sz="quarter" idx="39"/>
          </p:nvPr>
        </p:nvSpPr>
        <p:spPr>
          <a:xfrm>
            <a:off x="711200" y="5359400"/>
            <a:ext cx="3048000" cy="365760"/>
          </a:xfrm>
          <a:solidFill>
            <a:srgbClr val="0070C0"/>
          </a:solidFill>
        </p:spPr>
        <p:txBody>
          <a:bodyPr>
            <a:noAutofit/>
          </a:bodyPr>
          <a:lstStyle>
            <a:lvl1pPr>
              <a:buFontTx/>
              <a:buNone/>
              <a:defRPr sz="1600">
                <a:solidFill>
                  <a:schemeClr val="bg1"/>
                </a:solidFill>
                <a:latin typeface="Bebas Neue" pitchFamily="34" charset="0"/>
              </a:defRPr>
            </a:lvl1pPr>
          </a:lstStyle>
          <a:p>
            <a:pPr lvl="0"/>
            <a:endParaRPr lang="en-JM" dirty="0"/>
          </a:p>
        </p:txBody>
      </p:sp>
      <p:sp>
        <p:nvSpPr>
          <p:cNvPr id="48" name="Text Placeholder 28"/>
          <p:cNvSpPr>
            <a:spLocks noGrp="1"/>
          </p:cNvSpPr>
          <p:nvPr>
            <p:ph type="body" sz="quarter" idx="40"/>
          </p:nvPr>
        </p:nvSpPr>
        <p:spPr>
          <a:xfrm>
            <a:off x="4165600" y="5359400"/>
            <a:ext cx="3048000" cy="365760"/>
          </a:xfrm>
          <a:solidFill>
            <a:srgbClr val="0070C0"/>
          </a:solidFill>
        </p:spPr>
        <p:txBody>
          <a:bodyPr>
            <a:noAutofit/>
          </a:bodyPr>
          <a:lstStyle>
            <a:lvl1pPr>
              <a:buFontTx/>
              <a:buNone/>
              <a:defRPr sz="1600">
                <a:solidFill>
                  <a:schemeClr val="bg1"/>
                </a:solidFill>
                <a:latin typeface="Bebas Neue" pitchFamily="34" charset="0"/>
              </a:defRPr>
            </a:lvl1pPr>
          </a:lstStyle>
          <a:p>
            <a:pPr lvl="0"/>
            <a:endParaRPr lang="en-JM" dirty="0"/>
          </a:p>
        </p:txBody>
      </p:sp>
      <p:sp>
        <p:nvSpPr>
          <p:cNvPr id="49" name="Text Placeholder 28"/>
          <p:cNvSpPr>
            <a:spLocks noGrp="1"/>
          </p:cNvSpPr>
          <p:nvPr>
            <p:ph type="body" sz="quarter" idx="41"/>
          </p:nvPr>
        </p:nvSpPr>
        <p:spPr>
          <a:xfrm>
            <a:off x="7620000" y="5359400"/>
            <a:ext cx="3048000" cy="365760"/>
          </a:xfrm>
          <a:solidFill>
            <a:srgbClr val="0070C0"/>
          </a:solidFill>
        </p:spPr>
        <p:txBody>
          <a:bodyPr>
            <a:noAutofit/>
          </a:bodyPr>
          <a:lstStyle>
            <a:lvl1pPr>
              <a:buFontTx/>
              <a:buNone/>
              <a:defRPr sz="1600">
                <a:solidFill>
                  <a:schemeClr val="bg1"/>
                </a:solidFill>
                <a:latin typeface="Bebas Neue" pitchFamily="34" charset="0"/>
              </a:defRPr>
            </a:lvl1pPr>
          </a:lstStyle>
          <a:p>
            <a:pPr lvl="0"/>
            <a:endParaRPr lang="en-JM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Servi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JM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smtClean="0"/>
              <a:t>PUT THE NAME OF YOUR COMPANY HERE</a:t>
            </a:r>
            <a:endParaRPr lang="en-JM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134D-7C6B-4A7B-B28B-A8C75F870448}" type="slidenum">
              <a:rPr lang="en-JM" smtClean="0"/>
              <a:pPr/>
              <a:t>‹#›</a:t>
            </a:fld>
            <a:endParaRPr lang="en-JM"/>
          </a:p>
        </p:txBody>
      </p:sp>
      <p:sp>
        <p:nvSpPr>
          <p:cNvPr id="7" name="Rectangle 6"/>
          <p:cNvSpPr/>
          <p:nvPr/>
        </p:nvSpPr>
        <p:spPr>
          <a:xfrm>
            <a:off x="711200" y="1372816"/>
            <a:ext cx="10363200" cy="532187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solidFill>
              <a:schemeClr val="bg1">
                <a:lumMod val="85000"/>
              </a:schemeClr>
            </a:solidFill>
          </a:ln>
          <a:effectLst>
            <a:innerShdw blurRad="114300">
              <a:schemeClr val="bg1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 sz="1800" dirty="0"/>
          </a:p>
        </p:txBody>
      </p:sp>
      <p:sp>
        <p:nvSpPr>
          <p:cNvPr id="28" name="Picture Placeholder 27"/>
          <p:cNvSpPr>
            <a:spLocks noGrp="1"/>
          </p:cNvSpPr>
          <p:nvPr userDrawn="1">
            <p:ph type="pic" sz="quarter" idx="13"/>
          </p:nvPr>
        </p:nvSpPr>
        <p:spPr>
          <a:xfrm>
            <a:off x="711200" y="2438402"/>
            <a:ext cx="1219200" cy="838199"/>
          </a:xfrm>
          <a:prstGeom prst="roundRect">
            <a:avLst/>
          </a:prstGeom>
          <a:effectLst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>
            <a:lvl1pPr>
              <a:defRPr sz="400"/>
            </a:lvl1pPr>
          </a:lstStyle>
          <a:p>
            <a:endParaRPr lang="en-JM" dirty="0"/>
          </a:p>
        </p:txBody>
      </p:sp>
      <p:sp>
        <p:nvSpPr>
          <p:cNvPr id="29" name="Picture Placeholder 27"/>
          <p:cNvSpPr>
            <a:spLocks noGrp="1"/>
          </p:cNvSpPr>
          <p:nvPr userDrawn="1">
            <p:ph type="pic" sz="quarter" idx="14"/>
          </p:nvPr>
        </p:nvSpPr>
        <p:spPr>
          <a:xfrm>
            <a:off x="711200" y="4267202"/>
            <a:ext cx="1219200" cy="838199"/>
          </a:xfrm>
          <a:prstGeom prst="roundRect">
            <a:avLst/>
          </a:prstGeom>
          <a:effectLst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>
            <a:lvl1pPr>
              <a:defRPr sz="400"/>
            </a:lvl1pPr>
          </a:lstStyle>
          <a:p>
            <a:endParaRPr lang="en-JM" dirty="0"/>
          </a:p>
        </p:txBody>
      </p:sp>
      <p:sp>
        <p:nvSpPr>
          <p:cNvPr id="30" name="Picture Placeholder 27"/>
          <p:cNvSpPr>
            <a:spLocks noGrp="1"/>
          </p:cNvSpPr>
          <p:nvPr userDrawn="1">
            <p:ph type="pic" sz="quarter" idx="15"/>
          </p:nvPr>
        </p:nvSpPr>
        <p:spPr>
          <a:xfrm>
            <a:off x="6299200" y="4267202"/>
            <a:ext cx="1219200" cy="838199"/>
          </a:xfrm>
          <a:prstGeom prst="roundRect">
            <a:avLst/>
          </a:prstGeom>
          <a:effectLst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>
            <a:lvl1pPr>
              <a:defRPr sz="400"/>
            </a:lvl1pPr>
          </a:lstStyle>
          <a:p>
            <a:endParaRPr lang="en-JM" dirty="0"/>
          </a:p>
        </p:txBody>
      </p:sp>
      <p:sp>
        <p:nvSpPr>
          <p:cNvPr id="31" name="Picture Placeholder 27"/>
          <p:cNvSpPr>
            <a:spLocks noGrp="1"/>
          </p:cNvSpPr>
          <p:nvPr userDrawn="1">
            <p:ph type="pic" sz="quarter" idx="16"/>
          </p:nvPr>
        </p:nvSpPr>
        <p:spPr>
          <a:xfrm>
            <a:off x="6299200" y="2438402"/>
            <a:ext cx="1219200" cy="838199"/>
          </a:xfrm>
          <a:prstGeom prst="roundRect">
            <a:avLst/>
          </a:prstGeom>
          <a:effectLst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>
            <a:lvl1pPr>
              <a:defRPr sz="400"/>
            </a:lvl1pPr>
          </a:lstStyle>
          <a:p>
            <a:endParaRPr lang="en-JM" dirty="0"/>
          </a:p>
        </p:txBody>
      </p:sp>
      <p:sp>
        <p:nvSpPr>
          <p:cNvPr id="33" name="Text Placeholder 32"/>
          <p:cNvSpPr>
            <a:spLocks noGrp="1"/>
          </p:cNvSpPr>
          <p:nvPr userDrawn="1">
            <p:ph type="body" sz="quarter" idx="17"/>
          </p:nvPr>
        </p:nvSpPr>
        <p:spPr>
          <a:xfrm>
            <a:off x="2133600" y="2413000"/>
            <a:ext cx="2644205" cy="304800"/>
          </a:xfrm>
        </p:spPr>
        <p:txBody>
          <a:bodyPr anchor="t">
            <a:noAutofit/>
          </a:bodyPr>
          <a:lstStyle>
            <a:lvl1pPr>
              <a:buNone/>
              <a:defRPr sz="1700" b="0">
                <a:solidFill>
                  <a:srgbClr val="0070C0"/>
                </a:solidFill>
                <a:latin typeface="Bebas Neue" pitchFamily="34" charset="0"/>
              </a:defRPr>
            </a:lvl1pPr>
            <a:lvl2pPr>
              <a:defRPr sz="1600" b="1">
                <a:solidFill>
                  <a:srgbClr val="CC3399"/>
                </a:solidFill>
              </a:defRPr>
            </a:lvl2pPr>
            <a:lvl3pPr>
              <a:defRPr sz="1600" b="1">
                <a:solidFill>
                  <a:srgbClr val="CC3399"/>
                </a:solidFill>
              </a:defRPr>
            </a:lvl3pPr>
            <a:lvl4pPr>
              <a:defRPr sz="1600" b="1">
                <a:solidFill>
                  <a:srgbClr val="CC3399"/>
                </a:solidFill>
              </a:defRPr>
            </a:lvl4pPr>
            <a:lvl5pPr>
              <a:defRPr sz="1600" b="1">
                <a:solidFill>
                  <a:srgbClr val="CC3399"/>
                </a:solidFill>
              </a:defRPr>
            </a:lvl5pPr>
          </a:lstStyle>
          <a:p>
            <a:pPr lvl="0"/>
            <a:endParaRPr lang="en-JM" dirty="0"/>
          </a:p>
        </p:txBody>
      </p:sp>
      <p:sp>
        <p:nvSpPr>
          <p:cNvPr id="35" name="Content Placeholder 34"/>
          <p:cNvSpPr>
            <a:spLocks noGrp="1"/>
          </p:cNvSpPr>
          <p:nvPr userDrawn="1">
            <p:ph sz="quarter" idx="18"/>
          </p:nvPr>
        </p:nvSpPr>
        <p:spPr>
          <a:xfrm>
            <a:off x="2133600" y="2768600"/>
            <a:ext cx="3556000" cy="1066800"/>
          </a:xfrm>
        </p:spPr>
        <p:txBody>
          <a:bodyPr>
            <a:noAutofit/>
          </a:bodyPr>
          <a:lstStyle>
            <a:lvl1pPr marL="342900" marR="0" indent="-34290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3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endParaRPr lang="en-JM" dirty="0"/>
          </a:p>
        </p:txBody>
      </p:sp>
      <p:sp>
        <p:nvSpPr>
          <p:cNvPr id="36" name="Text Placeholder 32"/>
          <p:cNvSpPr>
            <a:spLocks noGrp="1"/>
          </p:cNvSpPr>
          <p:nvPr userDrawn="1">
            <p:ph type="body" sz="quarter" idx="19"/>
          </p:nvPr>
        </p:nvSpPr>
        <p:spPr>
          <a:xfrm>
            <a:off x="7721600" y="2413000"/>
            <a:ext cx="2644205" cy="304800"/>
          </a:xfrm>
        </p:spPr>
        <p:txBody>
          <a:bodyPr anchor="t">
            <a:noAutofit/>
          </a:bodyPr>
          <a:lstStyle>
            <a:lvl1pPr>
              <a:buNone/>
              <a:defRPr sz="1700" b="0">
                <a:solidFill>
                  <a:srgbClr val="0070C0"/>
                </a:solidFill>
                <a:latin typeface="Bebas Neue" pitchFamily="34" charset="0"/>
              </a:defRPr>
            </a:lvl1pPr>
            <a:lvl2pPr>
              <a:defRPr sz="1600" b="1">
                <a:solidFill>
                  <a:srgbClr val="CC3399"/>
                </a:solidFill>
              </a:defRPr>
            </a:lvl2pPr>
            <a:lvl3pPr>
              <a:defRPr sz="1600" b="1">
                <a:solidFill>
                  <a:srgbClr val="CC3399"/>
                </a:solidFill>
              </a:defRPr>
            </a:lvl3pPr>
            <a:lvl4pPr>
              <a:defRPr sz="1600" b="1">
                <a:solidFill>
                  <a:srgbClr val="CC3399"/>
                </a:solidFill>
              </a:defRPr>
            </a:lvl4pPr>
            <a:lvl5pPr>
              <a:defRPr sz="1600" b="1">
                <a:solidFill>
                  <a:srgbClr val="CC3399"/>
                </a:solidFill>
              </a:defRPr>
            </a:lvl5pPr>
          </a:lstStyle>
          <a:p>
            <a:pPr lvl="0"/>
            <a:endParaRPr lang="en-JM" dirty="0"/>
          </a:p>
        </p:txBody>
      </p:sp>
      <p:sp>
        <p:nvSpPr>
          <p:cNvPr id="37" name="Content Placeholder 34"/>
          <p:cNvSpPr>
            <a:spLocks noGrp="1"/>
          </p:cNvSpPr>
          <p:nvPr userDrawn="1">
            <p:ph sz="quarter" idx="20"/>
          </p:nvPr>
        </p:nvSpPr>
        <p:spPr>
          <a:xfrm>
            <a:off x="7721600" y="2768600"/>
            <a:ext cx="3556000" cy="1066800"/>
          </a:xfrm>
        </p:spPr>
        <p:txBody>
          <a:bodyPr>
            <a:noAutofit/>
          </a:bodyPr>
          <a:lstStyle>
            <a:lvl1pPr>
              <a:lnSpc>
                <a:spcPct val="110000"/>
              </a:lnSpc>
              <a:spcBef>
                <a:spcPts val="0"/>
              </a:spcBef>
              <a:buNone/>
              <a:defRPr sz="13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endParaRPr lang="en-JM" dirty="0"/>
          </a:p>
        </p:txBody>
      </p:sp>
      <p:sp>
        <p:nvSpPr>
          <p:cNvPr id="38" name="Text Placeholder 32"/>
          <p:cNvSpPr>
            <a:spLocks noGrp="1"/>
          </p:cNvSpPr>
          <p:nvPr userDrawn="1">
            <p:ph type="body" sz="quarter" idx="21"/>
          </p:nvPr>
        </p:nvSpPr>
        <p:spPr>
          <a:xfrm>
            <a:off x="2133600" y="4241800"/>
            <a:ext cx="2644205" cy="304800"/>
          </a:xfrm>
        </p:spPr>
        <p:txBody>
          <a:bodyPr anchor="t">
            <a:noAutofit/>
          </a:bodyPr>
          <a:lstStyle>
            <a:lvl1pPr>
              <a:buNone/>
              <a:defRPr sz="1700" b="0">
                <a:solidFill>
                  <a:srgbClr val="0070C0"/>
                </a:solidFill>
                <a:latin typeface="Bebas Neue" pitchFamily="34" charset="0"/>
              </a:defRPr>
            </a:lvl1pPr>
            <a:lvl2pPr>
              <a:defRPr sz="1600" b="1">
                <a:solidFill>
                  <a:srgbClr val="CC3399"/>
                </a:solidFill>
              </a:defRPr>
            </a:lvl2pPr>
            <a:lvl3pPr>
              <a:defRPr sz="1600" b="1">
                <a:solidFill>
                  <a:srgbClr val="CC3399"/>
                </a:solidFill>
              </a:defRPr>
            </a:lvl3pPr>
            <a:lvl4pPr>
              <a:defRPr sz="1600" b="1">
                <a:solidFill>
                  <a:srgbClr val="CC3399"/>
                </a:solidFill>
              </a:defRPr>
            </a:lvl4pPr>
            <a:lvl5pPr>
              <a:defRPr sz="1600" b="1">
                <a:solidFill>
                  <a:srgbClr val="CC3399"/>
                </a:solidFill>
              </a:defRPr>
            </a:lvl5pPr>
          </a:lstStyle>
          <a:p>
            <a:pPr lvl="0"/>
            <a:endParaRPr lang="en-JM" dirty="0"/>
          </a:p>
        </p:txBody>
      </p:sp>
      <p:sp>
        <p:nvSpPr>
          <p:cNvPr id="39" name="Content Placeholder 34"/>
          <p:cNvSpPr>
            <a:spLocks noGrp="1"/>
          </p:cNvSpPr>
          <p:nvPr userDrawn="1">
            <p:ph sz="quarter" idx="22"/>
          </p:nvPr>
        </p:nvSpPr>
        <p:spPr>
          <a:xfrm>
            <a:off x="2133600" y="4597400"/>
            <a:ext cx="3556000" cy="1066800"/>
          </a:xfrm>
        </p:spPr>
        <p:txBody>
          <a:bodyPr>
            <a:noAutofit/>
          </a:bodyPr>
          <a:lstStyle>
            <a:lvl1pPr>
              <a:lnSpc>
                <a:spcPct val="110000"/>
              </a:lnSpc>
              <a:spcBef>
                <a:spcPts val="0"/>
              </a:spcBef>
              <a:buNone/>
              <a:defRPr sz="13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endParaRPr lang="en-JM" dirty="0"/>
          </a:p>
        </p:txBody>
      </p:sp>
      <p:sp>
        <p:nvSpPr>
          <p:cNvPr id="40" name="Text Placeholder 32"/>
          <p:cNvSpPr>
            <a:spLocks noGrp="1"/>
          </p:cNvSpPr>
          <p:nvPr userDrawn="1">
            <p:ph type="body" sz="quarter" idx="23"/>
          </p:nvPr>
        </p:nvSpPr>
        <p:spPr>
          <a:xfrm>
            <a:off x="7721600" y="4241800"/>
            <a:ext cx="2644205" cy="304800"/>
          </a:xfrm>
        </p:spPr>
        <p:txBody>
          <a:bodyPr anchor="t">
            <a:noAutofit/>
          </a:bodyPr>
          <a:lstStyle>
            <a:lvl1pPr>
              <a:buNone/>
              <a:defRPr sz="1700" b="0">
                <a:solidFill>
                  <a:srgbClr val="0070C0"/>
                </a:solidFill>
                <a:latin typeface="Bebas Neue" pitchFamily="34" charset="0"/>
              </a:defRPr>
            </a:lvl1pPr>
            <a:lvl2pPr>
              <a:defRPr sz="1600" b="1">
                <a:solidFill>
                  <a:srgbClr val="CC3399"/>
                </a:solidFill>
              </a:defRPr>
            </a:lvl2pPr>
            <a:lvl3pPr>
              <a:defRPr sz="1600" b="1">
                <a:solidFill>
                  <a:srgbClr val="CC3399"/>
                </a:solidFill>
              </a:defRPr>
            </a:lvl3pPr>
            <a:lvl4pPr>
              <a:defRPr sz="1600" b="1">
                <a:solidFill>
                  <a:srgbClr val="CC3399"/>
                </a:solidFill>
              </a:defRPr>
            </a:lvl4pPr>
            <a:lvl5pPr>
              <a:defRPr sz="1600" b="1">
                <a:solidFill>
                  <a:srgbClr val="CC3399"/>
                </a:solidFill>
              </a:defRPr>
            </a:lvl5pPr>
          </a:lstStyle>
          <a:p>
            <a:pPr lvl="0"/>
            <a:endParaRPr lang="en-JM" dirty="0"/>
          </a:p>
        </p:txBody>
      </p:sp>
      <p:sp>
        <p:nvSpPr>
          <p:cNvPr id="41" name="Content Placeholder 34"/>
          <p:cNvSpPr>
            <a:spLocks noGrp="1"/>
          </p:cNvSpPr>
          <p:nvPr userDrawn="1">
            <p:ph sz="quarter" idx="24"/>
          </p:nvPr>
        </p:nvSpPr>
        <p:spPr>
          <a:xfrm>
            <a:off x="7721600" y="4597400"/>
            <a:ext cx="3556000" cy="1066800"/>
          </a:xfrm>
        </p:spPr>
        <p:txBody>
          <a:bodyPr>
            <a:noAutofit/>
          </a:bodyPr>
          <a:lstStyle>
            <a:lvl1pPr>
              <a:lnSpc>
                <a:spcPct val="110000"/>
              </a:lnSpc>
              <a:spcBef>
                <a:spcPts val="0"/>
              </a:spcBef>
              <a:buNone/>
              <a:defRPr sz="13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endParaRPr lang="en-JM" dirty="0"/>
          </a:p>
        </p:txBody>
      </p:sp>
      <p:sp>
        <p:nvSpPr>
          <p:cNvPr id="26" name="Text Placeholder 25"/>
          <p:cNvSpPr>
            <a:spLocks noGrp="1"/>
          </p:cNvSpPr>
          <p:nvPr>
            <p:ph type="body" sz="quarter" idx="25"/>
          </p:nvPr>
        </p:nvSpPr>
        <p:spPr>
          <a:xfrm>
            <a:off x="711200" y="1397000"/>
            <a:ext cx="2540000" cy="508000"/>
          </a:xfrm>
        </p:spPr>
        <p:txBody>
          <a:bodyPr anchor="ctr">
            <a:normAutofit/>
          </a:bodyPr>
          <a:lstStyle>
            <a:lvl1pPr algn="ctr">
              <a:buNone/>
              <a:defRPr sz="1700">
                <a:latin typeface="Bebas Neue" pitchFamily="34" charset="0"/>
              </a:defRPr>
            </a:lvl1pPr>
          </a:lstStyle>
          <a:p>
            <a:pPr lvl="0"/>
            <a:endParaRPr lang="en-JM" dirty="0"/>
          </a:p>
        </p:txBody>
      </p:sp>
      <p:sp>
        <p:nvSpPr>
          <p:cNvPr id="27" name="Text Placeholder 25"/>
          <p:cNvSpPr>
            <a:spLocks noGrp="1"/>
          </p:cNvSpPr>
          <p:nvPr>
            <p:ph type="body" sz="quarter" idx="26"/>
          </p:nvPr>
        </p:nvSpPr>
        <p:spPr>
          <a:xfrm>
            <a:off x="3454400" y="1397000"/>
            <a:ext cx="2743200" cy="508000"/>
          </a:xfrm>
        </p:spPr>
        <p:txBody>
          <a:bodyPr anchor="ctr">
            <a:normAutofit/>
          </a:bodyPr>
          <a:lstStyle>
            <a:lvl1pPr algn="ctr">
              <a:buNone/>
              <a:defRPr sz="1700">
                <a:latin typeface="Bebas Neue" pitchFamily="34" charset="0"/>
              </a:defRPr>
            </a:lvl1pPr>
          </a:lstStyle>
          <a:p>
            <a:pPr lvl="0"/>
            <a:endParaRPr lang="en-JM" dirty="0"/>
          </a:p>
        </p:txBody>
      </p:sp>
      <p:sp>
        <p:nvSpPr>
          <p:cNvPr id="32" name="Text Placeholder 25"/>
          <p:cNvSpPr>
            <a:spLocks noGrp="1"/>
          </p:cNvSpPr>
          <p:nvPr>
            <p:ph type="body" sz="quarter" idx="27"/>
          </p:nvPr>
        </p:nvSpPr>
        <p:spPr>
          <a:xfrm>
            <a:off x="6299200" y="1397000"/>
            <a:ext cx="2032000" cy="508000"/>
          </a:xfrm>
        </p:spPr>
        <p:txBody>
          <a:bodyPr anchor="ctr">
            <a:normAutofit/>
          </a:bodyPr>
          <a:lstStyle>
            <a:lvl1pPr algn="ctr">
              <a:buNone/>
              <a:defRPr sz="1700">
                <a:latin typeface="Bebas Neue" pitchFamily="34" charset="0"/>
              </a:defRPr>
            </a:lvl1pPr>
          </a:lstStyle>
          <a:p>
            <a:pPr lvl="0"/>
            <a:endParaRPr lang="en-JM" dirty="0"/>
          </a:p>
        </p:txBody>
      </p:sp>
      <p:sp>
        <p:nvSpPr>
          <p:cNvPr id="34" name="Text Placeholder 25"/>
          <p:cNvSpPr>
            <a:spLocks noGrp="1"/>
          </p:cNvSpPr>
          <p:nvPr>
            <p:ph type="body" sz="quarter" idx="28"/>
          </p:nvPr>
        </p:nvSpPr>
        <p:spPr>
          <a:xfrm>
            <a:off x="8534400" y="1397000"/>
            <a:ext cx="2438400" cy="508000"/>
          </a:xfrm>
        </p:spPr>
        <p:txBody>
          <a:bodyPr anchor="ctr">
            <a:normAutofit/>
          </a:bodyPr>
          <a:lstStyle>
            <a:lvl1pPr algn="ctr">
              <a:buNone/>
              <a:defRPr sz="1700">
                <a:latin typeface="Bebas Neue" pitchFamily="34" charset="0"/>
              </a:defRPr>
            </a:lvl1pPr>
          </a:lstStyle>
          <a:p>
            <a:pPr lvl="0"/>
            <a:endParaRPr lang="en-JM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JM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smtClean="0"/>
              <a:t>PUT THE NAME OF YOUR COMPANY HERE</a:t>
            </a:r>
            <a:endParaRPr lang="en-JM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134D-7C6B-4A7B-B28B-A8C75F870448}" type="slidenum">
              <a:rPr lang="en-JM" smtClean="0"/>
              <a:pPr/>
              <a:t>‹#›</a:t>
            </a:fld>
            <a:endParaRPr lang="en-JM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3"/>
          </p:nvPr>
        </p:nvSpPr>
        <p:spPr>
          <a:xfrm>
            <a:off x="711200" y="2057400"/>
            <a:ext cx="3352800" cy="3733800"/>
          </a:xfrm>
        </p:spPr>
        <p:txBody>
          <a:bodyPr>
            <a:normAutofit/>
          </a:bodyPr>
          <a:lstStyle>
            <a:lvl1pPr>
              <a:lnSpc>
                <a:spcPct val="110000"/>
              </a:lnSpc>
              <a:spcBef>
                <a:spcPts val="0"/>
              </a:spcBef>
              <a:buNone/>
              <a:defRPr sz="1300"/>
            </a:lvl1pPr>
          </a:lstStyle>
          <a:p>
            <a:pPr lvl="0"/>
            <a:endParaRPr lang="en-JM" dirty="0"/>
          </a:p>
        </p:txBody>
      </p:sp>
      <p:sp>
        <p:nvSpPr>
          <p:cNvPr id="12" name="Content Placeholder 38"/>
          <p:cNvSpPr>
            <a:spLocks noGrp="1"/>
          </p:cNvSpPr>
          <p:nvPr>
            <p:ph sz="quarter" idx="39"/>
          </p:nvPr>
        </p:nvSpPr>
        <p:spPr>
          <a:xfrm>
            <a:off x="711200" y="1549400"/>
            <a:ext cx="2804160" cy="320040"/>
          </a:xfrm>
          <a:solidFill>
            <a:srgbClr val="0070C0"/>
          </a:solidFill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700" b="0">
                <a:solidFill>
                  <a:schemeClr val="bg1"/>
                </a:solidFill>
                <a:latin typeface="Bebas Neue" pitchFamily="34" charset="0"/>
              </a:defRPr>
            </a:lvl1pPr>
          </a:lstStyle>
          <a:p>
            <a:pPr lvl="0"/>
            <a:endParaRPr lang="en-JM" dirty="0"/>
          </a:p>
        </p:txBody>
      </p:sp>
      <p:sp>
        <p:nvSpPr>
          <p:cNvPr id="17" name="Content Placeholder 38"/>
          <p:cNvSpPr>
            <a:spLocks noGrp="1"/>
          </p:cNvSpPr>
          <p:nvPr>
            <p:ph sz="quarter" idx="40"/>
          </p:nvPr>
        </p:nvSpPr>
        <p:spPr>
          <a:xfrm>
            <a:off x="4470400" y="1549400"/>
            <a:ext cx="2844800" cy="320040"/>
          </a:xfrm>
          <a:solidFill>
            <a:srgbClr val="0070C0"/>
          </a:solidFill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700" b="0">
                <a:solidFill>
                  <a:schemeClr val="bg1"/>
                </a:solidFill>
                <a:latin typeface="Bebas Neue" pitchFamily="34" charset="0"/>
              </a:defRPr>
            </a:lvl1pPr>
          </a:lstStyle>
          <a:p>
            <a:pPr lvl="0"/>
            <a:endParaRPr lang="en-JM" dirty="0"/>
          </a:p>
        </p:txBody>
      </p:sp>
      <p:sp>
        <p:nvSpPr>
          <p:cNvPr id="18" name="Content Placeholder 38"/>
          <p:cNvSpPr>
            <a:spLocks noGrp="1"/>
          </p:cNvSpPr>
          <p:nvPr>
            <p:ph sz="quarter" idx="41"/>
          </p:nvPr>
        </p:nvSpPr>
        <p:spPr>
          <a:xfrm>
            <a:off x="8331200" y="1549400"/>
            <a:ext cx="2844800" cy="320040"/>
          </a:xfrm>
          <a:solidFill>
            <a:srgbClr val="0070C0"/>
          </a:solidFill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700" b="0">
                <a:solidFill>
                  <a:schemeClr val="bg1"/>
                </a:solidFill>
                <a:latin typeface="Bebas Neue" pitchFamily="34" charset="0"/>
              </a:defRPr>
            </a:lvl1pPr>
          </a:lstStyle>
          <a:p>
            <a:pPr lvl="0"/>
            <a:endParaRPr lang="en-JM" dirty="0"/>
          </a:p>
        </p:txBody>
      </p:sp>
      <p:sp>
        <p:nvSpPr>
          <p:cNvPr id="20" name="Content Placeholder 13"/>
          <p:cNvSpPr>
            <a:spLocks noGrp="1"/>
          </p:cNvSpPr>
          <p:nvPr>
            <p:ph sz="quarter" idx="42"/>
          </p:nvPr>
        </p:nvSpPr>
        <p:spPr>
          <a:xfrm>
            <a:off x="4470400" y="2057400"/>
            <a:ext cx="3352800" cy="3733800"/>
          </a:xfrm>
        </p:spPr>
        <p:txBody>
          <a:bodyPr>
            <a:normAutofit/>
          </a:bodyPr>
          <a:lstStyle>
            <a:lvl1pPr>
              <a:lnSpc>
                <a:spcPct val="110000"/>
              </a:lnSpc>
              <a:spcBef>
                <a:spcPts val="0"/>
              </a:spcBef>
              <a:buNone/>
              <a:defRPr sz="1300"/>
            </a:lvl1pPr>
          </a:lstStyle>
          <a:p>
            <a:pPr lvl="0"/>
            <a:endParaRPr lang="en-JM" dirty="0"/>
          </a:p>
        </p:txBody>
      </p:sp>
      <p:sp>
        <p:nvSpPr>
          <p:cNvPr id="21" name="Content Placeholder 13"/>
          <p:cNvSpPr>
            <a:spLocks noGrp="1"/>
          </p:cNvSpPr>
          <p:nvPr>
            <p:ph sz="quarter" idx="43"/>
          </p:nvPr>
        </p:nvSpPr>
        <p:spPr>
          <a:xfrm>
            <a:off x="8331200" y="2057400"/>
            <a:ext cx="3352800" cy="3733800"/>
          </a:xfrm>
        </p:spPr>
        <p:txBody>
          <a:bodyPr>
            <a:normAutofit/>
          </a:bodyPr>
          <a:lstStyle>
            <a:lvl1pPr>
              <a:lnSpc>
                <a:spcPct val="110000"/>
              </a:lnSpc>
              <a:spcBef>
                <a:spcPts val="0"/>
              </a:spcBef>
              <a:buNone/>
              <a:defRPr sz="1300"/>
            </a:lvl1pPr>
          </a:lstStyle>
          <a:p>
            <a:pPr lvl="0"/>
            <a:endParaRPr lang="en-JM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584201"/>
            <a:ext cx="10160000" cy="563563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JM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smtClean="0"/>
              <a:t>PUT THE NAME OF YOUR COMPANY HERE</a:t>
            </a:r>
            <a:endParaRPr lang="en-JM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134D-7C6B-4A7B-B28B-A8C75F870448}" type="slidenum">
              <a:rPr lang="en-JM" smtClean="0"/>
              <a:pPr/>
              <a:t>‹#›</a:t>
            </a:fld>
            <a:endParaRPr lang="en-JM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812801" y="2006600"/>
            <a:ext cx="4872476" cy="3937000"/>
          </a:xfrm>
        </p:spPr>
        <p:txBody>
          <a:bodyPr>
            <a:normAutofit/>
          </a:bodyPr>
          <a:lstStyle>
            <a:lvl1pPr>
              <a:lnSpc>
                <a:spcPct val="110000"/>
              </a:lnSpc>
              <a:spcBef>
                <a:spcPts val="0"/>
              </a:spcBef>
              <a:buNone/>
              <a:defRPr sz="13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endParaRPr lang="en-JM" dirty="0"/>
          </a:p>
        </p:txBody>
      </p:sp>
      <p:sp>
        <p:nvSpPr>
          <p:cNvPr id="12" name="Content Placeholder 10"/>
          <p:cNvSpPr>
            <a:spLocks noGrp="1"/>
          </p:cNvSpPr>
          <p:nvPr>
            <p:ph sz="quarter" idx="14"/>
          </p:nvPr>
        </p:nvSpPr>
        <p:spPr>
          <a:xfrm>
            <a:off x="6400800" y="2006600"/>
            <a:ext cx="4978400" cy="3962400"/>
          </a:xfrm>
        </p:spPr>
        <p:txBody>
          <a:bodyPr>
            <a:normAutofit/>
          </a:bodyPr>
          <a:lstStyle>
            <a:lvl1pPr>
              <a:lnSpc>
                <a:spcPct val="110000"/>
              </a:lnSpc>
              <a:spcBef>
                <a:spcPts val="0"/>
              </a:spcBef>
              <a:buNone/>
              <a:defRPr sz="13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endParaRPr lang="en-JM" dirty="0"/>
          </a:p>
        </p:txBody>
      </p:sp>
      <p:sp>
        <p:nvSpPr>
          <p:cNvPr id="19" name="Content Placeholder 38"/>
          <p:cNvSpPr>
            <a:spLocks noGrp="1"/>
          </p:cNvSpPr>
          <p:nvPr>
            <p:ph sz="quarter" idx="39"/>
          </p:nvPr>
        </p:nvSpPr>
        <p:spPr>
          <a:xfrm>
            <a:off x="812800" y="1508760"/>
            <a:ext cx="3759200" cy="320040"/>
          </a:xfrm>
          <a:solidFill>
            <a:srgbClr val="0070C0"/>
          </a:solidFill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600" b="0">
                <a:solidFill>
                  <a:schemeClr val="bg1"/>
                </a:solidFill>
                <a:latin typeface="Bebas Neue" pitchFamily="34" charset="0"/>
              </a:defRPr>
            </a:lvl1pPr>
          </a:lstStyle>
          <a:p>
            <a:pPr lvl="0"/>
            <a:endParaRPr lang="en-JM" dirty="0"/>
          </a:p>
        </p:txBody>
      </p:sp>
      <p:sp>
        <p:nvSpPr>
          <p:cNvPr id="14" name="Content Placeholder 38"/>
          <p:cNvSpPr>
            <a:spLocks noGrp="1"/>
          </p:cNvSpPr>
          <p:nvPr>
            <p:ph sz="quarter" idx="40"/>
          </p:nvPr>
        </p:nvSpPr>
        <p:spPr>
          <a:xfrm>
            <a:off x="6400800" y="1508760"/>
            <a:ext cx="3759200" cy="320040"/>
          </a:xfrm>
          <a:solidFill>
            <a:srgbClr val="0070C0"/>
          </a:solidFill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600" b="0">
                <a:solidFill>
                  <a:schemeClr val="bg1"/>
                </a:solidFill>
                <a:latin typeface="Bebas Neue" pitchFamily="34" charset="0"/>
              </a:defRPr>
            </a:lvl1pPr>
          </a:lstStyle>
          <a:p>
            <a:pPr lvl="0"/>
            <a:endParaRPr lang="en-JM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se Study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584201"/>
            <a:ext cx="10160000" cy="563563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JM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smtClean="0"/>
              <a:t>PUT THE NAME OF YOUR COMPANY HERE</a:t>
            </a:r>
            <a:endParaRPr lang="en-JM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134D-7C6B-4A7B-B28B-A8C75F870448}" type="slidenum">
              <a:rPr lang="en-JM" smtClean="0"/>
              <a:pPr/>
              <a:t>‹#›</a:t>
            </a:fld>
            <a:endParaRPr lang="en-JM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600" y="1320800"/>
            <a:ext cx="10972800" cy="685800"/>
          </a:xfrm>
        </p:spPr>
        <p:txBody>
          <a:bodyPr>
            <a:noAutofit/>
          </a:bodyPr>
          <a:lstStyle>
            <a:lvl1pPr>
              <a:lnSpc>
                <a:spcPct val="110000"/>
              </a:lnSpc>
              <a:spcBef>
                <a:spcPts val="0"/>
              </a:spcBef>
              <a:buNone/>
              <a:defRPr sz="1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endParaRPr lang="en-JM" dirty="0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4"/>
          </p:nvPr>
        </p:nvSpPr>
        <p:spPr>
          <a:xfrm>
            <a:off x="711200" y="2387600"/>
            <a:ext cx="5892800" cy="3276600"/>
          </a:xfrm>
          <a:ln w="38100">
            <a:solidFill>
              <a:schemeClr val="bg1"/>
            </a:solidFill>
            <a:miter lim="800000"/>
          </a:ln>
          <a:effectLst/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JM"/>
          </a:p>
        </p:txBody>
      </p:sp>
      <p:sp>
        <p:nvSpPr>
          <p:cNvPr id="16" name="Text Placeholder 13"/>
          <p:cNvSpPr>
            <a:spLocks noGrp="1"/>
          </p:cNvSpPr>
          <p:nvPr>
            <p:ph type="body" sz="quarter" idx="17"/>
          </p:nvPr>
        </p:nvSpPr>
        <p:spPr>
          <a:xfrm>
            <a:off x="7010400" y="5054600"/>
            <a:ext cx="4572000" cy="609600"/>
          </a:xfr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  <a:effectLst>
            <a:innerShdw blurRad="114300">
              <a:schemeClr val="bg1"/>
            </a:innerShdw>
          </a:effectLst>
        </p:spPr>
        <p:txBody>
          <a:bodyPr>
            <a:normAutofit/>
          </a:bodyPr>
          <a:lstStyle>
            <a:lvl1pPr>
              <a:buNone/>
              <a:defRPr sz="1300"/>
            </a:lvl1pPr>
          </a:lstStyle>
          <a:p>
            <a:pPr lvl="0"/>
            <a:endParaRPr lang="en-JM" dirty="0"/>
          </a:p>
        </p:txBody>
      </p:sp>
      <p:sp>
        <p:nvSpPr>
          <p:cNvPr id="17" name="Text Placeholder 13"/>
          <p:cNvSpPr>
            <a:spLocks noGrp="1"/>
          </p:cNvSpPr>
          <p:nvPr>
            <p:ph type="body" sz="quarter" idx="18"/>
          </p:nvPr>
        </p:nvSpPr>
        <p:spPr>
          <a:xfrm>
            <a:off x="7010400" y="3225800"/>
            <a:ext cx="4572000" cy="1625600"/>
          </a:xfr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  <a:effectLst>
            <a:innerShdw blurRad="114300">
              <a:schemeClr val="bg1"/>
            </a:innerShdw>
          </a:effectLst>
        </p:spPr>
        <p:txBody>
          <a:bodyPr>
            <a:normAutofit/>
          </a:bodyPr>
          <a:lstStyle>
            <a:lvl1pPr>
              <a:lnSpc>
                <a:spcPct val="110000"/>
              </a:lnSpc>
              <a:spcBef>
                <a:spcPts val="0"/>
              </a:spcBef>
              <a:buNone/>
              <a:defRPr sz="1300"/>
            </a:lvl1pPr>
          </a:lstStyle>
          <a:p>
            <a:pPr lvl="0"/>
            <a:endParaRPr lang="en-JM" dirty="0"/>
          </a:p>
        </p:txBody>
      </p:sp>
      <p:sp>
        <p:nvSpPr>
          <p:cNvPr id="18" name="Text Placeholder 13"/>
          <p:cNvSpPr>
            <a:spLocks noGrp="1"/>
          </p:cNvSpPr>
          <p:nvPr>
            <p:ph type="body" sz="quarter" idx="19"/>
          </p:nvPr>
        </p:nvSpPr>
        <p:spPr>
          <a:xfrm>
            <a:off x="7010400" y="2311400"/>
            <a:ext cx="4572000" cy="609600"/>
          </a:xfr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  <a:effectLst>
            <a:innerShdw blurRad="114300">
              <a:schemeClr val="bg1"/>
            </a:innerShdw>
          </a:effectLst>
        </p:spPr>
        <p:txBody>
          <a:bodyPr>
            <a:normAutofit/>
          </a:bodyPr>
          <a:lstStyle>
            <a:lvl1pPr>
              <a:buNone/>
              <a:defRPr sz="1300"/>
            </a:lvl1pPr>
          </a:lstStyle>
          <a:p>
            <a:pPr lvl="0"/>
            <a:endParaRPr lang="en-JM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and Bullet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0" y="1397000"/>
            <a:ext cx="12192000" cy="3759200"/>
          </a:xfrm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JM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584201"/>
            <a:ext cx="10160000" cy="563563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JM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smtClean="0"/>
              <a:t>PUT THE NAME OF YOUR COMPANY HERE</a:t>
            </a:r>
            <a:endParaRPr lang="en-JM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134D-7C6B-4A7B-B28B-A8C75F870448}" type="slidenum">
              <a:rPr lang="en-JM" smtClean="0"/>
              <a:pPr/>
              <a:t>‹#›</a:t>
            </a:fld>
            <a:endParaRPr lang="en-JM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06400" y="5359400"/>
            <a:ext cx="11379200" cy="711200"/>
          </a:xfrm>
        </p:spPr>
        <p:txBody>
          <a:bodyPr>
            <a:normAutofit/>
          </a:bodyPr>
          <a:lstStyle>
            <a:lvl1pPr>
              <a:lnSpc>
                <a:spcPct val="110000"/>
              </a:lnSpc>
              <a:spcBef>
                <a:spcPts val="0"/>
              </a:spcBef>
              <a:buClr>
                <a:srgbClr val="0FCED3"/>
              </a:buClr>
              <a:buFontTx/>
              <a:buNone/>
              <a:defRPr sz="1300"/>
            </a:lvl1pPr>
          </a:lstStyle>
          <a:p>
            <a:pPr lvl="0"/>
            <a:endParaRPr lang="en-JM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jec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0" y="1498600"/>
            <a:ext cx="6908800" cy="4368800"/>
          </a:xfrm>
          <a:effectLst/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JM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584201"/>
            <a:ext cx="10160000" cy="563563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JM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dirty="0" smtClean="0"/>
              <a:t>PUT THE NAME OF YOUR COMPANY HERE</a:t>
            </a:r>
            <a:endParaRPr lang="en-JM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134D-7C6B-4A7B-B28B-A8C75F870448}" type="slidenum">
              <a:rPr lang="en-JM" smtClean="0"/>
              <a:pPr/>
              <a:t>‹#›</a:t>
            </a:fld>
            <a:endParaRPr lang="en-JM"/>
          </a:p>
        </p:txBody>
      </p:sp>
      <p:sp>
        <p:nvSpPr>
          <p:cNvPr id="11" name="Content Placeholder 38"/>
          <p:cNvSpPr>
            <a:spLocks noGrp="1"/>
          </p:cNvSpPr>
          <p:nvPr>
            <p:ph sz="quarter" idx="37"/>
          </p:nvPr>
        </p:nvSpPr>
        <p:spPr>
          <a:xfrm>
            <a:off x="7213600" y="1998472"/>
            <a:ext cx="3962400" cy="414528"/>
          </a:xfrm>
          <a:solidFill>
            <a:srgbClr val="0070C0"/>
          </a:solidFill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800" b="0">
                <a:solidFill>
                  <a:schemeClr val="bg1"/>
                </a:solidFill>
                <a:latin typeface="Bebas Neue" pitchFamily="34" charset="0"/>
              </a:defRPr>
            </a:lvl1pPr>
          </a:lstStyle>
          <a:p>
            <a:pPr lvl="0"/>
            <a:endParaRPr lang="en-JM" dirty="0"/>
          </a:p>
        </p:txBody>
      </p:sp>
      <p:sp>
        <p:nvSpPr>
          <p:cNvPr id="10" name="Content Placeholder 38"/>
          <p:cNvSpPr>
            <a:spLocks noGrp="1"/>
          </p:cNvSpPr>
          <p:nvPr>
            <p:ph sz="quarter" idx="36"/>
          </p:nvPr>
        </p:nvSpPr>
        <p:spPr>
          <a:xfrm>
            <a:off x="7213600" y="1524000"/>
            <a:ext cx="3251200" cy="482600"/>
          </a:xfr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800" b="0">
                <a:solidFill>
                  <a:schemeClr val="bg1"/>
                </a:solidFill>
                <a:latin typeface="Bebas Neue" pitchFamily="34" charset="0"/>
              </a:defRPr>
            </a:lvl1pPr>
          </a:lstStyle>
          <a:p>
            <a:pPr lvl="0"/>
            <a:endParaRPr lang="en-JM" dirty="0"/>
          </a:p>
        </p:txBody>
      </p:sp>
      <p:sp>
        <p:nvSpPr>
          <p:cNvPr id="17" name="Text Placeholder 13"/>
          <p:cNvSpPr>
            <a:spLocks noGrp="1"/>
          </p:cNvSpPr>
          <p:nvPr>
            <p:ph type="body" sz="quarter" idx="19"/>
          </p:nvPr>
        </p:nvSpPr>
        <p:spPr>
          <a:xfrm>
            <a:off x="7213600" y="2819400"/>
            <a:ext cx="4572000" cy="609600"/>
          </a:xfr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  <a:effectLst>
            <a:innerShdw blurRad="114300">
              <a:schemeClr val="bg1"/>
            </a:innerShdw>
          </a:effectLst>
        </p:spPr>
        <p:txBody>
          <a:bodyPr>
            <a:normAutofit/>
          </a:bodyPr>
          <a:lstStyle>
            <a:lvl1pPr>
              <a:buNone/>
              <a:defRPr sz="1300"/>
            </a:lvl1pPr>
          </a:lstStyle>
          <a:p>
            <a:pPr lvl="0"/>
            <a:endParaRPr lang="en-JM" dirty="0"/>
          </a:p>
        </p:txBody>
      </p:sp>
      <p:sp>
        <p:nvSpPr>
          <p:cNvPr id="18" name="Text Placeholder 13"/>
          <p:cNvSpPr>
            <a:spLocks noGrp="1"/>
          </p:cNvSpPr>
          <p:nvPr>
            <p:ph type="body" sz="quarter" idx="41"/>
          </p:nvPr>
        </p:nvSpPr>
        <p:spPr>
          <a:xfrm>
            <a:off x="7213600" y="3632200"/>
            <a:ext cx="4572000" cy="1524000"/>
          </a:xfr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  <a:effectLst>
            <a:innerShdw blurRad="114300">
              <a:schemeClr val="bg1"/>
            </a:innerShdw>
          </a:effectLst>
        </p:spPr>
        <p:txBody>
          <a:bodyPr>
            <a:normAutofit/>
          </a:bodyPr>
          <a:lstStyle>
            <a:lvl1pPr>
              <a:lnSpc>
                <a:spcPct val="110000"/>
              </a:lnSpc>
              <a:spcBef>
                <a:spcPts val="0"/>
              </a:spcBef>
              <a:buNone/>
              <a:defRPr sz="1300"/>
            </a:lvl1pPr>
          </a:lstStyle>
          <a:p>
            <a:pPr lvl="0"/>
            <a:endParaRPr lang="en-JM" dirty="0"/>
          </a:p>
        </p:txBody>
      </p:sp>
      <p:sp>
        <p:nvSpPr>
          <p:cNvPr id="19" name="Text Placeholder 13"/>
          <p:cNvSpPr>
            <a:spLocks noGrp="1"/>
          </p:cNvSpPr>
          <p:nvPr>
            <p:ph type="body" sz="quarter" idx="42"/>
          </p:nvPr>
        </p:nvSpPr>
        <p:spPr>
          <a:xfrm>
            <a:off x="7213600" y="5257800"/>
            <a:ext cx="4572000" cy="609600"/>
          </a:xfr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  <a:effectLst>
            <a:innerShdw blurRad="114300">
              <a:schemeClr val="bg1"/>
            </a:innerShdw>
          </a:effectLst>
        </p:spPr>
        <p:txBody>
          <a:bodyPr>
            <a:normAutofit/>
          </a:bodyPr>
          <a:lstStyle>
            <a:lvl1pPr>
              <a:buNone/>
              <a:defRPr sz="1300"/>
            </a:lvl1pPr>
          </a:lstStyle>
          <a:p>
            <a:pPr lvl="0"/>
            <a:endParaRPr lang="en-JM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584201"/>
            <a:ext cx="10160000" cy="563563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JM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smtClean="0"/>
              <a:t>PUT THE NAME OF YOUR COMPANY HERE</a:t>
            </a:r>
            <a:endParaRPr lang="en-JM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134D-7C6B-4A7B-B28B-A8C75F870448}" type="slidenum">
              <a:rPr lang="en-JM" smtClean="0"/>
              <a:pPr/>
              <a:t>‹#›</a:t>
            </a:fld>
            <a:endParaRPr lang="en-JM"/>
          </a:p>
        </p:txBody>
      </p:sp>
      <p:sp>
        <p:nvSpPr>
          <p:cNvPr id="10" name="Table Placeholder 9"/>
          <p:cNvSpPr>
            <a:spLocks noGrp="1"/>
          </p:cNvSpPr>
          <p:nvPr>
            <p:ph type="tbl" sz="quarter" idx="13"/>
          </p:nvPr>
        </p:nvSpPr>
        <p:spPr>
          <a:xfrm>
            <a:off x="711200" y="2159000"/>
            <a:ext cx="10464800" cy="3048000"/>
          </a:xfrm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JM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/>
          </p:nvPr>
        </p:nvSpPr>
        <p:spPr>
          <a:xfrm>
            <a:off x="609600" y="1447800"/>
            <a:ext cx="10972800" cy="381000"/>
          </a:xfrm>
        </p:spPr>
        <p:txBody>
          <a:bodyPr>
            <a:noAutofit/>
          </a:bodyPr>
          <a:lstStyle>
            <a:lvl1pPr algn="l">
              <a:buNone/>
              <a:defRPr sz="1600" b="0">
                <a:latin typeface="Bebas Neue"/>
                <a:cs typeface="Bebas Neue"/>
              </a:defRPr>
            </a:lvl1pPr>
            <a:lvl2pPr>
              <a:defRPr sz="1800" b="1"/>
            </a:lvl2pPr>
            <a:lvl3pPr>
              <a:defRPr sz="1800" b="1"/>
            </a:lvl3pPr>
            <a:lvl4pPr>
              <a:defRPr sz="1800" b="1"/>
            </a:lvl4pPr>
            <a:lvl5pPr>
              <a:defRPr sz="1800" b="1"/>
            </a:lvl5pPr>
          </a:lstStyle>
          <a:p>
            <a:pPr lvl="0"/>
            <a:endParaRPr lang="en-JM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5"/>
          </p:nvPr>
        </p:nvSpPr>
        <p:spPr>
          <a:xfrm>
            <a:off x="711200" y="5359400"/>
            <a:ext cx="10566400" cy="609600"/>
          </a:xfrm>
        </p:spPr>
        <p:txBody>
          <a:bodyPr>
            <a:noAutofit/>
          </a:bodyPr>
          <a:lstStyle>
            <a:lvl1pPr>
              <a:lnSpc>
                <a:spcPct val="110000"/>
              </a:lnSpc>
              <a:spcBef>
                <a:spcPts val="0"/>
              </a:spcBef>
              <a:buNone/>
              <a:defRPr sz="13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endParaRPr lang="en-JM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2"/>
            <a:ext cx="10363200" cy="1362075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en-US" smtClean="0"/>
              <a:t>Click to edit Master title style</a:t>
            </a:r>
            <a:endParaRPr lang="en-JM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smtClean="0"/>
              <a:t>PUT THE NAME OF YOUR COMPANY HERE</a:t>
            </a:r>
            <a:endParaRPr lang="en-JM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134D-7C6B-4A7B-B28B-A8C75F870448}" type="slidenum">
              <a:rPr lang="en-JM" smtClean="0"/>
              <a:pPr/>
              <a:t>‹#›</a:t>
            </a:fld>
            <a:endParaRPr lang="en-JM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Area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JM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smtClean="0"/>
              <a:t>PUT THE NAME OF YOUR COMPANY HERE</a:t>
            </a:r>
            <a:endParaRPr lang="en-JM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134D-7C6B-4A7B-B28B-A8C75F870448}" type="slidenum">
              <a:rPr lang="en-JM" smtClean="0"/>
              <a:pPr/>
              <a:t>‹#›</a:t>
            </a:fld>
            <a:endParaRPr lang="en-JM"/>
          </a:p>
        </p:txBody>
      </p:sp>
      <p:sp>
        <p:nvSpPr>
          <p:cNvPr id="21" name="Text Placeholder 20"/>
          <p:cNvSpPr>
            <a:spLocks noGrp="1"/>
          </p:cNvSpPr>
          <p:nvPr userDrawn="1">
            <p:ph type="body" sz="quarter" idx="13"/>
          </p:nvPr>
        </p:nvSpPr>
        <p:spPr>
          <a:xfrm>
            <a:off x="711200" y="1905000"/>
            <a:ext cx="4064000" cy="1219200"/>
          </a:xfrm>
        </p:spPr>
        <p:txBody>
          <a:bodyPr>
            <a:noAutofit/>
          </a:bodyPr>
          <a:lstStyle>
            <a:lvl1pPr>
              <a:lnSpc>
                <a:spcPct val="110000"/>
              </a:lnSpc>
              <a:spcBef>
                <a:spcPts val="0"/>
              </a:spcBef>
              <a:buNone/>
              <a:defRPr sz="13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endParaRPr lang="en-JM" dirty="0"/>
          </a:p>
        </p:txBody>
      </p:sp>
      <p:sp>
        <p:nvSpPr>
          <p:cNvPr id="22" name="Text Placeholder 20"/>
          <p:cNvSpPr>
            <a:spLocks noGrp="1"/>
          </p:cNvSpPr>
          <p:nvPr userDrawn="1">
            <p:ph type="body" sz="quarter" idx="14"/>
          </p:nvPr>
        </p:nvSpPr>
        <p:spPr>
          <a:xfrm>
            <a:off x="5791200" y="1905000"/>
            <a:ext cx="4064000" cy="1219200"/>
          </a:xfrm>
        </p:spPr>
        <p:txBody>
          <a:bodyPr>
            <a:noAutofit/>
          </a:bodyPr>
          <a:lstStyle>
            <a:lvl1pPr>
              <a:lnSpc>
                <a:spcPct val="110000"/>
              </a:lnSpc>
              <a:spcBef>
                <a:spcPts val="0"/>
              </a:spcBef>
              <a:buNone/>
              <a:defRPr sz="13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endParaRPr lang="en-JM" dirty="0"/>
          </a:p>
        </p:txBody>
      </p:sp>
      <p:sp>
        <p:nvSpPr>
          <p:cNvPr id="23" name="Text Placeholder 20"/>
          <p:cNvSpPr>
            <a:spLocks noGrp="1"/>
          </p:cNvSpPr>
          <p:nvPr userDrawn="1">
            <p:ph type="body" sz="quarter" idx="15"/>
          </p:nvPr>
        </p:nvSpPr>
        <p:spPr>
          <a:xfrm>
            <a:off x="711200" y="4343400"/>
            <a:ext cx="4064000" cy="1219200"/>
          </a:xfrm>
        </p:spPr>
        <p:txBody>
          <a:bodyPr>
            <a:noAutofit/>
          </a:bodyPr>
          <a:lstStyle>
            <a:lvl1pPr>
              <a:lnSpc>
                <a:spcPct val="110000"/>
              </a:lnSpc>
              <a:spcBef>
                <a:spcPts val="0"/>
              </a:spcBef>
              <a:buNone/>
              <a:defRPr sz="13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endParaRPr lang="en-JM" dirty="0"/>
          </a:p>
        </p:txBody>
      </p:sp>
      <p:sp>
        <p:nvSpPr>
          <p:cNvPr id="24" name="Text Placeholder 20"/>
          <p:cNvSpPr>
            <a:spLocks noGrp="1"/>
          </p:cNvSpPr>
          <p:nvPr userDrawn="1">
            <p:ph type="body" sz="quarter" idx="16"/>
          </p:nvPr>
        </p:nvSpPr>
        <p:spPr>
          <a:xfrm>
            <a:off x="5791200" y="4343400"/>
            <a:ext cx="4064000" cy="1219200"/>
          </a:xfrm>
        </p:spPr>
        <p:txBody>
          <a:bodyPr>
            <a:noAutofit/>
          </a:bodyPr>
          <a:lstStyle>
            <a:lvl1pPr>
              <a:lnSpc>
                <a:spcPct val="110000"/>
              </a:lnSpc>
              <a:spcBef>
                <a:spcPts val="0"/>
              </a:spcBef>
              <a:buNone/>
              <a:defRPr sz="13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endParaRPr lang="en-JM" dirty="0"/>
          </a:p>
        </p:txBody>
      </p:sp>
      <p:sp>
        <p:nvSpPr>
          <p:cNvPr id="26" name="Text Placeholder 25"/>
          <p:cNvSpPr>
            <a:spLocks noGrp="1"/>
          </p:cNvSpPr>
          <p:nvPr userDrawn="1">
            <p:ph type="body" sz="quarter" idx="17"/>
          </p:nvPr>
        </p:nvSpPr>
        <p:spPr>
          <a:xfrm>
            <a:off x="711200" y="1498600"/>
            <a:ext cx="3251200" cy="320040"/>
          </a:xfrm>
          <a:solidFill>
            <a:srgbClr val="0070C0"/>
          </a:solidFill>
          <a:ln>
            <a:noFill/>
          </a:ln>
        </p:spPr>
        <p:txBody>
          <a:bodyPr>
            <a:noAutofit/>
          </a:bodyPr>
          <a:lstStyle>
            <a:lvl1pPr>
              <a:buNone/>
              <a:defRPr sz="1700" b="0">
                <a:solidFill>
                  <a:schemeClr val="bg1"/>
                </a:solidFill>
                <a:latin typeface="Bebas Neue" pitchFamily="34" charset="0"/>
              </a:defRPr>
            </a:lvl1pPr>
            <a:lvl2pPr>
              <a:defRPr sz="1600" b="1">
                <a:solidFill>
                  <a:srgbClr val="CC3399"/>
                </a:solidFill>
              </a:defRPr>
            </a:lvl2pPr>
            <a:lvl3pPr>
              <a:defRPr sz="1600" b="1">
                <a:solidFill>
                  <a:srgbClr val="CC3399"/>
                </a:solidFill>
              </a:defRPr>
            </a:lvl3pPr>
            <a:lvl4pPr>
              <a:defRPr sz="1600" b="1">
                <a:solidFill>
                  <a:srgbClr val="CC3399"/>
                </a:solidFill>
              </a:defRPr>
            </a:lvl4pPr>
            <a:lvl5pPr>
              <a:defRPr sz="1600" b="1">
                <a:solidFill>
                  <a:srgbClr val="CC3399"/>
                </a:solidFill>
              </a:defRPr>
            </a:lvl5pPr>
          </a:lstStyle>
          <a:p>
            <a:pPr lvl="0"/>
            <a:endParaRPr lang="en-JM" dirty="0"/>
          </a:p>
        </p:txBody>
      </p:sp>
      <p:sp>
        <p:nvSpPr>
          <p:cNvPr id="27" name="Text Placeholder 25"/>
          <p:cNvSpPr>
            <a:spLocks noGrp="1"/>
          </p:cNvSpPr>
          <p:nvPr userDrawn="1">
            <p:ph type="body" sz="quarter" idx="18"/>
          </p:nvPr>
        </p:nvSpPr>
        <p:spPr>
          <a:xfrm>
            <a:off x="5791200" y="1498600"/>
            <a:ext cx="3352800" cy="320040"/>
          </a:xfrm>
          <a:solidFill>
            <a:srgbClr val="0070C0"/>
          </a:solidFill>
          <a:ln>
            <a:noFill/>
          </a:ln>
        </p:spPr>
        <p:txBody>
          <a:bodyPr>
            <a:noAutofit/>
          </a:bodyPr>
          <a:lstStyle>
            <a:lvl1pPr>
              <a:buNone/>
              <a:defRPr sz="1700" b="0">
                <a:solidFill>
                  <a:schemeClr val="bg1"/>
                </a:solidFill>
                <a:latin typeface="Bebas Neue" pitchFamily="34" charset="0"/>
              </a:defRPr>
            </a:lvl1pPr>
            <a:lvl2pPr>
              <a:defRPr sz="1600" b="1">
                <a:solidFill>
                  <a:srgbClr val="CC3399"/>
                </a:solidFill>
              </a:defRPr>
            </a:lvl2pPr>
            <a:lvl3pPr>
              <a:defRPr sz="1600" b="1">
                <a:solidFill>
                  <a:srgbClr val="CC3399"/>
                </a:solidFill>
              </a:defRPr>
            </a:lvl3pPr>
            <a:lvl4pPr>
              <a:defRPr sz="1600" b="1">
                <a:solidFill>
                  <a:srgbClr val="CC3399"/>
                </a:solidFill>
              </a:defRPr>
            </a:lvl4pPr>
            <a:lvl5pPr>
              <a:defRPr sz="1600" b="1">
                <a:solidFill>
                  <a:srgbClr val="CC3399"/>
                </a:solidFill>
              </a:defRPr>
            </a:lvl5pPr>
          </a:lstStyle>
          <a:p>
            <a:pPr lvl="0"/>
            <a:endParaRPr lang="en-JM" dirty="0"/>
          </a:p>
        </p:txBody>
      </p:sp>
      <p:sp>
        <p:nvSpPr>
          <p:cNvPr id="29" name="Text Placeholder 25"/>
          <p:cNvSpPr>
            <a:spLocks noGrp="1"/>
          </p:cNvSpPr>
          <p:nvPr userDrawn="1">
            <p:ph type="body" sz="quarter" idx="20"/>
          </p:nvPr>
        </p:nvSpPr>
        <p:spPr>
          <a:xfrm>
            <a:off x="711200" y="3962400"/>
            <a:ext cx="3454400" cy="320040"/>
          </a:xfrm>
          <a:solidFill>
            <a:srgbClr val="0070C0"/>
          </a:solidFill>
          <a:ln>
            <a:noFill/>
          </a:ln>
        </p:spPr>
        <p:txBody>
          <a:bodyPr>
            <a:noAutofit/>
          </a:bodyPr>
          <a:lstStyle>
            <a:lvl1pPr>
              <a:buNone/>
              <a:defRPr sz="1700" b="0">
                <a:solidFill>
                  <a:schemeClr val="bg1"/>
                </a:solidFill>
                <a:latin typeface="Bebas Neue" pitchFamily="34" charset="0"/>
              </a:defRPr>
            </a:lvl1pPr>
            <a:lvl2pPr>
              <a:defRPr sz="1600" b="1">
                <a:solidFill>
                  <a:srgbClr val="CC3399"/>
                </a:solidFill>
              </a:defRPr>
            </a:lvl2pPr>
            <a:lvl3pPr>
              <a:defRPr sz="1600" b="1">
                <a:solidFill>
                  <a:srgbClr val="CC3399"/>
                </a:solidFill>
              </a:defRPr>
            </a:lvl3pPr>
            <a:lvl4pPr>
              <a:defRPr sz="1600" b="1">
                <a:solidFill>
                  <a:srgbClr val="CC3399"/>
                </a:solidFill>
              </a:defRPr>
            </a:lvl4pPr>
            <a:lvl5pPr>
              <a:defRPr sz="1600" b="1">
                <a:solidFill>
                  <a:srgbClr val="CC3399"/>
                </a:solidFill>
              </a:defRPr>
            </a:lvl5pPr>
          </a:lstStyle>
          <a:p>
            <a:pPr lvl="0"/>
            <a:endParaRPr lang="en-JM" dirty="0"/>
          </a:p>
        </p:txBody>
      </p:sp>
      <p:sp>
        <p:nvSpPr>
          <p:cNvPr id="28" name="Text Placeholder 25"/>
          <p:cNvSpPr>
            <a:spLocks noGrp="1"/>
          </p:cNvSpPr>
          <p:nvPr userDrawn="1">
            <p:ph type="body" sz="quarter" idx="19"/>
          </p:nvPr>
        </p:nvSpPr>
        <p:spPr>
          <a:xfrm>
            <a:off x="5791200" y="3962400"/>
            <a:ext cx="3352800" cy="320040"/>
          </a:xfrm>
          <a:solidFill>
            <a:srgbClr val="0070C0"/>
          </a:solidFill>
          <a:ln>
            <a:noFill/>
          </a:ln>
        </p:spPr>
        <p:txBody>
          <a:bodyPr>
            <a:noAutofit/>
          </a:bodyPr>
          <a:lstStyle>
            <a:lvl1pPr>
              <a:buNone/>
              <a:defRPr sz="1700" b="0">
                <a:solidFill>
                  <a:schemeClr val="bg1"/>
                </a:solidFill>
                <a:latin typeface="Bebas Neue" pitchFamily="34" charset="0"/>
              </a:defRPr>
            </a:lvl1pPr>
            <a:lvl2pPr>
              <a:defRPr sz="1600" b="1">
                <a:solidFill>
                  <a:srgbClr val="CC3399"/>
                </a:solidFill>
              </a:defRPr>
            </a:lvl2pPr>
            <a:lvl3pPr>
              <a:defRPr sz="1600" b="1">
                <a:solidFill>
                  <a:srgbClr val="CC3399"/>
                </a:solidFill>
              </a:defRPr>
            </a:lvl3pPr>
            <a:lvl4pPr>
              <a:defRPr sz="1600" b="1">
                <a:solidFill>
                  <a:srgbClr val="CC3399"/>
                </a:solidFill>
              </a:defRPr>
            </a:lvl4pPr>
            <a:lvl5pPr>
              <a:defRPr sz="1600" b="1">
                <a:solidFill>
                  <a:srgbClr val="CC3399"/>
                </a:solidFill>
              </a:defRPr>
            </a:lvl5pPr>
          </a:lstStyle>
          <a:p>
            <a:pPr lvl="0"/>
            <a:endParaRPr lang="en-JM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 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JM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smtClean="0"/>
              <a:t>PUT THE NAME OF YOUR COMPANY HERE</a:t>
            </a:r>
            <a:endParaRPr lang="en-JM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134D-7C6B-4A7B-B28B-A8C75F870448}" type="slidenum">
              <a:rPr lang="en-JM" smtClean="0"/>
              <a:pPr/>
              <a:t>‹#›</a:t>
            </a:fld>
            <a:endParaRPr lang="en-JM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711200" y="2159000"/>
            <a:ext cx="5791200" cy="3302000"/>
          </a:xfrm>
          <a:ln w="38100">
            <a:solidFill>
              <a:schemeClr val="bg1"/>
            </a:solidFill>
            <a:miter lim="800000"/>
          </a:ln>
          <a:effectLst/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JM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609600" y="1346200"/>
            <a:ext cx="10769600" cy="457200"/>
          </a:xfrm>
        </p:spPr>
        <p:txBody>
          <a:bodyPr>
            <a:noAutofit/>
          </a:bodyPr>
          <a:lstStyle>
            <a:lvl1pPr>
              <a:lnSpc>
                <a:spcPct val="110000"/>
              </a:lnSpc>
              <a:spcBef>
                <a:spcPts val="0"/>
              </a:spcBef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endParaRPr lang="en-JM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5"/>
          </p:nvPr>
        </p:nvSpPr>
        <p:spPr>
          <a:xfrm>
            <a:off x="8229600" y="2311400"/>
            <a:ext cx="3251200" cy="406400"/>
          </a:xfrm>
        </p:spPr>
        <p:txBody>
          <a:bodyPr>
            <a:normAutofit/>
          </a:bodyPr>
          <a:lstStyle>
            <a:lvl1pPr>
              <a:buNone/>
              <a:defRPr sz="1300"/>
            </a:lvl1pPr>
          </a:lstStyle>
          <a:p>
            <a:pPr lvl="0"/>
            <a:endParaRPr lang="en-JM" dirty="0"/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6"/>
          </p:nvPr>
        </p:nvSpPr>
        <p:spPr>
          <a:xfrm>
            <a:off x="8229600" y="2717800"/>
            <a:ext cx="3251200" cy="406400"/>
          </a:xfrm>
        </p:spPr>
        <p:txBody>
          <a:bodyPr>
            <a:normAutofit/>
          </a:bodyPr>
          <a:lstStyle>
            <a:lvl1pPr>
              <a:buNone/>
              <a:defRPr sz="1300"/>
            </a:lvl1pPr>
          </a:lstStyle>
          <a:p>
            <a:pPr lvl="0"/>
            <a:endParaRPr lang="en-JM" dirty="0"/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7"/>
          </p:nvPr>
        </p:nvSpPr>
        <p:spPr>
          <a:xfrm>
            <a:off x="8229600" y="3124200"/>
            <a:ext cx="3251200" cy="406400"/>
          </a:xfrm>
        </p:spPr>
        <p:txBody>
          <a:bodyPr>
            <a:normAutofit/>
          </a:bodyPr>
          <a:lstStyle>
            <a:lvl1pPr>
              <a:buNone/>
              <a:defRPr sz="1300"/>
            </a:lvl1pPr>
          </a:lstStyle>
          <a:p>
            <a:pPr lvl="0"/>
            <a:endParaRPr lang="en-JM" dirty="0"/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18"/>
          </p:nvPr>
        </p:nvSpPr>
        <p:spPr>
          <a:xfrm>
            <a:off x="8229600" y="3530600"/>
            <a:ext cx="3251200" cy="406400"/>
          </a:xfrm>
        </p:spPr>
        <p:txBody>
          <a:bodyPr>
            <a:normAutofit/>
          </a:bodyPr>
          <a:lstStyle>
            <a:lvl1pPr>
              <a:buNone/>
              <a:defRPr sz="1300"/>
            </a:lvl1pPr>
          </a:lstStyle>
          <a:p>
            <a:pPr lvl="0"/>
            <a:endParaRPr lang="en-JM" dirty="0"/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7823200" y="4241800"/>
            <a:ext cx="3657600" cy="406400"/>
          </a:xfrm>
        </p:spPr>
        <p:txBody>
          <a:bodyPr>
            <a:normAutofit/>
          </a:bodyPr>
          <a:lstStyle>
            <a:lvl1pPr>
              <a:buNone/>
              <a:defRPr sz="1300"/>
            </a:lvl1pPr>
          </a:lstStyle>
          <a:p>
            <a:pPr lvl="0"/>
            <a:endParaRPr lang="en-JM" dirty="0"/>
          </a:p>
        </p:txBody>
      </p:sp>
      <p:sp>
        <p:nvSpPr>
          <p:cNvPr id="15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7823200" y="4648200"/>
            <a:ext cx="3657600" cy="406400"/>
          </a:xfrm>
        </p:spPr>
        <p:txBody>
          <a:bodyPr>
            <a:normAutofit/>
          </a:bodyPr>
          <a:lstStyle>
            <a:lvl1pPr>
              <a:buNone/>
              <a:defRPr sz="1300"/>
            </a:lvl1pPr>
          </a:lstStyle>
          <a:p>
            <a:pPr lvl="0"/>
            <a:endParaRPr lang="en-JM" dirty="0"/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807200" y="2311400"/>
            <a:ext cx="1320800" cy="406400"/>
          </a:xfrm>
        </p:spPr>
        <p:txBody>
          <a:bodyPr>
            <a:normAutofit/>
          </a:bodyPr>
          <a:lstStyle>
            <a:lvl1pPr algn="r">
              <a:buNone/>
              <a:defRPr sz="1600">
                <a:solidFill>
                  <a:srgbClr val="0070C0"/>
                </a:solidFill>
                <a:latin typeface="Bebas Neue" pitchFamily="34" charset="0"/>
              </a:defRPr>
            </a:lvl1pPr>
          </a:lstStyle>
          <a:p>
            <a:pPr lvl="0"/>
            <a:endParaRPr lang="en-JM" dirty="0"/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807200" y="2717800"/>
            <a:ext cx="1320800" cy="406400"/>
          </a:xfrm>
        </p:spPr>
        <p:txBody>
          <a:bodyPr>
            <a:normAutofit/>
          </a:bodyPr>
          <a:lstStyle>
            <a:lvl1pPr algn="r">
              <a:buNone/>
              <a:defRPr sz="1600">
                <a:solidFill>
                  <a:srgbClr val="0070C0"/>
                </a:solidFill>
                <a:latin typeface="Bebas Neue" pitchFamily="34" charset="0"/>
              </a:defRPr>
            </a:lvl1pPr>
          </a:lstStyle>
          <a:p>
            <a:pPr lvl="0"/>
            <a:endParaRPr lang="en-JM" dirty="0"/>
          </a:p>
        </p:txBody>
      </p:sp>
      <p:sp>
        <p:nvSpPr>
          <p:cNvPr id="18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6807200" y="3124200"/>
            <a:ext cx="1320800" cy="406400"/>
          </a:xfrm>
        </p:spPr>
        <p:txBody>
          <a:bodyPr>
            <a:normAutofit/>
          </a:bodyPr>
          <a:lstStyle>
            <a:lvl1pPr algn="r">
              <a:buNone/>
              <a:defRPr sz="1600">
                <a:solidFill>
                  <a:srgbClr val="0070C0"/>
                </a:solidFill>
                <a:latin typeface="Bebas Neue" pitchFamily="34" charset="0"/>
              </a:defRPr>
            </a:lvl1pPr>
          </a:lstStyle>
          <a:p>
            <a:pPr lvl="0"/>
            <a:endParaRPr lang="en-JM" dirty="0"/>
          </a:p>
        </p:txBody>
      </p:sp>
      <p:sp>
        <p:nvSpPr>
          <p:cNvPr id="19" name="Text Placeholder 7"/>
          <p:cNvSpPr>
            <a:spLocks noGrp="1"/>
          </p:cNvSpPr>
          <p:nvPr>
            <p:ph type="body" sz="quarter" idx="24"/>
          </p:nvPr>
        </p:nvSpPr>
        <p:spPr>
          <a:xfrm>
            <a:off x="6807200" y="3530600"/>
            <a:ext cx="1320800" cy="406400"/>
          </a:xfrm>
        </p:spPr>
        <p:txBody>
          <a:bodyPr>
            <a:normAutofit/>
          </a:bodyPr>
          <a:lstStyle>
            <a:lvl1pPr algn="r">
              <a:buNone/>
              <a:defRPr sz="1600">
                <a:solidFill>
                  <a:srgbClr val="0070C0"/>
                </a:solidFill>
                <a:latin typeface="Bebas Neue" pitchFamily="34" charset="0"/>
              </a:defRPr>
            </a:lvl1pPr>
          </a:lstStyle>
          <a:p>
            <a:pPr lvl="0"/>
            <a:endParaRPr lang="en-JM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83400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smtClean="0"/>
              <a:t>PUT THE NAME OF YOUR COMPANY HERE</a:t>
            </a:r>
            <a:endParaRPr lang="en-JM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134D-7C6B-4A7B-B28B-A8C75F870448}" type="slidenum">
              <a:rPr lang="en-JM" smtClean="0"/>
              <a:pPr/>
              <a:t>‹#›</a:t>
            </a:fld>
            <a:endParaRPr lang="en-JM"/>
          </a:p>
        </p:txBody>
      </p:sp>
      <p:sp>
        <p:nvSpPr>
          <p:cNvPr id="12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508000" y="2209800"/>
            <a:ext cx="10871200" cy="1625600"/>
          </a:xfrm>
        </p:spPr>
        <p:txBody>
          <a:bodyPr>
            <a:normAutofit/>
          </a:bodyPr>
          <a:lstStyle>
            <a:lvl1pPr algn="l">
              <a:buNone/>
              <a:defRPr sz="7200">
                <a:latin typeface="Bebas Neue" pitchFamily="34" charset="0"/>
              </a:defRPr>
            </a:lvl1pPr>
          </a:lstStyle>
          <a:p>
            <a:pPr lvl="0"/>
            <a:endParaRPr lang="en-JM" dirty="0"/>
          </a:p>
        </p:txBody>
      </p:sp>
      <p:sp>
        <p:nvSpPr>
          <p:cNvPr id="16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609600" y="3937000"/>
            <a:ext cx="8636000" cy="762000"/>
          </a:xfrm>
        </p:spPr>
        <p:txBody>
          <a:bodyPr>
            <a:noAutofit/>
          </a:bodyPr>
          <a:lstStyle>
            <a:lvl1pPr algn="l">
              <a:buNone/>
              <a:defRPr sz="16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endParaRPr lang="en-JM" dirty="0"/>
          </a:p>
        </p:txBody>
      </p:sp>
      <p:sp>
        <p:nvSpPr>
          <p:cNvPr id="17" name="Rectangle 16"/>
          <p:cNvSpPr/>
          <p:nvPr userDrawn="1"/>
        </p:nvSpPr>
        <p:spPr>
          <a:xfrm>
            <a:off x="0" y="2260600"/>
            <a:ext cx="304800" cy="1727200"/>
          </a:xfrm>
          <a:prstGeom prst="rect">
            <a:avLst/>
          </a:prstGeom>
          <a:solidFill>
            <a:srgbClr val="0070C0"/>
          </a:solidFill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 sz="1600" dirty="0">
              <a:solidFill>
                <a:schemeClr val="tx1">
                  <a:lumMod val="95000"/>
                  <a:lumOff val="5000"/>
                </a:schemeClr>
              </a:solidFill>
              <a:latin typeface="Bebas Neue" pitchFamily="34" charset="0"/>
            </a:endParaRPr>
          </a:p>
        </p:txBody>
      </p:sp>
      <p:cxnSp>
        <p:nvCxnSpPr>
          <p:cNvPr id="18" name="Straight Connector 17"/>
          <p:cNvCxnSpPr/>
          <p:nvPr userDrawn="1"/>
        </p:nvCxnSpPr>
        <p:spPr bwMode="auto">
          <a:xfrm>
            <a:off x="0" y="3062816"/>
            <a:ext cx="135467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 userDrawn="1"/>
        </p:nvCxnSpPr>
        <p:spPr bwMode="auto">
          <a:xfrm>
            <a:off x="0" y="3124200"/>
            <a:ext cx="135467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83400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134D-7C6B-4A7B-B28B-A8C75F870448}" type="slidenum">
              <a:rPr lang="en-JM" smtClean="0"/>
              <a:pPr/>
              <a:t>‹#›</a:t>
            </a:fld>
            <a:endParaRPr lang="en-JM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508000" y="2209800"/>
            <a:ext cx="10871200" cy="1625600"/>
          </a:xfrm>
        </p:spPr>
        <p:txBody>
          <a:bodyPr>
            <a:normAutofit/>
          </a:bodyPr>
          <a:lstStyle>
            <a:lvl1pPr algn="l">
              <a:buNone/>
              <a:defRPr sz="7200">
                <a:latin typeface="Bebas Neue" pitchFamily="34" charset="0"/>
              </a:defRPr>
            </a:lvl1pPr>
          </a:lstStyle>
          <a:p>
            <a:pPr lvl="0"/>
            <a:endParaRPr lang="en-JM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609600" y="3937000"/>
            <a:ext cx="8636000" cy="762000"/>
          </a:xfrm>
        </p:spPr>
        <p:txBody>
          <a:bodyPr>
            <a:noAutofit/>
          </a:bodyPr>
          <a:lstStyle>
            <a:lvl1pPr algn="l">
              <a:buNone/>
              <a:defRPr sz="16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endParaRPr lang="en-JM" dirty="0"/>
          </a:p>
        </p:txBody>
      </p:sp>
      <p:sp>
        <p:nvSpPr>
          <p:cNvPr id="15" name="Rectangle 14"/>
          <p:cNvSpPr/>
          <p:nvPr userDrawn="1"/>
        </p:nvSpPr>
        <p:spPr>
          <a:xfrm>
            <a:off x="0" y="2260600"/>
            <a:ext cx="304800" cy="1727200"/>
          </a:xfrm>
          <a:prstGeom prst="rect">
            <a:avLst/>
          </a:prstGeom>
          <a:solidFill>
            <a:srgbClr val="0070C0"/>
          </a:solidFill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 sz="1600" dirty="0">
              <a:solidFill>
                <a:schemeClr val="tx1">
                  <a:lumMod val="95000"/>
                  <a:lumOff val="5000"/>
                </a:schemeClr>
              </a:solidFill>
              <a:latin typeface="Bebas Neue" pitchFamily="34" charset="0"/>
            </a:endParaRPr>
          </a:p>
        </p:txBody>
      </p:sp>
      <p:cxnSp>
        <p:nvCxnSpPr>
          <p:cNvPr id="13" name="Straight Connector 12"/>
          <p:cNvCxnSpPr/>
          <p:nvPr userDrawn="1"/>
        </p:nvCxnSpPr>
        <p:spPr bwMode="auto">
          <a:xfrm>
            <a:off x="0" y="3062816"/>
            <a:ext cx="135467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 bwMode="auto">
          <a:xfrm>
            <a:off x="0" y="3124200"/>
            <a:ext cx="135467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Oval 20">
            <a:hlinkClick r:id="" action="ppaction://hlinkshowjump?jump=nextslide" highlightClick="1"/>
          </p:cNvPr>
          <p:cNvSpPr/>
          <p:nvPr userDrawn="1"/>
        </p:nvSpPr>
        <p:spPr>
          <a:xfrm>
            <a:off x="11176000" y="6248400"/>
            <a:ext cx="487680" cy="36576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 sz="14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2" name="Oval 21">
            <a:hlinkClick r:id="" action="ppaction://hlinkshowjump?jump=previousslide" highlightClick="1"/>
          </p:cNvPr>
          <p:cNvSpPr/>
          <p:nvPr userDrawn="1"/>
        </p:nvSpPr>
        <p:spPr>
          <a:xfrm>
            <a:off x="10566400" y="6248400"/>
            <a:ext cx="487680" cy="36576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 sz="14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3" name="Chevron 22"/>
          <p:cNvSpPr/>
          <p:nvPr userDrawn="1"/>
        </p:nvSpPr>
        <p:spPr>
          <a:xfrm flipH="1">
            <a:off x="10755376" y="6364224"/>
            <a:ext cx="109728" cy="134112"/>
          </a:xfrm>
          <a:prstGeom prst="chevron">
            <a:avLst>
              <a:gd name="adj" fmla="val 79255"/>
            </a:avLst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 sz="1800">
              <a:solidFill>
                <a:schemeClr val="tx1"/>
              </a:solidFill>
            </a:endParaRPr>
          </a:p>
        </p:txBody>
      </p:sp>
      <p:sp>
        <p:nvSpPr>
          <p:cNvPr id="24" name="Chevron 23"/>
          <p:cNvSpPr/>
          <p:nvPr userDrawn="1"/>
        </p:nvSpPr>
        <p:spPr>
          <a:xfrm>
            <a:off x="11364976" y="6364224"/>
            <a:ext cx="109728" cy="134112"/>
          </a:xfrm>
          <a:prstGeom prst="chevron">
            <a:avLst>
              <a:gd name="adj" fmla="val 79255"/>
            </a:avLst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7713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086" indent="0" algn="ctr">
              <a:buNone/>
              <a:defRPr sz="2000"/>
            </a:lvl2pPr>
            <a:lvl3pPr marL="914172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765379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31079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2852737"/>
          </a:xfrm>
        </p:spPr>
        <p:txBody>
          <a:bodyPr anchor="b"/>
          <a:lstStyle>
            <a:lvl1pPr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225491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238149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6" indent="0">
              <a:buNone/>
              <a:defRPr sz="2000" b="1"/>
            </a:lvl2pPr>
            <a:lvl3pPr marL="914172" indent="0">
              <a:buNone/>
              <a:defRPr sz="1800" b="1"/>
            </a:lvl3pPr>
            <a:lvl4pPr marL="1371257" indent="0">
              <a:buNone/>
              <a:defRPr sz="1600" b="1"/>
            </a:lvl4pPr>
            <a:lvl5pPr marL="1828343" indent="0">
              <a:buNone/>
              <a:defRPr sz="1600" b="1"/>
            </a:lvl5pPr>
            <a:lvl6pPr marL="2285429" indent="0">
              <a:buNone/>
              <a:defRPr sz="1600" b="1"/>
            </a:lvl6pPr>
            <a:lvl7pPr marL="2742514" indent="0">
              <a:buNone/>
              <a:defRPr sz="1600" b="1"/>
            </a:lvl7pPr>
            <a:lvl8pPr marL="3199600" indent="0">
              <a:buNone/>
              <a:defRPr sz="1600" b="1"/>
            </a:lvl8pPr>
            <a:lvl9pPr marL="3656686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6" indent="0">
              <a:buNone/>
              <a:defRPr sz="2000" b="1"/>
            </a:lvl2pPr>
            <a:lvl3pPr marL="914172" indent="0">
              <a:buNone/>
              <a:defRPr sz="1800" b="1"/>
            </a:lvl3pPr>
            <a:lvl4pPr marL="1371257" indent="0">
              <a:buNone/>
              <a:defRPr sz="1600" b="1"/>
            </a:lvl4pPr>
            <a:lvl5pPr marL="1828343" indent="0">
              <a:buNone/>
              <a:defRPr sz="1600" b="1"/>
            </a:lvl5pPr>
            <a:lvl6pPr marL="2285429" indent="0">
              <a:buNone/>
              <a:defRPr sz="1600" b="1"/>
            </a:lvl6pPr>
            <a:lvl7pPr marL="2742514" indent="0">
              <a:buNone/>
              <a:defRPr sz="1600" b="1"/>
            </a:lvl7pPr>
            <a:lvl8pPr marL="3199600" indent="0">
              <a:buNone/>
              <a:defRPr sz="1600" b="1"/>
            </a:lvl8pPr>
            <a:lvl9pPr marL="3656686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783745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65090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JM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397001"/>
            <a:ext cx="5384800" cy="4525963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JM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397001"/>
            <a:ext cx="5384800" cy="4525963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JM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smtClean="0"/>
              <a:t>PUT THE NAME OF YOUR COMPANY HERE</a:t>
            </a:r>
            <a:endParaRPr lang="en-JM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134D-7C6B-4A7B-B28B-A8C75F870448}" type="slidenum">
              <a:rPr lang="en-JM" smtClean="0"/>
              <a:pPr/>
              <a:t>‹#›</a:t>
            </a:fld>
            <a:endParaRPr lang="en-JM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975820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199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86" indent="0">
              <a:buNone/>
              <a:defRPr sz="1400"/>
            </a:lvl2pPr>
            <a:lvl3pPr marL="914172" indent="0">
              <a:buNone/>
              <a:defRPr sz="1200"/>
            </a:lvl3pPr>
            <a:lvl4pPr marL="1371257" indent="0">
              <a:buNone/>
              <a:defRPr sz="1000"/>
            </a:lvl4pPr>
            <a:lvl5pPr marL="1828343" indent="0">
              <a:buNone/>
              <a:defRPr sz="1000"/>
            </a:lvl5pPr>
            <a:lvl6pPr marL="2285429" indent="0">
              <a:buNone/>
              <a:defRPr sz="1000"/>
            </a:lvl6pPr>
            <a:lvl7pPr marL="2742514" indent="0">
              <a:buNone/>
              <a:defRPr sz="1000"/>
            </a:lvl7pPr>
            <a:lvl8pPr marL="3199600" indent="0">
              <a:buNone/>
              <a:defRPr sz="1000"/>
            </a:lvl8pPr>
            <a:lvl9pPr marL="3656686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67782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199"/>
            </a:lvl1pPr>
            <a:lvl2pPr marL="457086" indent="0">
              <a:buNone/>
              <a:defRPr sz="2800"/>
            </a:lvl2pPr>
            <a:lvl3pPr marL="914172" indent="0">
              <a:buNone/>
              <a:defRPr sz="2400"/>
            </a:lvl3pPr>
            <a:lvl4pPr marL="1371257" indent="0">
              <a:buNone/>
              <a:defRPr sz="2000"/>
            </a:lvl4pPr>
            <a:lvl5pPr marL="1828343" indent="0">
              <a:buNone/>
              <a:defRPr sz="2000"/>
            </a:lvl5pPr>
            <a:lvl6pPr marL="2285429" indent="0">
              <a:buNone/>
              <a:defRPr sz="2000"/>
            </a:lvl6pPr>
            <a:lvl7pPr marL="2742514" indent="0">
              <a:buNone/>
              <a:defRPr sz="2000"/>
            </a:lvl7pPr>
            <a:lvl8pPr marL="3199600" indent="0">
              <a:buNone/>
              <a:defRPr sz="2000"/>
            </a:lvl8pPr>
            <a:lvl9pPr marL="3656686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86" indent="0">
              <a:buNone/>
              <a:defRPr sz="1400"/>
            </a:lvl2pPr>
            <a:lvl3pPr marL="914172" indent="0">
              <a:buNone/>
              <a:defRPr sz="1200"/>
            </a:lvl3pPr>
            <a:lvl4pPr marL="1371257" indent="0">
              <a:buNone/>
              <a:defRPr sz="1000"/>
            </a:lvl4pPr>
            <a:lvl5pPr marL="1828343" indent="0">
              <a:buNone/>
              <a:defRPr sz="1000"/>
            </a:lvl5pPr>
            <a:lvl6pPr marL="2285429" indent="0">
              <a:buNone/>
              <a:defRPr sz="1000"/>
            </a:lvl6pPr>
            <a:lvl7pPr marL="2742514" indent="0">
              <a:buNone/>
              <a:defRPr sz="1000"/>
            </a:lvl7pPr>
            <a:lvl8pPr marL="3199600" indent="0">
              <a:buNone/>
              <a:defRPr sz="1000"/>
            </a:lvl8pPr>
            <a:lvl9pPr marL="3656686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441611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151651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02000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JM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295401"/>
            <a:ext cx="5386917" cy="639763"/>
          </a:xfrm>
        </p:spPr>
        <p:txBody>
          <a:bodyPr anchor="b">
            <a:normAutofit/>
          </a:bodyPr>
          <a:lstStyle>
            <a:lvl1pPr marL="0" indent="0">
              <a:buNone/>
              <a:defRPr sz="2000" b="0">
                <a:solidFill>
                  <a:srgbClr val="0070C0"/>
                </a:solidFill>
                <a:latin typeface="Bebas Neue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1935161"/>
            <a:ext cx="5386917" cy="3951288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JM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3" y="1295401"/>
            <a:ext cx="5389033" cy="639763"/>
          </a:xfrm>
        </p:spPr>
        <p:txBody>
          <a:bodyPr anchor="b">
            <a:normAutofit/>
          </a:bodyPr>
          <a:lstStyle>
            <a:lvl1pPr marL="0" indent="0">
              <a:buNone/>
              <a:defRPr sz="2000" b="0">
                <a:solidFill>
                  <a:srgbClr val="0070C0"/>
                </a:solidFill>
                <a:latin typeface="Bebas Neue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3" y="1935161"/>
            <a:ext cx="5389033" cy="3951288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JM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smtClean="0"/>
              <a:t>PUT THE NAME OF YOUR COMPANY HERE</a:t>
            </a:r>
            <a:endParaRPr lang="en-JM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134D-7C6B-4A7B-B28B-A8C75F870448}" type="slidenum">
              <a:rPr lang="en-JM" smtClean="0"/>
              <a:pPr/>
              <a:t>‹#›</a:t>
            </a:fld>
            <a:endParaRPr lang="en-JM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JM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smtClean="0"/>
              <a:t>PUT THE NAME OF YOUR COMPANY HERE</a:t>
            </a:r>
            <a:endParaRPr lang="en-JM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134D-7C6B-4A7B-B28B-A8C75F870448}" type="slidenum">
              <a:rPr lang="en-JM" smtClean="0"/>
              <a:pPr/>
              <a:t>‹#›</a:t>
            </a:fld>
            <a:endParaRPr lang="en-JM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JM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smtClean="0"/>
              <a:t>PUT THE NAME OF YOUR COMPANY HERE</a:t>
            </a:r>
            <a:endParaRPr lang="en-JM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134D-7C6B-4A7B-B28B-A8C75F870448}" type="slidenum">
              <a:rPr lang="en-JM" smtClean="0"/>
              <a:pPr/>
              <a:t>‹#›</a:t>
            </a:fld>
            <a:endParaRPr lang="en-JM"/>
          </a:p>
        </p:txBody>
      </p:sp>
      <p:sp>
        <p:nvSpPr>
          <p:cNvPr id="12" name="Text Placeholder 18"/>
          <p:cNvSpPr>
            <a:spLocks noGrp="1"/>
          </p:cNvSpPr>
          <p:nvPr>
            <p:ph type="body" sz="quarter" idx="15"/>
          </p:nvPr>
        </p:nvSpPr>
        <p:spPr>
          <a:xfrm>
            <a:off x="711200" y="1803401"/>
            <a:ext cx="2957208" cy="378884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800" b="0">
                <a:solidFill>
                  <a:srgbClr val="0070C0"/>
                </a:solidFill>
                <a:latin typeface="Bebas Neue" pitchFamily="34" charset="0"/>
              </a:defRPr>
            </a:lvl1pPr>
            <a:lvl2pPr marL="457200" indent="0">
              <a:buFontTx/>
              <a:buNone/>
              <a:defRPr sz="1600">
                <a:latin typeface="Bebas Neue" pitchFamily="34" charset="0"/>
              </a:defRPr>
            </a:lvl2pPr>
            <a:lvl3pPr marL="914400" indent="0">
              <a:buFontTx/>
              <a:buNone/>
              <a:defRPr sz="1600">
                <a:latin typeface="Bebas Neue" pitchFamily="34" charset="0"/>
              </a:defRPr>
            </a:lvl3pPr>
            <a:lvl4pPr marL="1371600" indent="0">
              <a:buFontTx/>
              <a:buNone/>
              <a:defRPr sz="1600">
                <a:latin typeface="Bebas Neue" pitchFamily="34" charset="0"/>
              </a:defRPr>
            </a:lvl4pPr>
            <a:lvl5pPr marL="1828800" indent="0">
              <a:buFontTx/>
              <a:buNone/>
              <a:defRPr sz="1600">
                <a:latin typeface="Bebas Neue" pitchFamily="34" charset="0"/>
              </a:defRPr>
            </a:lvl5pPr>
          </a:lstStyle>
          <a:p>
            <a:pPr lvl="0"/>
            <a:endParaRPr lang="en-JM" dirty="0"/>
          </a:p>
        </p:txBody>
      </p:sp>
      <p:sp>
        <p:nvSpPr>
          <p:cNvPr id="13" name="Text Placeholder 20"/>
          <p:cNvSpPr>
            <a:spLocks noGrp="1"/>
          </p:cNvSpPr>
          <p:nvPr>
            <p:ph type="body" sz="quarter" idx="16"/>
          </p:nvPr>
        </p:nvSpPr>
        <p:spPr>
          <a:xfrm>
            <a:off x="711200" y="2108200"/>
            <a:ext cx="3657600" cy="81280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FontTx/>
              <a:buNone/>
              <a:defRPr sz="130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endParaRPr lang="en-JM" dirty="0"/>
          </a:p>
        </p:txBody>
      </p:sp>
      <p:sp>
        <p:nvSpPr>
          <p:cNvPr id="14" name="Text Placeholder 18"/>
          <p:cNvSpPr>
            <a:spLocks noGrp="1"/>
          </p:cNvSpPr>
          <p:nvPr>
            <p:ph type="body" sz="quarter" idx="17"/>
          </p:nvPr>
        </p:nvSpPr>
        <p:spPr>
          <a:xfrm>
            <a:off x="711200" y="3225801"/>
            <a:ext cx="2957208" cy="378884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800" b="0">
                <a:solidFill>
                  <a:srgbClr val="0070C0"/>
                </a:solidFill>
                <a:latin typeface="Bebas Neue" pitchFamily="34" charset="0"/>
              </a:defRPr>
            </a:lvl1pPr>
            <a:lvl2pPr marL="457200" indent="0">
              <a:buFontTx/>
              <a:buNone/>
              <a:defRPr sz="1600">
                <a:latin typeface="Bebas Neue" pitchFamily="34" charset="0"/>
              </a:defRPr>
            </a:lvl2pPr>
            <a:lvl3pPr marL="914400" indent="0">
              <a:buFontTx/>
              <a:buNone/>
              <a:defRPr sz="1600">
                <a:latin typeface="Bebas Neue" pitchFamily="34" charset="0"/>
              </a:defRPr>
            </a:lvl3pPr>
            <a:lvl4pPr marL="1371600" indent="0">
              <a:buFontTx/>
              <a:buNone/>
              <a:defRPr sz="1600">
                <a:latin typeface="Bebas Neue" pitchFamily="34" charset="0"/>
              </a:defRPr>
            </a:lvl4pPr>
            <a:lvl5pPr marL="1828800" indent="0">
              <a:buFontTx/>
              <a:buNone/>
              <a:defRPr sz="1600">
                <a:latin typeface="Bebas Neue" pitchFamily="34" charset="0"/>
              </a:defRPr>
            </a:lvl5pPr>
          </a:lstStyle>
          <a:p>
            <a:pPr lvl="0"/>
            <a:endParaRPr lang="en-JM" dirty="0"/>
          </a:p>
        </p:txBody>
      </p:sp>
      <p:sp>
        <p:nvSpPr>
          <p:cNvPr id="15" name="Text Placeholder 20"/>
          <p:cNvSpPr>
            <a:spLocks noGrp="1"/>
          </p:cNvSpPr>
          <p:nvPr>
            <p:ph type="body" sz="quarter" idx="18"/>
          </p:nvPr>
        </p:nvSpPr>
        <p:spPr>
          <a:xfrm>
            <a:off x="711200" y="3530600"/>
            <a:ext cx="3657600" cy="81280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FontTx/>
              <a:buNone/>
              <a:defRPr sz="130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endParaRPr lang="en-JM" dirty="0"/>
          </a:p>
        </p:txBody>
      </p:sp>
      <p:sp>
        <p:nvSpPr>
          <p:cNvPr id="16" name="Text Placeholder 18"/>
          <p:cNvSpPr>
            <a:spLocks noGrp="1"/>
          </p:cNvSpPr>
          <p:nvPr>
            <p:ph type="body" sz="quarter" idx="19"/>
          </p:nvPr>
        </p:nvSpPr>
        <p:spPr>
          <a:xfrm>
            <a:off x="711200" y="4648201"/>
            <a:ext cx="2957208" cy="378884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800" b="0">
                <a:solidFill>
                  <a:srgbClr val="0070C0"/>
                </a:solidFill>
                <a:latin typeface="Bebas Neue" pitchFamily="34" charset="0"/>
              </a:defRPr>
            </a:lvl1pPr>
            <a:lvl2pPr marL="457200" indent="0">
              <a:buFontTx/>
              <a:buNone/>
              <a:defRPr sz="1600">
                <a:latin typeface="Bebas Neue" pitchFamily="34" charset="0"/>
              </a:defRPr>
            </a:lvl2pPr>
            <a:lvl3pPr marL="914400" indent="0">
              <a:buFontTx/>
              <a:buNone/>
              <a:defRPr sz="1600">
                <a:latin typeface="Bebas Neue" pitchFamily="34" charset="0"/>
              </a:defRPr>
            </a:lvl3pPr>
            <a:lvl4pPr marL="1371600" indent="0">
              <a:buFontTx/>
              <a:buNone/>
              <a:defRPr sz="1600">
                <a:latin typeface="Bebas Neue" pitchFamily="34" charset="0"/>
              </a:defRPr>
            </a:lvl4pPr>
            <a:lvl5pPr marL="1828800" indent="0">
              <a:buFontTx/>
              <a:buNone/>
              <a:defRPr sz="1600">
                <a:latin typeface="Bebas Neue" pitchFamily="34" charset="0"/>
              </a:defRPr>
            </a:lvl5pPr>
          </a:lstStyle>
          <a:p>
            <a:pPr lvl="0"/>
            <a:endParaRPr lang="en-JM" dirty="0"/>
          </a:p>
        </p:txBody>
      </p:sp>
      <p:sp>
        <p:nvSpPr>
          <p:cNvPr id="17" name="Text Placeholder 20"/>
          <p:cNvSpPr>
            <a:spLocks noGrp="1"/>
          </p:cNvSpPr>
          <p:nvPr>
            <p:ph type="body" sz="quarter" idx="20"/>
          </p:nvPr>
        </p:nvSpPr>
        <p:spPr>
          <a:xfrm>
            <a:off x="711200" y="4953000"/>
            <a:ext cx="3657600" cy="81280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FontTx/>
              <a:buNone/>
              <a:defRPr sz="130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1544604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JM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smtClean="0"/>
              <a:t>PUT THE NAME OF YOUR COMPANY HERE</a:t>
            </a:r>
            <a:endParaRPr lang="en-JM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134D-7C6B-4A7B-B28B-A8C75F870448}" type="slidenum">
              <a:rPr lang="en-JM" smtClean="0"/>
              <a:pPr/>
              <a:t>‹#›</a:t>
            </a:fld>
            <a:endParaRPr lang="en-JM"/>
          </a:p>
        </p:txBody>
      </p:sp>
      <p:sp>
        <p:nvSpPr>
          <p:cNvPr id="6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1117600" y="2510117"/>
            <a:ext cx="2316480" cy="173736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600" b="0">
                <a:solidFill>
                  <a:schemeClr val="bg1"/>
                </a:solidFill>
                <a:latin typeface="Bebas Neue" pitchFamily="34" charset="0"/>
                <a:cs typeface="Arial" pitchFamily="34" charset="0"/>
              </a:defRPr>
            </a:lvl1pPr>
            <a:lvl2pPr marL="457200" indent="0">
              <a:buFontTx/>
              <a:buNone/>
              <a:defRPr sz="2000">
                <a:latin typeface="Bebas Neue" pitchFamily="34" charset="0"/>
              </a:defRPr>
            </a:lvl2pPr>
            <a:lvl3pPr marL="914400" indent="0">
              <a:buFontTx/>
              <a:buNone/>
              <a:defRPr sz="2000">
                <a:latin typeface="Bebas Neue" pitchFamily="34" charset="0"/>
              </a:defRPr>
            </a:lvl3pPr>
            <a:lvl4pPr marL="1371600" indent="0">
              <a:buFontTx/>
              <a:buNone/>
              <a:defRPr sz="2000">
                <a:latin typeface="Bebas Neue" pitchFamily="34" charset="0"/>
              </a:defRPr>
            </a:lvl4pPr>
            <a:lvl5pPr marL="1828800" indent="0">
              <a:buFontTx/>
              <a:buNone/>
              <a:defRPr sz="2000">
                <a:latin typeface="Bebas Neue" pitchFamily="34" charset="0"/>
              </a:defRPr>
            </a:lvl5pPr>
          </a:lstStyle>
          <a:p>
            <a:pPr lvl="0"/>
            <a:endParaRPr lang="en-JM" dirty="0"/>
          </a:p>
        </p:txBody>
      </p:sp>
      <p:sp>
        <p:nvSpPr>
          <p:cNvPr id="7" name="Text Placeholder 12"/>
          <p:cNvSpPr>
            <a:spLocks noGrp="1"/>
          </p:cNvSpPr>
          <p:nvPr>
            <p:ph type="body" sz="quarter" idx="17"/>
          </p:nvPr>
        </p:nvSpPr>
        <p:spPr>
          <a:xfrm>
            <a:off x="4978400" y="2518025"/>
            <a:ext cx="2316480" cy="173736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600" b="0">
                <a:solidFill>
                  <a:schemeClr val="bg1"/>
                </a:solidFill>
                <a:latin typeface="Bebas Neue" pitchFamily="34" charset="0"/>
                <a:cs typeface="Arial" pitchFamily="34" charset="0"/>
              </a:defRPr>
            </a:lvl1pPr>
            <a:lvl2pPr marL="457200" indent="0">
              <a:buFontTx/>
              <a:buNone/>
              <a:defRPr sz="2000">
                <a:latin typeface="Bebas Neue" pitchFamily="34" charset="0"/>
              </a:defRPr>
            </a:lvl2pPr>
            <a:lvl3pPr marL="914400" indent="0">
              <a:buFontTx/>
              <a:buNone/>
              <a:defRPr sz="2000">
                <a:latin typeface="Bebas Neue" pitchFamily="34" charset="0"/>
              </a:defRPr>
            </a:lvl3pPr>
            <a:lvl4pPr marL="1371600" indent="0">
              <a:buFontTx/>
              <a:buNone/>
              <a:defRPr sz="2000">
                <a:latin typeface="Bebas Neue" pitchFamily="34" charset="0"/>
              </a:defRPr>
            </a:lvl4pPr>
            <a:lvl5pPr marL="1828800" indent="0">
              <a:buFontTx/>
              <a:buNone/>
              <a:defRPr sz="2000">
                <a:latin typeface="Bebas Neue" pitchFamily="34" charset="0"/>
              </a:defRPr>
            </a:lvl5pPr>
          </a:lstStyle>
          <a:p>
            <a:pPr lvl="0"/>
            <a:endParaRPr lang="en-JM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8"/>
          </p:nvPr>
        </p:nvSpPr>
        <p:spPr>
          <a:xfrm>
            <a:off x="8839200" y="2518025"/>
            <a:ext cx="2316480" cy="173736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600" b="0">
                <a:solidFill>
                  <a:schemeClr val="bg1"/>
                </a:solidFill>
                <a:latin typeface="Bebas Neue" pitchFamily="34" charset="0"/>
                <a:cs typeface="Arial" pitchFamily="34" charset="0"/>
              </a:defRPr>
            </a:lvl1pPr>
            <a:lvl2pPr marL="457200" indent="0">
              <a:buFontTx/>
              <a:buNone/>
              <a:defRPr sz="2000">
                <a:latin typeface="Bebas Neue" pitchFamily="34" charset="0"/>
              </a:defRPr>
            </a:lvl2pPr>
            <a:lvl3pPr marL="914400" indent="0">
              <a:buFontTx/>
              <a:buNone/>
              <a:defRPr sz="2000">
                <a:latin typeface="Bebas Neue" pitchFamily="34" charset="0"/>
              </a:defRPr>
            </a:lvl3pPr>
            <a:lvl4pPr marL="1371600" indent="0">
              <a:buFontTx/>
              <a:buNone/>
              <a:defRPr sz="2000">
                <a:latin typeface="Bebas Neue" pitchFamily="34" charset="0"/>
              </a:defRPr>
            </a:lvl4pPr>
            <a:lvl5pPr marL="1828800" indent="0">
              <a:buFontTx/>
              <a:buNone/>
              <a:defRPr sz="2000">
                <a:latin typeface="Bebas Neue" pitchFamily="34" charset="0"/>
              </a:defRPr>
            </a:lvl5pPr>
          </a:lstStyle>
          <a:p>
            <a:pPr lvl="0"/>
            <a:endParaRPr lang="en-JM" dirty="0"/>
          </a:p>
        </p:txBody>
      </p:sp>
      <p:sp>
        <p:nvSpPr>
          <p:cNvPr id="9" name="Text Placeholder 27"/>
          <p:cNvSpPr>
            <a:spLocks noGrp="1"/>
          </p:cNvSpPr>
          <p:nvPr>
            <p:ph type="body" sz="quarter" idx="19"/>
          </p:nvPr>
        </p:nvSpPr>
        <p:spPr>
          <a:xfrm>
            <a:off x="778933" y="4576235"/>
            <a:ext cx="2878667" cy="1189567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30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endParaRPr lang="en-JM" dirty="0"/>
          </a:p>
        </p:txBody>
      </p:sp>
      <p:sp>
        <p:nvSpPr>
          <p:cNvPr id="10" name="Text Placeholder 27"/>
          <p:cNvSpPr>
            <a:spLocks noGrp="1"/>
          </p:cNvSpPr>
          <p:nvPr>
            <p:ph type="body" sz="quarter" idx="20"/>
          </p:nvPr>
        </p:nvSpPr>
        <p:spPr>
          <a:xfrm>
            <a:off x="4673600" y="4576235"/>
            <a:ext cx="2878667" cy="1189567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30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endParaRPr lang="en-JM" dirty="0"/>
          </a:p>
        </p:txBody>
      </p:sp>
      <p:sp>
        <p:nvSpPr>
          <p:cNvPr id="11" name="Text Placeholder 27"/>
          <p:cNvSpPr>
            <a:spLocks noGrp="1"/>
          </p:cNvSpPr>
          <p:nvPr>
            <p:ph type="body" sz="quarter" idx="21"/>
          </p:nvPr>
        </p:nvSpPr>
        <p:spPr>
          <a:xfrm>
            <a:off x="8500533" y="4576235"/>
            <a:ext cx="2878667" cy="1189567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30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endParaRPr lang="en-JM" dirty="0"/>
          </a:p>
        </p:txBody>
      </p:sp>
      <p:sp>
        <p:nvSpPr>
          <p:cNvPr id="12" name="Content Placeholder 21"/>
          <p:cNvSpPr>
            <a:spLocks noGrp="1"/>
          </p:cNvSpPr>
          <p:nvPr>
            <p:ph sz="quarter" idx="13"/>
          </p:nvPr>
        </p:nvSpPr>
        <p:spPr>
          <a:xfrm>
            <a:off x="609600" y="1320800"/>
            <a:ext cx="10972800" cy="685800"/>
          </a:xfrm>
        </p:spPr>
        <p:txBody>
          <a:bodyPr>
            <a:normAutofit/>
          </a:bodyPr>
          <a:lstStyle>
            <a:lvl1pPr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2506707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JM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smtClean="0"/>
              <a:t>PUT THE NAME OF YOUR COMPANY HERE</a:t>
            </a:r>
            <a:endParaRPr lang="en-JM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134D-7C6B-4A7B-B28B-A8C75F870448}" type="slidenum">
              <a:rPr lang="en-JM" smtClean="0"/>
              <a:pPr/>
              <a:t>‹#›</a:t>
            </a:fld>
            <a:endParaRPr lang="en-JM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762" y="1835900"/>
            <a:ext cx="3048001" cy="3327400"/>
          </a:xfrm>
          <a:prstGeom prst="rect">
            <a:avLst/>
          </a:prstGeom>
        </p:spPr>
      </p:pic>
      <p:sp>
        <p:nvSpPr>
          <p:cNvPr id="7" name="Picture Placeholder 12"/>
          <p:cNvSpPr>
            <a:spLocks noGrp="1"/>
          </p:cNvSpPr>
          <p:nvPr>
            <p:ph type="pic" sz="quarter" idx="16"/>
          </p:nvPr>
        </p:nvSpPr>
        <p:spPr>
          <a:xfrm>
            <a:off x="1059199" y="2229600"/>
            <a:ext cx="2301127" cy="2540000"/>
          </a:xfrm>
        </p:spPr>
        <p:txBody>
          <a:bodyPr/>
          <a:lstStyle/>
          <a:p>
            <a:endParaRPr lang="en-JM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801" y="1805348"/>
            <a:ext cx="3048001" cy="3327400"/>
          </a:xfrm>
          <a:prstGeom prst="rect">
            <a:avLst/>
          </a:prstGeom>
        </p:spPr>
      </p:pic>
      <p:sp>
        <p:nvSpPr>
          <p:cNvPr id="9" name="Picture Placeholder 12"/>
          <p:cNvSpPr>
            <a:spLocks noGrp="1"/>
          </p:cNvSpPr>
          <p:nvPr>
            <p:ph type="pic" sz="quarter" idx="17"/>
          </p:nvPr>
        </p:nvSpPr>
        <p:spPr>
          <a:xfrm>
            <a:off x="4742238" y="2199048"/>
            <a:ext cx="2301127" cy="2540000"/>
          </a:xfrm>
        </p:spPr>
        <p:txBody>
          <a:bodyPr/>
          <a:lstStyle/>
          <a:p>
            <a:endParaRPr lang="en-JM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8001" y="1805348"/>
            <a:ext cx="3048001" cy="3327400"/>
          </a:xfrm>
          <a:prstGeom prst="rect">
            <a:avLst/>
          </a:prstGeom>
        </p:spPr>
      </p:pic>
      <p:sp>
        <p:nvSpPr>
          <p:cNvPr id="11" name="Picture Placeholder 12"/>
          <p:cNvSpPr>
            <a:spLocks noGrp="1"/>
          </p:cNvSpPr>
          <p:nvPr>
            <p:ph type="pic" sz="quarter" idx="18"/>
          </p:nvPr>
        </p:nvSpPr>
        <p:spPr>
          <a:xfrm>
            <a:off x="8501438" y="2199048"/>
            <a:ext cx="2301127" cy="2540000"/>
          </a:xfrm>
        </p:spPr>
        <p:txBody>
          <a:bodyPr/>
          <a:lstStyle/>
          <a:p>
            <a:endParaRPr lang="en-JM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9" hasCustomPrompt="1"/>
          </p:nvPr>
        </p:nvSpPr>
        <p:spPr>
          <a:xfrm>
            <a:off x="812800" y="5156200"/>
            <a:ext cx="2743200" cy="402336"/>
          </a:xfrm>
          <a:noFill/>
          <a:ln>
            <a:noFill/>
          </a:ln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Bebas Neue" pitchFamily="34" charset="0"/>
              </a:defRPr>
            </a:lvl1pPr>
            <a:lvl2pPr marL="457200" indent="0">
              <a:buFontTx/>
              <a:buNone/>
              <a:defRPr>
                <a:latin typeface="Bebas Neue" pitchFamily="34" charset="0"/>
              </a:defRPr>
            </a:lvl2pPr>
            <a:lvl3pPr marL="914400" indent="0">
              <a:buFontTx/>
              <a:buNone/>
              <a:defRPr>
                <a:latin typeface="Bebas Neue" pitchFamily="34" charset="0"/>
              </a:defRPr>
            </a:lvl3pPr>
            <a:lvl4pPr marL="1371600" indent="0">
              <a:buFontTx/>
              <a:buNone/>
              <a:defRPr>
                <a:latin typeface="Bebas Neue" pitchFamily="34" charset="0"/>
              </a:defRPr>
            </a:lvl4pPr>
            <a:lvl5pPr marL="1828800" indent="0">
              <a:buFontTx/>
              <a:buNone/>
              <a:defRPr>
                <a:latin typeface="Bebas Neue" pitchFamily="34" charset="0"/>
              </a:defRPr>
            </a:lvl5pPr>
          </a:lstStyle>
          <a:p>
            <a:pPr lvl="0"/>
            <a:r>
              <a:rPr lang="en-JM" dirty="0" smtClean="0"/>
              <a:t>INSERT HEADER IN THIS AREA</a:t>
            </a:r>
            <a:endParaRPr lang="en-JM" dirty="0"/>
          </a:p>
        </p:txBody>
      </p:sp>
      <p:sp>
        <p:nvSpPr>
          <p:cNvPr id="13" name="Text Placeholder 11"/>
          <p:cNvSpPr>
            <a:spLocks noGrp="1"/>
          </p:cNvSpPr>
          <p:nvPr>
            <p:ph type="body" sz="quarter" idx="20" hasCustomPrompt="1"/>
          </p:nvPr>
        </p:nvSpPr>
        <p:spPr>
          <a:xfrm>
            <a:off x="4572000" y="5156200"/>
            <a:ext cx="2743200" cy="402336"/>
          </a:xfrm>
          <a:noFill/>
          <a:ln>
            <a:noFill/>
          </a:ln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Bebas Neue" pitchFamily="34" charset="0"/>
              </a:defRPr>
            </a:lvl1pPr>
            <a:lvl2pPr marL="457200" indent="0">
              <a:buFontTx/>
              <a:buNone/>
              <a:defRPr>
                <a:latin typeface="Bebas Neue" pitchFamily="34" charset="0"/>
              </a:defRPr>
            </a:lvl2pPr>
            <a:lvl3pPr marL="914400" indent="0">
              <a:buFontTx/>
              <a:buNone/>
              <a:defRPr>
                <a:latin typeface="Bebas Neue" pitchFamily="34" charset="0"/>
              </a:defRPr>
            </a:lvl3pPr>
            <a:lvl4pPr marL="1371600" indent="0">
              <a:buFontTx/>
              <a:buNone/>
              <a:defRPr>
                <a:latin typeface="Bebas Neue" pitchFamily="34" charset="0"/>
              </a:defRPr>
            </a:lvl4pPr>
            <a:lvl5pPr marL="1828800" indent="0">
              <a:buFontTx/>
              <a:buNone/>
              <a:defRPr>
                <a:latin typeface="Bebas Neue" pitchFamily="34" charset="0"/>
              </a:defRPr>
            </a:lvl5pPr>
          </a:lstStyle>
          <a:p>
            <a:pPr lvl="0"/>
            <a:r>
              <a:rPr lang="en-JM" dirty="0" smtClean="0"/>
              <a:t>INSERT HEADER IN THIS AREA</a:t>
            </a:r>
            <a:endParaRPr lang="en-JM" dirty="0"/>
          </a:p>
        </p:txBody>
      </p:sp>
      <p:sp>
        <p:nvSpPr>
          <p:cNvPr id="14" name="Text Placeholder 11"/>
          <p:cNvSpPr>
            <a:spLocks noGrp="1"/>
          </p:cNvSpPr>
          <p:nvPr>
            <p:ph type="body" sz="quarter" idx="21" hasCustomPrompt="1"/>
          </p:nvPr>
        </p:nvSpPr>
        <p:spPr>
          <a:xfrm>
            <a:off x="8331200" y="5156200"/>
            <a:ext cx="2743200" cy="402336"/>
          </a:xfrm>
          <a:noFill/>
          <a:ln>
            <a:noFill/>
          </a:ln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Bebas Neue" pitchFamily="34" charset="0"/>
              </a:defRPr>
            </a:lvl1pPr>
            <a:lvl2pPr marL="457200" indent="0">
              <a:buFontTx/>
              <a:buNone/>
              <a:defRPr>
                <a:latin typeface="Bebas Neue" pitchFamily="34" charset="0"/>
              </a:defRPr>
            </a:lvl2pPr>
            <a:lvl3pPr marL="914400" indent="0">
              <a:buFontTx/>
              <a:buNone/>
              <a:defRPr>
                <a:latin typeface="Bebas Neue" pitchFamily="34" charset="0"/>
              </a:defRPr>
            </a:lvl3pPr>
            <a:lvl4pPr marL="1371600" indent="0">
              <a:buFontTx/>
              <a:buNone/>
              <a:defRPr>
                <a:latin typeface="Bebas Neue" pitchFamily="34" charset="0"/>
              </a:defRPr>
            </a:lvl4pPr>
            <a:lvl5pPr marL="1828800" indent="0">
              <a:buFontTx/>
              <a:buNone/>
              <a:defRPr>
                <a:latin typeface="Bebas Neue" pitchFamily="34" charset="0"/>
              </a:defRPr>
            </a:lvl5pPr>
          </a:lstStyle>
          <a:p>
            <a:pPr lvl="0"/>
            <a:r>
              <a:rPr lang="en-JM" dirty="0" smtClean="0"/>
              <a:t>INSERT HEADER IN THIS AREA</a:t>
            </a:r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1218611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image" Target="../media/image1.png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834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584201"/>
            <a:ext cx="10160000" cy="563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371602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JM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074400" y="381001"/>
            <a:ext cx="609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F5134D-7C6B-4A7B-B28B-A8C75F870448}" type="slidenum">
              <a:rPr lang="en-JM" smtClean="0"/>
              <a:pPr/>
              <a:t>‹#›</a:t>
            </a:fld>
            <a:endParaRPr lang="en-JM"/>
          </a:p>
        </p:txBody>
      </p:sp>
      <p:sp>
        <p:nvSpPr>
          <p:cNvPr id="8" name="Rectangle 7"/>
          <p:cNvSpPr/>
          <p:nvPr/>
        </p:nvSpPr>
        <p:spPr>
          <a:xfrm>
            <a:off x="0" y="558800"/>
            <a:ext cx="203200" cy="5334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 sz="1800" dirty="0"/>
          </a:p>
        </p:txBody>
      </p:sp>
      <p:cxnSp>
        <p:nvCxnSpPr>
          <p:cNvPr id="16" name="Straight Connector 15"/>
          <p:cNvCxnSpPr/>
          <p:nvPr userDrawn="1"/>
        </p:nvCxnSpPr>
        <p:spPr bwMode="auto">
          <a:xfrm>
            <a:off x="0" y="802216"/>
            <a:ext cx="135467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 userDrawn="1"/>
        </p:nvCxnSpPr>
        <p:spPr bwMode="auto">
          <a:xfrm>
            <a:off x="0" y="863600"/>
            <a:ext cx="135467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 userDrawn="1"/>
        </p:nvSpPr>
        <p:spPr>
          <a:xfrm>
            <a:off x="0" y="6259403"/>
            <a:ext cx="12192000" cy="623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Oval 13">
            <a:hlinkClick r:id="" action="ppaction://hlinkshowjump?jump=nextslide" highlightClick="1"/>
          </p:cNvPr>
          <p:cNvSpPr/>
          <p:nvPr/>
        </p:nvSpPr>
        <p:spPr>
          <a:xfrm>
            <a:off x="11176000" y="6375400"/>
            <a:ext cx="406400" cy="36576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 sz="14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5" name="Oval 14">
            <a:hlinkClick r:id="" action="ppaction://hlinkshowjump?jump=previousslide" highlightClick="1"/>
          </p:cNvPr>
          <p:cNvSpPr/>
          <p:nvPr/>
        </p:nvSpPr>
        <p:spPr>
          <a:xfrm>
            <a:off x="10668000" y="6375400"/>
            <a:ext cx="386080" cy="36576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 sz="14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8" name="Chevron 17"/>
          <p:cNvSpPr/>
          <p:nvPr userDrawn="1"/>
        </p:nvSpPr>
        <p:spPr>
          <a:xfrm flipH="1">
            <a:off x="10755376" y="6491224"/>
            <a:ext cx="109728" cy="134112"/>
          </a:xfrm>
          <a:prstGeom prst="chevron">
            <a:avLst>
              <a:gd name="adj" fmla="val 79255"/>
            </a:avLst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 sz="1800">
              <a:solidFill>
                <a:schemeClr val="tx1"/>
              </a:solidFill>
            </a:endParaRPr>
          </a:p>
        </p:txBody>
      </p:sp>
      <p:sp>
        <p:nvSpPr>
          <p:cNvPr id="19" name="Chevron 18"/>
          <p:cNvSpPr/>
          <p:nvPr userDrawn="1"/>
        </p:nvSpPr>
        <p:spPr>
          <a:xfrm>
            <a:off x="11364976" y="6491224"/>
            <a:ext cx="109728" cy="134112"/>
          </a:xfrm>
          <a:prstGeom prst="chevron">
            <a:avLst>
              <a:gd name="adj" fmla="val 79255"/>
            </a:avLst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 sz="1800">
              <a:solidFill>
                <a:schemeClr val="tx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75401"/>
            <a:ext cx="8839200" cy="3905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>
                <a:solidFill>
                  <a:srgbClr val="7F7F7F"/>
                </a:solidFill>
                <a:latin typeface="Bebas Neue" pitchFamily="34" charset="0"/>
              </a:defRPr>
            </a:lvl1pPr>
          </a:lstStyle>
          <a:p>
            <a:r>
              <a:rPr lang="en-JM" dirty="0" smtClean="0"/>
              <a:t>PUT THE NAME OF YOUR COMPANY HERE</a:t>
            </a:r>
            <a:endParaRPr lang="en-JM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86" r:id="rId7"/>
    <p:sldLayoutId id="2147483685" r:id="rId8"/>
    <p:sldLayoutId id="2147483682" r:id="rId9"/>
    <p:sldLayoutId id="2147483681" r:id="rId10"/>
    <p:sldLayoutId id="2147483680" r:id="rId11"/>
    <p:sldLayoutId id="2147483677" r:id="rId12"/>
    <p:sldLayoutId id="2147483655" r:id="rId13"/>
    <p:sldLayoutId id="2147483688" r:id="rId14"/>
    <p:sldLayoutId id="2147483683" r:id="rId15"/>
    <p:sldLayoutId id="2147483661" r:id="rId16"/>
    <p:sldLayoutId id="2147483662" r:id="rId17"/>
    <p:sldLayoutId id="2147483679" r:id="rId18"/>
    <p:sldLayoutId id="2147483678" r:id="rId19"/>
    <p:sldLayoutId id="2147483670" r:id="rId20"/>
    <p:sldLayoutId id="2147483663" r:id="rId21"/>
    <p:sldLayoutId id="2147483664" r:id="rId22"/>
    <p:sldLayoutId id="2147483666" r:id="rId23"/>
    <p:sldLayoutId id="2147483667" r:id="rId24"/>
    <p:sldLayoutId id="2147483668" r:id="rId25"/>
    <p:sldLayoutId id="2147483669" r:id="rId26"/>
    <p:sldLayoutId id="2147483671" r:id="rId27"/>
    <p:sldLayoutId id="2147483672" r:id="rId28"/>
    <p:sldLayoutId id="2147483673" r:id="rId29"/>
    <p:sldLayoutId id="2147483674" r:id="rId30"/>
    <p:sldLayoutId id="2147483675" r:id="rId31"/>
    <p:sldLayoutId id="2147483676" r:id="rId32"/>
    <p:sldLayoutId id="2147483687" r:id="rId33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4400" kern="1200">
          <a:solidFill>
            <a:schemeClr val="tx1">
              <a:lumMod val="85000"/>
              <a:lumOff val="15000"/>
            </a:schemeClr>
          </a:solidFill>
          <a:latin typeface="Bebas Neue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>
              <a:lumMod val="85000"/>
              <a:lumOff val="15000"/>
            </a:schemeClr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>
              <a:lumMod val="85000"/>
              <a:lumOff val="15000"/>
            </a:schemeClr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>
              <a:lumMod val="85000"/>
              <a:lumOff val="15000"/>
            </a:schemeClr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72"/>
              <a:t>2017/3/5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72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06658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txStyles>
    <p:titleStyle>
      <a:lvl1pPr algn="l" defTabSz="914172" rtl="0" eaLnBrk="1" latinLnBrk="0" hangingPunct="1">
        <a:lnSpc>
          <a:spcPct val="90000"/>
        </a:lnSpc>
        <a:spcBef>
          <a:spcPct val="0"/>
        </a:spcBef>
        <a:buNone/>
        <a:defRPr sz="43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43" indent="-228543" algn="l" defTabSz="914172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629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15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00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886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72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057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143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229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86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72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57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43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29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14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600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686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6.xml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chart" Target="../charts/chart7.xml"/><Relationship Id="rId7" Type="http://schemas.openxmlformats.org/officeDocument/2006/relationships/image" Target="../media/image6.png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png"/><Relationship Id="rId5" Type="http://schemas.openxmlformats.org/officeDocument/2006/relationships/chart" Target="../charts/chart9.xml"/><Relationship Id="rId4" Type="http://schemas.openxmlformats.org/officeDocument/2006/relationships/chart" Target="../charts/chart8.xml"/><Relationship Id="rId9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0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.png"/><Relationship Id="rId4" Type="http://schemas.openxmlformats.org/officeDocument/2006/relationships/image" Target="../media/image15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2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0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71800" y="3683000"/>
            <a:ext cx="6400800" cy="457200"/>
          </a:xfrm>
        </p:spPr>
        <p:txBody>
          <a:bodyPr>
            <a:normAutofit/>
          </a:bodyPr>
          <a:lstStyle/>
          <a:p>
            <a:r>
              <a:rPr lang="en-JM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Bebas Neue"/>
                <a:cs typeface="Bebas Neue"/>
              </a:rPr>
              <a:t>PRESENTED BY JOHN DOE</a:t>
            </a:r>
          </a:p>
        </p:txBody>
      </p:sp>
      <p:sp>
        <p:nvSpPr>
          <p:cNvPr id="5" name="Oval 4">
            <a:hlinkClick r:id="" action="ppaction://hlinkshowjump?jump=nextslide" highlightClick="1"/>
          </p:cNvPr>
          <p:cNvSpPr/>
          <p:nvPr/>
        </p:nvSpPr>
        <p:spPr>
          <a:xfrm>
            <a:off x="5867400" y="4770120"/>
            <a:ext cx="457200" cy="45720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 dirty="0">
              <a:solidFill>
                <a:schemeClr val="bg1">
                  <a:lumMod val="75000"/>
                </a:schemeClr>
              </a:solidFill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3733800" y="2184400"/>
            <a:ext cx="4876800" cy="1371600"/>
            <a:chOff x="2209800" y="1981200"/>
            <a:chExt cx="4876800" cy="1371600"/>
          </a:xfrm>
        </p:grpSpPr>
        <p:sp>
          <p:nvSpPr>
            <p:cNvPr id="12" name="Rectangle 11"/>
            <p:cNvSpPr/>
            <p:nvPr/>
          </p:nvSpPr>
          <p:spPr>
            <a:xfrm>
              <a:off x="2209800" y="1981200"/>
              <a:ext cx="4876800" cy="13716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bg1"/>
              </a:solidFill>
            </a:ln>
            <a:effectLst>
              <a:innerShdw blurRad="114300">
                <a:schemeClr val="bg1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JM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2209800" y="2286000"/>
              <a:ext cx="152400" cy="6096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JM" dirty="0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6934200" y="2286000"/>
              <a:ext cx="152400" cy="6096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JM" dirty="0"/>
            </a:p>
          </p:txBody>
        </p:sp>
      </p:grpSp>
      <p:sp>
        <p:nvSpPr>
          <p:cNvPr id="15" name="Rectangle 14"/>
          <p:cNvSpPr/>
          <p:nvPr/>
        </p:nvSpPr>
        <p:spPr>
          <a:xfrm>
            <a:off x="4191000" y="4191000"/>
            <a:ext cx="3810000" cy="457200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solidFill>
              <a:schemeClr val="bg1"/>
            </a:solidFill>
          </a:ln>
          <a:effectLst>
            <a:innerShdw blurRad="114300">
              <a:schemeClr val="bg1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JM" dirty="0">
                <a:solidFill>
                  <a:srgbClr val="0070C0"/>
                </a:solidFill>
                <a:latin typeface="BebasNEUE" pitchFamily="34" charset="0"/>
              </a:rPr>
              <a:t>Subtitle Goes Here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86200" y="2565404"/>
            <a:ext cx="4572000" cy="609599"/>
          </a:xfrm>
        </p:spPr>
        <p:txBody>
          <a:bodyPr/>
          <a:lstStyle/>
          <a:p>
            <a:pPr algn="ctr"/>
            <a:r>
              <a:rPr lang="en-JM" dirty="0" smtClean="0">
                <a:solidFill>
                  <a:srgbClr val="0065B0"/>
                </a:solidFill>
                <a:latin typeface="Bebas Neue"/>
                <a:cs typeface="Bebas Neue"/>
              </a:rPr>
              <a:t>BUSINESS PLAN LAYOUT</a:t>
            </a:r>
            <a:endParaRPr lang="en-JM" dirty="0">
              <a:solidFill>
                <a:srgbClr val="0065B0"/>
              </a:solidFill>
              <a:latin typeface="Bebas Neue"/>
              <a:cs typeface="Bebas Neue"/>
            </a:endParaRPr>
          </a:p>
        </p:txBody>
      </p:sp>
      <p:sp>
        <p:nvSpPr>
          <p:cNvPr id="6" name="Chevron 5"/>
          <p:cNvSpPr/>
          <p:nvPr/>
        </p:nvSpPr>
        <p:spPr>
          <a:xfrm>
            <a:off x="6042175" y="4907280"/>
            <a:ext cx="107653" cy="164592"/>
          </a:xfrm>
          <a:prstGeom prst="chevron">
            <a:avLst>
              <a:gd name="adj" fmla="val 79255"/>
            </a:avLst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>
              <a:solidFill>
                <a:schemeClr val="tx1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 bwMode="auto">
          <a:xfrm>
            <a:off x="3784600" y="2758016"/>
            <a:ext cx="1016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 bwMode="auto">
          <a:xfrm>
            <a:off x="3784600" y="2819400"/>
            <a:ext cx="1016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 bwMode="auto">
          <a:xfrm>
            <a:off x="8458200" y="2758016"/>
            <a:ext cx="1016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 bwMode="auto">
          <a:xfrm>
            <a:off x="8458200" y="2819400"/>
            <a:ext cx="1016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animBg="1"/>
      <p:bldP spid="15" grpId="0" animBg="1"/>
      <p:bldP spid="2" grpId="0"/>
      <p:bldP spid="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584201"/>
            <a:ext cx="7620000" cy="563563"/>
          </a:xfrm>
        </p:spPr>
        <p:txBody>
          <a:bodyPr/>
          <a:lstStyle/>
          <a:p>
            <a:r>
              <a:rPr lang="en-JM" dirty="0" smtClean="0"/>
              <a:t>MEET THE </a:t>
            </a:r>
            <a:r>
              <a:rPr lang="en-JM" dirty="0" smtClean="0">
                <a:solidFill>
                  <a:srgbClr val="0070C0"/>
                </a:solidFill>
              </a:rPr>
              <a:t>DREAM TEAM</a:t>
            </a:r>
            <a:endParaRPr lang="en-JM" dirty="0">
              <a:solidFill>
                <a:srgbClr val="0070C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smtClean="0"/>
              <a:t>PUT THE NAME OF YOUR COMPANY HERE</a:t>
            </a:r>
            <a:endParaRPr lang="en-JM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8"/>
          </p:nvPr>
        </p:nvSpPr>
        <p:spPr/>
        <p:txBody>
          <a:bodyPr/>
          <a:lstStyle/>
          <a:p>
            <a:r>
              <a:rPr lang="en-JM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RACHEL DOE</a:t>
            </a:r>
            <a:endParaRPr lang="en-JM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endParaRPr lang="en-JM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9"/>
          </p:nvPr>
        </p:nvSpPr>
        <p:spPr/>
        <p:txBody>
          <a:bodyPr/>
          <a:lstStyle/>
          <a:p>
            <a:r>
              <a:rPr lang="en-JM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MATTHEW DOE</a:t>
            </a:r>
            <a:endParaRPr lang="en-JM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endParaRPr lang="en-JM" dirty="0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20"/>
          </p:nvPr>
        </p:nvSpPr>
        <p:spPr/>
        <p:txBody>
          <a:bodyPr/>
          <a:lstStyle/>
          <a:p>
            <a:r>
              <a:rPr lang="en-JM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JASON doe</a:t>
            </a:r>
            <a:endParaRPr lang="en-JM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endParaRPr lang="en-JM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1"/>
          </p:nvPr>
        </p:nvSpPr>
        <p:spPr/>
        <p:txBody>
          <a:bodyPr/>
          <a:lstStyle/>
          <a:p>
            <a:r>
              <a:rPr lang="en-JM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AMANDA DOE</a:t>
            </a:r>
            <a:endParaRPr lang="en-JM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endParaRPr lang="en-JM" dirty="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26"/>
          </p:nvPr>
        </p:nvSpPr>
        <p:spPr>
          <a:xfrm>
            <a:off x="4038600" y="4572000"/>
            <a:ext cx="1901952" cy="1320800"/>
          </a:xfrm>
        </p:spPr>
        <p:txBody>
          <a:bodyPr/>
          <a:lstStyle/>
          <a:p>
            <a:pPr>
              <a:defRPr/>
            </a:pPr>
            <a:r>
              <a:rPr lang="en-JM" dirty="0">
                <a:solidFill>
                  <a:schemeClr val="tx1">
                    <a:lumMod val="75000"/>
                    <a:lumOff val="25000"/>
                  </a:schemeClr>
                </a:solidFill>
                <a:ea typeface="Tahoma" pitchFamily="34" charset="0"/>
              </a:rPr>
              <a:t>Lorem ipsum dolor sit et</a:t>
            </a:r>
          </a:p>
          <a:p>
            <a:pPr>
              <a:defRPr/>
            </a:pPr>
            <a:r>
              <a:rPr lang="en-JM" dirty="0">
                <a:solidFill>
                  <a:schemeClr val="tx1">
                    <a:lumMod val="75000"/>
                    <a:lumOff val="25000"/>
                  </a:schemeClr>
                </a:solidFill>
                <a:ea typeface="Tahoma" pitchFamily="34" charset="0"/>
              </a:rPr>
              <a:t>amet, Consectetur arines</a:t>
            </a:r>
          </a:p>
          <a:p>
            <a:pPr>
              <a:defRPr/>
            </a:pPr>
            <a:r>
              <a:rPr lang="en-JM" dirty="0">
                <a:solidFill>
                  <a:schemeClr val="tx1">
                    <a:lumMod val="75000"/>
                    <a:lumOff val="25000"/>
                  </a:schemeClr>
                </a:solidFill>
                <a:ea typeface="Tahoma" pitchFamily="34" charset="0"/>
              </a:rPr>
              <a:t>adipiscing elit. Aenean</a:t>
            </a:r>
          </a:p>
          <a:p>
            <a:pPr>
              <a:defRPr/>
            </a:pPr>
            <a:r>
              <a:rPr lang="en-JM" dirty="0">
                <a:solidFill>
                  <a:schemeClr val="tx1">
                    <a:lumMod val="75000"/>
                    <a:lumOff val="25000"/>
                  </a:schemeClr>
                </a:solidFill>
                <a:ea typeface="Tahoma" pitchFamily="34" charset="0"/>
              </a:rPr>
              <a:t>acelit a felis pharetra</a:t>
            </a:r>
          </a:p>
          <a:p>
            <a:endParaRPr lang="en-JM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en-JM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27"/>
          </p:nvPr>
        </p:nvSpPr>
        <p:spPr>
          <a:xfrm>
            <a:off x="6096000" y="4572000"/>
            <a:ext cx="1901952" cy="1320800"/>
          </a:xfrm>
        </p:spPr>
        <p:txBody>
          <a:bodyPr/>
          <a:lstStyle/>
          <a:p>
            <a:pPr>
              <a:defRPr/>
            </a:pPr>
            <a:r>
              <a:rPr lang="en-JM" dirty="0">
                <a:solidFill>
                  <a:schemeClr val="tx1">
                    <a:lumMod val="75000"/>
                    <a:lumOff val="25000"/>
                  </a:schemeClr>
                </a:solidFill>
                <a:ea typeface="Tahoma" pitchFamily="34" charset="0"/>
              </a:rPr>
              <a:t>Lorem ipsum dolor sit et</a:t>
            </a:r>
          </a:p>
          <a:p>
            <a:pPr>
              <a:defRPr/>
            </a:pPr>
            <a:r>
              <a:rPr lang="en-JM" dirty="0">
                <a:solidFill>
                  <a:schemeClr val="tx1">
                    <a:lumMod val="75000"/>
                    <a:lumOff val="25000"/>
                  </a:schemeClr>
                </a:solidFill>
                <a:ea typeface="Tahoma" pitchFamily="34" charset="0"/>
              </a:rPr>
              <a:t>amet, Consectetur arines</a:t>
            </a:r>
          </a:p>
          <a:p>
            <a:pPr>
              <a:defRPr/>
            </a:pPr>
            <a:r>
              <a:rPr lang="en-JM" dirty="0">
                <a:solidFill>
                  <a:schemeClr val="tx1">
                    <a:lumMod val="75000"/>
                    <a:lumOff val="25000"/>
                  </a:schemeClr>
                </a:solidFill>
                <a:ea typeface="Tahoma" pitchFamily="34" charset="0"/>
              </a:rPr>
              <a:t>adipiscing elit. Aenean</a:t>
            </a:r>
          </a:p>
          <a:p>
            <a:pPr>
              <a:defRPr/>
            </a:pPr>
            <a:r>
              <a:rPr lang="en-JM" dirty="0">
                <a:solidFill>
                  <a:schemeClr val="tx1">
                    <a:lumMod val="75000"/>
                    <a:lumOff val="25000"/>
                  </a:schemeClr>
                </a:solidFill>
                <a:ea typeface="Tahoma" pitchFamily="34" charset="0"/>
              </a:rPr>
              <a:t>acelit a felis pharetra</a:t>
            </a:r>
          </a:p>
          <a:p>
            <a:endParaRPr lang="en-JM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en-JM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" name="Content Placeholder 13"/>
          <p:cNvSpPr>
            <a:spLocks noGrp="1"/>
          </p:cNvSpPr>
          <p:nvPr>
            <p:ph sz="quarter" idx="28"/>
          </p:nvPr>
        </p:nvSpPr>
        <p:spPr>
          <a:xfrm>
            <a:off x="8153400" y="4572000"/>
            <a:ext cx="1901952" cy="1320800"/>
          </a:xfrm>
        </p:spPr>
        <p:txBody>
          <a:bodyPr/>
          <a:lstStyle/>
          <a:p>
            <a:pPr>
              <a:defRPr/>
            </a:pPr>
            <a:r>
              <a:rPr lang="en-JM" dirty="0">
                <a:solidFill>
                  <a:schemeClr val="tx1">
                    <a:lumMod val="75000"/>
                    <a:lumOff val="25000"/>
                  </a:schemeClr>
                </a:solidFill>
                <a:ea typeface="Tahoma" pitchFamily="34" charset="0"/>
              </a:rPr>
              <a:t>Lorem ipsum dolor sit et</a:t>
            </a:r>
          </a:p>
          <a:p>
            <a:pPr>
              <a:defRPr/>
            </a:pPr>
            <a:r>
              <a:rPr lang="en-JM" dirty="0">
                <a:solidFill>
                  <a:schemeClr val="tx1">
                    <a:lumMod val="75000"/>
                    <a:lumOff val="25000"/>
                  </a:schemeClr>
                </a:solidFill>
                <a:ea typeface="Tahoma" pitchFamily="34" charset="0"/>
              </a:rPr>
              <a:t>amet, Consectetur arines</a:t>
            </a:r>
          </a:p>
          <a:p>
            <a:pPr>
              <a:defRPr/>
            </a:pPr>
            <a:r>
              <a:rPr lang="en-JM" dirty="0">
                <a:solidFill>
                  <a:schemeClr val="tx1">
                    <a:lumMod val="75000"/>
                    <a:lumOff val="25000"/>
                  </a:schemeClr>
                </a:solidFill>
                <a:ea typeface="Tahoma" pitchFamily="34" charset="0"/>
              </a:rPr>
              <a:t>adipiscing elit. Aenean</a:t>
            </a:r>
          </a:p>
          <a:p>
            <a:pPr>
              <a:defRPr/>
            </a:pPr>
            <a:r>
              <a:rPr lang="en-JM" dirty="0">
                <a:solidFill>
                  <a:schemeClr val="tx1">
                    <a:lumMod val="75000"/>
                    <a:lumOff val="25000"/>
                  </a:schemeClr>
                </a:solidFill>
                <a:ea typeface="Tahoma" pitchFamily="34" charset="0"/>
              </a:rPr>
              <a:t>acelit a felis pharetra</a:t>
            </a:r>
          </a:p>
          <a:p>
            <a:endParaRPr lang="en-JM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en-JM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Content Placeholder 14"/>
          <p:cNvSpPr>
            <a:spLocks noGrp="1"/>
          </p:cNvSpPr>
          <p:nvPr>
            <p:ph sz="quarter" idx="29"/>
          </p:nvPr>
        </p:nvSpPr>
        <p:spPr>
          <a:xfrm>
            <a:off x="1981200" y="4572000"/>
            <a:ext cx="1901952" cy="1320800"/>
          </a:xfrm>
        </p:spPr>
        <p:txBody>
          <a:bodyPr/>
          <a:lstStyle/>
          <a:p>
            <a:pPr>
              <a:defRPr/>
            </a:pPr>
            <a:r>
              <a:rPr lang="en-JM" dirty="0">
                <a:solidFill>
                  <a:schemeClr val="tx1">
                    <a:lumMod val="75000"/>
                    <a:lumOff val="25000"/>
                  </a:schemeClr>
                </a:solidFill>
                <a:ea typeface="Tahoma" pitchFamily="34" charset="0"/>
              </a:rPr>
              <a:t>Lorem ipsum dolor sit et</a:t>
            </a:r>
          </a:p>
          <a:p>
            <a:pPr>
              <a:defRPr/>
            </a:pPr>
            <a:r>
              <a:rPr lang="en-JM" dirty="0">
                <a:solidFill>
                  <a:schemeClr val="tx1">
                    <a:lumMod val="75000"/>
                    <a:lumOff val="25000"/>
                  </a:schemeClr>
                </a:solidFill>
                <a:ea typeface="Tahoma" pitchFamily="34" charset="0"/>
              </a:rPr>
              <a:t>amet, Consectetur arines</a:t>
            </a:r>
          </a:p>
          <a:p>
            <a:pPr>
              <a:defRPr/>
            </a:pPr>
            <a:r>
              <a:rPr lang="en-JM" dirty="0">
                <a:solidFill>
                  <a:schemeClr val="tx1">
                    <a:lumMod val="75000"/>
                    <a:lumOff val="25000"/>
                  </a:schemeClr>
                </a:solidFill>
                <a:ea typeface="Tahoma" pitchFamily="34" charset="0"/>
              </a:rPr>
              <a:t>adipiscing elit. Aenean</a:t>
            </a:r>
          </a:p>
          <a:p>
            <a:pPr>
              <a:defRPr/>
            </a:pPr>
            <a:r>
              <a:rPr lang="en-JM" dirty="0">
                <a:solidFill>
                  <a:schemeClr val="tx1">
                    <a:lumMod val="75000"/>
                    <a:lumOff val="25000"/>
                  </a:schemeClr>
                </a:solidFill>
                <a:ea typeface="Tahoma" pitchFamily="34" charset="0"/>
              </a:rPr>
              <a:t>acelit a felis pharetra</a:t>
            </a:r>
          </a:p>
          <a:p>
            <a:endParaRPr lang="en-JM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en-JM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JM" sz="1400" dirty="0"/>
              <a:t>MANAGING DIRECTOR</a:t>
            </a:r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en-JM" sz="1400" dirty="0"/>
              <a:t>CREATIVE DIRECTOR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en-JM" sz="1400" dirty="0"/>
              <a:t>FINANCE MANAGER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r>
              <a:rPr lang="en-JM" sz="1400" dirty="0"/>
              <a:t>HEAD OF HUMAN RESOURCES 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5" name="Picture Placeholder 4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6" name="Picture Placeholder 5"/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7" name="Picture Placeholder 6"/>
          <p:cNvSpPr>
            <a:spLocks noGrp="1"/>
          </p:cNvSpPr>
          <p:nvPr>
            <p:ph type="pic" sz="quarter" idx="16"/>
          </p:nvPr>
        </p:nvSpPr>
        <p:spPr/>
      </p:sp>
    </p:spTree>
    <p:extLst>
      <p:ext uri="{BB962C8B-B14F-4D97-AF65-F5344CB8AC3E}">
        <p14:creationId xmlns:p14="http://schemas.microsoft.com/office/powerpoint/2010/main" val="1157177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4222927" y="3825240"/>
            <a:ext cx="1463040" cy="32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JM" sz="1600" dirty="0">
                <a:solidFill>
                  <a:schemeClr val="bg1"/>
                </a:solidFill>
                <a:latin typeface="Bebas Neue" pitchFamily="34" charset="0"/>
              </a:rPr>
              <a:t>PINTEREST:  400,000</a:t>
            </a:r>
          </a:p>
        </p:txBody>
      </p:sp>
      <p:sp>
        <p:nvSpPr>
          <p:cNvPr id="24" name="Rectangle 23"/>
          <p:cNvSpPr/>
          <p:nvPr/>
        </p:nvSpPr>
        <p:spPr>
          <a:xfrm>
            <a:off x="2160605" y="3825240"/>
            <a:ext cx="1463040" cy="320040"/>
          </a:xfrm>
          <a:prstGeom prst="rect">
            <a:avLst/>
          </a:prstGeom>
          <a:solidFill>
            <a:srgbClr val="0065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JM" sz="1600" dirty="0">
                <a:solidFill>
                  <a:schemeClr val="bg1"/>
                </a:solidFill>
                <a:latin typeface="Bebas Neue" pitchFamily="34" charset="0"/>
              </a:rPr>
              <a:t>PINTEREST:  400,000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584201"/>
            <a:ext cx="7620000" cy="563563"/>
          </a:xfrm>
        </p:spPr>
        <p:txBody>
          <a:bodyPr/>
          <a:lstStyle/>
          <a:p>
            <a:r>
              <a:rPr lang="en-JM" dirty="0" smtClean="0"/>
              <a:t>DOUGHNUT INFOGRAPHIC </a:t>
            </a:r>
            <a:r>
              <a:rPr lang="en-JM" dirty="0" smtClean="0">
                <a:solidFill>
                  <a:srgbClr val="0070C0"/>
                </a:solidFill>
              </a:rPr>
              <a:t>ELEMENT</a:t>
            </a:r>
            <a:endParaRPr lang="en-JM" dirty="0">
              <a:solidFill>
                <a:srgbClr val="0070C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smtClean="0"/>
              <a:t>PUT THE NAME OF YOUR COMPANY HERE</a:t>
            </a:r>
            <a:endParaRPr lang="en-JM"/>
          </a:p>
        </p:txBody>
      </p:sp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867845781"/>
              </p:ext>
            </p:extLst>
          </p:nvPr>
        </p:nvGraphicFramePr>
        <p:xfrm>
          <a:off x="1752600" y="1396694"/>
          <a:ext cx="2280946" cy="25403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1"/>
          <p:cNvSpPr txBox="1"/>
          <p:nvPr/>
        </p:nvSpPr>
        <p:spPr>
          <a:xfrm>
            <a:off x="2366566" y="2196607"/>
            <a:ext cx="1066800" cy="988536"/>
          </a:xfrm>
          <a:prstGeom prst="rect">
            <a:avLst/>
          </a:prstGeom>
        </p:spPr>
        <p:txBody>
          <a:bodyPr wrap="square" rtlCol="0" anchor="ctr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JM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Bebas Neue" pitchFamily="34" charset="0"/>
              </a:rPr>
              <a:t>50</a:t>
            </a:r>
            <a:r>
              <a:rPr lang="en-JM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Bebas Neue" pitchFamily="34" charset="0"/>
              </a:rPr>
              <a:t>%</a:t>
            </a:r>
          </a:p>
        </p:txBody>
      </p:sp>
      <p:graphicFrame>
        <p:nvGraphicFramePr>
          <p:cNvPr id="8" name="Chart 7"/>
          <p:cNvGraphicFramePr/>
          <p:nvPr>
            <p:extLst>
              <p:ext uri="{D42A27DB-BD31-4B8C-83A1-F6EECF244321}">
                <p14:modId xmlns:p14="http://schemas.microsoft.com/office/powerpoint/2010/main" val="2772076503"/>
              </p:ext>
            </p:extLst>
          </p:nvPr>
        </p:nvGraphicFramePr>
        <p:xfrm>
          <a:off x="3807081" y="1396694"/>
          <a:ext cx="2280946" cy="25403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1"/>
          <p:cNvSpPr txBox="1"/>
          <p:nvPr/>
        </p:nvSpPr>
        <p:spPr>
          <a:xfrm>
            <a:off x="4419600" y="2196607"/>
            <a:ext cx="1066800" cy="988536"/>
          </a:xfrm>
          <a:prstGeom prst="rect">
            <a:avLst/>
          </a:prstGeom>
        </p:spPr>
        <p:txBody>
          <a:bodyPr wrap="square" rtlCol="0" anchor="ctr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JM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Bebas Neue" pitchFamily="34" charset="0"/>
              </a:rPr>
              <a:t>74</a:t>
            </a:r>
            <a:r>
              <a:rPr lang="en-JM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Bebas Neue" pitchFamily="34" charset="0"/>
              </a:rPr>
              <a:t>%</a:t>
            </a:r>
          </a:p>
        </p:txBody>
      </p:sp>
      <p:graphicFrame>
        <p:nvGraphicFramePr>
          <p:cNvPr id="10" name="Chart 9"/>
          <p:cNvGraphicFramePr/>
          <p:nvPr>
            <p:extLst>
              <p:ext uri="{D42A27DB-BD31-4B8C-83A1-F6EECF244321}">
                <p14:modId xmlns:p14="http://schemas.microsoft.com/office/powerpoint/2010/main" val="2198625571"/>
              </p:ext>
            </p:extLst>
          </p:nvPr>
        </p:nvGraphicFramePr>
        <p:xfrm>
          <a:off x="5834317" y="1396694"/>
          <a:ext cx="2280946" cy="25403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TextBox 1"/>
          <p:cNvSpPr txBox="1"/>
          <p:nvPr/>
        </p:nvSpPr>
        <p:spPr>
          <a:xfrm>
            <a:off x="6448283" y="2196607"/>
            <a:ext cx="1066800" cy="988536"/>
          </a:xfrm>
          <a:prstGeom prst="rect">
            <a:avLst/>
          </a:prstGeom>
        </p:spPr>
        <p:txBody>
          <a:bodyPr wrap="square" rtlCol="0" anchor="ctr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JM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Bebas Neue" pitchFamily="34" charset="0"/>
              </a:rPr>
              <a:t>82</a:t>
            </a:r>
            <a:r>
              <a:rPr lang="en-JM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Futura LT Condensed" pitchFamily="2" charset="0"/>
              </a:rPr>
              <a:t>%</a:t>
            </a:r>
          </a:p>
        </p:txBody>
      </p:sp>
      <p:graphicFrame>
        <p:nvGraphicFramePr>
          <p:cNvPr id="12" name="Chart 11"/>
          <p:cNvGraphicFramePr/>
          <p:nvPr>
            <p:extLst>
              <p:ext uri="{D42A27DB-BD31-4B8C-83A1-F6EECF244321}">
                <p14:modId xmlns:p14="http://schemas.microsoft.com/office/powerpoint/2010/main" val="2873832340"/>
              </p:ext>
            </p:extLst>
          </p:nvPr>
        </p:nvGraphicFramePr>
        <p:xfrm>
          <a:off x="7870711" y="1396694"/>
          <a:ext cx="2280946" cy="25403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3" name="TextBox 1"/>
          <p:cNvSpPr txBox="1"/>
          <p:nvPr/>
        </p:nvSpPr>
        <p:spPr>
          <a:xfrm>
            <a:off x="8377998" y="2196607"/>
            <a:ext cx="1321438" cy="988536"/>
          </a:xfrm>
          <a:prstGeom prst="rect">
            <a:avLst/>
          </a:prstGeom>
        </p:spPr>
        <p:txBody>
          <a:bodyPr wrap="square" rtlCol="0" anchor="ctr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JM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Bebas Neue" pitchFamily="34" charset="0"/>
              </a:rPr>
              <a:t>95</a:t>
            </a:r>
            <a:r>
              <a:rPr lang="en-JM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Bebas Neue" pitchFamily="34" charset="0"/>
              </a:rPr>
              <a:t>%</a:t>
            </a:r>
          </a:p>
        </p:txBody>
      </p:sp>
      <p:sp>
        <p:nvSpPr>
          <p:cNvPr id="18" name="Content Placeholder 3"/>
          <p:cNvSpPr txBox="1">
            <a:spLocks/>
          </p:cNvSpPr>
          <p:nvPr/>
        </p:nvSpPr>
        <p:spPr>
          <a:xfrm>
            <a:off x="2057400" y="4622800"/>
            <a:ext cx="8153400" cy="13208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  <a:buClr>
                <a:srgbClr val="0FCED3"/>
              </a:buClr>
              <a:buNone/>
              <a:defRPr/>
            </a:pPr>
            <a:r>
              <a:rPr lang="en-JM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Lorem ipsum dolor sit amet, consectetur  met adipiscing elit. Aenean ac elit a felis pharecing Lorem ipsum</a:t>
            </a:r>
          </a:p>
          <a:p>
            <a:pPr>
              <a:lnSpc>
                <a:spcPct val="110000"/>
              </a:lnSpc>
              <a:spcBef>
                <a:spcPts val="0"/>
              </a:spcBef>
              <a:buClr>
                <a:srgbClr val="0FCED3"/>
              </a:buClr>
              <a:buNone/>
              <a:defRPr/>
            </a:pPr>
            <a:r>
              <a:rPr lang="en-JM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dolor sit amet sectet met adipiscing elit. Aenean ac elit a felis pharecing Lorem ipsum dolor sit amet eta</a:t>
            </a:r>
          </a:p>
          <a:p>
            <a:pPr>
              <a:lnSpc>
                <a:spcPct val="110000"/>
              </a:lnSpc>
              <a:spcBef>
                <a:spcPts val="0"/>
              </a:spcBef>
              <a:buClr>
                <a:srgbClr val="0FCED3"/>
              </a:buClr>
              <a:buNone/>
              <a:defRPr/>
            </a:pPr>
            <a:r>
              <a:rPr lang="en-JM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consectetur  met adipiscing elit. Aenean ac elit a felis pharecing Lorem ipsum dolor sit amet,</a:t>
            </a:r>
          </a:p>
        </p:txBody>
      </p:sp>
      <p:sp>
        <p:nvSpPr>
          <p:cNvPr id="28" name="Rectangle 27"/>
          <p:cNvSpPr/>
          <p:nvPr/>
        </p:nvSpPr>
        <p:spPr>
          <a:xfrm>
            <a:off x="8286557" y="3818543"/>
            <a:ext cx="1463040" cy="32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JM" sz="1600" dirty="0">
                <a:solidFill>
                  <a:schemeClr val="bg1"/>
                </a:solidFill>
                <a:latin typeface="Bebas Neue" pitchFamily="34" charset="0"/>
              </a:rPr>
              <a:t>PINTEREST:  400,000</a:t>
            </a:r>
          </a:p>
        </p:txBody>
      </p:sp>
      <p:sp>
        <p:nvSpPr>
          <p:cNvPr id="29" name="Rectangle 28"/>
          <p:cNvSpPr/>
          <p:nvPr/>
        </p:nvSpPr>
        <p:spPr>
          <a:xfrm>
            <a:off x="6220232" y="3818543"/>
            <a:ext cx="1463040" cy="32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JM" sz="1600" dirty="0">
                <a:solidFill>
                  <a:schemeClr val="bg1"/>
                </a:solidFill>
                <a:latin typeface="Bebas Neue" pitchFamily="34" charset="0"/>
              </a:rPr>
              <a:t>PINTEREST:  400,000</a:t>
            </a:r>
          </a:p>
        </p:txBody>
      </p:sp>
    </p:spTree>
    <p:extLst>
      <p:ext uri="{BB962C8B-B14F-4D97-AF65-F5344CB8AC3E}">
        <p14:creationId xmlns:p14="http://schemas.microsoft.com/office/powerpoint/2010/main" val="3614794529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/>
        </p:nvSpPr>
        <p:spPr>
          <a:xfrm>
            <a:off x="5972633" y="1828800"/>
            <a:ext cx="1463040" cy="320040"/>
          </a:xfrm>
          <a:prstGeom prst="rect">
            <a:avLst/>
          </a:prstGeom>
          <a:solidFill>
            <a:srgbClr val="0065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JM" sz="1600" dirty="0">
                <a:solidFill>
                  <a:schemeClr val="bg1"/>
                </a:solidFill>
                <a:latin typeface="Bebas Neue" pitchFamily="34" charset="0"/>
              </a:rPr>
              <a:t>PINTEREST:  400,000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584201"/>
            <a:ext cx="7620000" cy="563563"/>
          </a:xfrm>
        </p:spPr>
        <p:txBody>
          <a:bodyPr/>
          <a:lstStyle/>
          <a:p>
            <a:r>
              <a:rPr lang="en-JM" dirty="0" smtClean="0"/>
              <a:t>DOUGHNUT INFOGRAPHIC </a:t>
            </a:r>
            <a:r>
              <a:rPr lang="en-JM" dirty="0" smtClean="0">
                <a:solidFill>
                  <a:srgbClr val="0070C0"/>
                </a:solidFill>
              </a:rPr>
              <a:t>ELEMENT</a:t>
            </a:r>
            <a:endParaRPr lang="en-JM" dirty="0">
              <a:solidFill>
                <a:srgbClr val="0070C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smtClean="0"/>
              <a:t>PUT THE NAME OF YOUR COMPANY HERE</a:t>
            </a:r>
            <a:endParaRPr lang="en-JM"/>
          </a:p>
        </p:txBody>
      </p:sp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3040490526"/>
              </p:ext>
            </p:extLst>
          </p:nvPr>
        </p:nvGraphicFramePr>
        <p:xfrm>
          <a:off x="1905001" y="1222524"/>
          <a:ext cx="1981199" cy="22064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8" name="Content Placeholder 3"/>
          <p:cNvSpPr txBox="1">
            <a:spLocks/>
          </p:cNvSpPr>
          <p:nvPr/>
        </p:nvSpPr>
        <p:spPr>
          <a:xfrm>
            <a:off x="5896435" y="2179404"/>
            <a:ext cx="4238167" cy="807804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  <a:buClr>
                <a:srgbClr val="0FCED3"/>
              </a:buClr>
              <a:buNone/>
              <a:defRPr/>
            </a:pPr>
            <a:r>
              <a:rPr lang="en-JM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Lorem ipsum dolor sit amet, consectetur met adipiscin</a:t>
            </a:r>
          </a:p>
          <a:p>
            <a:pPr>
              <a:lnSpc>
                <a:spcPct val="110000"/>
              </a:lnSpc>
              <a:spcBef>
                <a:spcPts val="0"/>
              </a:spcBef>
              <a:buClr>
                <a:srgbClr val="0FCED3"/>
              </a:buClr>
              <a:buNone/>
              <a:defRPr/>
            </a:pPr>
            <a:r>
              <a:rPr lang="en-JM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elit. Aenea ac elit a felis pharecing Lorem ipsum</a:t>
            </a:r>
          </a:p>
        </p:txBody>
      </p:sp>
      <p:graphicFrame>
        <p:nvGraphicFramePr>
          <p:cNvPr id="30" name="Chart 29"/>
          <p:cNvGraphicFramePr/>
          <p:nvPr>
            <p:extLst>
              <p:ext uri="{D42A27DB-BD31-4B8C-83A1-F6EECF244321}">
                <p14:modId xmlns:p14="http://schemas.microsoft.com/office/powerpoint/2010/main" val="3611932726"/>
              </p:ext>
            </p:extLst>
          </p:nvPr>
        </p:nvGraphicFramePr>
        <p:xfrm>
          <a:off x="1905001" y="3356124"/>
          <a:ext cx="1981199" cy="22064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5" name="Chart 34"/>
          <p:cNvGraphicFramePr/>
          <p:nvPr>
            <p:extLst>
              <p:ext uri="{D42A27DB-BD31-4B8C-83A1-F6EECF244321}">
                <p14:modId xmlns:p14="http://schemas.microsoft.com/office/powerpoint/2010/main" val="1040595276"/>
              </p:ext>
            </p:extLst>
          </p:nvPr>
        </p:nvGraphicFramePr>
        <p:xfrm>
          <a:off x="3657602" y="1222524"/>
          <a:ext cx="1981199" cy="22064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37" name="Chart 36"/>
          <p:cNvGraphicFramePr/>
          <p:nvPr>
            <p:extLst>
              <p:ext uri="{D42A27DB-BD31-4B8C-83A1-F6EECF244321}">
                <p14:modId xmlns:p14="http://schemas.microsoft.com/office/powerpoint/2010/main" val="2487260268"/>
              </p:ext>
            </p:extLst>
          </p:nvPr>
        </p:nvGraphicFramePr>
        <p:xfrm>
          <a:off x="3657602" y="3356124"/>
          <a:ext cx="1981199" cy="22064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40" name="Rectangle 39"/>
          <p:cNvSpPr/>
          <p:nvPr/>
        </p:nvSpPr>
        <p:spPr>
          <a:xfrm>
            <a:off x="5972633" y="3088388"/>
            <a:ext cx="1463040" cy="320040"/>
          </a:xfrm>
          <a:prstGeom prst="rect">
            <a:avLst/>
          </a:prstGeom>
          <a:solidFill>
            <a:srgbClr val="0065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JM" sz="1600" dirty="0">
                <a:solidFill>
                  <a:schemeClr val="bg1"/>
                </a:solidFill>
                <a:latin typeface="Bebas Neue" pitchFamily="34" charset="0"/>
              </a:rPr>
              <a:t>PINTEREST:  400,000</a:t>
            </a:r>
          </a:p>
        </p:txBody>
      </p:sp>
      <p:sp>
        <p:nvSpPr>
          <p:cNvPr id="41" name="Content Placeholder 3"/>
          <p:cNvSpPr txBox="1">
            <a:spLocks/>
          </p:cNvSpPr>
          <p:nvPr/>
        </p:nvSpPr>
        <p:spPr>
          <a:xfrm>
            <a:off x="5896435" y="3438993"/>
            <a:ext cx="4238167" cy="807804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  <a:buClr>
                <a:srgbClr val="0FCED3"/>
              </a:buClr>
              <a:buNone/>
              <a:defRPr/>
            </a:pPr>
            <a:r>
              <a:rPr lang="en-JM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Lorem ipsum dolor sit amet, consectetur met adipiscin</a:t>
            </a:r>
          </a:p>
          <a:p>
            <a:pPr>
              <a:lnSpc>
                <a:spcPct val="110000"/>
              </a:lnSpc>
              <a:spcBef>
                <a:spcPts val="0"/>
              </a:spcBef>
              <a:buClr>
                <a:srgbClr val="0FCED3"/>
              </a:buClr>
              <a:buNone/>
              <a:defRPr/>
            </a:pPr>
            <a:r>
              <a:rPr lang="en-JM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elit. Aenea ac elit a felis pharecing Lorem ipsum</a:t>
            </a:r>
          </a:p>
        </p:txBody>
      </p:sp>
      <p:sp>
        <p:nvSpPr>
          <p:cNvPr id="42" name="Rectangle 41"/>
          <p:cNvSpPr/>
          <p:nvPr/>
        </p:nvSpPr>
        <p:spPr>
          <a:xfrm>
            <a:off x="5972633" y="4348395"/>
            <a:ext cx="1463040" cy="320040"/>
          </a:xfrm>
          <a:prstGeom prst="rect">
            <a:avLst/>
          </a:prstGeom>
          <a:solidFill>
            <a:srgbClr val="0065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JM" sz="1600" dirty="0">
                <a:solidFill>
                  <a:schemeClr val="bg1"/>
                </a:solidFill>
                <a:latin typeface="Bebas Neue" pitchFamily="34" charset="0"/>
              </a:rPr>
              <a:t>PINTEREST:  400,000</a:t>
            </a:r>
          </a:p>
        </p:txBody>
      </p:sp>
      <p:sp>
        <p:nvSpPr>
          <p:cNvPr id="43" name="Content Placeholder 3"/>
          <p:cNvSpPr txBox="1">
            <a:spLocks/>
          </p:cNvSpPr>
          <p:nvPr/>
        </p:nvSpPr>
        <p:spPr>
          <a:xfrm>
            <a:off x="5896435" y="4754796"/>
            <a:ext cx="4238167" cy="807804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  <a:buClr>
                <a:srgbClr val="0FCED3"/>
              </a:buClr>
              <a:buNone/>
              <a:defRPr/>
            </a:pPr>
            <a:r>
              <a:rPr lang="en-JM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Lorem ipsum dolor sit amet, consectetur met adipiscin</a:t>
            </a:r>
          </a:p>
          <a:p>
            <a:pPr>
              <a:lnSpc>
                <a:spcPct val="110000"/>
              </a:lnSpc>
              <a:spcBef>
                <a:spcPts val="0"/>
              </a:spcBef>
              <a:buClr>
                <a:srgbClr val="0FCED3"/>
              </a:buClr>
              <a:buNone/>
              <a:defRPr/>
            </a:pPr>
            <a:r>
              <a:rPr lang="en-JM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elit. Aenea ac elit a felis pharecing Lorem ipsum</a:t>
            </a:r>
          </a:p>
        </p:txBody>
      </p:sp>
      <p:pic>
        <p:nvPicPr>
          <p:cNvPr id="1026" name="Picture 2" descr="C:\Users\ADRIEN~1.REY\AppData\Local\Temp\Rar$DR19.072\icons grid\camera_Black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6417" y="2051441"/>
            <a:ext cx="578364" cy="548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RIEN~1.REY\AppData\Local\Temp\Rar$DR81.072\icons grid\monitor_black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6417" y="4185041"/>
            <a:ext cx="578364" cy="548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ADRIEN~1.REY\AppData\Local\Temp\Rar$DR78.072\icons grid\phone_black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9015" y="4185041"/>
            <a:ext cx="578370" cy="548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ADRIEN~1.REY\AppData\Local\Temp\Rar$DR38.776\icons grid\user_black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9015" y="2051441"/>
            <a:ext cx="578370" cy="548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6401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584201"/>
            <a:ext cx="7620000" cy="563563"/>
          </a:xfrm>
        </p:spPr>
        <p:txBody>
          <a:bodyPr/>
          <a:lstStyle/>
          <a:p>
            <a:r>
              <a:rPr lang="en-JM" dirty="0" smtClean="0"/>
              <a:t>GROWTH IN </a:t>
            </a:r>
            <a:r>
              <a:rPr lang="en-JM" dirty="0" smtClean="0">
                <a:solidFill>
                  <a:srgbClr val="0070C0"/>
                </a:solidFill>
              </a:rPr>
              <a:t>THE INDUSTRY</a:t>
            </a:r>
            <a:endParaRPr lang="en-JM" dirty="0">
              <a:solidFill>
                <a:srgbClr val="0070C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smtClean="0"/>
              <a:t>PUT THE NAME OF YOUR COMPANY HERE</a:t>
            </a:r>
            <a:endParaRPr lang="en-JM"/>
          </a:p>
        </p:txBody>
      </p:sp>
      <p:sp>
        <p:nvSpPr>
          <p:cNvPr id="4" name="TextBox 3"/>
          <p:cNvSpPr txBox="1"/>
          <p:nvPr/>
        </p:nvSpPr>
        <p:spPr>
          <a:xfrm>
            <a:off x="2057400" y="1512175"/>
            <a:ext cx="99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JM" sz="2400" dirty="0">
                <a:solidFill>
                  <a:srgbClr val="0070C0"/>
                </a:solidFill>
                <a:latin typeface="Bebas Neue" pitchFamily="34" charset="0"/>
              </a:rPr>
              <a:t>$120M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895600" y="1512174"/>
            <a:ext cx="18321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JM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Projected income for 3 months of 2013</a:t>
            </a:r>
          </a:p>
        </p:txBody>
      </p:sp>
      <p:graphicFrame>
        <p:nvGraphicFramePr>
          <p:cNvPr id="6" name="Chart Placeholder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90469754"/>
              </p:ext>
            </p:extLst>
          </p:nvPr>
        </p:nvGraphicFramePr>
        <p:xfrm>
          <a:off x="1981200" y="2114155"/>
          <a:ext cx="8153400" cy="39010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800600" y="1498602"/>
            <a:ext cx="99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JM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Bebas Neue" pitchFamily="34" charset="0"/>
              </a:rPr>
              <a:t>$120M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638800" y="1498601"/>
            <a:ext cx="18321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JM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Projected income for 3 months of 2013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543800" y="1498602"/>
            <a:ext cx="99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JM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Bebas Neue" pitchFamily="34" charset="0"/>
              </a:rPr>
              <a:t>$120M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382000" y="1498601"/>
            <a:ext cx="18321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JM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Projected income for 3 months of 2013</a:t>
            </a:r>
          </a:p>
        </p:txBody>
      </p:sp>
      <p:sp>
        <p:nvSpPr>
          <p:cNvPr id="11" name="Rectangular Callout 10"/>
          <p:cNvSpPr/>
          <p:nvPr/>
        </p:nvSpPr>
        <p:spPr>
          <a:xfrm>
            <a:off x="6271591" y="2514600"/>
            <a:ext cx="1070114" cy="609600"/>
          </a:xfrm>
          <a:prstGeom prst="wedgeRectCallout">
            <a:avLst>
              <a:gd name="adj1" fmla="val -20833"/>
              <a:gd name="adj2" fmla="val 82065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400"/>
              </a:lnSpc>
            </a:pPr>
            <a:r>
              <a:rPr lang="en-JM" dirty="0">
                <a:solidFill>
                  <a:schemeClr val="bg1"/>
                </a:solidFill>
                <a:latin typeface="Bebas Neue" pitchFamily="34" charset="0"/>
              </a:rPr>
              <a:t>$6Mill</a:t>
            </a:r>
          </a:p>
          <a:p>
            <a:pPr algn="ctr">
              <a:lnSpc>
                <a:spcPts val="1400"/>
              </a:lnSpc>
            </a:pPr>
            <a:r>
              <a:rPr lang="en-JM" sz="105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Sept 12 2013</a:t>
            </a:r>
          </a:p>
        </p:txBody>
      </p:sp>
    </p:spTree>
    <p:extLst>
      <p:ext uri="{BB962C8B-B14F-4D97-AF65-F5344CB8AC3E}">
        <p14:creationId xmlns:p14="http://schemas.microsoft.com/office/powerpoint/2010/main" val="1531053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584201"/>
            <a:ext cx="7620000" cy="563563"/>
          </a:xfrm>
          <a:noFill/>
        </p:spPr>
        <p:txBody>
          <a:bodyPr/>
          <a:lstStyle/>
          <a:p>
            <a:r>
              <a:rPr lang="en-JM" dirty="0" smtClean="0"/>
              <a:t>MONTHLY SALES </a:t>
            </a:r>
            <a:r>
              <a:rPr lang="en-JM" dirty="0" smtClean="0">
                <a:solidFill>
                  <a:srgbClr val="0070C0"/>
                </a:solidFill>
              </a:rPr>
              <a:t>PROJECTIONS</a:t>
            </a:r>
            <a:endParaRPr lang="en-JM" dirty="0">
              <a:solidFill>
                <a:srgbClr val="0070C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smtClean="0"/>
              <a:t>PUT THE NAME OF YOUR COMPANY HERE</a:t>
            </a:r>
            <a:endParaRPr lang="en-JM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Autofit/>
          </a:bodyPr>
          <a:lstStyle/>
          <a:p>
            <a:r>
              <a:rPr lang="en-JM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amet, consectetur adipiscing elit. Proin a erat ut nibh aliquam anim entum et sed</a:t>
            </a:r>
          </a:p>
          <a:p>
            <a:r>
              <a:rPr lang="en-JM" dirty="0">
                <a:solidFill>
                  <a:schemeClr val="tx1">
                    <a:lumMod val="50000"/>
                    <a:lumOff val="50000"/>
                  </a:schemeClr>
                </a:solidFill>
              </a:rPr>
              <a:t>quam. Quisque Mollis augue nec enim Lorem ipsum lorem ipsum consect lorem ipsum dolor</a:t>
            </a:r>
          </a:p>
        </p:txBody>
      </p:sp>
      <p:graphicFrame>
        <p:nvGraphicFramePr>
          <p:cNvPr id="14" name="Chart Placeholder 13"/>
          <p:cNvGraphicFramePr>
            <a:graphicFrameLocks noGrp="1"/>
          </p:cNvGraphicFramePr>
          <p:nvPr>
            <p:ph type="chart" sz="quarter" idx="14"/>
            <p:extLst>
              <p:ext uri="{D42A27DB-BD31-4B8C-83A1-F6EECF244321}">
                <p14:modId xmlns:p14="http://schemas.microsoft.com/office/powerpoint/2010/main" val="3287101993"/>
              </p:ext>
            </p:extLst>
          </p:nvPr>
        </p:nvGraphicFramePr>
        <p:xfrm>
          <a:off x="1828800" y="2133600"/>
          <a:ext cx="4572000" cy="3835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 Placeholder 5"/>
          <p:cNvSpPr>
            <a:spLocks noGrp="1"/>
          </p:cNvSpPr>
          <p:nvPr>
            <p:ph type="body" sz="quarter" idx="15"/>
          </p:nvPr>
        </p:nvSpPr>
        <p:spPr>
          <a:xfrm>
            <a:off x="7315200" y="2438400"/>
            <a:ext cx="2667000" cy="711200"/>
          </a:xfrm>
        </p:spPr>
        <p:txBody>
          <a:bodyPr>
            <a:noAutofit/>
          </a:bodyPr>
          <a:lstStyle/>
          <a:p>
            <a:r>
              <a:rPr lang="en-JM" dirty="0"/>
              <a:t>Lorem ipsum dolor sit amet,</a:t>
            </a:r>
          </a:p>
          <a:p>
            <a:r>
              <a:rPr lang="en-JM" dirty="0"/>
              <a:t>nibh lorem et consectetur lorem </a:t>
            </a:r>
          </a:p>
          <a:p>
            <a:endParaRPr lang="en-JM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6"/>
          </p:nvPr>
        </p:nvSpPr>
        <p:spPr>
          <a:xfrm>
            <a:off x="7315200" y="3276600"/>
            <a:ext cx="2667000" cy="711200"/>
          </a:xfrm>
        </p:spPr>
        <p:txBody>
          <a:bodyPr>
            <a:normAutofit/>
          </a:bodyPr>
          <a:lstStyle/>
          <a:p>
            <a:r>
              <a:rPr lang="en-JM" dirty="0"/>
              <a:t>Lorem ipsum dolor sit amet,</a:t>
            </a:r>
          </a:p>
          <a:p>
            <a:r>
              <a:rPr lang="en-JM" dirty="0"/>
              <a:t>nibh lorem et consectetur lorem </a:t>
            </a:r>
          </a:p>
          <a:p>
            <a:endParaRPr lang="en-JM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7"/>
          </p:nvPr>
        </p:nvSpPr>
        <p:spPr>
          <a:xfrm>
            <a:off x="7315200" y="4089400"/>
            <a:ext cx="2667000" cy="711200"/>
          </a:xfrm>
        </p:spPr>
        <p:txBody>
          <a:bodyPr>
            <a:normAutofit/>
          </a:bodyPr>
          <a:lstStyle/>
          <a:p>
            <a:r>
              <a:rPr lang="en-JM" dirty="0"/>
              <a:t>Lorem ipsum dolor sit amet,</a:t>
            </a:r>
          </a:p>
          <a:p>
            <a:r>
              <a:rPr lang="en-JM" dirty="0"/>
              <a:t>nibh lorem et consectetur lorem </a:t>
            </a:r>
          </a:p>
          <a:p>
            <a:endParaRPr lang="en-JM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8"/>
          </p:nvPr>
        </p:nvSpPr>
        <p:spPr>
          <a:xfrm>
            <a:off x="7315200" y="4876800"/>
            <a:ext cx="2667000" cy="711200"/>
          </a:xfrm>
        </p:spPr>
        <p:txBody>
          <a:bodyPr>
            <a:normAutofit/>
          </a:bodyPr>
          <a:lstStyle/>
          <a:p>
            <a:r>
              <a:rPr lang="en-JM" dirty="0"/>
              <a:t>Lorem ipsum dolor sit amet,</a:t>
            </a:r>
          </a:p>
          <a:p>
            <a:r>
              <a:rPr lang="en-JM" dirty="0"/>
              <a:t>nibh lorem et consectetur lorem </a:t>
            </a:r>
          </a:p>
          <a:p>
            <a:endParaRPr lang="en-JM" dirty="0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40"/>
          </p:nvPr>
        </p:nvSpPr>
        <p:spPr>
          <a:xfrm>
            <a:off x="6705600" y="4968240"/>
            <a:ext cx="533400" cy="365760"/>
          </a:xfrm>
          <a:solidFill>
            <a:srgbClr val="0070C0"/>
          </a:solidFill>
          <a:ln>
            <a:noFill/>
          </a:ln>
        </p:spPr>
        <p:txBody>
          <a:bodyPr/>
          <a:lstStyle/>
          <a:p>
            <a:pPr algn="ctr"/>
            <a:r>
              <a:rPr lang="en-JM" dirty="0" smtClean="0"/>
              <a:t>15%</a:t>
            </a:r>
            <a:endParaRPr lang="en-JM" dirty="0"/>
          </a:p>
        </p:txBody>
      </p:sp>
      <p:sp>
        <p:nvSpPr>
          <p:cNvPr id="16" name="Content Placeholder 15"/>
          <p:cNvSpPr>
            <a:spLocks noGrp="1"/>
          </p:cNvSpPr>
          <p:nvPr>
            <p:ph sz="quarter" idx="39"/>
          </p:nvPr>
        </p:nvSpPr>
        <p:spPr>
          <a:xfrm>
            <a:off x="6705600" y="4155440"/>
            <a:ext cx="533400" cy="365760"/>
          </a:xfrm>
          <a:solidFill>
            <a:srgbClr val="0070C0"/>
          </a:solidFill>
          <a:ln>
            <a:noFill/>
          </a:ln>
        </p:spPr>
        <p:txBody>
          <a:bodyPr/>
          <a:lstStyle/>
          <a:p>
            <a:pPr algn="ctr"/>
            <a:r>
              <a:rPr lang="en-JM" dirty="0" smtClean="0"/>
              <a:t>5%</a:t>
            </a:r>
            <a:endParaRPr lang="en-JM" dirty="0"/>
          </a:p>
        </p:txBody>
      </p:sp>
      <p:sp>
        <p:nvSpPr>
          <p:cNvPr id="17" name="Content Placeholder 16"/>
          <p:cNvSpPr>
            <a:spLocks noGrp="1"/>
          </p:cNvSpPr>
          <p:nvPr>
            <p:ph sz="quarter" idx="37"/>
          </p:nvPr>
        </p:nvSpPr>
        <p:spPr>
          <a:xfrm>
            <a:off x="6705600" y="2504440"/>
            <a:ext cx="533400" cy="365760"/>
          </a:xfrm>
          <a:solidFill>
            <a:srgbClr val="0065B0"/>
          </a:solidFill>
          <a:ln>
            <a:noFill/>
          </a:ln>
        </p:spPr>
        <p:txBody>
          <a:bodyPr anchor="b">
            <a:normAutofit/>
          </a:bodyPr>
          <a:lstStyle/>
          <a:p>
            <a:pPr algn="ctr"/>
            <a:r>
              <a:rPr lang="en-JM" dirty="0" smtClean="0"/>
              <a:t>65%</a:t>
            </a:r>
            <a:endParaRPr lang="en-JM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38"/>
          </p:nvPr>
        </p:nvSpPr>
        <p:spPr>
          <a:xfrm>
            <a:off x="6705600" y="3342640"/>
            <a:ext cx="533400" cy="365760"/>
          </a:xfrm>
          <a:solidFill>
            <a:srgbClr val="0070C0"/>
          </a:solidFill>
          <a:ln>
            <a:noFill/>
          </a:ln>
        </p:spPr>
        <p:txBody>
          <a:bodyPr/>
          <a:lstStyle/>
          <a:p>
            <a:pPr algn="ctr"/>
            <a:r>
              <a:rPr lang="en-JM" dirty="0" smtClean="0"/>
              <a:t>15%</a:t>
            </a:r>
            <a:endParaRPr lang="en-JM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4" grpId="0">
        <p:bldAsOne/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584201"/>
            <a:ext cx="7620000" cy="563563"/>
          </a:xfrm>
        </p:spPr>
        <p:txBody>
          <a:bodyPr/>
          <a:lstStyle/>
          <a:p>
            <a:r>
              <a:rPr lang="en-JM" dirty="0" smtClean="0"/>
              <a:t>REVENUE PROJECTS </a:t>
            </a:r>
            <a:r>
              <a:rPr lang="en-JM" dirty="0" smtClean="0">
                <a:solidFill>
                  <a:srgbClr val="0070C0"/>
                </a:solidFill>
              </a:rPr>
              <a:t>LINE GRAPH</a:t>
            </a:r>
            <a:endParaRPr lang="en-JM" dirty="0">
              <a:solidFill>
                <a:srgbClr val="0070C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smtClean="0"/>
              <a:t>PUT THE NAME OF YOUR COMPANY HERE</a:t>
            </a:r>
            <a:endParaRPr lang="en-JM"/>
          </a:p>
        </p:txBody>
      </p:sp>
      <p:graphicFrame>
        <p:nvGraphicFramePr>
          <p:cNvPr id="10" name="Chart Placeholder 9"/>
          <p:cNvGraphicFramePr>
            <a:graphicFrameLocks noGrp="1"/>
          </p:cNvGraphicFramePr>
          <p:nvPr>
            <p:ph type="chart" sz="quarter" idx="14"/>
            <p:extLst>
              <p:ext uri="{D42A27DB-BD31-4B8C-83A1-F6EECF244321}">
                <p14:modId xmlns:p14="http://schemas.microsoft.com/office/powerpoint/2010/main" val="728234761"/>
              </p:ext>
            </p:extLst>
          </p:nvPr>
        </p:nvGraphicFramePr>
        <p:xfrm>
          <a:off x="1981200" y="2311400"/>
          <a:ext cx="5486400" cy="3429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 Placeholder 5"/>
          <p:cNvSpPr>
            <a:spLocks noGrp="1"/>
          </p:cNvSpPr>
          <p:nvPr>
            <p:ph type="body" sz="quarter" idx="15"/>
          </p:nvPr>
        </p:nvSpPr>
        <p:spPr>
          <a:xfrm>
            <a:off x="7620000" y="3327400"/>
            <a:ext cx="2590800" cy="1854200"/>
          </a:xfrm>
        </p:spPr>
        <p:txBody>
          <a:bodyPr>
            <a:noAutofit/>
          </a:bodyPr>
          <a:lstStyle/>
          <a:p>
            <a:r>
              <a:rPr lang="en-JM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amet nibh</a:t>
            </a:r>
          </a:p>
          <a:p>
            <a:r>
              <a:rPr lang="en-JM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et consectetur lorem ipsum dolor</a:t>
            </a:r>
          </a:p>
          <a:p>
            <a:r>
              <a:rPr lang="en-JM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sit amet, nibh et Consectetur</a:t>
            </a:r>
          </a:p>
          <a:p>
            <a:r>
              <a:rPr lang="en-JM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amet, nibh</a:t>
            </a:r>
          </a:p>
          <a:p>
            <a:r>
              <a:rPr lang="en-JM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et consectetur lorem ipsum dolor</a:t>
            </a:r>
          </a:p>
          <a:p>
            <a:endParaRPr lang="en-JM" dirty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en-JM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amet nibh</a:t>
            </a:r>
          </a:p>
          <a:p>
            <a:r>
              <a:rPr lang="en-JM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et consectetur lorem ipsum dolor</a:t>
            </a:r>
          </a:p>
          <a:p>
            <a:endParaRPr lang="en-JM" dirty="0">
              <a:solidFill>
                <a:schemeClr val="tx2">
                  <a:lumMod val="50000"/>
                </a:schemeClr>
              </a:solidFill>
            </a:endParaRPr>
          </a:p>
          <a:p>
            <a:endParaRPr lang="en-JM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sz="quarter" idx="37"/>
          </p:nvPr>
        </p:nvSpPr>
        <p:spPr>
          <a:xfrm>
            <a:off x="7696200" y="2848864"/>
            <a:ext cx="2362200" cy="320040"/>
          </a:xfrm>
          <a:solidFill>
            <a:srgbClr val="0070C0"/>
          </a:solidFill>
          <a:ln>
            <a:noFill/>
          </a:ln>
        </p:spPr>
        <p:txBody>
          <a:bodyPr/>
          <a:lstStyle/>
          <a:p>
            <a:r>
              <a:rPr lang="en-JM" sz="1800" dirty="0"/>
              <a:t>2013 Revenue projections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Autofit/>
          </a:bodyPr>
          <a:lstStyle/>
          <a:p>
            <a:r>
              <a:rPr lang="en-JM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amet, consectetur adipiscing elit. Proin a erat ut nibh aliquam anim entum et sed</a:t>
            </a:r>
          </a:p>
          <a:p>
            <a:r>
              <a:rPr lang="en-JM" dirty="0">
                <a:solidFill>
                  <a:schemeClr val="tx1">
                    <a:lumMod val="50000"/>
                    <a:lumOff val="50000"/>
                  </a:schemeClr>
                </a:solidFill>
              </a:rPr>
              <a:t>quam. Quisque Mollis augue nec enim Lorem ipsum lorem ipsum consect lorem ipsum dolor</a:t>
            </a:r>
          </a:p>
          <a:p>
            <a:pPr>
              <a:lnSpc>
                <a:spcPct val="110000"/>
              </a:lnSpc>
            </a:pPr>
            <a:endParaRPr lang="en-JM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Rectangular Callout 8"/>
          <p:cNvSpPr/>
          <p:nvPr/>
        </p:nvSpPr>
        <p:spPr>
          <a:xfrm>
            <a:off x="5562600" y="2645376"/>
            <a:ext cx="914400" cy="482600"/>
          </a:xfrm>
          <a:prstGeom prst="wedgeRectCallout">
            <a:avLst>
              <a:gd name="adj1" fmla="val -20833"/>
              <a:gd name="adj2" fmla="val 82065"/>
            </a:avLst>
          </a:prstGeom>
          <a:solidFill>
            <a:schemeClr val="tx1">
              <a:lumMod val="85000"/>
              <a:lumOff val="1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400"/>
              </a:lnSpc>
            </a:pPr>
            <a:r>
              <a:rPr lang="en-JM" sz="1600" dirty="0">
                <a:solidFill>
                  <a:schemeClr val="bg1"/>
                </a:solidFill>
                <a:latin typeface="Bebas Neue" pitchFamily="34" charset="0"/>
              </a:rPr>
              <a:t>$6M GROSS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584201"/>
            <a:ext cx="7620000" cy="563563"/>
          </a:xfrm>
        </p:spPr>
        <p:txBody>
          <a:bodyPr/>
          <a:lstStyle/>
          <a:p>
            <a:r>
              <a:rPr lang="en-JM" dirty="0" smtClean="0"/>
              <a:t>PYRAMID </a:t>
            </a:r>
            <a:r>
              <a:rPr lang="en-JM" dirty="0" smtClean="0">
                <a:solidFill>
                  <a:srgbClr val="0070C0"/>
                </a:solidFill>
              </a:rPr>
              <a:t>SMART ART</a:t>
            </a:r>
            <a:endParaRPr lang="en-JM" dirty="0">
              <a:solidFill>
                <a:srgbClr val="0070C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smtClean="0"/>
              <a:t>PUT THE NAME OF YOUR COMPANY HERE</a:t>
            </a:r>
            <a:endParaRPr lang="en-JM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Autofit/>
          </a:bodyPr>
          <a:lstStyle/>
          <a:p>
            <a:r>
              <a:rPr lang="en-JM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Lorem ipsum dolor sit amet, consectetur adipiscing elit. Proin a erat ut nibh aliquam anim entum et sed</a:t>
            </a:r>
          </a:p>
          <a:p>
            <a:r>
              <a:rPr lang="en-JM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quam. Quisque mollis augue nec enim Lorem ipsum lorem ipsum consectetur lorem ipsum dolor</a:t>
            </a:r>
          </a:p>
        </p:txBody>
      </p:sp>
      <p:graphicFrame>
        <p:nvGraphicFramePr>
          <p:cNvPr id="14" name="SmartArt Placeholder 13"/>
          <p:cNvGraphicFramePr>
            <a:graphicFrameLocks noGrp="1"/>
          </p:cNvGraphicFramePr>
          <p:nvPr>
            <p:ph type="dgm" sz="quarter" idx="15"/>
            <p:extLst>
              <p:ext uri="{D42A27DB-BD31-4B8C-83A1-F6EECF244321}">
                <p14:modId xmlns:p14="http://schemas.microsoft.com/office/powerpoint/2010/main" val="1559810145"/>
              </p:ext>
            </p:extLst>
          </p:nvPr>
        </p:nvGraphicFramePr>
        <p:xfrm>
          <a:off x="1981200" y="2438400"/>
          <a:ext cx="4114800" cy="3124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7391400" y="2514600"/>
            <a:ext cx="2667000" cy="711200"/>
          </a:xfrm>
        </p:spPr>
        <p:txBody>
          <a:bodyPr/>
          <a:lstStyle/>
          <a:p>
            <a:r>
              <a:rPr lang="en-JM" dirty="0"/>
              <a:t>Lorem ipsum dolor sit amet nibh</a:t>
            </a:r>
          </a:p>
          <a:p>
            <a:r>
              <a:rPr lang="en-JM" dirty="0"/>
              <a:t>et consectetur lorem ipsum </a:t>
            </a:r>
          </a:p>
          <a:p>
            <a:endParaRPr lang="en-JM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7"/>
          </p:nvPr>
        </p:nvSpPr>
        <p:spPr>
          <a:xfrm>
            <a:off x="7391400" y="3327400"/>
            <a:ext cx="2667000" cy="711200"/>
          </a:xfrm>
        </p:spPr>
        <p:txBody>
          <a:bodyPr>
            <a:normAutofit/>
          </a:bodyPr>
          <a:lstStyle/>
          <a:p>
            <a:r>
              <a:rPr lang="en-JM" dirty="0"/>
              <a:t>Lorem ipsum dolor sit amet nibh</a:t>
            </a:r>
          </a:p>
          <a:p>
            <a:r>
              <a:rPr lang="en-JM" dirty="0"/>
              <a:t>et consectetur lorem ipsum 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8"/>
          </p:nvPr>
        </p:nvSpPr>
        <p:spPr>
          <a:xfrm>
            <a:off x="7391400" y="4140200"/>
            <a:ext cx="2667000" cy="711200"/>
          </a:xfrm>
        </p:spPr>
        <p:txBody>
          <a:bodyPr>
            <a:normAutofit/>
          </a:bodyPr>
          <a:lstStyle/>
          <a:p>
            <a:r>
              <a:rPr lang="en-JM" dirty="0"/>
              <a:t>Lorem ipsum dolor sit amet nibh</a:t>
            </a:r>
          </a:p>
          <a:p>
            <a:r>
              <a:rPr lang="en-JM" dirty="0"/>
              <a:t>et consectetur lorem ipsum 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9"/>
          </p:nvPr>
        </p:nvSpPr>
        <p:spPr>
          <a:xfrm>
            <a:off x="7391400" y="4953000"/>
            <a:ext cx="2667000" cy="711200"/>
          </a:xfrm>
        </p:spPr>
        <p:txBody>
          <a:bodyPr>
            <a:normAutofit/>
          </a:bodyPr>
          <a:lstStyle/>
          <a:p>
            <a:r>
              <a:rPr lang="en-JM" dirty="0"/>
              <a:t>Lorem ipsum dolor sit amet nibh</a:t>
            </a:r>
          </a:p>
          <a:p>
            <a:r>
              <a:rPr lang="en-JM" dirty="0"/>
              <a:t>et consectetur lorem ipsum 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sz="quarter" idx="37"/>
          </p:nvPr>
        </p:nvSpPr>
        <p:spPr>
          <a:xfrm>
            <a:off x="6629400" y="2580998"/>
            <a:ext cx="609600" cy="365760"/>
          </a:xfrm>
          <a:solidFill>
            <a:srgbClr val="0070C0"/>
          </a:solidFill>
          <a:ln>
            <a:noFill/>
          </a:ln>
        </p:spPr>
        <p:txBody>
          <a:bodyPr>
            <a:normAutofit/>
          </a:bodyPr>
          <a:lstStyle/>
          <a:p>
            <a:pPr algn="ctr"/>
            <a:r>
              <a:rPr lang="en-JM" sz="1600" dirty="0"/>
              <a:t>95%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38"/>
          </p:nvPr>
        </p:nvSpPr>
        <p:spPr>
          <a:xfrm>
            <a:off x="6629400" y="3419197"/>
            <a:ext cx="609600" cy="365760"/>
          </a:xfrm>
          <a:solidFill>
            <a:srgbClr val="0070C0"/>
          </a:solidFill>
          <a:ln>
            <a:noFill/>
          </a:ln>
        </p:spPr>
        <p:txBody>
          <a:bodyPr>
            <a:normAutofit/>
          </a:bodyPr>
          <a:lstStyle/>
          <a:p>
            <a:pPr algn="ctr"/>
            <a:r>
              <a:rPr lang="en-JM" sz="1600" dirty="0"/>
              <a:t>95%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39"/>
          </p:nvPr>
        </p:nvSpPr>
        <p:spPr>
          <a:xfrm>
            <a:off x="6629400" y="4231998"/>
            <a:ext cx="609600" cy="365760"/>
          </a:xfrm>
          <a:solidFill>
            <a:srgbClr val="0070C0"/>
          </a:solidFill>
          <a:ln>
            <a:noFill/>
          </a:ln>
        </p:spPr>
        <p:txBody>
          <a:bodyPr>
            <a:normAutofit/>
          </a:bodyPr>
          <a:lstStyle/>
          <a:p>
            <a:pPr algn="ctr"/>
            <a:r>
              <a:rPr lang="en-JM" sz="1600" dirty="0"/>
              <a:t>95%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0"/>
          </p:nvPr>
        </p:nvSpPr>
        <p:spPr>
          <a:xfrm>
            <a:off x="6629400" y="5044798"/>
            <a:ext cx="609600" cy="365760"/>
          </a:xfrm>
          <a:solidFill>
            <a:srgbClr val="0070C0"/>
          </a:solidFill>
          <a:ln>
            <a:noFill/>
          </a:ln>
        </p:spPr>
        <p:txBody>
          <a:bodyPr>
            <a:normAutofit/>
          </a:bodyPr>
          <a:lstStyle/>
          <a:p>
            <a:pPr algn="ctr"/>
            <a:r>
              <a:rPr lang="en-JM" sz="1600" dirty="0"/>
              <a:t>95%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dgm id="{864F954D-81D4-4546-B08E-448FBA7A18F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>
                                            <p:graphicEl>
                                              <a:dgm id="{864F954D-81D4-4546-B08E-448FBA7A18F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>
                                            <p:graphicEl>
                                              <a:dgm id="{864F954D-81D4-4546-B08E-448FBA7A18F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>
                                            <p:graphicEl>
                                              <a:dgm id="{864F954D-81D4-4546-B08E-448FBA7A18F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dgm id="{42E29582-A2E7-4B50-9BCC-2A8FCD67242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>
                                            <p:graphicEl>
                                              <a:dgm id="{42E29582-A2E7-4B50-9BCC-2A8FCD67242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>
                                            <p:graphicEl>
                                              <a:dgm id="{42E29582-A2E7-4B50-9BCC-2A8FCD67242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>
                                            <p:graphicEl>
                                              <a:dgm id="{42E29582-A2E7-4B50-9BCC-2A8FCD67242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dgm id="{753AA43A-5097-42D8-A3EF-20B11215D8F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>
                                            <p:graphicEl>
                                              <a:dgm id="{753AA43A-5097-42D8-A3EF-20B11215D8F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>
                                            <p:graphicEl>
                                              <a:dgm id="{753AA43A-5097-42D8-A3EF-20B11215D8F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>
                                            <p:graphicEl>
                                              <a:dgm id="{753AA43A-5097-42D8-A3EF-20B11215D8F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dgm id="{E6279944-4AC5-4561-B5D0-64EE0E57E69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4">
                                            <p:graphicEl>
                                              <a:dgm id="{E6279944-4AC5-4561-B5D0-64EE0E57E69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>
                                            <p:graphicEl>
                                              <a:dgm id="{E6279944-4AC5-4561-B5D0-64EE0E57E69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>
                                            <p:graphicEl>
                                              <a:dgm id="{E6279944-4AC5-4561-B5D0-64EE0E57E69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dgm id="{285279A8-A2FF-4704-92DF-4753853CE32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">
                                            <p:graphicEl>
                                              <a:dgm id="{285279A8-A2FF-4704-92DF-4753853CE32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>
                                            <p:graphicEl>
                                              <a:dgm id="{285279A8-A2FF-4704-92DF-4753853CE32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>
                                            <p:graphicEl>
                                              <a:dgm id="{285279A8-A2FF-4704-92DF-4753853CE32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4" grpId="0" uiExpand="1">
        <p:bldSub>
          <a:bldDgm bld="lvlAtOnce"/>
        </p:bldSub>
      </p:bldGraphic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584201"/>
            <a:ext cx="7620000" cy="563563"/>
          </a:xfrm>
        </p:spPr>
        <p:txBody>
          <a:bodyPr/>
          <a:lstStyle/>
          <a:p>
            <a:r>
              <a:rPr lang="en-JM" dirty="0" smtClean="0"/>
              <a:t>THREE </a:t>
            </a:r>
            <a:r>
              <a:rPr lang="en-JM" dirty="0" smtClean="0">
                <a:solidFill>
                  <a:srgbClr val="0070C0"/>
                </a:solidFill>
              </a:rPr>
              <a:t>COLUMN LAYOUT</a:t>
            </a:r>
            <a:endParaRPr lang="en-JM" dirty="0">
              <a:solidFill>
                <a:srgbClr val="0070C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smtClean="0"/>
              <a:t>PUT THE NAME OF YOUR COMPANY HERE</a:t>
            </a:r>
            <a:endParaRPr lang="en-JM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1981201" y="2108200"/>
            <a:ext cx="2671763" cy="37338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JM" dirty="0">
                <a:solidFill>
                  <a:schemeClr val="tx1">
                    <a:lumMod val="75000"/>
                    <a:lumOff val="25000"/>
                  </a:schemeClr>
                </a:solidFill>
                <a:ea typeface="Tahoma" pitchFamily="34" charset="0"/>
                <a:cs typeface="Tahoma" pitchFamily="34" charset="0"/>
              </a:rPr>
              <a:t>Consectetur  met adipiscing elit.</a:t>
            </a:r>
          </a:p>
          <a:p>
            <a:pPr>
              <a:defRPr/>
            </a:pPr>
            <a:r>
              <a:rPr lang="en-JM" dirty="0">
                <a:solidFill>
                  <a:schemeClr val="tx1">
                    <a:lumMod val="75000"/>
                    <a:lumOff val="25000"/>
                  </a:schemeClr>
                </a:solidFill>
                <a:ea typeface="Tahoma" pitchFamily="34" charset="0"/>
                <a:cs typeface="Tahoma" pitchFamily="34" charset="0"/>
              </a:rPr>
              <a:t>Aenean ac elit a felis pharetra</a:t>
            </a:r>
          </a:p>
          <a:p>
            <a:pPr>
              <a:defRPr/>
            </a:pPr>
            <a:r>
              <a:rPr lang="en-JM" dirty="0">
                <a:solidFill>
                  <a:schemeClr val="tx1">
                    <a:lumMod val="75000"/>
                    <a:lumOff val="25000"/>
                  </a:schemeClr>
                </a:solidFill>
                <a:ea typeface="Tahoma" pitchFamily="34" charset="0"/>
                <a:cs typeface="Tahoma" pitchFamily="34" charset="0"/>
              </a:rPr>
              <a:t>Met adipiscing. Nam tincidunt</a:t>
            </a:r>
          </a:p>
          <a:p>
            <a:pPr>
              <a:defRPr/>
            </a:pPr>
            <a:r>
              <a:rPr lang="en-JM" dirty="0">
                <a:solidFill>
                  <a:schemeClr val="tx1">
                    <a:lumMod val="75000"/>
                    <a:lumOff val="25000"/>
                  </a:schemeClr>
                </a:solidFill>
                <a:ea typeface="Tahoma" pitchFamily="34" charset="0"/>
                <a:cs typeface="Tahoma" pitchFamily="34" charset="0"/>
              </a:rPr>
              <a:t>enim sit Amet Gravida nunc vel</a:t>
            </a:r>
          </a:p>
          <a:p>
            <a:pPr>
              <a:defRPr/>
            </a:pPr>
            <a:r>
              <a:rPr lang="en-JM" dirty="0">
                <a:solidFill>
                  <a:schemeClr val="tx1">
                    <a:lumMod val="75000"/>
                    <a:lumOff val="25000"/>
                  </a:schemeClr>
                </a:solidFill>
                <a:ea typeface="Tahoma" pitchFamily="34" charset="0"/>
                <a:cs typeface="Tahoma" pitchFamily="34" charset="0"/>
              </a:rPr>
              <a:t>Fringilla elit. Duis dui arcu, amet</a:t>
            </a:r>
          </a:p>
          <a:p>
            <a:pPr>
              <a:defRPr/>
            </a:pPr>
            <a:r>
              <a:rPr lang="en-JM" dirty="0">
                <a:solidFill>
                  <a:schemeClr val="tx1">
                    <a:lumMod val="75000"/>
                    <a:lumOff val="25000"/>
                  </a:schemeClr>
                </a:solidFill>
                <a:ea typeface="Tahoma" pitchFamily="34" charset="0"/>
                <a:cs typeface="Tahoma" pitchFamily="34" charset="0"/>
              </a:rPr>
              <a:t>scelerisque nec dictum ac conse</a:t>
            </a:r>
          </a:p>
          <a:p>
            <a:pPr>
              <a:defRPr/>
            </a:pPr>
            <a:r>
              <a:rPr lang="en-JM" dirty="0">
                <a:solidFill>
                  <a:schemeClr val="tx1">
                    <a:lumMod val="75000"/>
                    <a:lumOff val="25000"/>
                  </a:schemeClr>
                </a:solidFill>
                <a:ea typeface="Tahoma" pitchFamily="34" charset="0"/>
                <a:cs typeface="Tahoma" pitchFamily="34" charset="0"/>
              </a:rPr>
              <a:t>eu elit. Donec tincidunt enim sit</a:t>
            </a:r>
          </a:p>
          <a:p>
            <a:pPr>
              <a:defRPr/>
            </a:pPr>
            <a:r>
              <a:rPr lang="en-JM" dirty="0">
                <a:solidFill>
                  <a:schemeClr val="tx1">
                    <a:lumMod val="75000"/>
                    <a:lumOff val="25000"/>
                  </a:schemeClr>
                </a:solidFill>
                <a:ea typeface="Tahoma" pitchFamily="34" charset="0"/>
                <a:cs typeface="Tahoma" pitchFamily="34" charset="0"/>
              </a:rPr>
              <a:t>amet consequat eu elit</a:t>
            </a:r>
          </a:p>
          <a:p>
            <a:pPr>
              <a:defRPr/>
            </a:pPr>
            <a:endParaRPr lang="en-JM" dirty="0">
              <a:solidFill>
                <a:schemeClr val="tx1">
                  <a:lumMod val="75000"/>
                  <a:lumOff val="25000"/>
                </a:schemeClr>
              </a:solidFill>
              <a:ea typeface="Tahoma" pitchFamily="34" charset="0"/>
              <a:cs typeface="Tahoma" pitchFamily="34" charset="0"/>
            </a:endParaRPr>
          </a:p>
          <a:p>
            <a:pPr>
              <a:defRPr/>
            </a:pPr>
            <a:r>
              <a:rPr lang="en-JM" dirty="0">
                <a:solidFill>
                  <a:schemeClr val="tx1">
                    <a:lumMod val="75000"/>
                    <a:lumOff val="25000"/>
                  </a:schemeClr>
                </a:solidFill>
                <a:ea typeface="Tahoma" pitchFamily="34" charset="0"/>
                <a:cs typeface="Tahoma" pitchFamily="34" charset="0"/>
              </a:rPr>
              <a:t>Consectetur  met adipiscing elit.</a:t>
            </a:r>
          </a:p>
          <a:p>
            <a:pPr>
              <a:defRPr/>
            </a:pPr>
            <a:r>
              <a:rPr lang="en-JM" dirty="0">
                <a:solidFill>
                  <a:schemeClr val="tx1">
                    <a:lumMod val="75000"/>
                    <a:lumOff val="25000"/>
                  </a:schemeClr>
                </a:solidFill>
                <a:ea typeface="Tahoma" pitchFamily="34" charset="0"/>
                <a:cs typeface="Tahoma" pitchFamily="34" charset="0"/>
              </a:rPr>
              <a:t>Aenean ac elit a felis pharetra</a:t>
            </a:r>
          </a:p>
          <a:p>
            <a:pPr>
              <a:defRPr/>
            </a:pPr>
            <a:r>
              <a:rPr lang="en-JM" dirty="0">
                <a:solidFill>
                  <a:schemeClr val="tx1">
                    <a:lumMod val="75000"/>
                    <a:lumOff val="25000"/>
                  </a:schemeClr>
                </a:solidFill>
                <a:ea typeface="Tahoma" pitchFamily="34" charset="0"/>
                <a:cs typeface="Tahoma" pitchFamily="34" charset="0"/>
              </a:rPr>
              <a:t>Met adipiscing. Nam tincidunt</a:t>
            </a:r>
          </a:p>
          <a:p>
            <a:pPr>
              <a:defRPr/>
            </a:pPr>
            <a:r>
              <a:rPr lang="en-JM" dirty="0">
                <a:solidFill>
                  <a:schemeClr val="tx1">
                    <a:lumMod val="75000"/>
                    <a:lumOff val="25000"/>
                  </a:schemeClr>
                </a:solidFill>
                <a:ea typeface="Tahoma" pitchFamily="34" charset="0"/>
                <a:cs typeface="Tahoma" pitchFamily="34" charset="0"/>
              </a:rPr>
              <a:t>enim sit Amet Gravida nunc vel</a:t>
            </a:r>
          </a:p>
          <a:p>
            <a:pPr>
              <a:defRPr/>
            </a:pPr>
            <a:r>
              <a:rPr lang="en-JM" dirty="0">
                <a:solidFill>
                  <a:schemeClr val="tx1">
                    <a:lumMod val="75000"/>
                    <a:lumOff val="25000"/>
                  </a:schemeClr>
                </a:solidFill>
                <a:ea typeface="Tahoma" pitchFamily="34" charset="0"/>
                <a:cs typeface="Tahoma" pitchFamily="34" charset="0"/>
              </a:rPr>
              <a:t>Consectetur </a:t>
            </a:r>
            <a:r>
              <a:rPr lang="en-JM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Tahoma" pitchFamily="34" charset="0"/>
                <a:cs typeface="Tahoma" pitchFamily="34" charset="0"/>
              </a:rPr>
              <a:t>lorem</a:t>
            </a:r>
            <a:endParaRPr lang="en-JM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39"/>
          </p:nvPr>
        </p:nvSpPr>
        <p:spPr>
          <a:xfrm>
            <a:off x="2057401" y="1600200"/>
            <a:ext cx="2103120" cy="320040"/>
          </a:xfrm>
          <a:solidFill>
            <a:srgbClr val="0070C0"/>
          </a:solidFill>
          <a:ln>
            <a:noFill/>
          </a:ln>
        </p:spPr>
        <p:txBody>
          <a:bodyPr/>
          <a:lstStyle/>
          <a:p>
            <a:r>
              <a:rPr lang="en-JM" dirty="0"/>
              <a:t>ONLINE MARKETING	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0"/>
          </p:nvPr>
        </p:nvSpPr>
        <p:spPr>
          <a:xfrm>
            <a:off x="4876801" y="1600200"/>
            <a:ext cx="2133600" cy="320040"/>
          </a:xfrm>
          <a:solidFill>
            <a:srgbClr val="0070C0"/>
          </a:solidFill>
          <a:ln>
            <a:noFill/>
          </a:ln>
        </p:spPr>
        <p:txBody>
          <a:bodyPr/>
          <a:lstStyle/>
          <a:p>
            <a:r>
              <a:rPr lang="en-JM" dirty="0"/>
              <a:t>PRINT MEDIA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41"/>
          </p:nvPr>
        </p:nvSpPr>
        <p:spPr>
          <a:xfrm>
            <a:off x="7772401" y="1600200"/>
            <a:ext cx="2133600" cy="320040"/>
          </a:xfrm>
          <a:solidFill>
            <a:srgbClr val="0070C0"/>
          </a:solidFill>
          <a:ln>
            <a:noFill/>
          </a:ln>
        </p:spPr>
        <p:txBody>
          <a:bodyPr anchor="ctr"/>
          <a:lstStyle/>
          <a:p>
            <a:r>
              <a:rPr lang="en-JM" dirty="0"/>
              <a:t>PROMOTION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42"/>
          </p:nvPr>
        </p:nvSpPr>
        <p:spPr>
          <a:xfrm>
            <a:off x="4800601" y="2108200"/>
            <a:ext cx="2743200" cy="37592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JM" dirty="0">
                <a:solidFill>
                  <a:schemeClr val="tx1">
                    <a:lumMod val="75000"/>
                    <a:lumOff val="25000"/>
                  </a:schemeClr>
                </a:solidFill>
                <a:ea typeface="Tahoma" pitchFamily="34" charset="0"/>
                <a:cs typeface="Tahoma" pitchFamily="34" charset="0"/>
              </a:rPr>
              <a:t>Consectetur  met adipiscing elit.</a:t>
            </a:r>
          </a:p>
          <a:p>
            <a:pPr>
              <a:defRPr/>
            </a:pPr>
            <a:r>
              <a:rPr lang="en-JM" dirty="0">
                <a:solidFill>
                  <a:schemeClr val="tx1">
                    <a:lumMod val="75000"/>
                    <a:lumOff val="25000"/>
                  </a:schemeClr>
                </a:solidFill>
                <a:ea typeface="Tahoma" pitchFamily="34" charset="0"/>
                <a:cs typeface="Tahoma" pitchFamily="34" charset="0"/>
              </a:rPr>
              <a:t>Aenean ac elit a felis pharetra</a:t>
            </a:r>
          </a:p>
          <a:p>
            <a:pPr>
              <a:defRPr/>
            </a:pPr>
            <a:r>
              <a:rPr lang="en-JM" dirty="0">
                <a:solidFill>
                  <a:schemeClr val="tx1">
                    <a:lumMod val="75000"/>
                    <a:lumOff val="25000"/>
                  </a:schemeClr>
                </a:solidFill>
                <a:ea typeface="Tahoma" pitchFamily="34" charset="0"/>
                <a:cs typeface="Tahoma" pitchFamily="34" charset="0"/>
              </a:rPr>
              <a:t>Met adipiscing. Nam tincidunt</a:t>
            </a:r>
          </a:p>
          <a:p>
            <a:pPr>
              <a:defRPr/>
            </a:pPr>
            <a:r>
              <a:rPr lang="en-JM" dirty="0">
                <a:solidFill>
                  <a:schemeClr val="tx1">
                    <a:lumMod val="75000"/>
                    <a:lumOff val="25000"/>
                  </a:schemeClr>
                </a:solidFill>
                <a:ea typeface="Tahoma" pitchFamily="34" charset="0"/>
                <a:cs typeface="Tahoma" pitchFamily="34" charset="0"/>
              </a:rPr>
              <a:t>enim sit Amet Gravida nunc vel</a:t>
            </a:r>
          </a:p>
          <a:p>
            <a:pPr>
              <a:defRPr/>
            </a:pPr>
            <a:r>
              <a:rPr lang="en-JM" dirty="0">
                <a:solidFill>
                  <a:schemeClr val="tx1">
                    <a:lumMod val="75000"/>
                    <a:lumOff val="25000"/>
                  </a:schemeClr>
                </a:solidFill>
                <a:ea typeface="Tahoma" pitchFamily="34" charset="0"/>
                <a:cs typeface="Tahoma" pitchFamily="34" charset="0"/>
              </a:rPr>
              <a:t>Fringilla elit. Duis dui arcu, amet</a:t>
            </a:r>
          </a:p>
          <a:p>
            <a:pPr>
              <a:defRPr/>
            </a:pPr>
            <a:r>
              <a:rPr lang="en-JM" dirty="0">
                <a:solidFill>
                  <a:schemeClr val="tx1">
                    <a:lumMod val="75000"/>
                    <a:lumOff val="25000"/>
                  </a:schemeClr>
                </a:solidFill>
                <a:ea typeface="Tahoma" pitchFamily="34" charset="0"/>
                <a:cs typeface="Tahoma" pitchFamily="34" charset="0"/>
              </a:rPr>
              <a:t>scelerisque nec dictum ac conse</a:t>
            </a:r>
          </a:p>
          <a:p>
            <a:pPr>
              <a:defRPr/>
            </a:pPr>
            <a:r>
              <a:rPr lang="en-JM" dirty="0">
                <a:solidFill>
                  <a:schemeClr val="tx1">
                    <a:lumMod val="75000"/>
                    <a:lumOff val="25000"/>
                  </a:schemeClr>
                </a:solidFill>
                <a:ea typeface="Tahoma" pitchFamily="34" charset="0"/>
                <a:cs typeface="Tahoma" pitchFamily="34" charset="0"/>
              </a:rPr>
              <a:t>eu elit. Donec tincidunt enim sit</a:t>
            </a:r>
          </a:p>
          <a:p>
            <a:pPr>
              <a:defRPr/>
            </a:pPr>
            <a:r>
              <a:rPr lang="en-JM" dirty="0">
                <a:solidFill>
                  <a:schemeClr val="tx1">
                    <a:lumMod val="75000"/>
                    <a:lumOff val="25000"/>
                  </a:schemeClr>
                </a:solidFill>
                <a:ea typeface="Tahoma" pitchFamily="34" charset="0"/>
                <a:cs typeface="Tahoma" pitchFamily="34" charset="0"/>
              </a:rPr>
              <a:t>amet consequat eu elit</a:t>
            </a:r>
          </a:p>
          <a:p>
            <a:pPr>
              <a:defRPr/>
            </a:pPr>
            <a:endParaRPr lang="en-JM" dirty="0">
              <a:solidFill>
                <a:schemeClr val="tx1">
                  <a:lumMod val="75000"/>
                  <a:lumOff val="25000"/>
                </a:schemeClr>
              </a:solidFill>
              <a:ea typeface="Tahoma" pitchFamily="34" charset="0"/>
              <a:cs typeface="Tahoma" pitchFamily="34" charset="0"/>
            </a:endParaRPr>
          </a:p>
          <a:p>
            <a:pPr>
              <a:defRPr/>
            </a:pPr>
            <a:r>
              <a:rPr lang="en-JM" dirty="0">
                <a:solidFill>
                  <a:schemeClr val="tx1">
                    <a:lumMod val="75000"/>
                    <a:lumOff val="25000"/>
                  </a:schemeClr>
                </a:solidFill>
                <a:ea typeface="Tahoma" pitchFamily="34" charset="0"/>
                <a:cs typeface="Tahoma" pitchFamily="34" charset="0"/>
              </a:rPr>
              <a:t>Consectetur  met adipiscing elit.</a:t>
            </a:r>
          </a:p>
          <a:p>
            <a:pPr>
              <a:defRPr/>
            </a:pPr>
            <a:r>
              <a:rPr lang="en-JM" dirty="0">
                <a:solidFill>
                  <a:schemeClr val="tx1">
                    <a:lumMod val="75000"/>
                    <a:lumOff val="25000"/>
                  </a:schemeClr>
                </a:solidFill>
                <a:ea typeface="Tahoma" pitchFamily="34" charset="0"/>
                <a:cs typeface="Tahoma" pitchFamily="34" charset="0"/>
              </a:rPr>
              <a:t>Aenean ac elit a felis pharetra</a:t>
            </a:r>
          </a:p>
          <a:p>
            <a:pPr>
              <a:defRPr/>
            </a:pPr>
            <a:r>
              <a:rPr lang="en-JM" dirty="0">
                <a:solidFill>
                  <a:schemeClr val="tx1">
                    <a:lumMod val="75000"/>
                    <a:lumOff val="25000"/>
                  </a:schemeClr>
                </a:solidFill>
                <a:ea typeface="Tahoma" pitchFamily="34" charset="0"/>
                <a:cs typeface="Tahoma" pitchFamily="34" charset="0"/>
              </a:rPr>
              <a:t>Met adipiscing. Nam tincidunt</a:t>
            </a:r>
          </a:p>
          <a:p>
            <a:pPr>
              <a:defRPr/>
            </a:pPr>
            <a:r>
              <a:rPr lang="en-JM" dirty="0">
                <a:solidFill>
                  <a:schemeClr val="tx1">
                    <a:lumMod val="75000"/>
                    <a:lumOff val="25000"/>
                  </a:schemeClr>
                </a:solidFill>
                <a:ea typeface="Tahoma" pitchFamily="34" charset="0"/>
                <a:cs typeface="Tahoma" pitchFamily="34" charset="0"/>
              </a:rPr>
              <a:t>enim sit Amet Gravida nunc vel</a:t>
            </a:r>
          </a:p>
          <a:p>
            <a:pPr>
              <a:defRPr/>
            </a:pPr>
            <a:r>
              <a:rPr lang="en-JM" dirty="0">
                <a:solidFill>
                  <a:schemeClr val="tx1">
                    <a:lumMod val="75000"/>
                    <a:lumOff val="25000"/>
                  </a:schemeClr>
                </a:solidFill>
                <a:ea typeface="Tahoma" pitchFamily="34" charset="0"/>
                <a:cs typeface="Tahoma" pitchFamily="34" charset="0"/>
              </a:rPr>
              <a:t>Consectetur</a:t>
            </a:r>
            <a:endParaRPr lang="en-JM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43"/>
          </p:nvPr>
        </p:nvSpPr>
        <p:spPr>
          <a:xfrm>
            <a:off x="7696201" y="2108200"/>
            <a:ext cx="2667000" cy="37338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JM" dirty="0">
                <a:solidFill>
                  <a:schemeClr val="tx1">
                    <a:lumMod val="75000"/>
                    <a:lumOff val="25000"/>
                  </a:schemeClr>
                </a:solidFill>
                <a:ea typeface="Tahoma" pitchFamily="34" charset="0"/>
                <a:cs typeface="Tahoma" pitchFamily="34" charset="0"/>
              </a:rPr>
              <a:t>Consectetur  met adipiscing elit.</a:t>
            </a:r>
          </a:p>
          <a:p>
            <a:pPr>
              <a:defRPr/>
            </a:pPr>
            <a:r>
              <a:rPr lang="en-JM" dirty="0">
                <a:solidFill>
                  <a:schemeClr val="tx1">
                    <a:lumMod val="75000"/>
                    <a:lumOff val="25000"/>
                  </a:schemeClr>
                </a:solidFill>
                <a:ea typeface="Tahoma" pitchFamily="34" charset="0"/>
                <a:cs typeface="Tahoma" pitchFamily="34" charset="0"/>
              </a:rPr>
              <a:t>Aenean ac elit a felis pharetra</a:t>
            </a:r>
          </a:p>
          <a:p>
            <a:pPr>
              <a:defRPr/>
            </a:pPr>
            <a:r>
              <a:rPr lang="en-JM" dirty="0">
                <a:solidFill>
                  <a:schemeClr val="tx1">
                    <a:lumMod val="75000"/>
                    <a:lumOff val="25000"/>
                  </a:schemeClr>
                </a:solidFill>
                <a:ea typeface="Tahoma" pitchFamily="34" charset="0"/>
                <a:cs typeface="Tahoma" pitchFamily="34" charset="0"/>
              </a:rPr>
              <a:t>Met adipiscing. Nam tincidunt</a:t>
            </a:r>
          </a:p>
          <a:p>
            <a:pPr>
              <a:defRPr/>
            </a:pPr>
            <a:r>
              <a:rPr lang="en-JM" dirty="0">
                <a:solidFill>
                  <a:schemeClr val="tx1">
                    <a:lumMod val="75000"/>
                    <a:lumOff val="25000"/>
                  </a:schemeClr>
                </a:solidFill>
                <a:ea typeface="Tahoma" pitchFamily="34" charset="0"/>
                <a:cs typeface="Tahoma" pitchFamily="34" charset="0"/>
              </a:rPr>
              <a:t>enim sit Amet Gravida nunc vel</a:t>
            </a:r>
          </a:p>
          <a:p>
            <a:pPr>
              <a:defRPr/>
            </a:pPr>
            <a:r>
              <a:rPr lang="en-JM" dirty="0">
                <a:solidFill>
                  <a:schemeClr val="tx1">
                    <a:lumMod val="75000"/>
                    <a:lumOff val="25000"/>
                  </a:schemeClr>
                </a:solidFill>
                <a:ea typeface="Tahoma" pitchFamily="34" charset="0"/>
                <a:cs typeface="Tahoma" pitchFamily="34" charset="0"/>
              </a:rPr>
              <a:t>Fringilla elit. Duis dui arcu, amet</a:t>
            </a:r>
          </a:p>
          <a:p>
            <a:pPr>
              <a:defRPr/>
            </a:pPr>
            <a:r>
              <a:rPr lang="en-JM" dirty="0">
                <a:solidFill>
                  <a:schemeClr val="tx1">
                    <a:lumMod val="75000"/>
                    <a:lumOff val="25000"/>
                  </a:schemeClr>
                </a:solidFill>
                <a:ea typeface="Tahoma" pitchFamily="34" charset="0"/>
                <a:cs typeface="Tahoma" pitchFamily="34" charset="0"/>
              </a:rPr>
              <a:t>scelerisque nec dictum ac conse</a:t>
            </a:r>
          </a:p>
          <a:p>
            <a:pPr>
              <a:defRPr/>
            </a:pPr>
            <a:r>
              <a:rPr lang="en-JM" dirty="0">
                <a:solidFill>
                  <a:schemeClr val="tx1">
                    <a:lumMod val="75000"/>
                    <a:lumOff val="25000"/>
                  </a:schemeClr>
                </a:solidFill>
                <a:ea typeface="Tahoma" pitchFamily="34" charset="0"/>
                <a:cs typeface="Tahoma" pitchFamily="34" charset="0"/>
              </a:rPr>
              <a:t>eu elit. Donec tincidunt enim sit</a:t>
            </a:r>
          </a:p>
          <a:p>
            <a:pPr>
              <a:defRPr/>
            </a:pPr>
            <a:r>
              <a:rPr lang="en-JM" dirty="0">
                <a:solidFill>
                  <a:schemeClr val="tx1">
                    <a:lumMod val="75000"/>
                    <a:lumOff val="25000"/>
                  </a:schemeClr>
                </a:solidFill>
                <a:ea typeface="Tahoma" pitchFamily="34" charset="0"/>
                <a:cs typeface="Tahoma" pitchFamily="34" charset="0"/>
              </a:rPr>
              <a:t>amet consequat eu elit</a:t>
            </a:r>
          </a:p>
          <a:p>
            <a:pPr>
              <a:defRPr/>
            </a:pPr>
            <a:endParaRPr lang="en-JM" dirty="0">
              <a:solidFill>
                <a:schemeClr val="tx1">
                  <a:lumMod val="75000"/>
                  <a:lumOff val="25000"/>
                </a:schemeClr>
              </a:solidFill>
              <a:ea typeface="Tahoma" pitchFamily="34" charset="0"/>
              <a:cs typeface="Tahoma" pitchFamily="34" charset="0"/>
            </a:endParaRPr>
          </a:p>
          <a:p>
            <a:pPr>
              <a:defRPr/>
            </a:pPr>
            <a:r>
              <a:rPr lang="en-JM" dirty="0">
                <a:solidFill>
                  <a:schemeClr val="tx1">
                    <a:lumMod val="75000"/>
                    <a:lumOff val="25000"/>
                  </a:schemeClr>
                </a:solidFill>
                <a:ea typeface="Tahoma" pitchFamily="34" charset="0"/>
                <a:cs typeface="Tahoma" pitchFamily="34" charset="0"/>
              </a:rPr>
              <a:t>Consectetur  met adipiscing elit.</a:t>
            </a:r>
          </a:p>
          <a:p>
            <a:pPr>
              <a:defRPr/>
            </a:pPr>
            <a:r>
              <a:rPr lang="en-JM" dirty="0">
                <a:solidFill>
                  <a:schemeClr val="tx1">
                    <a:lumMod val="75000"/>
                    <a:lumOff val="25000"/>
                  </a:schemeClr>
                </a:solidFill>
                <a:ea typeface="Tahoma" pitchFamily="34" charset="0"/>
                <a:cs typeface="Tahoma" pitchFamily="34" charset="0"/>
              </a:rPr>
              <a:t>Aenean ac elit a felis pharetra</a:t>
            </a:r>
          </a:p>
          <a:p>
            <a:pPr>
              <a:defRPr/>
            </a:pPr>
            <a:r>
              <a:rPr lang="en-JM" dirty="0">
                <a:solidFill>
                  <a:schemeClr val="tx1">
                    <a:lumMod val="75000"/>
                    <a:lumOff val="25000"/>
                  </a:schemeClr>
                </a:solidFill>
                <a:ea typeface="Tahoma" pitchFamily="34" charset="0"/>
                <a:cs typeface="Tahoma" pitchFamily="34" charset="0"/>
              </a:rPr>
              <a:t>Met adipiscing. Nam tincidunt</a:t>
            </a:r>
          </a:p>
          <a:p>
            <a:pPr>
              <a:defRPr/>
            </a:pPr>
            <a:r>
              <a:rPr lang="en-JM" dirty="0">
                <a:solidFill>
                  <a:schemeClr val="tx1">
                    <a:lumMod val="75000"/>
                    <a:lumOff val="25000"/>
                  </a:schemeClr>
                </a:solidFill>
                <a:ea typeface="Tahoma" pitchFamily="34" charset="0"/>
                <a:cs typeface="Tahoma" pitchFamily="34" charset="0"/>
              </a:rPr>
              <a:t>enim sit Amet Gravida nunc vel</a:t>
            </a:r>
          </a:p>
          <a:p>
            <a:pPr>
              <a:defRPr/>
            </a:pPr>
            <a:r>
              <a:rPr lang="en-JM" dirty="0">
                <a:solidFill>
                  <a:schemeClr val="tx1">
                    <a:lumMod val="75000"/>
                    <a:lumOff val="25000"/>
                  </a:schemeClr>
                </a:solidFill>
                <a:ea typeface="Tahoma" pitchFamily="34" charset="0"/>
                <a:cs typeface="Tahoma" pitchFamily="34" charset="0"/>
              </a:rPr>
              <a:t>Consectetur</a:t>
            </a:r>
            <a:endParaRPr lang="en-JM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defRPr/>
            </a:pPr>
            <a:endParaRPr lang="en-JM" dirty="0">
              <a:solidFill>
                <a:schemeClr val="tx1">
                  <a:lumMod val="75000"/>
                  <a:lumOff val="25000"/>
                </a:schemeClr>
              </a:solidFill>
              <a:ea typeface="Tahoma" pitchFamily="34" charset="0"/>
              <a:cs typeface="Tahoma" pitchFamily="34" charset="0"/>
            </a:endParaRPr>
          </a:p>
          <a:p>
            <a:pPr>
              <a:defRPr/>
            </a:pPr>
            <a:endParaRPr lang="en-JM" b="1" dirty="0">
              <a:solidFill>
                <a:schemeClr val="tx1">
                  <a:lumMod val="75000"/>
                  <a:lumOff val="25000"/>
                </a:schemeClr>
              </a:solidFill>
              <a:ea typeface="Tahoma" pitchFamily="34" charset="0"/>
              <a:cs typeface="Tahoma" pitchFamily="34" charset="0"/>
            </a:endParaRPr>
          </a:p>
          <a:p>
            <a:endParaRPr lang="en-JM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584201"/>
            <a:ext cx="7620000" cy="563563"/>
          </a:xfrm>
        </p:spPr>
        <p:txBody>
          <a:bodyPr/>
          <a:lstStyle/>
          <a:p>
            <a:r>
              <a:rPr lang="en-JM" dirty="0" smtClean="0">
                <a:cs typeface="Arial" pitchFamily="34" charset="0"/>
              </a:rPr>
              <a:t>TWO COLUMN </a:t>
            </a:r>
            <a:r>
              <a:rPr lang="en-JM" dirty="0" smtClean="0">
                <a:solidFill>
                  <a:srgbClr val="0070C0"/>
                </a:solidFill>
                <a:cs typeface="Arial" pitchFamily="34" charset="0"/>
              </a:rPr>
              <a:t>LAYOUT</a:t>
            </a:r>
            <a:endParaRPr lang="en-JM" dirty="0">
              <a:solidFill>
                <a:srgbClr val="0070C0"/>
              </a:solidFill>
              <a:cs typeface="Arial" pitchFamily="34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dirty="0" smtClean="0"/>
              <a:t>PUT THE NAME OF YOUR COMPANY HERE</a:t>
            </a:r>
            <a:endParaRPr lang="en-JM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2057400" y="2209800"/>
            <a:ext cx="3886200" cy="3657600"/>
          </a:xfrm>
        </p:spPr>
        <p:txBody>
          <a:bodyPr>
            <a:noAutofit/>
          </a:bodyPr>
          <a:lstStyle/>
          <a:p>
            <a:r>
              <a:rPr lang="en-JM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amet, aenea amet</a:t>
            </a:r>
          </a:p>
          <a:p>
            <a:r>
              <a:rPr lang="en-JM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Sisectetur adipiscing elit. Aenean eget elit aelit </a:t>
            </a:r>
          </a:p>
          <a:p>
            <a:r>
              <a:rPr lang="en-JM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 felis pharetra adipiscing. Nibh elit nam</a:t>
            </a:r>
          </a:p>
          <a:p>
            <a:r>
              <a:rPr lang="en-JM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incidents enim sit amet eget nec renin gravida.</a:t>
            </a:r>
          </a:p>
          <a:p>
            <a:r>
              <a:rPr lang="en-JM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Nunc vel nec aenea et</a:t>
            </a:r>
          </a:p>
          <a:p>
            <a:endParaRPr lang="en-JM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JM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Dictum ac, consequateu elit. Donec dolor sit erat</a:t>
            </a:r>
          </a:p>
          <a:p>
            <a:r>
              <a:rPr lang="en-JM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nibh, pellentesque eget lac felis emin sollicitudin</a:t>
            </a:r>
          </a:p>
          <a:p>
            <a:r>
              <a:rPr lang="en-JM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eu, malesuada eget et odio. Lore ipsum dolor sit</a:t>
            </a:r>
          </a:p>
          <a:p>
            <a:r>
              <a:rPr lang="en-JM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amet, dui arcu, nibh elit scelerisque nec  dictum</a:t>
            </a:r>
          </a:p>
          <a:p>
            <a:endParaRPr lang="en-JM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JM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enim sit amet eget nec remin gravida. Nunc vel</a:t>
            </a:r>
          </a:p>
          <a:p>
            <a:r>
              <a:rPr lang="en-JM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fringilla elit. Duis lac erat eget elit aelit  a felis</a:t>
            </a:r>
          </a:p>
          <a:p>
            <a:r>
              <a:rPr lang="en-JM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pharetra adipiscing. Nibh elit nam incidents enim</a:t>
            </a:r>
          </a:p>
          <a:p>
            <a:r>
              <a:rPr lang="en-JM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sit amet eget nec remin gravida.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4"/>
          </p:nvPr>
        </p:nvSpPr>
        <p:spPr>
          <a:xfrm>
            <a:off x="6248400" y="2235200"/>
            <a:ext cx="3962400" cy="3657600"/>
          </a:xfrm>
        </p:spPr>
        <p:txBody>
          <a:bodyPr>
            <a:noAutofit/>
          </a:bodyPr>
          <a:lstStyle/>
          <a:p>
            <a:r>
              <a:rPr lang="en-JM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amet, aenea amet</a:t>
            </a:r>
          </a:p>
          <a:p>
            <a:r>
              <a:rPr lang="en-JM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Sisectetur adipiscing elit. Aenean eget elit aelit </a:t>
            </a:r>
          </a:p>
          <a:p>
            <a:r>
              <a:rPr lang="en-JM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 felis pharetra adipiscing. Nibh elit nam</a:t>
            </a:r>
          </a:p>
          <a:p>
            <a:r>
              <a:rPr lang="en-JM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incidents enim sit amet eget nec renin gravida.</a:t>
            </a:r>
          </a:p>
          <a:p>
            <a:r>
              <a:rPr lang="en-JM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Nunc vel nec aenea et</a:t>
            </a:r>
          </a:p>
          <a:p>
            <a:endParaRPr lang="en-JM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JM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Dictum ac, consequateu elit. Donec dolor sit erat</a:t>
            </a:r>
          </a:p>
          <a:p>
            <a:r>
              <a:rPr lang="en-JM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nibh, pellentesque eget lac felis emin sollicitudin</a:t>
            </a:r>
          </a:p>
          <a:p>
            <a:r>
              <a:rPr lang="en-JM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eu, malesuada eget et odio. Lore ipsum dolor sit</a:t>
            </a:r>
          </a:p>
          <a:p>
            <a:r>
              <a:rPr lang="en-JM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amet, dui arcu, nibh elit scelerisque nec  dictum</a:t>
            </a:r>
          </a:p>
          <a:p>
            <a:endParaRPr lang="en-JM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JM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enim sit amet eget nec remin gravida. Nunc vel</a:t>
            </a:r>
          </a:p>
          <a:p>
            <a:r>
              <a:rPr lang="en-JM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fringilla elit. Duis lac erat eget elit aelit  a felis</a:t>
            </a:r>
          </a:p>
          <a:p>
            <a:r>
              <a:rPr lang="en-JM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pharetra adipiscing. Nibh elit nam incidents enim</a:t>
            </a:r>
          </a:p>
          <a:p>
            <a:r>
              <a:rPr lang="en-JM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sit amet eget nec remin gravida.</a:t>
            </a:r>
          </a:p>
          <a:p>
            <a:endParaRPr lang="en-JM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en-JM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en-JM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quarter" idx="39"/>
          </p:nvPr>
        </p:nvSpPr>
        <p:spPr>
          <a:xfrm>
            <a:off x="2133600" y="1727200"/>
            <a:ext cx="2819400" cy="320040"/>
          </a:xfrm>
          <a:solidFill>
            <a:srgbClr val="0070C0"/>
          </a:solidFill>
          <a:ln>
            <a:noFill/>
          </a:ln>
        </p:spPr>
        <p:txBody>
          <a:bodyPr/>
          <a:lstStyle/>
          <a:p>
            <a:r>
              <a:rPr lang="en-JM" dirty="0" smtClean="0">
                <a:solidFill>
                  <a:schemeClr val="bg1"/>
                </a:solidFill>
              </a:rPr>
              <a:t>INSERT HEADING HERE</a:t>
            </a:r>
            <a:endParaRPr lang="en-JM" dirty="0">
              <a:solidFill>
                <a:schemeClr val="bg1"/>
              </a:solidFill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sz="quarter" idx="40"/>
          </p:nvPr>
        </p:nvSpPr>
        <p:spPr>
          <a:xfrm>
            <a:off x="6324600" y="1727200"/>
            <a:ext cx="2819400" cy="320040"/>
          </a:xfrm>
          <a:solidFill>
            <a:srgbClr val="0070C0"/>
          </a:solidFill>
          <a:ln>
            <a:noFill/>
          </a:ln>
        </p:spPr>
        <p:txBody>
          <a:bodyPr/>
          <a:lstStyle/>
          <a:p>
            <a:r>
              <a:rPr lang="en-JM" dirty="0"/>
              <a:t>INSERT HEADING HERE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584201"/>
            <a:ext cx="7620000" cy="563563"/>
          </a:xfrm>
        </p:spPr>
        <p:txBody>
          <a:bodyPr/>
          <a:lstStyle/>
          <a:p>
            <a:r>
              <a:rPr lang="en-JM" dirty="0" smtClean="0"/>
              <a:t>COMPUTER DISPLAY </a:t>
            </a:r>
            <a:r>
              <a:rPr lang="en-JM" dirty="0" smtClean="0">
                <a:solidFill>
                  <a:srgbClr val="0070C0"/>
                </a:solidFill>
              </a:rPr>
              <a:t>LAYOUT</a:t>
            </a:r>
            <a:endParaRPr lang="en-JM" dirty="0">
              <a:solidFill>
                <a:srgbClr val="0070C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smtClean="0"/>
              <a:t>PUT THE NAME OF YOUR COMPANY HERE</a:t>
            </a:r>
            <a:endParaRPr lang="en-JM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819400" y="1727201"/>
            <a:ext cx="2286000" cy="378884"/>
          </a:xfrm>
        </p:spPr>
        <p:txBody>
          <a:bodyPr/>
          <a:lstStyle/>
          <a:p>
            <a:r>
              <a:rPr lang="en-JM" sz="1800" dirty="0"/>
              <a:t>LOREM IPSUM DOLOR SIT AMET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819400" y="2032000"/>
            <a:ext cx="2743200" cy="711200"/>
          </a:xfrm>
        </p:spPr>
        <p:txBody>
          <a:bodyPr>
            <a:noAutofit/>
          </a:bodyPr>
          <a:lstStyle/>
          <a:p>
            <a:pPr>
              <a:lnSpc>
                <a:spcPct val="110000"/>
              </a:lnSpc>
            </a:pPr>
            <a:r>
              <a:rPr lang="en-JM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amet, consectetur lorem ipsum dolor  Lorem ipsum dolor sit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7"/>
          </p:nvPr>
        </p:nvSpPr>
        <p:spPr>
          <a:xfrm>
            <a:off x="2819400" y="3022601"/>
            <a:ext cx="2286000" cy="378884"/>
          </a:xfrm>
        </p:spPr>
        <p:txBody>
          <a:bodyPr/>
          <a:lstStyle/>
          <a:p>
            <a:r>
              <a:rPr lang="en-JM" sz="1800" dirty="0"/>
              <a:t>LOREM IPSUM DOLOR SIT AMET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8"/>
          </p:nvPr>
        </p:nvSpPr>
        <p:spPr>
          <a:xfrm>
            <a:off x="2819400" y="3327400"/>
            <a:ext cx="2743200" cy="711200"/>
          </a:xfrm>
        </p:spPr>
        <p:txBody>
          <a:bodyPr>
            <a:noAutofit/>
          </a:bodyPr>
          <a:lstStyle/>
          <a:p>
            <a:pPr>
              <a:lnSpc>
                <a:spcPct val="110000"/>
              </a:lnSpc>
            </a:pPr>
            <a:r>
              <a:rPr lang="en-JM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amet, consectetur lorem ipsum dolor  Lorem ipsum dolor sit amet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2819400" y="4445001"/>
            <a:ext cx="2286000" cy="378884"/>
          </a:xfrm>
        </p:spPr>
        <p:txBody>
          <a:bodyPr/>
          <a:lstStyle/>
          <a:p>
            <a:r>
              <a:rPr lang="en-JM" sz="1800" dirty="0"/>
              <a:t>LOREM IPSUM DOLOR SIT AMET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0"/>
          </p:nvPr>
        </p:nvSpPr>
        <p:spPr>
          <a:xfrm>
            <a:off x="2819400" y="4749800"/>
            <a:ext cx="2667000" cy="711200"/>
          </a:xfrm>
        </p:spPr>
        <p:txBody>
          <a:bodyPr>
            <a:noAutofit/>
          </a:bodyPr>
          <a:lstStyle/>
          <a:p>
            <a:pPr>
              <a:lnSpc>
                <a:spcPct val="110000"/>
              </a:lnSpc>
            </a:pPr>
            <a:r>
              <a:rPr lang="en-JM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amet, consectetur lorem ipsum dolor</a:t>
            </a:r>
          </a:p>
        </p:txBody>
      </p:sp>
      <p:sp>
        <p:nvSpPr>
          <p:cNvPr id="11" name="Oval 10"/>
          <p:cNvSpPr/>
          <p:nvPr/>
        </p:nvSpPr>
        <p:spPr>
          <a:xfrm>
            <a:off x="2118360" y="1808480"/>
            <a:ext cx="640080" cy="64008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/>
          </a:p>
        </p:txBody>
      </p:sp>
      <p:pic>
        <p:nvPicPr>
          <p:cNvPr id="12" name="Picture 2" descr="C:\Users\adrienne.reynolds\Desktop\tv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019" y="1925905"/>
            <a:ext cx="348765" cy="405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Oval 12"/>
          <p:cNvSpPr/>
          <p:nvPr/>
        </p:nvSpPr>
        <p:spPr>
          <a:xfrm>
            <a:off x="2118360" y="3103880"/>
            <a:ext cx="640080" cy="64008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/>
          </a:p>
        </p:txBody>
      </p:sp>
      <p:sp>
        <p:nvSpPr>
          <p:cNvPr id="14" name="Oval 13"/>
          <p:cNvSpPr/>
          <p:nvPr/>
        </p:nvSpPr>
        <p:spPr>
          <a:xfrm>
            <a:off x="2118360" y="4424680"/>
            <a:ext cx="640080" cy="64008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/>
          </a:p>
        </p:txBody>
      </p:sp>
      <p:pic>
        <p:nvPicPr>
          <p:cNvPr id="15" name="Picture 2" descr="C:\Users\adrienne.reynolds\Desktop\iphon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7563" y="3237045"/>
            <a:ext cx="321674" cy="373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3" descr="C:\Users\adrienne.reynolds\Desktop\camera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7563" y="4557845"/>
            <a:ext cx="321674" cy="373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Picture Placeholder 9"/>
          <p:cNvSpPr>
            <a:spLocks noGrp="1"/>
          </p:cNvSpPr>
          <p:nvPr>
            <p:ph type="pic" sz="quarter" idx="28"/>
          </p:nvPr>
        </p:nvSpPr>
        <p:spPr/>
      </p:sp>
    </p:spTree>
    <p:extLst>
      <p:ext uri="{BB962C8B-B14F-4D97-AF65-F5344CB8AC3E}">
        <p14:creationId xmlns:p14="http://schemas.microsoft.com/office/powerpoint/2010/main" val="3375498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584201"/>
            <a:ext cx="7620000" cy="563563"/>
          </a:xfrm>
        </p:spPr>
        <p:txBody>
          <a:bodyPr/>
          <a:lstStyle/>
          <a:p>
            <a:r>
              <a:rPr lang="en-JM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LAPTOP COMPUTER </a:t>
            </a:r>
            <a:r>
              <a:rPr lang="en-JM" dirty="0" smtClean="0">
                <a:solidFill>
                  <a:srgbClr val="0070C0"/>
                </a:solidFill>
              </a:rPr>
              <a:t>LAYOUT</a:t>
            </a:r>
            <a:endParaRPr lang="en-JM" dirty="0">
              <a:solidFill>
                <a:srgbClr val="0070C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dirty="0" smtClean="0"/>
              <a:t>PUT THE NAME OF YOUR COMPANY HERE</a:t>
            </a:r>
            <a:endParaRPr lang="en-JM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7315202" y="2921000"/>
            <a:ext cx="2438399" cy="365760"/>
          </a:xfrm>
          <a:solidFill>
            <a:srgbClr val="0070C0"/>
          </a:solidFill>
          <a:ln>
            <a:noFill/>
          </a:ln>
        </p:spPr>
        <p:txBody>
          <a:bodyPr anchor="ctr"/>
          <a:lstStyle/>
          <a:p>
            <a:pPr>
              <a:spcBef>
                <a:spcPts val="1125"/>
              </a:spcBef>
            </a:pPr>
            <a:r>
              <a:rPr lang="en-JM" sz="1600" dirty="0">
                <a:solidFill>
                  <a:schemeClr val="bg1"/>
                </a:solidFill>
              </a:rPr>
              <a:t>LOREM IPSUM DOLOR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7239000" y="3325285"/>
            <a:ext cx="2971800" cy="812800"/>
          </a:xfrm>
        </p:spPr>
        <p:txBody>
          <a:bodyPr>
            <a:noAutofit/>
          </a:bodyPr>
          <a:lstStyle/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JM" sz="1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amet eta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JM" sz="1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reconsectetur adipiscing elit. Proin lorem ipsum dolor amet proin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7315202" y="4323080"/>
            <a:ext cx="2514599" cy="365760"/>
          </a:xfrm>
          <a:solidFill>
            <a:srgbClr val="0070C0"/>
          </a:solidFill>
          <a:ln>
            <a:noFill/>
          </a:ln>
        </p:spPr>
        <p:txBody>
          <a:bodyPr anchor="ctr"/>
          <a:lstStyle/>
          <a:p>
            <a:r>
              <a:rPr lang="en-JM" sz="1600" dirty="0">
                <a:solidFill>
                  <a:schemeClr val="bg1"/>
                </a:solidFill>
              </a:rPr>
              <a:t>LOREM IPSUM DOLOR</a:t>
            </a:r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7239000" y="4673600"/>
            <a:ext cx="2971800" cy="812800"/>
          </a:xfrm>
        </p:spPr>
        <p:txBody>
          <a:bodyPr>
            <a:noAutofit/>
          </a:bodyPr>
          <a:lstStyle/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JM" sz="1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amet eta reconsectetur adipiscing elit. Proin</a:t>
            </a:r>
          </a:p>
        </p:txBody>
      </p:sp>
      <p:sp>
        <p:nvSpPr>
          <p:cNvPr id="2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7086600" y="1327140"/>
            <a:ext cx="2667000" cy="1127760"/>
          </a:xfrm>
          <a:noFill/>
        </p:spPr>
        <p:txBody>
          <a:bodyPr/>
          <a:lstStyle/>
          <a:p>
            <a:pPr>
              <a:spcBef>
                <a:spcPts val="0"/>
              </a:spcBef>
            </a:pPr>
            <a:r>
              <a:rPr lang="en-JM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AMET ELITIR</a:t>
            </a:r>
          </a:p>
          <a:p>
            <a:pPr>
              <a:spcBef>
                <a:spcPts val="0"/>
              </a:spcBef>
            </a:pPr>
            <a:r>
              <a:rPr lang="en-JM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PROIN RECONSECTETUR LOREM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21"/>
          </p:nvPr>
        </p:nvSpPr>
        <p:spPr/>
      </p:sp>
    </p:spTree>
    <p:extLst>
      <p:ext uri="{BB962C8B-B14F-4D97-AF65-F5344CB8AC3E}">
        <p14:creationId xmlns:p14="http://schemas.microsoft.com/office/powerpoint/2010/main" val="1439158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584201"/>
            <a:ext cx="7620000" cy="563563"/>
          </a:xfrm>
        </p:spPr>
        <p:txBody>
          <a:bodyPr/>
          <a:lstStyle/>
          <a:p>
            <a:r>
              <a:rPr lang="en-JM" dirty="0"/>
              <a:t>IPAD TABLET </a:t>
            </a:r>
            <a:r>
              <a:rPr lang="en-JM" dirty="0">
                <a:solidFill>
                  <a:srgbClr val="0070C0"/>
                </a:solidFill>
              </a:rPr>
              <a:t>LAYOUT OPTION</a:t>
            </a:r>
            <a:endParaRPr lang="en-JM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smtClean="0"/>
              <a:t>PUT THE NAME OF YOUR COMPANY HERE</a:t>
            </a:r>
            <a:endParaRPr lang="en-JM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9"/>
          </p:nvPr>
        </p:nvSpPr>
        <p:spPr>
          <a:noFill/>
          <a:ln>
            <a:noFill/>
          </a:ln>
        </p:spPr>
        <p:txBody>
          <a:bodyPr>
            <a:normAutofit/>
          </a:bodyPr>
          <a:lstStyle/>
          <a:p>
            <a:r>
              <a:rPr lang="en-JM" sz="1800" dirty="0"/>
              <a:t>IMAGE DESCRIPTION HERE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0"/>
          </p:nvPr>
        </p:nvSpPr>
        <p:spPr>
          <a:noFill/>
          <a:ln>
            <a:noFill/>
          </a:ln>
        </p:spPr>
        <p:txBody>
          <a:bodyPr>
            <a:normAutofit/>
          </a:bodyPr>
          <a:lstStyle/>
          <a:p>
            <a:r>
              <a:rPr lang="en-JM" sz="1800" dirty="0"/>
              <a:t>IMAGE DESCRIPTION HERE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1"/>
          </p:nvPr>
        </p:nvSpPr>
        <p:spPr>
          <a:noFill/>
          <a:ln>
            <a:noFill/>
          </a:ln>
        </p:spPr>
        <p:txBody>
          <a:bodyPr>
            <a:normAutofit/>
          </a:bodyPr>
          <a:lstStyle/>
          <a:p>
            <a:r>
              <a:rPr lang="en-JM" sz="1800" dirty="0"/>
              <a:t>IMAGE DESCRIPTION HERE</a:t>
            </a:r>
          </a:p>
        </p:txBody>
      </p:sp>
      <p:sp>
        <p:nvSpPr>
          <p:cNvPr id="13" name="Oval 12"/>
          <p:cNvSpPr/>
          <p:nvPr/>
        </p:nvSpPr>
        <p:spPr>
          <a:xfrm>
            <a:off x="3995007" y="1676400"/>
            <a:ext cx="548640" cy="54864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JM" dirty="0">
                <a:latin typeface="Bebas Neue" pitchFamily="34" charset="0"/>
              </a:rPr>
              <a:t>01</a:t>
            </a:r>
          </a:p>
        </p:txBody>
      </p:sp>
      <p:sp>
        <p:nvSpPr>
          <p:cNvPr id="14" name="Oval 13"/>
          <p:cNvSpPr/>
          <p:nvPr/>
        </p:nvSpPr>
        <p:spPr>
          <a:xfrm>
            <a:off x="6766560" y="1676400"/>
            <a:ext cx="548640" cy="54864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JM" dirty="0">
                <a:latin typeface="Bebas Neue" pitchFamily="34" charset="0"/>
              </a:rPr>
              <a:t>02</a:t>
            </a:r>
          </a:p>
        </p:txBody>
      </p:sp>
      <p:sp>
        <p:nvSpPr>
          <p:cNvPr id="15" name="Oval 14"/>
          <p:cNvSpPr/>
          <p:nvPr/>
        </p:nvSpPr>
        <p:spPr>
          <a:xfrm>
            <a:off x="9585960" y="1676400"/>
            <a:ext cx="548640" cy="54864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JM" dirty="0">
                <a:latin typeface="Bebas Neue" pitchFamily="34" charset="0"/>
              </a:rPr>
              <a:t>03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5" name="Picture Placeholder 4"/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6" name="Picture Placeholder 5"/>
          <p:cNvSpPr>
            <a:spLocks noGrp="1"/>
          </p:cNvSpPr>
          <p:nvPr>
            <p:ph type="pic" sz="quarter" idx="18"/>
          </p:nvPr>
        </p:nvSpPr>
        <p:spPr/>
      </p:sp>
    </p:spTree>
    <p:extLst>
      <p:ext uri="{BB962C8B-B14F-4D97-AF65-F5344CB8AC3E}">
        <p14:creationId xmlns:p14="http://schemas.microsoft.com/office/powerpoint/2010/main" val="2929406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2057400" y="2286000"/>
            <a:ext cx="8153400" cy="1625600"/>
          </a:xfrm>
        </p:spPr>
        <p:txBody>
          <a:bodyPr>
            <a:normAutofit/>
          </a:bodyPr>
          <a:lstStyle/>
          <a:p>
            <a:r>
              <a:rPr lang="en-JM" dirty="0" smtClean="0"/>
              <a:t>SECTION BREAK </a:t>
            </a:r>
            <a:r>
              <a:rPr lang="en-JM" dirty="0" smtClean="0">
                <a:solidFill>
                  <a:srgbClr val="0070C0"/>
                </a:solidFill>
              </a:rPr>
              <a:t>PAGE</a:t>
            </a:r>
            <a:endParaRPr lang="en-JM" dirty="0">
              <a:solidFill>
                <a:srgbClr val="0070C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2057400" y="3276600"/>
            <a:ext cx="6477000" cy="762000"/>
          </a:xfrm>
        </p:spPr>
        <p:txBody>
          <a:bodyPr/>
          <a:lstStyle/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JM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amet, consectetur adipiscing elit. Aenean ac elit a sit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JM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amet, consectetur adipiscing lorem ipsum aenean elit sit</a:t>
            </a:r>
          </a:p>
          <a:p>
            <a:endParaRPr lang="en-JM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2050" name="Picture 2" descr="C:\Users\ADRIEN~1.REY\AppData\Local\Temp\Rar$DR96.184\icons grid\alram_black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0" y="2438400"/>
            <a:ext cx="1066800" cy="1041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028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584201"/>
            <a:ext cx="7620000" cy="563563"/>
          </a:xfrm>
        </p:spPr>
        <p:txBody>
          <a:bodyPr/>
          <a:lstStyle/>
          <a:p>
            <a:r>
              <a:rPr lang="en-JM" dirty="0" smtClean="0"/>
              <a:t>PRODUCT </a:t>
            </a:r>
            <a:r>
              <a:rPr lang="en-JM" dirty="0" smtClean="0">
                <a:solidFill>
                  <a:srgbClr val="0070C0"/>
                </a:solidFill>
              </a:rPr>
              <a:t>REVIEW LAYOUT</a:t>
            </a:r>
            <a:endParaRPr lang="en-JM" dirty="0">
              <a:solidFill>
                <a:srgbClr val="0070C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smtClean="0"/>
              <a:t>PUT THE NAME OF YOUR COMPANY HERE</a:t>
            </a:r>
            <a:endParaRPr lang="en-JM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2209800" y="2611716"/>
            <a:ext cx="1920240" cy="1920240"/>
          </a:xfrm>
          <a:solidFill>
            <a:schemeClr val="tx1">
              <a:lumMod val="85000"/>
              <a:lumOff val="15000"/>
            </a:schemeClr>
          </a:solidFill>
        </p:spPr>
        <p:txBody>
          <a:bodyPr/>
          <a:lstStyle/>
          <a:p>
            <a:pPr>
              <a:spcBef>
                <a:spcPts val="0"/>
              </a:spcBef>
            </a:pPr>
            <a:r>
              <a:rPr lang="en-JM" sz="1800" dirty="0"/>
              <a:t>PRODUCT ONE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5105400" y="2619624"/>
            <a:ext cx="1920240" cy="1920240"/>
          </a:xfrm>
          <a:solidFill>
            <a:schemeClr val="tx1">
              <a:lumMod val="85000"/>
              <a:lumOff val="15000"/>
            </a:schemeClr>
          </a:solidFill>
        </p:spPr>
        <p:txBody>
          <a:bodyPr/>
          <a:lstStyle/>
          <a:p>
            <a:pPr>
              <a:spcBef>
                <a:spcPts val="0"/>
              </a:spcBef>
            </a:pPr>
            <a:r>
              <a:rPr lang="en-JM" sz="1800" dirty="0"/>
              <a:t>PRODUCT ONE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8"/>
          </p:nvPr>
        </p:nvSpPr>
        <p:spPr>
          <a:xfrm>
            <a:off x="8001000" y="2619624"/>
            <a:ext cx="1920240" cy="1920240"/>
          </a:xfrm>
          <a:solidFill>
            <a:schemeClr val="tx1">
              <a:lumMod val="85000"/>
              <a:lumOff val="15000"/>
            </a:schemeClr>
          </a:solidFill>
        </p:spPr>
        <p:txBody>
          <a:bodyPr/>
          <a:lstStyle/>
          <a:p>
            <a:pPr>
              <a:spcBef>
                <a:spcPts val="0"/>
              </a:spcBef>
            </a:pPr>
            <a:r>
              <a:rPr lang="en-JM" sz="1800" dirty="0"/>
              <a:t>PRODUCT ONE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9"/>
          </p:nvPr>
        </p:nvSpPr>
        <p:spPr>
          <a:xfrm>
            <a:off x="2108200" y="4677834"/>
            <a:ext cx="2159000" cy="1189567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  <a:defRPr/>
            </a:pPr>
            <a:r>
              <a:rPr lang="en-JM" dirty="0">
                <a:solidFill>
                  <a:schemeClr val="tx1">
                    <a:lumMod val="75000"/>
                    <a:lumOff val="25000"/>
                  </a:schemeClr>
                </a:solidFill>
                <a:ea typeface="Tahoma" pitchFamily="34" charset="0"/>
              </a:rPr>
              <a:t>Lorem ipsum dolor amet, consectetur adipiscing elit. Sit et aenean acelit a felis</a:t>
            </a:r>
            <a:endParaRPr lang="en-JM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en-JM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4953000" y="4677834"/>
            <a:ext cx="2159000" cy="1189567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  <a:defRPr/>
            </a:pPr>
            <a:r>
              <a:rPr lang="en-JM" dirty="0">
                <a:solidFill>
                  <a:schemeClr val="tx1">
                    <a:lumMod val="75000"/>
                    <a:lumOff val="25000"/>
                  </a:schemeClr>
                </a:solidFill>
                <a:ea typeface="Tahoma" pitchFamily="34" charset="0"/>
              </a:rPr>
              <a:t>Lorem ipsum dolor amet, consectetur adipiscing elit. Sit et aenean acelit a felis</a:t>
            </a:r>
            <a:endParaRPr lang="en-JM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en-JM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1"/>
          </p:nvPr>
        </p:nvSpPr>
        <p:spPr>
          <a:xfrm>
            <a:off x="7899400" y="4677834"/>
            <a:ext cx="2159000" cy="1189567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  <a:defRPr/>
            </a:pPr>
            <a:r>
              <a:rPr lang="en-JM" dirty="0">
                <a:solidFill>
                  <a:schemeClr val="tx1">
                    <a:lumMod val="75000"/>
                    <a:lumOff val="25000"/>
                  </a:schemeClr>
                </a:solidFill>
                <a:ea typeface="Tahoma" pitchFamily="34" charset="0"/>
              </a:rPr>
              <a:t>Lorem ipsum dolor amet, consectetur adipiscing elit. Sit et aenean acelit a felis</a:t>
            </a:r>
            <a:endParaRPr lang="en-JM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10000"/>
              </a:lnSpc>
            </a:pPr>
            <a:endParaRPr lang="en-JM" dirty="0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/>
        <p:txBody>
          <a:bodyPr>
            <a:noAutofit/>
          </a:bodyPr>
          <a:lstStyle/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JM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amet, consectetuer adipiscing elit sed diam nonummy nibh tincidunt ut laoreet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JM" dirty="0">
                <a:solidFill>
                  <a:schemeClr val="tx1">
                    <a:lumMod val="50000"/>
                    <a:lumOff val="50000"/>
                  </a:schemeClr>
                </a:solidFill>
              </a:rPr>
              <a:t>dolore magna dolor sit amet, consectetuer adipiscing elit sed lorem ipsum dolor sit amet adipising elit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endParaRPr lang="en-JM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10000"/>
              </a:lnSpc>
            </a:pPr>
            <a:endParaRPr lang="en-JM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" name="Right Arrow 10"/>
          <p:cNvSpPr/>
          <p:nvPr/>
        </p:nvSpPr>
        <p:spPr>
          <a:xfrm rot="5400000">
            <a:off x="1910079" y="3281680"/>
            <a:ext cx="812800" cy="548640"/>
          </a:xfrm>
          <a:prstGeom prst="rightArrow">
            <a:avLst/>
          </a:prstGeom>
          <a:solidFill>
            <a:srgbClr val="FF05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JM"/>
          </a:p>
        </p:txBody>
      </p:sp>
      <p:sp>
        <p:nvSpPr>
          <p:cNvPr id="12" name="Right Arrow 11"/>
          <p:cNvSpPr/>
          <p:nvPr/>
        </p:nvSpPr>
        <p:spPr>
          <a:xfrm rot="5400000">
            <a:off x="4805679" y="3281680"/>
            <a:ext cx="812800" cy="548640"/>
          </a:xfrm>
          <a:prstGeom prst="rightArrow">
            <a:avLst/>
          </a:prstGeom>
          <a:solidFill>
            <a:srgbClr val="FF05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JM"/>
          </a:p>
        </p:txBody>
      </p:sp>
      <p:sp>
        <p:nvSpPr>
          <p:cNvPr id="13" name="Right Arrow 12"/>
          <p:cNvSpPr/>
          <p:nvPr/>
        </p:nvSpPr>
        <p:spPr>
          <a:xfrm rot="16200000">
            <a:off x="7716520" y="3224531"/>
            <a:ext cx="812800" cy="54864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JM"/>
          </a:p>
        </p:txBody>
      </p:sp>
      <p:cxnSp>
        <p:nvCxnSpPr>
          <p:cNvPr id="14" name="Straight Connector 13"/>
          <p:cNvCxnSpPr/>
          <p:nvPr/>
        </p:nvCxnSpPr>
        <p:spPr>
          <a:xfrm>
            <a:off x="4648200" y="2590800"/>
            <a:ext cx="0" cy="27432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7543800" y="2590800"/>
            <a:ext cx="0" cy="27432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5396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uiExpand="1" build="p" animBg="1"/>
      <p:bldP spid="6" grpId="0" uiExpand="1" build="p" animBg="1"/>
      <p:bldP spid="7" grpId="0" build="p"/>
      <p:bldP spid="8" grpId="0" build="p"/>
      <p:bldP spid="9" grpId="0" build="p"/>
      <p:bldP spid="11" grpId="0" animBg="1"/>
      <p:bldP spid="12" grpId="0" animBg="1"/>
      <p:bldP spid="1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584201"/>
            <a:ext cx="7620000" cy="563563"/>
          </a:xfrm>
        </p:spPr>
        <p:txBody>
          <a:bodyPr/>
          <a:lstStyle/>
          <a:p>
            <a:r>
              <a:rPr lang="en-JM" dirty="0"/>
              <a:t>CASE STUDY </a:t>
            </a:r>
            <a:r>
              <a:rPr lang="en-JM" dirty="0">
                <a:solidFill>
                  <a:srgbClr val="0070C0"/>
                </a:solidFill>
              </a:rPr>
              <a:t>LAYOUT 2</a:t>
            </a:r>
            <a:endParaRPr lang="en-JM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smtClean="0"/>
              <a:t>PUT THE NAME OF YOUR COMPANY HERE</a:t>
            </a:r>
            <a:endParaRPr lang="en-JM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JM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amet, consectetuer adipiscing elit sed diam nonummy nibh tincidunt ut laoreet</a:t>
            </a:r>
          </a:p>
          <a:p>
            <a:r>
              <a:rPr lang="en-JM" dirty="0">
                <a:solidFill>
                  <a:schemeClr val="tx1">
                    <a:lumMod val="50000"/>
                    <a:lumOff val="50000"/>
                  </a:schemeClr>
                </a:solidFill>
              </a:rPr>
              <a:t>dolore magna dolor sit amet, consectetuer adipiscing elit sed lorem ipsum dolor sit amet lorem ipsum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7"/>
          </p:nvPr>
        </p:nvSpPr>
        <p:spPr/>
        <p:txBody>
          <a:bodyPr anchor="ctr">
            <a:normAutofit/>
          </a:bodyPr>
          <a:lstStyle/>
          <a:p>
            <a:pPr marL="57150" indent="0">
              <a:spcBef>
                <a:spcPts val="0"/>
              </a:spcBef>
              <a:defRPr/>
            </a:pPr>
            <a:r>
              <a:rPr lang="en-JM" sz="1600" dirty="0">
                <a:solidFill>
                  <a:srgbClr val="0070C0"/>
                </a:solidFill>
                <a:latin typeface="Bebas Neue" pitchFamily="34" charset="0"/>
              </a:rPr>
              <a:t>WEBSITE </a:t>
            </a:r>
            <a:endParaRPr lang="en-JM" sz="1400" dirty="0">
              <a:solidFill>
                <a:srgbClr val="0070C0"/>
              </a:solidFill>
              <a:latin typeface="Bebas Neue" pitchFamily="34" charset="0"/>
            </a:endParaRPr>
          </a:p>
          <a:p>
            <a:pPr marL="57150" indent="0">
              <a:spcBef>
                <a:spcPts val="0"/>
              </a:spcBef>
              <a:defRPr/>
            </a:pPr>
            <a:r>
              <a:rPr lang="en-JM" dirty="0"/>
              <a:t>www.loopy.com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8"/>
          </p:nvPr>
        </p:nvSpPr>
        <p:spPr/>
        <p:txBody>
          <a:bodyPr anchor="ctr">
            <a:normAutofit/>
          </a:bodyPr>
          <a:lstStyle/>
          <a:p>
            <a:pPr marL="57150" indent="0">
              <a:defRPr/>
            </a:pPr>
            <a:r>
              <a:rPr lang="en-JM" sz="1600" dirty="0">
                <a:solidFill>
                  <a:srgbClr val="0070C0"/>
                </a:solidFill>
                <a:latin typeface="Bebas Neue" pitchFamily="34" charset="0"/>
              </a:rPr>
              <a:t>OVERVIEW</a:t>
            </a:r>
            <a:endParaRPr lang="en-JM" sz="1400" dirty="0">
              <a:solidFill>
                <a:srgbClr val="0070C0"/>
              </a:solidFill>
              <a:latin typeface="Bebas Neue" pitchFamily="34" charset="0"/>
            </a:endParaRPr>
          </a:p>
          <a:p>
            <a:pPr marL="57150" indent="0">
              <a:defRPr/>
            </a:pPr>
            <a:r>
              <a:rPr lang="en-JM" dirty="0">
                <a:ea typeface="Tahoma" pitchFamily="34" charset="0"/>
                <a:cs typeface="Tahoma" pitchFamily="34" charset="0"/>
              </a:rPr>
              <a:t>Lorem ipsum dolor sit amet,  consectetur adipiscing elit ann ac  elit a felis pharetra Lorem ipsum dolor sit amet lorem ipsum dolor sit amet</a:t>
            </a:r>
          </a:p>
          <a:p>
            <a:endParaRPr lang="en-JM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/>
        <p:txBody>
          <a:bodyPr anchor="ctr">
            <a:normAutofit/>
          </a:bodyPr>
          <a:lstStyle/>
          <a:p>
            <a:pPr marL="57150" indent="0">
              <a:spcBef>
                <a:spcPts val="0"/>
              </a:spcBef>
              <a:defRPr/>
            </a:pPr>
            <a:r>
              <a:rPr lang="en-JM" sz="1600" dirty="0">
                <a:solidFill>
                  <a:srgbClr val="0070C0"/>
                </a:solidFill>
                <a:latin typeface="Bebas Neue" pitchFamily="34" charset="0"/>
              </a:rPr>
              <a:t>CLIENT</a:t>
            </a:r>
            <a:endParaRPr lang="en-JM" sz="1400" dirty="0">
              <a:solidFill>
                <a:srgbClr val="0070C0"/>
              </a:solidFill>
              <a:latin typeface="Bebas Neue" pitchFamily="34" charset="0"/>
            </a:endParaRPr>
          </a:p>
          <a:p>
            <a:pPr marL="57150" indent="0">
              <a:spcBef>
                <a:spcPts val="0"/>
              </a:spcBef>
              <a:defRPr/>
            </a:pPr>
            <a:r>
              <a:rPr lang="en-JM" dirty="0"/>
              <a:t>Loopy Enterprise Limited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4"/>
          </p:nvPr>
        </p:nvSpPr>
        <p:spPr/>
      </p:sp>
    </p:spTree>
    <p:extLst>
      <p:ext uri="{BB962C8B-B14F-4D97-AF65-F5344CB8AC3E}">
        <p14:creationId xmlns:p14="http://schemas.microsoft.com/office/powerpoint/2010/main" val="1381536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smtClean="0"/>
              <a:t>PUT THE NAME OF YOUR COMPANY HERE</a:t>
            </a:r>
            <a:endParaRPr lang="en-JM"/>
          </a:p>
        </p:txBody>
      </p:sp>
      <p:sp>
        <p:nvSpPr>
          <p:cNvPr id="5" name="Content Placeholder 5"/>
          <p:cNvSpPr txBox="1">
            <a:spLocks/>
          </p:cNvSpPr>
          <p:nvPr/>
        </p:nvSpPr>
        <p:spPr>
          <a:xfrm>
            <a:off x="2057400" y="990600"/>
            <a:ext cx="1981200" cy="508000"/>
          </a:xfrm>
          <a:prstGeom prst="rect">
            <a:avLst/>
          </a:prstGeom>
          <a:solidFill>
            <a:schemeClr val="bg1"/>
          </a:solidFill>
        </p:spPr>
        <p:txBody>
          <a:bodyPr anchor="ctr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JM" sz="2000" dirty="0">
                <a:latin typeface="Bebas Neue" pitchFamily="34" charset="0"/>
              </a:rPr>
              <a:t>GROWTH POTENTIAL</a:t>
            </a:r>
          </a:p>
        </p:txBody>
      </p:sp>
      <p:sp>
        <p:nvSpPr>
          <p:cNvPr id="6" name="Content Placeholder 6"/>
          <p:cNvSpPr txBox="1">
            <a:spLocks/>
          </p:cNvSpPr>
          <p:nvPr/>
        </p:nvSpPr>
        <p:spPr>
          <a:xfrm>
            <a:off x="2057401" y="1473200"/>
            <a:ext cx="3343275" cy="508000"/>
          </a:xfrm>
          <a:prstGeom prst="rect">
            <a:avLst/>
          </a:prstGeom>
          <a:solidFill>
            <a:srgbClr val="0070C0"/>
          </a:solidFill>
        </p:spPr>
        <p:txBody>
          <a:bodyPr anchor="ctr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JM" sz="2000" dirty="0">
                <a:latin typeface="Bebas Neue" pitchFamily="34" charset="0"/>
              </a:rPr>
              <a:t>PROPOSED  MONTHLY SALES TARGETS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1524000" y="0"/>
            <a:ext cx="9144000" cy="6883400"/>
          </a:xfrm>
        </p:spPr>
      </p:sp>
    </p:spTree>
    <p:extLst>
      <p:ext uri="{BB962C8B-B14F-4D97-AF65-F5344CB8AC3E}">
        <p14:creationId xmlns:p14="http://schemas.microsoft.com/office/powerpoint/2010/main" val="97273195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981200" y="584201"/>
            <a:ext cx="8229600" cy="563563"/>
          </a:xfrm>
        </p:spPr>
        <p:txBody>
          <a:bodyPr/>
          <a:lstStyle/>
          <a:p>
            <a:r>
              <a:rPr lang="en-JM" dirty="0" smtClean="0"/>
              <a:t>IMAGE </a:t>
            </a:r>
            <a:r>
              <a:rPr lang="en-JM" dirty="0" smtClean="0">
                <a:solidFill>
                  <a:srgbClr val="0070C0"/>
                </a:solidFill>
              </a:rPr>
              <a:t>AND CONTENT</a:t>
            </a:r>
            <a:endParaRPr lang="en-JM" dirty="0">
              <a:solidFill>
                <a:srgbClr val="0070C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1905000" y="5334000"/>
            <a:ext cx="8382000" cy="6858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JM" dirty="0">
                <a:solidFill>
                  <a:schemeClr val="tx1">
                    <a:lumMod val="75000"/>
                    <a:lumOff val="25000"/>
                  </a:schemeClr>
                </a:solidFill>
                <a:ea typeface="Tahoma" pitchFamily="34" charset="0"/>
                <a:cs typeface="Tahoma" pitchFamily="34" charset="0"/>
              </a:rPr>
              <a:t>Lorem ipsum dolor sit amet, consectetur  met adipiscing elit. Aenean ac elit a felis pharecing Lorem ipsum dolor</a:t>
            </a:r>
          </a:p>
          <a:p>
            <a:pPr>
              <a:defRPr/>
            </a:pPr>
            <a:r>
              <a:rPr lang="en-JM" dirty="0">
                <a:solidFill>
                  <a:schemeClr val="tx1">
                    <a:lumMod val="75000"/>
                    <a:lumOff val="25000"/>
                  </a:schemeClr>
                </a:solidFill>
                <a:ea typeface="Tahoma" pitchFamily="34" charset="0"/>
                <a:cs typeface="Tahoma" pitchFamily="34" charset="0"/>
              </a:rPr>
              <a:t>sit amet consectetur  met adipiscing elit. Aenean ac elit a felis pharecing Lorem ipsum dolor sit amet conse</a:t>
            </a: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smtClean="0"/>
              <a:t>PUT THE NAME OF YOUR COMPANY HERE</a:t>
            </a:r>
            <a:endParaRPr lang="en-JM"/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4"/>
          </p:nvPr>
        </p:nvSpPr>
        <p:spPr/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584201"/>
            <a:ext cx="7620000" cy="563563"/>
          </a:xfrm>
        </p:spPr>
        <p:txBody>
          <a:bodyPr/>
          <a:lstStyle/>
          <a:p>
            <a:r>
              <a:rPr lang="en-JM" dirty="0" smtClean="0"/>
              <a:t>WHAT OUR CLIENTS </a:t>
            </a:r>
            <a:r>
              <a:rPr lang="en-JM" dirty="0" smtClean="0">
                <a:solidFill>
                  <a:srgbClr val="0070C0"/>
                </a:solidFill>
              </a:rPr>
              <a:t>HAVE TO SAY</a:t>
            </a:r>
            <a:endParaRPr lang="en-JM" dirty="0">
              <a:solidFill>
                <a:srgbClr val="0070C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smtClean="0"/>
              <a:t>PUT THE NAME OF YOUR COMPANY HERE</a:t>
            </a:r>
            <a:endParaRPr lang="en-JM"/>
          </a:p>
        </p:txBody>
      </p:sp>
      <p:sp>
        <p:nvSpPr>
          <p:cNvPr id="4" name="Text Placeholder 1"/>
          <p:cNvSpPr txBox="1">
            <a:spLocks/>
          </p:cNvSpPr>
          <p:nvPr/>
        </p:nvSpPr>
        <p:spPr>
          <a:xfrm>
            <a:off x="7315200" y="2362200"/>
            <a:ext cx="2819400" cy="3113568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JM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Open sans" pitchFamily="34" charset="0"/>
                <a:cs typeface="Arial" pitchFamily="34" charset="0"/>
              </a:rPr>
              <a:t>Consectetur adipiscing elit. Proin vulputate elementum lorem sed molestie. Pellentesque </a:t>
            </a:r>
            <a:r>
              <a:rPr lang="en-JM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Open Sans" pitchFamily="34" charset="0"/>
                <a:cs typeface="Arial" pitchFamily="34" charset="0"/>
              </a:rPr>
              <a:t>Lorem Ipsum Dolor Sit Amet</a:t>
            </a:r>
            <a:r>
              <a:rPr lang="en-JM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Open sans" pitchFamily="34" charset="0"/>
                <a:cs typeface="Arial" pitchFamily="34" charset="0"/>
              </a:rPr>
              <a:t>lorem sed molestie. Pellentesque amet ullamcorper lorem ipsum dolor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endParaRPr lang="en-JM" sz="1300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ea typeface="Open Sans" pitchFamily="34" charset="0"/>
              <a:cs typeface="Arial" pitchFamily="34" charset="0"/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JM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Open sans" pitchFamily="34" charset="0"/>
                <a:cs typeface="Arial" pitchFamily="34" charset="0"/>
              </a:rPr>
              <a:t>Consectetur adipiscing elit. Proin set vulputate elementum lorem sed molestie. Pellentesque </a:t>
            </a:r>
            <a:r>
              <a:rPr lang="en-JM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Open Sans" pitchFamily="34" charset="0"/>
                <a:cs typeface="Arial" pitchFamily="34" charset="0"/>
              </a:rPr>
              <a:t>Lorem Ipsum Dolor Sit eer Amet</a:t>
            </a:r>
            <a:r>
              <a:rPr lang="en-JM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Open sans" pitchFamily="34" charset="0"/>
                <a:cs typeface="Arial" pitchFamily="34" charset="0"/>
              </a:rPr>
              <a:t>lorem sed molestie. Pellentesque amet ullamcorper lorem ipsum dolor</a:t>
            </a:r>
            <a:endParaRPr lang="en-JM" sz="1300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endParaRPr lang="en-JM" sz="1300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Oval 4"/>
          <p:cNvSpPr/>
          <p:nvPr/>
        </p:nvSpPr>
        <p:spPr>
          <a:xfrm>
            <a:off x="2133600" y="3387437"/>
            <a:ext cx="1188720" cy="1188720"/>
          </a:xfrm>
          <a:prstGeom prst="ellipse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JM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Bebas Neue" pitchFamily="34" charset="0"/>
              </a:rPr>
              <a:t>Adam</a:t>
            </a:r>
          </a:p>
          <a:p>
            <a:pPr algn="ctr"/>
            <a:r>
              <a:rPr lang="en-JM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Bebas Neue" pitchFamily="34" charset="0"/>
              </a:rPr>
              <a:t>USA</a:t>
            </a:r>
          </a:p>
        </p:txBody>
      </p:sp>
      <p:sp>
        <p:nvSpPr>
          <p:cNvPr id="6" name="Rectangular Callout 5"/>
          <p:cNvSpPr/>
          <p:nvPr/>
        </p:nvSpPr>
        <p:spPr>
          <a:xfrm>
            <a:off x="2476500" y="1962643"/>
            <a:ext cx="1905000" cy="979282"/>
          </a:xfrm>
          <a:prstGeom prst="wedgeRectCallout">
            <a:avLst>
              <a:gd name="adj1" fmla="val -35040"/>
              <a:gd name="adj2" fmla="val 85930"/>
            </a:avLst>
          </a:prstGeom>
          <a:solidFill>
            <a:schemeClr val="bg1">
              <a:lumMod val="65000"/>
            </a:schemeClr>
          </a:solidFill>
          <a:ln w="635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0000"/>
              </a:lnSpc>
            </a:pPr>
            <a:r>
              <a:rPr lang="en-JM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Great logos designs. Easy to use. Perfect for All things</a:t>
            </a:r>
          </a:p>
        </p:txBody>
      </p:sp>
      <p:sp>
        <p:nvSpPr>
          <p:cNvPr id="7" name="Oval 6"/>
          <p:cNvSpPr/>
          <p:nvPr/>
        </p:nvSpPr>
        <p:spPr>
          <a:xfrm>
            <a:off x="3200400" y="4546600"/>
            <a:ext cx="1188720" cy="1188720"/>
          </a:xfrm>
          <a:prstGeom prst="ellipse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JM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Bebas Neue" pitchFamily="34" charset="0"/>
              </a:rPr>
              <a:t>Adam</a:t>
            </a:r>
          </a:p>
          <a:p>
            <a:pPr algn="ctr"/>
            <a:r>
              <a:rPr lang="en-JM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Bebas Neue" pitchFamily="34" charset="0"/>
              </a:rPr>
              <a:t>USA</a:t>
            </a:r>
          </a:p>
        </p:txBody>
      </p:sp>
      <p:sp>
        <p:nvSpPr>
          <p:cNvPr id="8" name="Rectangular Callout 7"/>
          <p:cNvSpPr/>
          <p:nvPr/>
        </p:nvSpPr>
        <p:spPr>
          <a:xfrm>
            <a:off x="3429000" y="3266011"/>
            <a:ext cx="1905000" cy="979282"/>
          </a:xfrm>
          <a:prstGeom prst="wedgeRectCallout">
            <a:avLst>
              <a:gd name="adj1" fmla="val -33923"/>
              <a:gd name="adj2" fmla="val 84612"/>
            </a:avLst>
          </a:prstGeom>
          <a:solidFill>
            <a:srgbClr val="0070C0"/>
          </a:solidFill>
          <a:ln w="635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0000"/>
              </a:lnSpc>
            </a:pPr>
            <a:r>
              <a:rPr lang="en-JM" sz="1200" dirty="0">
                <a:latin typeface="Arial" pitchFamily="34" charset="0"/>
                <a:cs typeface="Arial" pitchFamily="34" charset="0"/>
              </a:rPr>
              <a:t>Great logos designs. Easy to use. Perfect for all things</a:t>
            </a:r>
          </a:p>
        </p:txBody>
      </p:sp>
      <p:sp>
        <p:nvSpPr>
          <p:cNvPr id="9" name="Oval 8"/>
          <p:cNvSpPr/>
          <p:nvPr/>
        </p:nvSpPr>
        <p:spPr>
          <a:xfrm>
            <a:off x="5455920" y="3438828"/>
            <a:ext cx="1188720" cy="1188720"/>
          </a:xfrm>
          <a:prstGeom prst="ellipse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JM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Bebas Neue" pitchFamily="34" charset="0"/>
              </a:rPr>
              <a:t>Adam</a:t>
            </a:r>
          </a:p>
          <a:p>
            <a:pPr algn="ctr"/>
            <a:r>
              <a:rPr lang="en-JM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Bebas Neue" pitchFamily="34" charset="0"/>
              </a:rPr>
              <a:t>USA</a:t>
            </a:r>
          </a:p>
        </p:txBody>
      </p:sp>
      <p:sp>
        <p:nvSpPr>
          <p:cNvPr id="10" name="Rectangular Callout 9"/>
          <p:cNvSpPr/>
          <p:nvPr/>
        </p:nvSpPr>
        <p:spPr>
          <a:xfrm>
            <a:off x="4762500" y="1941077"/>
            <a:ext cx="1905000" cy="979282"/>
          </a:xfrm>
          <a:prstGeom prst="wedgeRectCallout">
            <a:avLst>
              <a:gd name="adj1" fmla="val 12910"/>
              <a:gd name="adj2" fmla="val 87187"/>
            </a:avLst>
          </a:prstGeom>
          <a:solidFill>
            <a:srgbClr val="0070C0"/>
          </a:solidFill>
          <a:ln w="635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0000"/>
              </a:lnSpc>
            </a:pPr>
            <a:r>
              <a:rPr lang="en-JM" sz="1200" dirty="0">
                <a:latin typeface="Arial" pitchFamily="34" charset="0"/>
                <a:cs typeface="Arial" pitchFamily="34" charset="0"/>
              </a:rPr>
              <a:t>Great logos designs. Easy to use. Perfect for all things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7315200" y="1941077"/>
            <a:ext cx="31242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JM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Bebas Neue" pitchFamily="34" charset="0"/>
                <a:ea typeface="Open sans" pitchFamily="34" charset="0"/>
                <a:cs typeface="Arial" pitchFamily="34" charset="0"/>
              </a:rPr>
              <a:t>VULPUTATE LOREM IPSUM SOLOR</a:t>
            </a:r>
            <a:endParaRPr lang="en-JM" sz="2000" dirty="0">
              <a:solidFill>
                <a:schemeClr val="tx1">
                  <a:lumMod val="75000"/>
                  <a:lumOff val="25000"/>
                </a:schemeClr>
              </a:solidFill>
              <a:latin typeface="Bebas Neue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7671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584201"/>
            <a:ext cx="7620000" cy="563563"/>
          </a:xfrm>
        </p:spPr>
        <p:txBody>
          <a:bodyPr/>
          <a:lstStyle/>
          <a:p>
            <a:r>
              <a:rPr lang="en-JM" dirty="0" smtClean="0"/>
              <a:t>PROCESS </a:t>
            </a:r>
            <a:r>
              <a:rPr lang="en-JM" dirty="0" smtClean="0">
                <a:solidFill>
                  <a:srgbClr val="0070C0"/>
                </a:solidFill>
              </a:rPr>
              <a:t>DIAGRAM LAYOUT</a:t>
            </a:r>
            <a:endParaRPr lang="en-JM" dirty="0">
              <a:solidFill>
                <a:srgbClr val="0070C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smtClean="0"/>
              <a:t>PUT THE NAME OF YOUR COMPANY HERE</a:t>
            </a:r>
            <a:endParaRPr lang="en-JM"/>
          </a:p>
        </p:txBody>
      </p:sp>
      <p:sp>
        <p:nvSpPr>
          <p:cNvPr id="4" name="Oval 3"/>
          <p:cNvSpPr/>
          <p:nvPr/>
        </p:nvSpPr>
        <p:spPr>
          <a:xfrm>
            <a:off x="2145473" y="1981200"/>
            <a:ext cx="1463040" cy="1463040"/>
          </a:xfrm>
          <a:prstGeom prst="ellipse">
            <a:avLst/>
          </a:prstGeom>
          <a:solidFill>
            <a:srgbClr val="0070C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JM" sz="2000" dirty="0">
                <a:solidFill>
                  <a:schemeClr val="bg1"/>
                </a:solidFill>
                <a:latin typeface="Bebas Neue" pitchFamily="34" charset="0"/>
              </a:rPr>
              <a:t>Adam</a:t>
            </a:r>
          </a:p>
          <a:p>
            <a:pPr algn="ctr"/>
            <a:r>
              <a:rPr lang="en-JM" sz="2000" dirty="0">
                <a:solidFill>
                  <a:schemeClr val="bg1"/>
                </a:solidFill>
                <a:latin typeface="Bebas Neue" pitchFamily="34" charset="0"/>
              </a:rPr>
              <a:t>USA</a:t>
            </a:r>
          </a:p>
        </p:txBody>
      </p:sp>
      <p:sp>
        <p:nvSpPr>
          <p:cNvPr id="5" name="Oval 4"/>
          <p:cNvSpPr/>
          <p:nvPr/>
        </p:nvSpPr>
        <p:spPr>
          <a:xfrm>
            <a:off x="3886200" y="2209800"/>
            <a:ext cx="1005840" cy="1005840"/>
          </a:xfrm>
          <a:prstGeom prst="ellipse">
            <a:avLst/>
          </a:prstGeom>
          <a:noFill/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JM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ebas Neue" pitchFamily="34" charset="0"/>
              </a:rPr>
              <a:t>Adam</a:t>
            </a:r>
          </a:p>
          <a:p>
            <a:pPr algn="ctr"/>
            <a:r>
              <a:rPr lang="en-JM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ebas Neue" pitchFamily="34" charset="0"/>
              </a:rPr>
              <a:t>USA</a:t>
            </a:r>
          </a:p>
        </p:txBody>
      </p:sp>
      <p:sp>
        <p:nvSpPr>
          <p:cNvPr id="6" name="Oval 5"/>
          <p:cNvSpPr/>
          <p:nvPr/>
        </p:nvSpPr>
        <p:spPr>
          <a:xfrm>
            <a:off x="5486400" y="2209800"/>
            <a:ext cx="1005840" cy="1005840"/>
          </a:xfrm>
          <a:prstGeom prst="ellipse">
            <a:avLst/>
          </a:prstGeom>
          <a:noFill/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JM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ebas Neue" pitchFamily="34" charset="0"/>
              </a:rPr>
              <a:t>Adam</a:t>
            </a:r>
          </a:p>
          <a:p>
            <a:pPr algn="ctr"/>
            <a:r>
              <a:rPr lang="en-JM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ebas Neue" pitchFamily="34" charset="0"/>
              </a:rPr>
              <a:t>USA</a:t>
            </a:r>
          </a:p>
        </p:txBody>
      </p:sp>
      <p:sp>
        <p:nvSpPr>
          <p:cNvPr id="13" name="Oval 12"/>
          <p:cNvSpPr/>
          <p:nvPr/>
        </p:nvSpPr>
        <p:spPr>
          <a:xfrm>
            <a:off x="7086600" y="2209800"/>
            <a:ext cx="1005840" cy="1005840"/>
          </a:xfrm>
          <a:prstGeom prst="ellipse">
            <a:avLst/>
          </a:prstGeom>
          <a:noFill/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JM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ebas Neue" pitchFamily="34" charset="0"/>
              </a:rPr>
              <a:t>Adam</a:t>
            </a:r>
          </a:p>
          <a:p>
            <a:pPr algn="ctr"/>
            <a:r>
              <a:rPr lang="en-JM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ebas Neue" pitchFamily="34" charset="0"/>
              </a:rPr>
              <a:t>USA</a:t>
            </a:r>
          </a:p>
        </p:txBody>
      </p:sp>
      <p:sp>
        <p:nvSpPr>
          <p:cNvPr id="15" name="Oval 14"/>
          <p:cNvSpPr/>
          <p:nvPr/>
        </p:nvSpPr>
        <p:spPr>
          <a:xfrm>
            <a:off x="8702040" y="2209800"/>
            <a:ext cx="1005840" cy="1005840"/>
          </a:xfrm>
          <a:prstGeom prst="ellipse">
            <a:avLst/>
          </a:prstGeom>
          <a:noFill/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JM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ebas Neue" pitchFamily="34" charset="0"/>
              </a:rPr>
              <a:t>Adam</a:t>
            </a:r>
          </a:p>
          <a:p>
            <a:pPr algn="ctr"/>
            <a:r>
              <a:rPr lang="en-JM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ebas Neue" pitchFamily="34" charset="0"/>
              </a:rPr>
              <a:t>USA</a:t>
            </a:r>
          </a:p>
        </p:txBody>
      </p:sp>
      <p:sp>
        <p:nvSpPr>
          <p:cNvPr id="17" name="Oval 16"/>
          <p:cNvSpPr/>
          <p:nvPr/>
        </p:nvSpPr>
        <p:spPr>
          <a:xfrm>
            <a:off x="2160713" y="3938923"/>
            <a:ext cx="1463040" cy="1463040"/>
          </a:xfrm>
          <a:prstGeom prst="ellipse">
            <a:avLst/>
          </a:prstGeom>
          <a:solidFill>
            <a:srgbClr val="0070C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JM" sz="2000" dirty="0">
                <a:solidFill>
                  <a:schemeClr val="bg1"/>
                </a:solidFill>
                <a:latin typeface="Bebas Neue" pitchFamily="34" charset="0"/>
              </a:rPr>
              <a:t>Adam</a:t>
            </a:r>
          </a:p>
          <a:p>
            <a:pPr algn="ctr"/>
            <a:r>
              <a:rPr lang="en-JM" sz="2000" dirty="0">
                <a:solidFill>
                  <a:schemeClr val="bg1"/>
                </a:solidFill>
                <a:latin typeface="Bebas Neue" pitchFamily="34" charset="0"/>
              </a:rPr>
              <a:t>USA</a:t>
            </a:r>
          </a:p>
        </p:txBody>
      </p:sp>
      <p:sp>
        <p:nvSpPr>
          <p:cNvPr id="18" name="Oval 17"/>
          <p:cNvSpPr/>
          <p:nvPr/>
        </p:nvSpPr>
        <p:spPr>
          <a:xfrm>
            <a:off x="3901440" y="4156033"/>
            <a:ext cx="1005840" cy="1005840"/>
          </a:xfrm>
          <a:prstGeom prst="ellipse">
            <a:avLst/>
          </a:prstGeom>
          <a:noFill/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 sz="1600" dirty="0">
              <a:solidFill>
                <a:schemeClr val="tx1">
                  <a:lumMod val="75000"/>
                  <a:lumOff val="25000"/>
                </a:schemeClr>
              </a:solidFill>
              <a:latin typeface="Bebas Neue" pitchFamily="34" charset="0"/>
            </a:endParaRPr>
          </a:p>
        </p:txBody>
      </p:sp>
      <p:sp>
        <p:nvSpPr>
          <p:cNvPr id="19" name="Oval 18"/>
          <p:cNvSpPr/>
          <p:nvPr/>
        </p:nvSpPr>
        <p:spPr>
          <a:xfrm>
            <a:off x="5501640" y="4156033"/>
            <a:ext cx="1005840" cy="100584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 sz="1600" dirty="0">
              <a:solidFill>
                <a:schemeClr val="tx1">
                  <a:lumMod val="75000"/>
                  <a:lumOff val="25000"/>
                </a:schemeClr>
              </a:solidFill>
              <a:latin typeface="Bebas Neue" pitchFamily="34" charset="0"/>
            </a:endParaRPr>
          </a:p>
        </p:txBody>
      </p:sp>
      <p:sp>
        <p:nvSpPr>
          <p:cNvPr id="21" name="Oval 20"/>
          <p:cNvSpPr/>
          <p:nvPr/>
        </p:nvSpPr>
        <p:spPr>
          <a:xfrm>
            <a:off x="7101840" y="4156033"/>
            <a:ext cx="1005840" cy="1005840"/>
          </a:xfrm>
          <a:prstGeom prst="ellipse">
            <a:avLst/>
          </a:prstGeom>
          <a:noFill/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 sz="1600" dirty="0">
              <a:solidFill>
                <a:schemeClr val="tx1">
                  <a:lumMod val="75000"/>
                  <a:lumOff val="25000"/>
                </a:schemeClr>
              </a:solidFill>
              <a:latin typeface="Bebas Neue" pitchFamily="34" charset="0"/>
            </a:endParaRPr>
          </a:p>
        </p:txBody>
      </p:sp>
      <p:sp>
        <p:nvSpPr>
          <p:cNvPr id="23" name="Oval 22"/>
          <p:cNvSpPr/>
          <p:nvPr/>
        </p:nvSpPr>
        <p:spPr>
          <a:xfrm>
            <a:off x="8702040" y="4156033"/>
            <a:ext cx="1005840" cy="100584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 sz="1600" dirty="0">
              <a:solidFill>
                <a:schemeClr val="tx1">
                  <a:lumMod val="75000"/>
                  <a:lumOff val="25000"/>
                </a:schemeClr>
              </a:solidFill>
              <a:latin typeface="Bebas Neue" pitchFamily="34" charset="0"/>
            </a:endParaRPr>
          </a:p>
        </p:txBody>
      </p:sp>
      <p:sp>
        <p:nvSpPr>
          <p:cNvPr id="8" name="Right Arrow 7"/>
          <p:cNvSpPr/>
          <p:nvPr/>
        </p:nvSpPr>
        <p:spPr>
          <a:xfrm>
            <a:off x="5029200" y="2616200"/>
            <a:ext cx="381000" cy="274320"/>
          </a:xfrm>
          <a:prstGeom prst="rightArrow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ight Arrow 28"/>
          <p:cNvSpPr/>
          <p:nvPr/>
        </p:nvSpPr>
        <p:spPr>
          <a:xfrm>
            <a:off x="6629400" y="2616200"/>
            <a:ext cx="381000" cy="274320"/>
          </a:xfrm>
          <a:prstGeom prst="rightArrow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Right Arrow 29"/>
          <p:cNvSpPr/>
          <p:nvPr/>
        </p:nvSpPr>
        <p:spPr>
          <a:xfrm>
            <a:off x="8229600" y="2616200"/>
            <a:ext cx="381000" cy="274320"/>
          </a:xfrm>
          <a:prstGeom prst="rightArrow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" name="Right Arrow 32"/>
          <p:cNvSpPr/>
          <p:nvPr/>
        </p:nvSpPr>
        <p:spPr>
          <a:xfrm>
            <a:off x="5029200" y="4546600"/>
            <a:ext cx="381000" cy="274320"/>
          </a:xfrm>
          <a:prstGeom prst="rightArrow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ight Arrow 33"/>
          <p:cNvSpPr/>
          <p:nvPr/>
        </p:nvSpPr>
        <p:spPr>
          <a:xfrm>
            <a:off x="6629400" y="4546600"/>
            <a:ext cx="381000" cy="274320"/>
          </a:xfrm>
          <a:prstGeom prst="rightArrow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5" name="Right Arrow 34"/>
          <p:cNvSpPr/>
          <p:nvPr/>
        </p:nvSpPr>
        <p:spPr>
          <a:xfrm>
            <a:off x="8229600" y="4546600"/>
            <a:ext cx="381000" cy="274320"/>
          </a:xfrm>
          <a:prstGeom prst="rightArrow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074" name="Picture 2" descr="C:\Users\ADRIEN~1.REY\AppData\Local\Temp\Rar$DR83.184\icons grid\clock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5476" y="4386775"/>
            <a:ext cx="619125" cy="567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ADRIEN~1.REY\AppData\Local\Temp\Rar$DR58.888\icons grid\comments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54145" y="4426547"/>
            <a:ext cx="471153" cy="490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ADRIEN~1.REY\AppData\Local\Temp\Rar$DR79.888\icons grid\calendar_black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0995" y="4426547"/>
            <a:ext cx="476250" cy="502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ADRIEN~1.REY\AppData\Local\Temp\Rar$DR56.888\icons grid\monitor_black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2350" y="4426547"/>
            <a:ext cx="476250" cy="462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2836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3" grpId="0" animBg="1"/>
      <p:bldP spid="15" grpId="0" animBg="1"/>
      <p:bldP spid="17" grpId="0" animBg="1"/>
      <p:bldP spid="18" grpId="0" animBg="1"/>
      <p:bldP spid="19" grpId="0" animBg="1"/>
      <p:bldP spid="21" grpId="0" animBg="1"/>
      <p:bldP spid="23" grpId="0" animBg="1"/>
      <p:bldP spid="8" grpId="0" animBg="1"/>
      <p:bldP spid="29" grpId="0" animBg="1"/>
      <p:bldP spid="30" grpId="0" animBg="1"/>
      <p:bldP spid="33" grpId="0" animBg="1"/>
      <p:bldP spid="34" grpId="0" animBg="1"/>
      <p:bldP spid="3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584201"/>
            <a:ext cx="7620000" cy="563563"/>
          </a:xfrm>
        </p:spPr>
        <p:txBody>
          <a:bodyPr/>
          <a:lstStyle/>
          <a:p>
            <a:r>
              <a:rPr lang="en-JM" dirty="0" smtClean="0"/>
              <a:t>INFOGRAPHIC ELEMENT </a:t>
            </a:r>
            <a:r>
              <a:rPr lang="en-JM" dirty="0" smtClean="0">
                <a:solidFill>
                  <a:srgbClr val="0070C0"/>
                </a:solidFill>
              </a:rPr>
              <a:t>ONE</a:t>
            </a:r>
            <a:endParaRPr lang="en-JM" dirty="0">
              <a:solidFill>
                <a:srgbClr val="0070C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smtClean="0"/>
              <a:t>PUT THE NAME OF YOUR COMPANY HERE</a:t>
            </a:r>
            <a:endParaRPr lang="en-JM"/>
          </a:p>
        </p:txBody>
      </p:sp>
      <p:sp>
        <p:nvSpPr>
          <p:cNvPr id="4" name="Text Placeholder 1"/>
          <p:cNvSpPr txBox="1">
            <a:spLocks/>
          </p:cNvSpPr>
          <p:nvPr/>
        </p:nvSpPr>
        <p:spPr>
          <a:xfrm>
            <a:off x="6781800" y="1905001"/>
            <a:ext cx="3352800" cy="836084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JM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Open sans" pitchFamily="34" charset="0"/>
                <a:cs typeface="Arial" pitchFamily="34" charset="0"/>
              </a:rPr>
              <a:t>Consectetur adipiscing elit. Proin vulputate elementum lorem sed lorem ipsum dolor</a:t>
            </a:r>
            <a:endParaRPr lang="en-JM" sz="1300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 Placeholder 2"/>
          <p:cNvSpPr txBox="1">
            <a:spLocks/>
          </p:cNvSpPr>
          <p:nvPr/>
        </p:nvSpPr>
        <p:spPr>
          <a:xfrm>
            <a:off x="6781800" y="3913717"/>
            <a:ext cx="3352800" cy="836084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JM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Open Sans" pitchFamily="34" charset="0"/>
                <a:cs typeface="Arial" pitchFamily="34" charset="0"/>
              </a:rPr>
              <a:t>Lorem Ipsum Dolor Sit Amet</a:t>
            </a:r>
            <a:r>
              <a:rPr lang="en-JM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Open sans" pitchFamily="34" charset="0"/>
                <a:cs typeface="Arial" pitchFamily="34" charset="0"/>
              </a:rPr>
              <a:t>lorem sed molestie. Pellentesque amet ullamcorper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JM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Open sans" pitchFamily="34" charset="0"/>
                <a:cs typeface="Arial" pitchFamily="34" charset="0"/>
              </a:rPr>
              <a:t>lorem ipsum dolor </a:t>
            </a:r>
            <a:r>
              <a:rPr lang="en-JM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Open Sans" pitchFamily="34" charset="0"/>
                <a:cs typeface="Arial" pitchFamily="34" charset="0"/>
              </a:rPr>
              <a:t>Ipsum Dolor Sit</a:t>
            </a:r>
            <a:endParaRPr lang="en-JM" sz="1300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endParaRPr lang="en-JM" sz="1300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 Placeholder 3"/>
          <p:cNvSpPr txBox="1">
            <a:spLocks/>
          </p:cNvSpPr>
          <p:nvPr/>
        </p:nvSpPr>
        <p:spPr>
          <a:xfrm>
            <a:off x="6781800" y="4953001"/>
            <a:ext cx="3352800" cy="836084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JM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Open Sans" pitchFamily="34" charset="0"/>
                <a:cs typeface="Arial" pitchFamily="34" charset="0"/>
              </a:rPr>
              <a:t>Lorem Ipsum Dolor Sit Amet</a:t>
            </a:r>
            <a:r>
              <a:rPr lang="en-JM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Open sans" pitchFamily="34" charset="0"/>
                <a:cs typeface="Arial" pitchFamily="34" charset="0"/>
              </a:rPr>
              <a:t>lorem sed molestie. Pellentesque amet ullamcorper</a:t>
            </a:r>
            <a:endParaRPr lang="en-JM" sz="1300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 Placeholder 7"/>
          <p:cNvSpPr txBox="1">
            <a:spLocks/>
          </p:cNvSpPr>
          <p:nvPr/>
        </p:nvSpPr>
        <p:spPr>
          <a:xfrm>
            <a:off x="6781800" y="2796117"/>
            <a:ext cx="3352800" cy="836084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JM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Open Sans" pitchFamily="34" charset="0"/>
                <a:cs typeface="Arial" pitchFamily="34" charset="0"/>
              </a:rPr>
              <a:t>Lorem Ipsum Dolor Sit Amet</a:t>
            </a:r>
            <a:r>
              <a:rPr lang="en-JM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Open sans" pitchFamily="34" charset="0"/>
                <a:cs typeface="Arial" pitchFamily="34" charset="0"/>
              </a:rPr>
              <a:t>lorem sed molestie. Pellentesque amet ullamcorper lorem ipsum dolor </a:t>
            </a:r>
            <a:r>
              <a:rPr lang="en-JM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Open Sans" pitchFamily="34" charset="0"/>
                <a:cs typeface="Arial" pitchFamily="34" charset="0"/>
              </a:rPr>
              <a:t>Ipsum Dolor Sit</a:t>
            </a:r>
            <a:endParaRPr lang="en-JM" sz="1300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endParaRPr lang="en-JM" sz="1300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125980" y="2006600"/>
            <a:ext cx="2514600" cy="4064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JM" sz="1700" dirty="0">
                <a:latin typeface="Bebas Neue" pitchFamily="34" charset="0"/>
              </a:rPr>
              <a:t>PARIS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716780" y="2006600"/>
            <a:ext cx="533400" cy="353943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JM" sz="1700" dirty="0">
                <a:solidFill>
                  <a:srgbClr val="0070C0"/>
                </a:solidFill>
                <a:latin typeface="Bebas Neue" pitchFamily="34" charset="0"/>
              </a:rPr>
              <a:t>90%</a:t>
            </a:r>
          </a:p>
        </p:txBody>
      </p:sp>
      <p:sp>
        <p:nvSpPr>
          <p:cNvPr id="10" name="Rectangle 9"/>
          <p:cNvSpPr/>
          <p:nvPr/>
        </p:nvSpPr>
        <p:spPr>
          <a:xfrm>
            <a:off x="2125980" y="2571195"/>
            <a:ext cx="1257300" cy="4064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JM" sz="1700" dirty="0">
                <a:latin typeface="Bebas Neue" pitchFamily="34" charset="0"/>
              </a:rPr>
              <a:t>ITALY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125980" y="3169205"/>
            <a:ext cx="990600" cy="4064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JM" sz="1700" dirty="0">
                <a:latin typeface="Bebas Neue" pitchFamily="34" charset="0"/>
              </a:rPr>
              <a:t>ROME</a:t>
            </a:r>
          </a:p>
        </p:txBody>
      </p:sp>
      <p:sp>
        <p:nvSpPr>
          <p:cNvPr id="12" name="Rectangle 11"/>
          <p:cNvSpPr/>
          <p:nvPr/>
        </p:nvSpPr>
        <p:spPr>
          <a:xfrm>
            <a:off x="2125980" y="3733800"/>
            <a:ext cx="2514600" cy="4064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JM" sz="1700" dirty="0">
                <a:latin typeface="Bebas Neue" pitchFamily="34" charset="0"/>
              </a:rPr>
              <a:t>NEW YORK</a:t>
            </a:r>
          </a:p>
        </p:txBody>
      </p:sp>
      <p:sp>
        <p:nvSpPr>
          <p:cNvPr id="13" name="Rectangle 12"/>
          <p:cNvSpPr/>
          <p:nvPr/>
        </p:nvSpPr>
        <p:spPr>
          <a:xfrm>
            <a:off x="2125980" y="4343400"/>
            <a:ext cx="3352800" cy="4064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JM" sz="1700" dirty="0">
                <a:latin typeface="Bebas Neue" pitchFamily="34" charset="0"/>
              </a:rPr>
              <a:t>LONDON</a:t>
            </a:r>
          </a:p>
        </p:txBody>
      </p:sp>
      <p:sp>
        <p:nvSpPr>
          <p:cNvPr id="14" name="Rectangle 13"/>
          <p:cNvSpPr/>
          <p:nvPr/>
        </p:nvSpPr>
        <p:spPr>
          <a:xfrm>
            <a:off x="2125980" y="4907995"/>
            <a:ext cx="2133600" cy="4064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JM" sz="1700" dirty="0">
                <a:latin typeface="Bebas Neue" pitchFamily="34" charset="0"/>
              </a:rPr>
              <a:t>HONG KONG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442645" y="2571195"/>
            <a:ext cx="533400" cy="353943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JM" sz="1700" dirty="0">
                <a:solidFill>
                  <a:srgbClr val="0070C0"/>
                </a:solidFill>
                <a:latin typeface="Bebas Neue" pitchFamily="34" charset="0"/>
              </a:rPr>
              <a:t>90%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192780" y="3184764"/>
            <a:ext cx="533400" cy="353943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JM" sz="1700" dirty="0">
                <a:solidFill>
                  <a:srgbClr val="0070C0"/>
                </a:solidFill>
                <a:latin typeface="Bebas Neue" pitchFamily="34" charset="0"/>
              </a:rPr>
              <a:t>90%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716780" y="3733800"/>
            <a:ext cx="533400" cy="353943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JM" sz="1700" dirty="0">
                <a:solidFill>
                  <a:srgbClr val="0065B0"/>
                </a:solidFill>
                <a:latin typeface="Bebas Neue" pitchFamily="34" charset="0"/>
              </a:rPr>
              <a:t>90%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562600" y="4353330"/>
            <a:ext cx="533400" cy="353943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JM" sz="1700" dirty="0">
                <a:solidFill>
                  <a:srgbClr val="0065B0"/>
                </a:solidFill>
                <a:latin typeface="Bebas Neue" pitchFamily="34" charset="0"/>
              </a:rPr>
              <a:t>90%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373880" y="4907995"/>
            <a:ext cx="533400" cy="353943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JM" sz="1700" dirty="0">
                <a:solidFill>
                  <a:srgbClr val="0065B0"/>
                </a:solidFill>
                <a:latin typeface="Bebas Neue" pitchFamily="34" charset="0"/>
              </a:rPr>
              <a:t>90%</a:t>
            </a:r>
          </a:p>
        </p:txBody>
      </p:sp>
    </p:spTree>
    <p:extLst>
      <p:ext uri="{BB962C8B-B14F-4D97-AF65-F5344CB8AC3E}">
        <p14:creationId xmlns:p14="http://schemas.microsoft.com/office/powerpoint/2010/main" val="199918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981200" y="584201"/>
            <a:ext cx="7620000" cy="563563"/>
          </a:xfrm>
        </p:spPr>
        <p:txBody>
          <a:bodyPr/>
          <a:lstStyle/>
          <a:p>
            <a:r>
              <a:rPr lang="en-JM" dirty="0"/>
              <a:t>PROJECT </a:t>
            </a:r>
            <a:r>
              <a:rPr lang="en-JM" dirty="0">
                <a:solidFill>
                  <a:srgbClr val="0070C0"/>
                </a:solidFill>
              </a:rPr>
              <a:t>LAYOUT</a:t>
            </a:r>
            <a:endParaRPr lang="en-JM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smtClean="0"/>
              <a:t>PUT THE NAME OF YOUR COMPANY HERE</a:t>
            </a:r>
            <a:endParaRPr lang="en-JM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7"/>
          </p:nvPr>
        </p:nvSpPr>
        <p:spPr>
          <a:ln>
            <a:noFill/>
          </a:ln>
        </p:spPr>
        <p:txBody>
          <a:bodyPr/>
          <a:lstStyle/>
          <a:p>
            <a:r>
              <a:rPr lang="en-JM" dirty="0"/>
              <a:t>GROWTH </a:t>
            </a:r>
            <a:r>
              <a:rPr lang="en-JM" dirty="0" smtClean="0"/>
              <a:t>OBJECTIVES</a:t>
            </a:r>
            <a:endParaRPr lang="en-JM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36"/>
          </p:nvPr>
        </p:nvSpPr>
        <p:spPr>
          <a:xfrm>
            <a:off x="6934200" y="1524000"/>
            <a:ext cx="2438400" cy="482600"/>
          </a:xfrm>
          <a:ln>
            <a:noFill/>
          </a:ln>
        </p:spPr>
        <p:txBody>
          <a:bodyPr/>
          <a:lstStyle/>
          <a:p>
            <a:r>
              <a:rPr lang="en-JM" dirty="0"/>
              <a:t>FINANCIAL </a:t>
            </a:r>
            <a:r>
              <a:rPr lang="en-JM" dirty="0" smtClean="0"/>
              <a:t>TARGETS</a:t>
            </a:r>
            <a:endParaRPr lang="en-JM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9"/>
          </p:nvPr>
        </p:nvSpPr>
        <p:spPr/>
        <p:txBody>
          <a:bodyPr>
            <a:normAutofit/>
          </a:bodyPr>
          <a:lstStyle/>
          <a:p>
            <a:pPr marL="57150" indent="0">
              <a:spcBef>
                <a:spcPts val="0"/>
              </a:spcBef>
              <a:defRPr/>
            </a:pPr>
            <a:r>
              <a:rPr lang="en-JM" sz="1600" dirty="0">
                <a:solidFill>
                  <a:srgbClr val="0070C0"/>
                </a:solidFill>
                <a:latin typeface="Bebas Neue" pitchFamily="34" charset="0"/>
              </a:rPr>
              <a:t>CLIENT</a:t>
            </a:r>
          </a:p>
          <a:p>
            <a:pPr marL="57150" indent="0">
              <a:spcBef>
                <a:spcPts val="0"/>
              </a:spcBef>
              <a:defRPr/>
            </a:pPr>
            <a:r>
              <a:rPr lang="en-JM" dirty="0"/>
              <a:t>Loopy Enterprise Limited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pPr marL="57150" indent="0">
              <a:defRPr/>
            </a:pPr>
            <a:r>
              <a:rPr lang="en-JM" sz="1600" dirty="0">
                <a:solidFill>
                  <a:srgbClr val="0070C0"/>
                </a:solidFill>
                <a:latin typeface="Bebas Neue" pitchFamily="34" charset="0"/>
              </a:rPr>
              <a:t>OVERVIEW</a:t>
            </a:r>
          </a:p>
          <a:p>
            <a:pPr marL="57150" indent="0">
              <a:defRPr/>
            </a:pPr>
            <a:r>
              <a:rPr lang="en-JM" dirty="0">
                <a:ea typeface="Tahoma" pitchFamily="34" charset="0"/>
                <a:cs typeface="Tahoma" pitchFamily="34" charset="0"/>
              </a:rPr>
              <a:t>Lorem ipsum dolor sit amet,  consectetur adipiscing elit ann ac  elit a felis pharetra Lorem ipsum dolor sit amet lorem ipsum dolor sit amet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42"/>
          </p:nvPr>
        </p:nvSpPr>
        <p:spPr/>
        <p:txBody>
          <a:bodyPr>
            <a:normAutofit/>
          </a:bodyPr>
          <a:lstStyle/>
          <a:p>
            <a:pPr marL="57150" indent="0">
              <a:spcBef>
                <a:spcPts val="0"/>
              </a:spcBef>
              <a:defRPr/>
            </a:pPr>
            <a:r>
              <a:rPr lang="en-JM" sz="1600" dirty="0">
                <a:solidFill>
                  <a:srgbClr val="0070C0"/>
                </a:solidFill>
                <a:latin typeface="Bebas Neue" pitchFamily="34" charset="0"/>
              </a:rPr>
              <a:t>WEBSITE </a:t>
            </a:r>
          </a:p>
          <a:p>
            <a:pPr marL="57150" indent="0">
              <a:spcBef>
                <a:spcPts val="0"/>
              </a:spcBef>
              <a:defRPr/>
            </a:pPr>
            <a:r>
              <a:rPr lang="en-JM" dirty="0"/>
              <a:t>www.loopy.com</a:t>
            </a: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3852966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584201"/>
            <a:ext cx="7620000" cy="563563"/>
          </a:xfrm>
        </p:spPr>
        <p:txBody>
          <a:bodyPr/>
          <a:lstStyle/>
          <a:p>
            <a:r>
              <a:rPr lang="en-JM" dirty="0">
                <a:ea typeface="Open Sans Extrabold" pitchFamily="34" charset="0"/>
                <a:cs typeface="Open Sans Extrabold" pitchFamily="34" charset="0"/>
              </a:rPr>
              <a:t>INFOGRAPHIC CIRCLE </a:t>
            </a:r>
            <a:r>
              <a:rPr lang="en-JM" dirty="0">
                <a:solidFill>
                  <a:srgbClr val="0065B0"/>
                </a:solidFill>
                <a:ea typeface="Open Sans" pitchFamily="34" charset="0"/>
                <a:cs typeface="Open Sans" pitchFamily="34" charset="0"/>
              </a:rPr>
              <a:t>LAYOUT</a:t>
            </a:r>
            <a:endParaRPr lang="en-JM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dirty="0" smtClean="0">
                <a:solidFill>
                  <a:schemeClr val="bg1">
                    <a:lumMod val="50000"/>
                  </a:schemeClr>
                </a:solidFill>
              </a:rPr>
              <a:t>PUT THE NAME OF YOUR COMPANY HERE</a:t>
            </a:r>
            <a:endParaRPr lang="en-JM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057400" y="1803401"/>
            <a:ext cx="2438400" cy="378884"/>
          </a:xfrm>
        </p:spPr>
        <p:txBody>
          <a:bodyPr/>
          <a:lstStyle/>
          <a:p>
            <a:r>
              <a:rPr lang="en-JM" sz="1400" dirty="0"/>
              <a:t>01. LOREM IPSUL DOLOR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057400" y="2108200"/>
            <a:ext cx="2743200" cy="911255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en-JM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amet, consectetur lorem ipsum dolor  Lorem ipsum dolor sit amet con</a:t>
            </a:r>
            <a:endParaRPr lang="en-JM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7"/>
          </p:nvPr>
        </p:nvSpPr>
        <p:spPr>
          <a:xfrm>
            <a:off x="2057400" y="3225801"/>
            <a:ext cx="2438400" cy="378884"/>
          </a:xfrm>
        </p:spPr>
        <p:txBody>
          <a:bodyPr/>
          <a:lstStyle/>
          <a:p>
            <a:r>
              <a:rPr lang="en-JM" sz="1400" dirty="0"/>
              <a:t>02. LOREM IPSUL DOLOR</a:t>
            </a:r>
          </a:p>
          <a:p>
            <a:endParaRPr lang="en-JM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8"/>
          </p:nvPr>
        </p:nvSpPr>
        <p:spPr>
          <a:xfrm>
            <a:off x="2057400" y="3530600"/>
            <a:ext cx="2743200" cy="911255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en-JM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amet, consectetur lorem ipsum dolor  Lorem ipsum dolor sit amet con</a:t>
            </a:r>
          </a:p>
          <a:p>
            <a:pPr>
              <a:lnSpc>
                <a:spcPct val="110000"/>
              </a:lnSpc>
            </a:pPr>
            <a:endParaRPr lang="en-JM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2057400" y="4648201"/>
            <a:ext cx="2438400" cy="378884"/>
          </a:xfrm>
        </p:spPr>
        <p:txBody>
          <a:bodyPr/>
          <a:lstStyle/>
          <a:p>
            <a:r>
              <a:rPr lang="en-JM" sz="1400" dirty="0"/>
              <a:t>03. LOREM IPSUL DOLOR</a:t>
            </a:r>
          </a:p>
          <a:p>
            <a:endParaRPr lang="en-JM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0"/>
          </p:nvPr>
        </p:nvSpPr>
        <p:spPr>
          <a:xfrm>
            <a:off x="2057400" y="4953000"/>
            <a:ext cx="2743200" cy="911255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en-JM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amet, consectetur lorem ipsum dolor</a:t>
            </a:r>
            <a:endParaRPr lang="en-JM" dirty="0"/>
          </a:p>
        </p:txBody>
      </p:sp>
      <p:sp>
        <p:nvSpPr>
          <p:cNvPr id="10" name="Oval 9"/>
          <p:cNvSpPr/>
          <p:nvPr/>
        </p:nvSpPr>
        <p:spPr>
          <a:xfrm>
            <a:off x="5029200" y="2773680"/>
            <a:ext cx="2560320" cy="2560320"/>
          </a:xfrm>
          <a:prstGeom prst="ellipse">
            <a:avLst/>
          </a:prstGeom>
          <a:solidFill>
            <a:srgbClr val="005EA4">
              <a:alpha val="80000"/>
            </a:srgbClr>
          </a:solidFill>
          <a:ln w="63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endParaRPr lang="en-JM" sz="2800" dirty="0">
              <a:solidFill>
                <a:schemeClr val="bg1"/>
              </a:solidFill>
              <a:latin typeface="Bebas Neue" pitchFamily="34" charset="0"/>
            </a:endParaRPr>
          </a:p>
          <a:p>
            <a:r>
              <a:rPr lang="en-JM" sz="2800" dirty="0">
                <a:solidFill>
                  <a:schemeClr val="bg1"/>
                </a:solidFill>
                <a:latin typeface="Bebas Neue" pitchFamily="34" charset="0"/>
              </a:rPr>
              <a:t>ONE</a:t>
            </a:r>
          </a:p>
          <a:p>
            <a:r>
              <a:rPr lang="en-JM" dirty="0">
                <a:solidFill>
                  <a:schemeClr val="bg1"/>
                </a:solidFill>
                <a:latin typeface="Bebas Neue" pitchFamily="34" charset="0"/>
              </a:rPr>
              <a:t>LOREMDO</a:t>
            </a:r>
            <a:endParaRPr lang="en-JM" sz="1200" dirty="0">
              <a:solidFill>
                <a:schemeClr val="bg1"/>
              </a:solidFill>
              <a:latin typeface="Bebas Neue" pitchFamily="34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6920840" y="3429000"/>
            <a:ext cx="1920240" cy="1920240"/>
          </a:xfrm>
          <a:prstGeom prst="ellipse">
            <a:avLst/>
          </a:prstGeom>
          <a:solidFill>
            <a:schemeClr val="tx1">
              <a:lumMod val="85000"/>
              <a:lumOff val="15000"/>
              <a:alpha val="80000"/>
            </a:schemeClr>
          </a:solidFill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r>
              <a:rPr lang="en-JM" sz="2800" dirty="0">
                <a:solidFill>
                  <a:schemeClr val="bg1"/>
                </a:solidFill>
                <a:latin typeface="Bebas Neue" pitchFamily="34" charset="0"/>
              </a:rPr>
              <a:t>TWO</a:t>
            </a:r>
          </a:p>
          <a:p>
            <a:r>
              <a:rPr lang="en-JM" dirty="0">
                <a:solidFill>
                  <a:schemeClr val="bg1"/>
                </a:solidFill>
                <a:latin typeface="Bebas Neue" pitchFamily="34" charset="0"/>
              </a:rPr>
              <a:t>LOREMDO</a:t>
            </a:r>
            <a:endParaRPr lang="en-JM" sz="1600" dirty="0">
              <a:solidFill>
                <a:schemeClr val="bg1"/>
              </a:solidFill>
              <a:latin typeface="Bebas Neue" pitchFamily="34" charset="0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8436429" y="3779520"/>
            <a:ext cx="1554480" cy="1554480"/>
          </a:xfrm>
          <a:prstGeom prst="ellipse">
            <a:avLst/>
          </a:prstGeom>
          <a:solidFill>
            <a:schemeClr val="bg1">
              <a:lumMod val="75000"/>
              <a:alpha val="80000"/>
            </a:schemeClr>
          </a:solidFill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r>
              <a:rPr lang="en-JM" sz="2400" dirty="0">
                <a:latin typeface="Bebas Neue" pitchFamily="34" charset="0"/>
              </a:rPr>
              <a:t>THREE</a:t>
            </a:r>
          </a:p>
          <a:p>
            <a:r>
              <a:rPr lang="en-JM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Bebas Neue" pitchFamily="34" charset="0"/>
              </a:rPr>
              <a:t>LOREMDO</a:t>
            </a:r>
            <a:endParaRPr lang="en-JM" sz="1100" dirty="0">
              <a:solidFill>
                <a:schemeClr val="tx1">
                  <a:lumMod val="95000"/>
                  <a:lumOff val="5000"/>
                </a:schemeClr>
              </a:solidFill>
              <a:latin typeface="Bebas Neue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57800" y="2209800"/>
            <a:ext cx="2019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JM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Bebas Neue" pitchFamily="34" charset="0"/>
              </a:rPr>
              <a:t>REVAMPED RESHAPED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315200" y="2819400"/>
            <a:ext cx="11049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JM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Bebas Neue" pitchFamily="34" charset="0"/>
              </a:rPr>
              <a:t>RESCOPED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724900" y="3282783"/>
            <a:ext cx="11049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JM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Bebas Neue" pitchFamily="34" charset="0"/>
              </a:rPr>
              <a:t>REVISITED</a:t>
            </a:r>
          </a:p>
        </p:txBody>
      </p:sp>
    </p:spTree>
    <p:extLst>
      <p:ext uri="{BB962C8B-B14F-4D97-AF65-F5344CB8AC3E}">
        <p14:creationId xmlns:p14="http://schemas.microsoft.com/office/powerpoint/2010/main" val="1959159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/>
      <p:bldP spid="14" grpId="0"/>
      <p:bldP spid="1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0" y="584201"/>
            <a:ext cx="8229600" cy="563563"/>
          </a:xfrm>
        </p:spPr>
        <p:txBody>
          <a:bodyPr/>
          <a:lstStyle/>
          <a:p>
            <a:r>
              <a:rPr lang="en-JM" dirty="0" smtClean="0"/>
              <a:t>COMPETITIVE </a:t>
            </a:r>
            <a:r>
              <a:rPr lang="en-JM" dirty="0" smtClean="0">
                <a:solidFill>
                  <a:srgbClr val="0065B0"/>
                </a:solidFill>
              </a:rPr>
              <a:t>MATRIX</a:t>
            </a:r>
            <a:endParaRPr lang="en-JM" dirty="0">
              <a:solidFill>
                <a:srgbClr val="0065B0"/>
              </a:solidFill>
            </a:endParaRPr>
          </a:p>
        </p:txBody>
      </p:sp>
      <p:graphicFrame>
        <p:nvGraphicFramePr>
          <p:cNvPr id="6" name="Table Placeholder 5"/>
          <p:cNvGraphicFramePr>
            <a:graphicFrameLocks noGrp="1"/>
          </p:cNvGraphicFramePr>
          <p:nvPr>
            <p:ph type="tbl" sz="quarter" idx="13"/>
            <p:extLst>
              <p:ext uri="{D42A27DB-BD31-4B8C-83A1-F6EECF244321}">
                <p14:modId xmlns:p14="http://schemas.microsoft.com/office/powerpoint/2010/main" val="2160971155"/>
              </p:ext>
            </p:extLst>
          </p:nvPr>
        </p:nvGraphicFramePr>
        <p:xfrm>
          <a:off x="2057400" y="2159000"/>
          <a:ext cx="7772400" cy="274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8368"/>
                <a:gridCol w="1521008"/>
                <a:gridCol w="1521008"/>
                <a:gridCol w="1521008"/>
                <a:gridCol w="1521008"/>
              </a:tblGrid>
              <a:tr h="533400">
                <a:tc>
                  <a:txBody>
                    <a:bodyPr/>
                    <a:lstStyle/>
                    <a:p>
                      <a:r>
                        <a:rPr lang="en-JM" sz="2000" b="0" spc="0" dirty="0" smtClean="0">
                          <a:solidFill>
                            <a:schemeClr val="bg1"/>
                          </a:solidFill>
                          <a:latin typeface="Bebas Neue" pitchFamily="34" charset="0"/>
                        </a:rPr>
                        <a:t>COMPANY</a:t>
                      </a:r>
                      <a:endParaRPr lang="en-JM" sz="2000" b="0" spc="0" dirty="0">
                        <a:solidFill>
                          <a:schemeClr val="bg1"/>
                        </a:solidFill>
                        <a:latin typeface="Bebas Neue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5B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JM" sz="2000" b="0" spc="0" dirty="0" smtClean="0">
                          <a:solidFill>
                            <a:schemeClr val="bg1"/>
                          </a:solidFill>
                          <a:latin typeface="Bebas Neue" pitchFamily="34" charset="0"/>
                        </a:rPr>
                        <a:t>PANTS</a:t>
                      </a:r>
                      <a:endParaRPr lang="en-JM" sz="2000" b="0" spc="0" dirty="0">
                        <a:solidFill>
                          <a:schemeClr val="bg1"/>
                        </a:solidFill>
                        <a:latin typeface="Bebas Neue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5B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JM" sz="2000" b="0" spc="0" dirty="0" smtClean="0">
                          <a:solidFill>
                            <a:schemeClr val="bg1"/>
                          </a:solidFill>
                          <a:latin typeface="Bebas Neue" pitchFamily="34" charset="0"/>
                        </a:rPr>
                        <a:t>T-SHIRTS</a:t>
                      </a:r>
                      <a:endParaRPr lang="en-JM" sz="2000" b="0" spc="0" dirty="0">
                        <a:solidFill>
                          <a:schemeClr val="bg1"/>
                        </a:solidFill>
                        <a:latin typeface="Bebas Neue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5B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JM" sz="2000" b="0" spc="0" dirty="0" smtClean="0">
                          <a:solidFill>
                            <a:schemeClr val="bg1"/>
                          </a:solidFill>
                          <a:latin typeface="Bebas Neue" pitchFamily="34" charset="0"/>
                        </a:rPr>
                        <a:t>DRESSES</a:t>
                      </a:r>
                      <a:endParaRPr lang="en-JM" sz="2000" b="0" spc="0" dirty="0">
                        <a:solidFill>
                          <a:schemeClr val="bg1"/>
                        </a:solidFill>
                        <a:latin typeface="Bebas Neue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5B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JM" sz="2000" b="0" spc="0" dirty="0" smtClean="0">
                          <a:solidFill>
                            <a:schemeClr val="bg1"/>
                          </a:solidFill>
                          <a:latin typeface="Bebas Neue" pitchFamily="34" charset="0"/>
                        </a:rPr>
                        <a:t>SHIRTS</a:t>
                      </a:r>
                      <a:endParaRPr lang="en-JM" sz="2000" b="0" spc="0" dirty="0">
                        <a:solidFill>
                          <a:schemeClr val="bg1"/>
                        </a:solidFill>
                        <a:latin typeface="Bebas Neue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5B0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r>
                        <a:rPr lang="en-JM" sz="1300" baseline="0" dirty="0" smtClean="0">
                          <a:latin typeface="Arial" pitchFamily="34" charset="0"/>
                          <a:cs typeface="Arial" pitchFamily="34" charset="0"/>
                        </a:rPr>
                        <a:t>Your Clothing 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JM" sz="1300" kern="1200" dirty="0" smtClean="0">
                          <a:latin typeface="Arial" pitchFamily="34" charset="0"/>
                          <a:cs typeface="Arial" pitchFamily="34" charset="0"/>
                        </a:rPr>
                        <a:t>Lorem ipsum</a:t>
                      </a:r>
                      <a:endParaRPr lang="en-JM" sz="13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sz="1300" kern="1200" dirty="0" smtClean="0">
                          <a:latin typeface="Arial" pitchFamily="34" charset="0"/>
                          <a:cs typeface="Arial" pitchFamily="34" charset="0"/>
                        </a:rPr>
                        <a:t>Lorem ipsum</a:t>
                      </a:r>
                      <a:endParaRPr lang="en-JM" sz="1300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sz="1300" kern="1200" dirty="0" smtClean="0">
                          <a:latin typeface="Arial" pitchFamily="34" charset="0"/>
                          <a:cs typeface="Arial" pitchFamily="34" charset="0"/>
                        </a:rPr>
                        <a:t>Lorem ipsum</a:t>
                      </a:r>
                      <a:endParaRPr lang="en-JM" sz="1300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sz="1300" kern="1200" dirty="0" smtClean="0">
                          <a:latin typeface="Arial" pitchFamily="34" charset="0"/>
                          <a:cs typeface="Arial" pitchFamily="34" charset="0"/>
                        </a:rPr>
                        <a:t>Lorem ipsum</a:t>
                      </a:r>
                      <a:endParaRPr lang="en-JM" sz="1300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r>
                        <a:rPr lang="en-JM" sz="1300" baseline="0" dirty="0" smtClean="0">
                          <a:latin typeface="Arial" pitchFamily="34" charset="0"/>
                          <a:cs typeface="Arial" pitchFamily="34" charset="0"/>
                        </a:rPr>
                        <a:t>Competitor One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JM" sz="1300" kern="1200" dirty="0" smtClean="0">
                          <a:latin typeface="Arial" pitchFamily="34" charset="0"/>
                          <a:cs typeface="Arial" pitchFamily="34" charset="0"/>
                        </a:rPr>
                        <a:t>Lorem ipsum</a:t>
                      </a:r>
                      <a:endParaRPr lang="en-JM" sz="13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sz="1300" kern="1200" dirty="0" smtClean="0">
                          <a:latin typeface="Arial" pitchFamily="34" charset="0"/>
                          <a:cs typeface="Arial" pitchFamily="34" charset="0"/>
                        </a:rPr>
                        <a:t>Lorem ipsum</a:t>
                      </a:r>
                      <a:endParaRPr lang="en-JM" sz="1300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sz="1300" kern="1200" dirty="0" smtClean="0">
                          <a:latin typeface="Arial" pitchFamily="34" charset="0"/>
                          <a:cs typeface="Arial" pitchFamily="34" charset="0"/>
                        </a:rPr>
                        <a:t>Lorem ipsum</a:t>
                      </a:r>
                      <a:endParaRPr lang="en-JM" sz="1300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sz="1300" kern="1200" dirty="0" smtClean="0">
                          <a:latin typeface="Arial" pitchFamily="34" charset="0"/>
                          <a:cs typeface="Arial" pitchFamily="34" charset="0"/>
                        </a:rPr>
                        <a:t>Lorem ipsum</a:t>
                      </a:r>
                      <a:endParaRPr lang="en-JM" sz="1300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r>
                        <a:rPr lang="en-JM" sz="1300" baseline="0" dirty="0" smtClean="0">
                          <a:latin typeface="Arial" pitchFamily="34" charset="0"/>
                          <a:cs typeface="Arial" pitchFamily="34" charset="0"/>
                        </a:rPr>
                        <a:t>Competitor Two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sz="1300" kern="1200" dirty="0" smtClean="0">
                          <a:latin typeface="Arial" pitchFamily="34" charset="0"/>
                          <a:cs typeface="Arial" pitchFamily="34" charset="0"/>
                        </a:rPr>
                        <a:t>Lorem ipsum</a:t>
                      </a:r>
                      <a:endParaRPr lang="en-JM" sz="1300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sz="1300" kern="1200" dirty="0" smtClean="0">
                          <a:latin typeface="Arial" pitchFamily="34" charset="0"/>
                          <a:cs typeface="Arial" pitchFamily="34" charset="0"/>
                        </a:rPr>
                        <a:t>Lorem ipsum</a:t>
                      </a:r>
                      <a:endParaRPr lang="en-JM" sz="1300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sz="1300" kern="1200" dirty="0" smtClean="0">
                          <a:latin typeface="Arial" pitchFamily="34" charset="0"/>
                          <a:cs typeface="Arial" pitchFamily="34" charset="0"/>
                        </a:rPr>
                        <a:t>Lorem ipsum</a:t>
                      </a:r>
                      <a:endParaRPr lang="en-JM" sz="1300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sz="1300" kern="1200" dirty="0" smtClean="0">
                          <a:latin typeface="Arial" pitchFamily="34" charset="0"/>
                          <a:cs typeface="Arial" pitchFamily="34" charset="0"/>
                        </a:rPr>
                        <a:t>Lorem ipsum </a:t>
                      </a:r>
                      <a:endParaRPr lang="en-JM" sz="1300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sz="1300" baseline="0" dirty="0" smtClean="0">
                          <a:latin typeface="Arial" pitchFamily="34" charset="0"/>
                          <a:cs typeface="Arial" pitchFamily="34" charset="0"/>
                        </a:rPr>
                        <a:t>Competitor  Three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sz="1300" kern="1200" dirty="0" smtClean="0">
                          <a:latin typeface="Arial" pitchFamily="34" charset="0"/>
                          <a:cs typeface="Arial" pitchFamily="34" charset="0"/>
                        </a:rPr>
                        <a:t>Lorem ipsum</a:t>
                      </a:r>
                      <a:endParaRPr lang="en-JM" sz="1300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sz="1300" kern="1200" dirty="0" smtClean="0">
                          <a:latin typeface="Arial" pitchFamily="34" charset="0"/>
                          <a:cs typeface="Arial" pitchFamily="34" charset="0"/>
                        </a:rPr>
                        <a:t>Lorem ipsum</a:t>
                      </a:r>
                      <a:endParaRPr lang="en-JM" sz="1300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sz="1300" kern="1200" dirty="0" smtClean="0">
                          <a:latin typeface="Arial" pitchFamily="34" charset="0"/>
                          <a:cs typeface="Arial" pitchFamily="34" charset="0"/>
                        </a:rPr>
                        <a:t>Lorem ipsum </a:t>
                      </a:r>
                      <a:endParaRPr lang="en-JM" sz="1300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sz="1300" kern="1200" dirty="0" smtClean="0">
                          <a:latin typeface="Arial" pitchFamily="34" charset="0"/>
                          <a:cs typeface="Arial" pitchFamily="34" charset="0"/>
                        </a:rPr>
                        <a:t>Lorem ipsum </a:t>
                      </a:r>
                      <a:endParaRPr lang="en-JM" sz="1300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sz="1300" baseline="0" dirty="0" smtClean="0">
                          <a:latin typeface="Arial" pitchFamily="34" charset="0"/>
                          <a:cs typeface="Arial" pitchFamily="34" charset="0"/>
                        </a:rPr>
                        <a:t>Competitor Four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sz="1300" kern="1200" dirty="0" smtClean="0">
                          <a:latin typeface="Arial" pitchFamily="34" charset="0"/>
                          <a:cs typeface="Arial" pitchFamily="34" charset="0"/>
                        </a:rPr>
                        <a:t>Lorem ipsum</a:t>
                      </a:r>
                      <a:endParaRPr lang="en-JM" sz="13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sz="1300" kern="1200" dirty="0" smtClean="0">
                          <a:latin typeface="Arial" pitchFamily="34" charset="0"/>
                          <a:cs typeface="Arial" pitchFamily="34" charset="0"/>
                        </a:rPr>
                        <a:t>Lorem ipsum</a:t>
                      </a:r>
                      <a:endParaRPr lang="en-JM" sz="13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sz="1300" kern="1200" dirty="0" smtClean="0">
                          <a:latin typeface="Arial" pitchFamily="34" charset="0"/>
                          <a:cs typeface="Arial" pitchFamily="34" charset="0"/>
                        </a:rPr>
                        <a:t>Lorem ipsum</a:t>
                      </a:r>
                      <a:endParaRPr lang="en-JM" sz="13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sz="1300" kern="1200" dirty="0" smtClean="0">
                          <a:latin typeface="Arial" pitchFamily="34" charset="0"/>
                          <a:cs typeface="Arial" pitchFamily="34" charset="0"/>
                        </a:rPr>
                        <a:t>Lorem ipsum </a:t>
                      </a:r>
                      <a:endParaRPr lang="en-JM" sz="13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1981200" y="1524000"/>
            <a:ext cx="8229600" cy="381000"/>
          </a:xfrm>
        </p:spPr>
        <p:txBody>
          <a:bodyPr/>
          <a:lstStyle/>
          <a:p>
            <a:pPr algn="l"/>
            <a:r>
              <a:rPr lang="en-JM" sz="1800" dirty="0">
                <a:solidFill>
                  <a:srgbClr val="0065B0"/>
                </a:solidFill>
                <a:latin typeface="Bebas Neue" pitchFamily="34" charset="0"/>
              </a:rPr>
              <a:t>INSERT THE TITLE OF YOUR TABLE IN THIS AREA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5"/>
          </p:nvPr>
        </p:nvSpPr>
        <p:spPr>
          <a:xfrm>
            <a:off x="1981200" y="5105400"/>
            <a:ext cx="7924800" cy="609600"/>
          </a:xfrm>
        </p:spPr>
        <p:txBody>
          <a:bodyPr/>
          <a:lstStyle/>
          <a:p>
            <a:r>
              <a:rPr lang="en-JM" sz="1250" dirty="0">
                <a:solidFill>
                  <a:schemeClr val="tx1">
                    <a:lumMod val="65000"/>
                    <a:lumOff val="35000"/>
                  </a:schemeClr>
                </a:solidFill>
                <a:cs typeface="Tahoma" pitchFamily="34" charset="0"/>
              </a:rPr>
              <a:t>Lorem ipsum dolor sit amet, consectetur adipiscing elit. Aenean ac elit a felis pharetra elit  sit adipiscing. Nam</a:t>
            </a:r>
          </a:p>
          <a:p>
            <a:r>
              <a:rPr lang="en-JM" sz="1250" dirty="0">
                <a:solidFill>
                  <a:schemeClr val="tx1">
                    <a:lumMod val="65000"/>
                    <a:lumOff val="35000"/>
                  </a:schemeClr>
                </a:solidFill>
                <a:cs typeface="Tahoma" pitchFamily="34" charset="0"/>
              </a:rPr>
              <a:t>tincidunt enim sit amet gravida. Nunc vel fringilla elit. Duis dui arcu ipsumem lorem ipsum dolor sit amet lorem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smtClean="0"/>
              <a:t>PUT THE NAME OF YOUR COMPANY HERE</a:t>
            </a:r>
            <a:endParaRPr lang="en-JM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val 16"/>
          <p:cNvSpPr/>
          <p:nvPr/>
        </p:nvSpPr>
        <p:spPr>
          <a:xfrm>
            <a:off x="7010400" y="4241800"/>
            <a:ext cx="402336" cy="402336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584201"/>
            <a:ext cx="7620000" cy="563563"/>
          </a:xfrm>
        </p:spPr>
        <p:txBody>
          <a:bodyPr/>
          <a:lstStyle/>
          <a:p>
            <a:r>
              <a:rPr lang="en-JM" dirty="0"/>
              <a:t>OUR CONTACT </a:t>
            </a:r>
            <a:r>
              <a:rPr lang="en-JM" dirty="0">
                <a:solidFill>
                  <a:srgbClr val="0070C0"/>
                </a:solidFill>
              </a:rPr>
              <a:t>DETAILS</a:t>
            </a:r>
            <a:endParaRPr lang="en-JM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dirty="0" smtClean="0"/>
              <a:t>PUT THE NAME OF YOUR COMPANY HERE</a:t>
            </a:r>
            <a:endParaRPr lang="en-JM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5" name="Text Placeholder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JM" dirty="0"/>
              <a:t>Lorem ipsum dolor sit amet, consectetur adipiscing elit. Aenean ac elit a sit amet, lorem ipsum dolor</a:t>
            </a:r>
          </a:p>
          <a:p>
            <a:r>
              <a:rPr lang="en-JM" dirty="0"/>
              <a:t>Consectetur adipiscing lorem ipsum lorem ipsum dolor sit consectetur lorem ipsum dolor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JM" dirty="0"/>
              <a:t>87 Loop Lane, Miami, FL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JM" dirty="0"/>
              <a:t>www.doeenterpise.com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JM" dirty="0"/>
              <a:t>john@doeenterprise.com</a:t>
            </a:r>
          </a:p>
          <a:p>
            <a:endParaRPr lang="en-JM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JM" dirty="0"/>
              <a:t>1.954.123.4567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 lvl="0"/>
            <a:r>
              <a:rPr lang="en-JM" dirty="0"/>
              <a:t>www.facebook.com/doe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20"/>
          </p:nvPr>
        </p:nvSpPr>
        <p:spPr>
          <a:xfrm>
            <a:off x="7391400" y="4775200"/>
            <a:ext cx="2743200" cy="406400"/>
          </a:xfrm>
        </p:spPr>
        <p:txBody>
          <a:bodyPr>
            <a:normAutofit/>
          </a:bodyPr>
          <a:lstStyle/>
          <a:p>
            <a:pPr lvl="0"/>
            <a:r>
              <a:rPr lang="en-JM" dirty="0"/>
              <a:t>@johndoelimited</a:t>
            </a:r>
          </a:p>
          <a:p>
            <a:endParaRPr lang="en-JM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1"/>
          </p:nvPr>
        </p:nvSpPr>
        <p:spPr/>
        <p:txBody>
          <a:bodyPr>
            <a:normAutofit/>
          </a:bodyPr>
          <a:lstStyle/>
          <a:p>
            <a:r>
              <a:rPr lang="en-JM" dirty="0"/>
              <a:t>ADDRESS: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22"/>
          </p:nvPr>
        </p:nvSpPr>
        <p:spPr/>
        <p:txBody>
          <a:bodyPr>
            <a:normAutofit/>
          </a:bodyPr>
          <a:lstStyle/>
          <a:p>
            <a:r>
              <a:rPr lang="en-JM" dirty="0"/>
              <a:t>WEBSITE: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23"/>
          </p:nvPr>
        </p:nvSpPr>
        <p:spPr/>
        <p:txBody>
          <a:bodyPr>
            <a:normAutofit/>
          </a:bodyPr>
          <a:lstStyle/>
          <a:p>
            <a:r>
              <a:rPr lang="en-JM" dirty="0"/>
              <a:t>EMAIL: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24"/>
          </p:nvPr>
        </p:nvSpPr>
        <p:spPr/>
        <p:txBody>
          <a:bodyPr>
            <a:normAutofit/>
          </a:bodyPr>
          <a:lstStyle/>
          <a:p>
            <a:r>
              <a:rPr lang="en-JM" dirty="0"/>
              <a:t>TELEPHONE:</a:t>
            </a:r>
          </a:p>
        </p:txBody>
      </p:sp>
      <p:pic>
        <p:nvPicPr>
          <p:cNvPr id="16" name="Picture 15" descr="twitter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6600" y="4278600"/>
            <a:ext cx="266700" cy="355600"/>
          </a:xfrm>
          <a:prstGeom prst="rect">
            <a:avLst/>
          </a:prstGeom>
        </p:spPr>
      </p:pic>
      <p:sp>
        <p:nvSpPr>
          <p:cNvPr id="18" name="Oval 17"/>
          <p:cNvSpPr/>
          <p:nvPr/>
        </p:nvSpPr>
        <p:spPr>
          <a:xfrm>
            <a:off x="7010400" y="4749800"/>
            <a:ext cx="402336" cy="402336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/>
          </a:p>
        </p:txBody>
      </p:sp>
      <p:pic>
        <p:nvPicPr>
          <p:cNvPr id="20" name="Picture 19" descr="facebook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7003" y="4800470"/>
            <a:ext cx="228799" cy="305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72522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1905000" y="2286000"/>
            <a:ext cx="8153400" cy="1295400"/>
          </a:xfrm>
        </p:spPr>
        <p:txBody>
          <a:bodyPr>
            <a:normAutofit/>
          </a:bodyPr>
          <a:lstStyle/>
          <a:p>
            <a:pPr lvl="0"/>
            <a:r>
              <a:rPr lang="en-JM" dirty="0" smtClean="0">
                <a:ea typeface="Pacifico" pitchFamily="2" charset="0"/>
              </a:rPr>
              <a:t>THANKS </a:t>
            </a:r>
            <a:r>
              <a:rPr lang="en-JM" dirty="0" smtClean="0">
                <a:solidFill>
                  <a:srgbClr val="0065B0"/>
                </a:solidFill>
                <a:ea typeface="Pacifico" pitchFamily="2" charset="0"/>
              </a:rPr>
              <a:t>FOR </a:t>
            </a:r>
            <a:r>
              <a:rPr lang="en-JM" dirty="0">
                <a:solidFill>
                  <a:srgbClr val="0065B0"/>
                </a:solidFill>
                <a:ea typeface="Pacifico" pitchFamily="2" charset="0"/>
              </a:rPr>
              <a:t>YOUR </a:t>
            </a:r>
            <a:r>
              <a:rPr lang="en-JM" dirty="0" smtClean="0">
                <a:solidFill>
                  <a:srgbClr val="0065B0"/>
                </a:solidFill>
                <a:ea typeface="Pacifico" pitchFamily="2" charset="0"/>
              </a:rPr>
              <a:t>TIME</a:t>
            </a:r>
            <a:endParaRPr lang="en-JM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1981200" y="3352800"/>
            <a:ext cx="6477000" cy="762000"/>
          </a:xfrm>
        </p:spPr>
        <p:txBody>
          <a:bodyPr/>
          <a:lstStyle/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JM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amet, consectetur adipiscing elit. Nam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JM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Lobortis lorem ipsum dolor sit amet, consectetur adipiscing elit. Nam lobortis </a:t>
            </a:r>
          </a:p>
          <a:p>
            <a:pPr>
              <a:spcBef>
                <a:spcPts val="0"/>
              </a:spcBef>
            </a:pPr>
            <a:endParaRPr lang="en-JM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endParaRPr lang="en-US" sz="1400" dirty="0"/>
          </a:p>
        </p:txBody>
      </p:sp>
      <p:pic>
        <p:nvPicPr>
          <p:cNvPr id="4099" name="Picture 3" descr="C:\Users\ADRIEN~1.REY\AppData\Local\Temp\Rar$DR63.888\icons grid\plane_black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0421" y="2133600"/>
            <a:ext cx="1224890" cy="1633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317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3521" y="2946384"/>
            <a:ext cx="596745" cy="656620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2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950" y="2949990"/>
            <a:ext cx="9357463" cy="657054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79953" tIns="0" rIns="179953" bIns="0" anchor="ctr"/>
          <a:lstStyle/>
          <a:p>
            <a:pPr algn="ctr" defTabSz="914172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89" y="2182418"/>
            <a:ext cx="9309851" cy="7750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172">
              <a:defRPr/>
            </a:pPr>
            <a:r>
              <a:rPr lang="zh-CN" altLang="en-US" sz="3199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1438" y="2178379"/>
            <a:ext cx="853479" cy="779114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2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2746" y="3920895"/>
            <a:ext cx="6904611" cy="169233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943646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981200" y="584201"/>
            <a:ext cx="7620000" cy="563563"/>
          </a:xfrm>
        </p:spPr>
        <p:txBody>
          <a:bodyPr/>
          <a:lstStyle/>
          <a:p>
            <a:r>
              <a:rPr lang="en-JM" dirty="0" smtClean="0">
                <a:solidFill>
                  <a:srgbClr val="262626"/>
                </a:solidFill>
              </a:rPr>
              <a:t>Something</a:t>
            </a:r>
            <a:r>
              <a:rPr lang="en-JM" dirty="0" smtClean="0"/>
              <a:t> </a:t>
            </a:r>
            <a:r>
              <a:rPr lang="en-JM" dirty="0" smtClean="0">
                <a:solidFill>
                  <a:srgbClr val="0070C0"/>
                </a:solidFill>
              </a:rPr>
              <a:t>about us</a:t>
            </a:r>
            <a:endParaRPr lang="en-JM" dirty="0">
              <a:solidFill>
                <a:srgbClr val="0070C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smtClean="0"/>
              <a:t>PUT THE NAME OF YOUR COMPANY HERE</a:t>
            </a:r>
            <a:endParaRPr lang="en-JM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36"/>
          </p:nvPr>
        </p:nvSpPr>
        <p:spPr>
          <a:xfrm>
            <a:off x="2057400" y="4978400"/>
            <a:ext cx="2438400" cy="381000"/>
          </a:xfrm>
          <a:ln>
            <a:noFill/>
          </a:ln>
        </p:spPr>
        <p:txBody>
          <a:bodyPr/>
          <a:lstStyle/>
          <a:p>
            <a:r>
              <a:rPr lang="en-JM" dirty="0"/>
              <a:t>GROWTH POTENTIAL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37"/>
          </p:nvPr>
        </p:nvSpPr>
        <p:spPr>
          <a:xfrm>
            <a:off x="2057400" y="5359400"/>
            <a:ext cx="2971800" cy="381000"/>
          </a:xfrm>
          <a:solidFill>
            <a:srgbClr val="0070C0"/>
          </a:solidFill>
          <a:ln>
            <a:noFill/>
          </a:ln>
        </p:spPr>
        <p:txBody>
          <a:bodyPr/>
          <a:lstStyle/>
          <a:p>
            <a:r>
              <a:rPr lang="en-JM" dirty="0"/>
              <a:t>PROPOSED SALES TARGETS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3"/>
          </p:nvPr>
        </p:nvSpPr>
        <p:spPr>
          <a:xfrm>
            <a:off x="6172200" y="4851400"/>
            <a:ext cx="3962400" cy="914400"/>
          </a:xfrm>
        </p:spPr>
        <p:txBody>
          <a:bodyPr/>
          <a:lstStyle/>
          <a:p>
            <a:pPr>
              <a:defRPr/>
            </a:pPr>
            <a:r>
              <a:rPr lang="en-JM" dirty="0">
                <a:ea typeface="Tahoma" pitchFamily="34" charset="0"/>
              </a:rPr>
              <a:t>Lorem ipsum dolor sit amet, consectetur  met</a:t>
            </a:r>
          </a:p>
          <a:p>
            <a:pPr>
              <a:defRPr/>
            </a:pPr>
            <a:r>
              <a:rPr lang="en-JM" dirty="0">
                <a:ea typeface="Tahoma" pitchFamily="34" charset="0"/>
              </a:rPr>
              <a:t>adipiscing elit. Aenean ac elit a felis pharetra meters adipiscing. Nam tincidunt enim sit amet gravida lorem ipsum dolor sit amet</a:t>
            </a:r>
          </a:p>
          <a:p>
            <a:pPr>
              <a:defRPr/>
            </a:pPr>
            <a:endParaRPr lang="en-JM" dirty="0">
              <a:ea typeface="Tahoma" pitchFamily="34" charset="0"/>
            </a:endParaRPr>
          </a:p>
          <a:p>
            <a:pPr algn="r"/>
            <a:endParaRPr lang="en-JM" dirty="0"/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4"/>
          </p:nvPr>
        </p:nvSpPr>
        <p:spPr/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584201"/>
            <a:ext cx="7620000" cy="563563"/>
          </a:xfrm>
        </p:spPr>
        <p:txBody>
          <a:bodyPr/>
          <a:lstStyle/>
          <a:p>
            <a:r>
              <a:rPr lang="en-JM" dirty="0" smtClean="0">
                <a:solidFill>
                  <a:srgbClr val="262626"/>
                </a:solidFill>
              </a:rPr>
              <a:t>WHAT WE </a:t>
            </a:r>
            <a:r>
              <a:rPr lang="en-JM" dirty="0" smtClean="0">
                <a:solidFill>
                  <a:srgbClr val="0070C0"/>
                </a:solidFill>
              </a:rPr>
              <a:t>OFFER </a:t>
            </a:r>
            <a:endParaRPr lang="en-JM" dirty="0">
              <a:solidFill>
                <a:srgbClr val="0070C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dirty="0" smtClean="0"/>
              <a:t>PUT THE NAME OF YOUR COMPANY HERE</a:t>
            </a:r>
            <a:endParaRPr lang="en-JM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7"/>
          </p:nvPr>
        </p:nvSpPr>
        <p:spPr>
          <a:xfrm>
            <a:off x="3124200" y="2413000"/>
            <a:ext cx="2438400" cy="304800"/>
          </a:xfrm>
        </p:spPr>
        <p:txBody>
          <a:bodyPr anchor="t"/>
          <a:lstStyle/>
          <a:p>
            <a:r>
              <a:rPr lang="en-JM" dirty="0"/>
              <a:t>IMAGE DESCRIPTION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8"/>
          </p:nvPr>
        </p:nvSpPr>
        <p:spPr>
          <a:xfrm>
            <a:off x="3124200" y="2743200"/>
            <a:ext cx="2971800" cy="1066800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JM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amet</a:t>
            </a:r>
          </a:p>
          <a:p>
            <a:pPr>
              <a:lnSpc>
                <a:spcPct val="110000"/>
              </a:lnSpc>
            </a:pPr>
            <a:r>
              <a:rPr lang="en-JM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Amet consectetur adipiscing elit.</a:t>
            </a:r>
          </a:p>
          <a:p>
            <a:pPr>
              <a:lnSpc>
                <a:spcPct val="110000"/>
              </a:lnSpc>
            </a:pPr>
            <a:r>
              <a:rPr lang="en-JM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Proin A lorem ipsum dolor amet</a:t>
            </a:r>
          </a:p>
          <a:p>
            <a:pPr>
              <a:lnSpc>
                <a:spcPct val="110000"/>
              </a:lnSpc>
            </a:pPr>
            <a:endParaRPr lang="en-JM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9"/>
          </p:nvPr>
        </p:nvSpPr>
        <p:spPr>
          <a:xfrm>
            <a:off x="7315200" y="2413000"/>
            <a:ext cx="2438400" cy="304800"/>
          </a:xfrm>
        </p:spPr>
        <p:txBody>
          <a:bodyPr/>
          <a:lstStyle/>
          <a:p>
            <a:r>
              <a:rPr lang="en-JM" dirty="0"/>
              <a:t>IMAGE DESCRIPTION</a:t>
            </a:r>
          </a:p>
          <a:p>
            <a:endParaRPr lang="en-JM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0"/>
          </p:nvPr>
        </p:nvSpPr>
        <p:spPr>
          <a:xfrm>
            <a:off x="7315200" y="2743200"/>
            <a:ext cx="2743200" cy="1066800"/>
          </a:xfrm>
        </p:spPr>
        <p:txBody>
          <a:bodyPr/>
          <a:lstStyle/>
          <a:p>
            <a:r>
              <a:rPr lang="en-JM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amet</a:t>
            </a:r>
          </a:p>
          <a:p>
            <a:r>
              <a:rPr lang="en-JM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Amet consectetur adipiscing elit.</a:t>
            </a:r>
          </a:p>
          <a:p>
            <a:r>
              <a:rPr lang="en-JM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Proin A lorem ipsum dolor amet</a:t>
            </a:r>
          </a:p>
          <a:p>
            <a:endParaRPr lang="en-JM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en-JM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1"/>
          </p:nvPr>
        </p:nvSpPr>
        <p:spPr>
          <a:xfrm>
            <a:off x="3124200" y="4241800"/>
            <a:ext cx="2514600" cy="304800"/>
          </a:xfrm>
        </p:spPr>
        <p:txBody>
          <a:bodyPr/>
          <a:lstStyle/>
          <a:p>
            <a:r>
              <a:rPr lang="en-JM" dirty="0"/>
              <a:t>IMAGE DESCRIPTION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22"/>
          </p:nvPr>
        </p:nvSpPr>
        <p:spPr>
          <a:xfrm>
            <a:off x="3124200" y="4572000"/>
            <a:ext cx="2743200" cy="1066800"/>
          </a:xfrm>
        </p:spPr>
        <p:txBody>
          <a:bodyPr/>
          <a:lstStyle/>
          <a:p>
            <a:r>
              <a:rPr lang="en-JM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amet</a:t>
            </a:r>
          </a:p>
          <a:p>
            <a:r>
              <a:rPr lang="en-JM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Amet consectetur adipiscing elit.</a:t>
            </a:r>
          </a:p>
          <a:p>
            <a:r>
              <a:rPr lang="en-JM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Proin A lorem ipsum dolor amet</a:t>
            </a:r>
          </a:p>
          <a:p>
            <a:endParaRPr lang="en-JM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en-JM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23"/>
          </p:nvPr>
        </p:nvSpPr>
        <p:spPr>
          <a:xfrm>
            <a:off x="7315200" y="4241800"/>
            <a:ext cx="2438400" cy="304800"/>
          </a:xfrm>
        </p:spPr>
        <p:txBody>
          <a:bodyPr/>
          <a:lstStyle/>
          <a:p>
            <a:r>
              <a:rPr lang="en-JM" dirty="0"/>
              <a:t>IMAGE DESCRIPTION</a:t>
            </a:r>
          </a:p>
          <a:p>
            <a:endParaRPr lang="en-JM" dirty="0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24"/>
          </p:nvPr>
        </p:nvSpPr>
        <p:spPr>
          <a:xfrm>
            <a:off x="7315200" y="4572000"/>
            <a:ext cx="2743200" cy="1066800"/>
          </a:xfrm>
        </p:spPr>
        <p:txBody>
          <a:bodyPr/>
          <a:lstStyle/>
          <a:p>
            <a:r>
              <a:rPr lang="en-JM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amet</a:t>
            </a:r>
          </a:p>
          <a:p>
            <a:r>
              <a:rPr lang="en-JM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Amet consectetur adipiscing elit.</a:t>
            </a:r>
          </a:p>
          <a:p>
            <a:r>
              <a:rPr lang="en-JM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Proin A lorem ipsum dolor amet</a:t>
            </a:r>
          </a:p>
          <a:p>
            <a:endParaRPr lang="en-JM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057400" y="1510041"/>
            <a:ext cx="2057400" cy="317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700"/>
              </a:lnSpc>
            </a:pPr>
            <a:r>
              <a:rPr lang="en-JM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Bebas Neue" pitchFamily="34" charset="0"/>
              </a:rPr>
              <a:t>CREATIVE STAFF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114800" y="1511402"/>
            <a:ext cx="2133600" cy="3103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700"/>
              </a:lnSpc>
            </a:pPr>
            <a:r>
              <a:rPr lang="en-JM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Bebas Neue" pitchFamily="34" charset="0"/>
              </a:rPr>
              <a:t>FLEXIBLE WORK HOURS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172200" y="1511406"/>
            <a:ext cx="1676400" cy="317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700"/>
              </a:lnSpc>
            </a:pPr>
            <a:r>
              <a:rPr lang="en-JM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Bebas Neue" pitchFamily="34" charset="0"/>
              </a:rPr>
              <a:t>FLEXIBLE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848600" y="1511402"/>
            <a:ext cx="1981200" cy="317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700"/>
              </a:lnSpc>
            </a:pPr>
            <a:r>
              <a:rPr lang="en-JM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Bebas Neue" pitchFamily="34" charset="0"/>
              </a:rPr>
              <a:t>INNOVATIVE MINDS </a:t>
            </a:r>
          </a:p>
        </p:txBody>
      </p:sp>
      <p:cxnSp>
        <p:nvCxnSpPr>
          <p:cNvPr id="28" name="Straight Connector 27"/>
          <p:cNvCxnSpPr/>
          <p:nvPr/>
        </p:nvCxnSpPr>
        <p:spPr>
          <a:xfrm>
            <a:off x="4114800" y="1371604"/>
            <a:ext cx="0" cy="533397"/>
          </a:xfrm>
          <a:prstGeom prst="line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7848600" y="1371604"/>
            <a:ext cx="0" cy="533397"/>
          </a:xfrm>
          <a:prstGeom prst="line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6172200" y="1371601"/>
            <a:ext cx="0" cy="532187"/>
          </a:xfrm>
          <a:prstGeom prst="line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Picture Placeholder 3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5" name="Picture Placeholder 4"/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6" name="Picture Placeholder 5"/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7" name="Picture Placeholder 6"/>
          <p:cNvSpPr>
            <a:spLocks noGrp="1"/>
          </p:cNvSpPr>
          <p:nvPr>
            <p:ph type="pic" sz="quarter" idx="14"/>
          </p:nvPr>
        </p:nvSpPr>
        <p:spPr/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584201"/>
            <a:ext cx="7620000" cy="563563"/>
          </a:xfrm>
        </p:spPr>
        <p:txBody>
          <a:bodyPr/>
          <a:lstStyle/>
          <a:p>
            <a:r>
              <a:rPr lang="en-JM" dirty="0" smtClean="0">
                <a:latin typeface="Bebas Neue"/>
                <a:cs typeface="Bebas Neue"/>
              </a:rPr>
              <a:t>MARKETING </a:t>
            </a:r>
            <a:r>
              <a:rPr lang="en-JM" dirty="0" smtClean="0">
                <a:solidFill>
                  <a:srgbClr val="0070C0"/>
                </a:solidFill>
                <a:latin typeface="Bebas Neue"/>
                <a:cs typeface="Bebas Neue"/>
              </a:rPr>
              <a:t>MATRIX</a:t>
            </a:r>
            <a:endParaRPr lang="en-JM" dirty="0">
              <a:solidFill>
                <a:srgbClr val="0070C0"/>
              </a:solidFill>
              <a:latin typeface="Bebas Neue"/>
              <a:cs typeface="Bebas Neue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smtClean="0"/>
              <a:t>PUT THE NAME OF YOUR COMPANY HERE</a:t>
            </a:r>
            <a:endParaRPr lang="en-JM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2057400" y="2108200"/>
            <a:ext cx="2590800" cy="391160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Clr>
                <a:srgbClr val="0070C0"/>
              </a:buClr>
              <a:buSzPct val="120000"/>
              <a:defRPr/>
            </a:pPr>
            <a:r>
              <a:rPr lang="en-JM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Tahoma" pitchFamily="34" charset="0"/>
              </a:rPr>
              <a:t>You Tube Videos</a:t>
            </a:r>
          </a:p>
          <a:p>
            <a:pPr>
              <a:lnSpc>
                <a:spcPct val="150000"/>
              </a:lnSpc>
              <a:buClr>
                <a:srgbClr val="0070C0"/>
              </a:buClr>
              <a:buSzPct val="120000"/>
              <a:defRPr/>
            </a:pPr>
            <a:r>
              <a:rPr lang="en-JM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Tahoma" pitchFamily="34" charset="0"/>
              </a:rPr>
              <a:t>Twitter</a:t>
            </a:r>
          </a:p>
          <a:p>
            <a:pPr>
              <a:lnSpc>
                <a:spcPct val="150000"/>
              </a:lnSpc>
              <a:buClr>
                <a:srgbClr val="0070C0"/>
              </a:buClr>
              <a:buSzPct val="120000"/>
              <a:defRPr/>
            </a:pPr>
            <a:r>
              <a:rPr lang="en-JM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Tahoma" pitchFamily="34" charset="0"/>
              </a:rPr>
              <a:t>Facebook</a:t>
            </a:r>
          </a:p>
          <a:p>
            <a:pPr>
              <a:lnSpc>
                <a:spcPct val="150000"/>
              </a:lnSpc>
              <a:buClr>
                <a:srgbClr val="0070C0"/>
              </a:buClr>
              <a:buSzPct val="120000"/>
              <a:defRPr/>
            </a:pPr>
            <a:r>
              <a:rPr lang="en-JM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Tahoma" pitchFamily="34" charset="0"/>
              </a:rPr>
              <a:t>Banners Ads  </a:t>
            </a:r>
          </a:p>
          <a:p>
            <a:pPr>
              <a:lnSpc>
                <a:spcPct val="150000"/>
              </a:lnSpc>
              <a:buClr>
                <a:srgbClr val="0070C0"/>
              </a:buClr>
              <a:buSzPct val="120000"/>
              <a:defRPr/>
            </a:pPr>
            <a:r>
              <a:rPr lang="en-JM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Tahoma" pitchFamily="34" charset="0"/>
              </a:rPr>
              <a:t>Company Website </a:t>
            </a:r>
          </a:p>
          <a:p>
            <a:pPr>
              <a:lnSpc>
                <a:spcPct val="150000"/>
              </a:lnSpc>
              <a:buClr>
                <a:srgbClr val="0070C0"/>
              </a:buClr>
              <a:buSzPct val="120000"/>
              <a:defRPr/>
            </a:pPr>
            <a:r>
              <a:rPr lang="en-JM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Tahoma" pitchFamily="34" charset="0"/>
              </a:rPr>
              <a:t>Google Ads</a:t>
            </a:r>
          </a:p>
          <a:p>
            <a:pPr>
              <a:lnSpc>
                <a:spcPct val="150000"/>
              </a:lnSpc>
              <a:buClr>
                <a:srgbClr val="0070C0"/>
              </a:buClr>
              <a:buSzPct val="120000"/>
              <a:defRPr/>
            </a:pPr>
            <a:r>
              <a:rPr lang="en-JM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Tahoma" pitchFamily="34" charset="0"/>
              </a:rPr>
              <a:t>Folor sit amet  sectetur</a:t>
            </a:r>
          </a:p>
          <a:p>
            <a:pPr>
              <a:lnSpc>
                <a:spcPct val="150000"/>
              </a:lnSpc>
              <a:defRPr/>
            </a:pPr>
            <a:r>
              <a:rPr lang="en-JM" dirty="0">
                <a:ea typeface="Tahoma" pitchFamily="34" charset="0"/>
              </a:rPr>
              <a:t>Company Website </a:t>
            </a:r>
          </a:p>
          <a:p>
            <a:pPr marL="0" indent="0">
              <a:lnSpc>
                <a:spcPct val="150000"/>
              </a:lnSpc>
              <a:buNone/>
              <a:defRPr/>
            </a:pPr>
            <a:endParaRPr lang="en-JM" dirty="0" smtClean="0">
              <a:solidFill>
                <a:schemeClr val="tx1">
                  <a:lumMod val="85000"/>
                  <a:lumOff val="15000"/>
                </a:schemeClr>
              </a:solidFill>
              <a:ea typeface="Tahoma" pitchFamily="34" charset="0"/>
            </a:endParaRPr>
          </a:p>
          <a:p>
            <a:pPr>
              <a:buClr>
                <a:srgbClr val="0070C0"/>
              </a:buClr>
              <a:buSzPct val="120000"/>
            </a:pPr>
            <a:endParaRPr lang="en-JM" dirty="0" smtClean="0"/>
          </a:p>
          <a:p>
            <a:pPr>
              <a:buClr>
                <a:srgbClr val="0070C0"/>
              </a:buClr>
              <a:buSzPct val="120000"/>
            </a:pPr>
            <a:endParaRPr lang="en-JM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4"/>
          </p:nvPr>
        </p:nvSpPr>
        <p:spPr>
          <a:xfrm>
            <a:off x="4953000" y="2108200"/>
            <a:ext cx="2590800" cy="391160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Clr>
                <a:srgbClr val="0070C0"/>
              </a:buClr>
              <a:buSzPct val="120000"/>
              <a:defRPr/>
            </a:pPr>
            <a:r>
              <a:rPr lang="en-JM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Tahoma" pitchFamily="34" charset="0"/>
              </a:rPr>
              <a:t>FREE Samples</a:t>
            </a:r>
          </a:p>
          <a:p>
            <a:pPr>
              <a:lnSpc>
                <a:spcPct val="150000"/>
              </a:lnSpc>
              <a:buClr>
                <a:srgbClr val="0070C0"/>
              </a:buClr>
              <a:buSzPct val="120000"/>
              <a:defRPr/>
            </a:pPr>
            <a:r>
              <a:rPr lang="en-JM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Tahoma" pitchFamily="34" charset="0"/>
              </a:rPr>
              <a:t>Giveaways</a:t>
            </a:r>
          </a:p>
          <a:p>
            <a:pPr>
              <a:lnSpc>
                <a:spcPct val="150000"/>
              </a:lnSpc>
              <a:buClr>
                <a:srgbClr val="0070C0"/>
              </a:buClr>
              <a:buSzPct val="120000"/>
              <a:defRPr/>
            </a:pPr>
            <a:r>
              <a:rPr lang="en-JM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Tahoma" pitchFamily="34" charset="0"/>
              </a:rPr>
              <a:t>Public Relations Drive</a:t>
            </a:r>
          </a:p>
          <a:p>
            <a:pPr>
              <a:lnSpc>
                <a:spcPct val="150000"/>
              </a:lnSpc>
              <a:buClr>
                <a:srgbClr val="0070C0"/>
              </a:buClr>
              <a:buSzPct val="120000"/>
              <a:defRPr/>
            </a:pPr>
            <a:r>
              <a:rPr lang="en-JM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Tahoma" pitchFamily="34" charset="0"/>
              </a:rPr>
              <a:t>Radio Station Giveaways</a:t>
            </a:r>
          </a:p>
          <a:p>
            <a:pPr>
              <a:lnSpc>
                <a:spcPct val="150000"/>
              </a:lnSpc>
              <a:buClr>
                <a:srgbClr val="0070C0"/>
              </a:buClr>
              <a:buSzPct val="120000"/>
              <a:defRPr/>
            </a:pPr>
            <a:r>
              <a:rPr lang="en-JM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Tahoma" pitchFamily="34" charset="0"/>
              </a:rPr>
              <a:t>Targeted Emails </a:t>
            </a:r>
          </a:p>
          <a:p>
            <a:pPr>
              <a:lnSpc>
                <a:spcPct val="150000"/>
              </a:lnSpc>
              <a:buClr>
                <a:srgbClr val="0070C0"/>
              </a:buClr>
              <a:buSzPct val="120000"/>
              <a:defRPr/>
            </a:pPr>
            <a:r>
              <a:rPr lang="en-JM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Tahoma" pitchFamily="34" charset="0"/>
              </a:rPr>
              <a:t>Folor sit amet  sectetur</a:t>
            </a:r>
          </a:p>
          <a:p>
            <a:pPr>
              <a:lnSpc>
                <a:spcPct val="150000"/>
              </a:lnSpc>
              <a:defRPr/>
            </a:pPr>
            <a:r>
              <a:rPr lang="en-JM" dirty="0">
                <a:ea typeface="Tahoma" pitchFamily="34" charset="0"/>
              </a:rPr>
              <a:t>Facebook</a:t>
            </a:r>
          </a:p>
          <a:p>
            <a:pPr>
              <a:lnSpc>
                <a:spcPct val="150000"/>
              </a:lnSpc>
              <a:buClr>
                <a:srgbClr val="0070C0"/>
              </a:buClr>
              <a:buSzPct val="120000"/>
              <a:defRPr/>
            </a:pPr>
            <a:endParaRPr lang="en-JM" dirty="0" smtClean="0">
              <a:solidFill>
                <a:schemeClr val="tx1">
                  <a:lumMod val="85000"/>
                  <a:lumOff val="15000"/>
                </a:schemeClr>
              </a:solidFill>
              <a:ea typeface="Tahoma" pitchFamily="34" charset="0"/>
            </a:endParaRPr>
          </a:p>
          <a:p>
            <a:endParaRPr lang="en-JM" dirty="0" smtClean="0"/>
          </a:p>
          <a:p>
            <a:endParaRPr lang="en-JM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5"/>
          </p:nvPr>
        </p:nvSpPr>
        <p:spPr>
          <a:xfrm>
            <a:off x="7848600" y="2108200"/>
            <a:ext cx="2590800" cy="391160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rgbClr val="0070C0"/>
              </a:buClr>
              <a:buSzPct val="120000"/>
              <a:defRPr/>
            </a:pPr>
            <a:r>
              <a:rPr lang="en-JM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Tahoma" pitchFamily="34" charset="0"/>
              </a:rPr>
              <a:t>Newspaper</a:t>
            </a:r>
          </a:p>
          <a:p>
            <a:pPr>
              <a:lnSpc>
                <a:spcPct val="150000"/>
              </a:lnSpc>
              <a:buClr>
                <a:srgbClr val="0070C0"/>
              </a:buClr>
              <a:buSzPct val="120000"/>
              <a:defRPr/>
            </a:pPr>
            <a:r>
              <a:rPr lang="en-JM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Tahoma" pitchFamily="34" charset="0"/>
              </a:rPr>
              <a:t>Fliers</a:t>
            </a:r>
          </a:p>
          <a:p>
            <a:pPr>
              <a:lnSpc>
                <a:spcPct val="150000"/>
              </a:lnSpc>
              <a:buClr>
                <a:srgbClr val="0070C0"/>
              </a:buClr>
              <a:buSzPct val="120000"/>
              <a:defRPr/>
            </a:pPr>
            <a:r>
              <a:rPr lang="en-JM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Tahoma" pitchFamily="34" charset="0"/>
              </a:rPr>
              <a:t>Magazine </a:t>
            </a:r>
          </a:p>
          <a:p>
            <a:pPr>
              <a:lnSpc>
                <a:spcPct val="150000"/>
              </a:lnSpc>
              <a:buClr>
                <a:srgbClr val="0070C0"/>
              </a:buClr>
              <a:buSzPct val="120000"/>
              <a:defRPr/>
            </a:pPr>
            <a:r>
              <a:rPr lang="en-JM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Tahoma" pitchFamily="34" charset="0"/>
              </a:rPr>
              <a:t>Brochures</a:t>
            </a:r>
          </a:p>
          <a:p>
            <a:pPr>
              <a:lnSpc>
                <a:spcPct val="150000"/>
              </a:lnSpc>
              <a:buClr>
                <a:srgbClr val="0070C0"/>
              </a:buClr>
              <a:buSzPct val="120000"/>
              <a:defRPr/>
            </a:pPr>
            <a:r>
              <a:rPr lang="en-JM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Tahoma" pitchFamily="34" charset="0"/>
              </a:rPr>
              <a:t>Product Cards</a:t>
            </a:r>
          </a:p>
          <a:p>
            <a:pPr>
              <a:lnSpc>
                <a:spcPct val="150000"/>
              </a:lnSpc>
              <a:buClr>
                <a:srgbClr val="0070C0"/>
              </a:buClr>
              <a:buSzPct val="120000"/>
              <a:defRPr/>
            </a:pPr>
            <a:r>
              <a:rPr lang="en-JM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Tahoma" pitchFamily="34" charset="0"/>
              </a:rPr>
              <a:t>Folor sit amet  sectetur</a:t>
            </a:r>
          </a:p>
          <a:p>
            <a:pPr>
              <a:lnSpc>
                <a:spcPct val="150000"/>
              </a:lnSpc>
              <a:defRPr/>
            </a:pPr>
            <a:r>
              <a:rPr lang="en-JM" dirty="0">
                <a:ea typeface="Tahoma" pitchFamily="34" charset="0"/>
              </a:rPr>
              <a:t>Company Website </a:t>
            </a:r>
          </a:p>
          <a:p>
            <a:pPr>
              <a:lnSpc>
                <a:spcPct val="150000"/>
              </a:lnSpc>
              <a:buClr>
                <a:srgbClr val="0070C0"/>
              </a:buClr>
              <a:buSzPct val="120000"/>
              <a:defRPr/>
            </a:pPr>
            <a:endParaRPr lang="en-JM" dirty="0" smtClean="0">
              <a:solidFill>
                <a:schemeClr val="tx1">
                  <a:lumMod val="85000"/>
                  <a:lumOff val="15000"/>
                </a:schemeClr>
              </a:solidFill>
              <a:ea typeface="Tahoma" pitchFamily="34" charset="0"/>
            </a:endParaRPr>
          </a:p>
          <a:p>
            <a:pPr>
              <a:lnSpc>
                <a:spcPct val="150000"/>
              </a:lnSpc>
              <a:buClr>
                <a:srgbClr val="0070C0"/>
              </a:buClr>
              <a:buSzPct val="120000"/>
              <a:defRPr/>
            </a:pPr>
            <a:endParaRPr lang="en-JM" dirty="0" smtClean="0">
              <a:solidFill>
                <a:schemeClr val="tx1">
                  <a:lumMod val="85000"/>
                  <a:lumOff val="15000"/>
                </a:schemeClr>
              </a:solidFill>
              <a:ea typeface="Tahoma" pitchFamily="34" charset="0"/>
            </a:endParaRPr>
          </a:p>
          <a:p>
            <a:pPr>
              <a:buClr>
                <a:srgbClr val="0070C0"/>
              </a:buClr>
              <a:buSzPct val="120000"/>
            </a:pPr>
            <a:endParaRPr lang="en-JM" dirty="0" smtClean="0"/>
          </a:p>
          <a:p>
            <a:pPr>
              <a:buClr>
                <a:srgbClr val="0070C0"/>
              </a:buClr>
              <a:buSzPct val="120000"/>
            </a:pPr>
            <a:endParaRPr lang="en-JM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38"/>
          </p:nvPr>
        </p:nvSpPr>
        <p:spPr>
          <a:xfrm>
            <a:off x="4953000" y="1600200"/>
            <a:ext cx="2057400" cy="381000"/>
          </a:xfrm>
          <a:solidFill>
            <a:srgbClr val="0070C0"/>
          </a:solidFill>
          <a:ln>
            <a:noFill/>
          </a:ln>
        </p:spPr>
        <p:txBody>
          <a:bodyPr/>
          <a:lstStyle/>
          <a:p>
            <a:r>
              <a:rPr lang="en-JM" sz="1800" dirty="0"/>
              <a:t>Print media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39"/>
          </p:nvPr>
        </p:nvSpPr>
        <p:spPr>
          <a:xfrm>
            <a:off x="7848600" y="1600200"/>
            <a:ext cx="2057400" cy="381000"/>
          </a:xfrm>
          <a:solidFill>
            <a:srgbClr val="0070C0"/>
          </a:solidFill>
          <a:ln>
            <a:noFill/>
          </a:ln>
        </p:spPr>
        <p:txBody>
          <a:bodyPr/>
          <a:lstStyle/>
          <a:p>
            <a:r>
              <a:rPr lang="en-JM" sz="1800" dirty="0"/>
              <a:t>promotion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sz="quarter" idx="37"/>
          </p:nvPr>
        </p:nvSpPr>
        <p:spPr>
          <a:xfrm>
            <a:off x="2057400" y="1600200"/>
            <a:ext cx="2209800" cy="381000"/>
          </a:xfrm>
          <a:solidFill>
            <a:srgbClr val="0070C0"/>
          </a:solidFill>
          <a:ln>
            <a:noFill/>
          </a:ln>
        </p:spPr>
        <p:txBody>
          <a:bodyPr/>
          <a:lstStyle/>
          <a:p>
            <a:r>
              <a:rPr lang="en-JM" sz="1400" dirty="0"/>
              <a:t>ONLINE MARKETING</a:t>
            </a:r>
            <a:r>
              <a:rPr lang="en-JM" sz="1800" dirty="0"/>
              <a:t>	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981200" y="584201"/>
            <a:ext cx="7620000" cy="563563"/>
          </a:xfrm>
        </p:spPr>
        <p:txBody>
          <a:bodyPr/>
          <a:lstStyle/>
          <a:p>
            <a:r>
              <a:rPr lang="en-JM" dirty="0" smtClean="0">
                <a:solidFill>
                  <a:srgbClr val="262626"/>
                </a:solidFill>
              </a:rPr>
              <a:t>IMAGE GALLERY </a:t>
            </a:r>
            <a:r>
              <a:rPr lang="en-JM" dirty="0" smtClean="0">
                <a:solidFill>
                  <a:srgbClr val="0070C0"/>
                </a:solidFill>
              </a:rPr>
              <a:t>LAYOUT</a:t>
            </a:r>
            <a:endParaRPr lang="en-JM" dirty="0">
              <a:solidFill>
                <a:srgbClr val="0070C0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smtClean="0"/>
              <a:t>PUT THE NAME OF YOUR COMPANY HERE</a:t>
            </a:r>
            <a:endParaRPr lang="en-JM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en-JM" sz="1400" dirty="0"/>
              <a:t>IMAGE NUMBER ONE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r>
              <a:rPr lang="en-JM" sz="1400" dirty="0"/>
              <a:t>IMAGE NUMBER TWO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r>
              <a:rPr lang="en-JM" sz="1400" dirty="0"/>
              <a:t>IMAGE NUMBER  THREE</a:t>
            </a:r>
          </a:p>
          <a:p>
            <a:endParaRPr lang="en-JM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r>
              <a:rPr lang="en-JM" sz="1400" dirty="0"/>
              <a:t>IMAGE NUMBER FOUR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r>
              <a:rPr lang="en-JM" sz="1400" dirty="0"/>
              <a:t>IMAGE NUMBER  FIVE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r>
              <a:rPr lang="en-JM" sz="1400" dirty="0"/>
              <a:t>IMAGE NUMBER  SIX</a:t>
            </a:r>
          </a:p>
          <a:p>
            <a:endParaRPr lang="en-JM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4" name="Picture Placeholder 3"/>
          <p:cNvSpPr>
            <a:spLocks noGrp="1"/>
          </p:cNvSpPr>
          <p:nvPr>
            <p:ph type="pic" sz="quarter" idx="26"/>
          </p:nvPr>
        </p:nvSpPr>
        <p:spPr/>
      </p:sp>
      <p:sp>
        <p:nvSpPr>
          <p:cNvPr id="5" name="Picture Placeholder 4"/>
          <p:cNvSpPr>
            <a:spLocks noGrp="1"/>
          </p:cNvSpPr>
          <p:nvPr>
            <p:ph type="pic" sz="quarter" idx="27"/>
          </p:nvPr>
        </p:nvSpPr>
        <p:spPr/>
      </p:sp>
      <p:sp>
        <p:nvSpPr>
          <p:cNvPr id="6" name="Picture Placeholder 5"/>
          <p:cNvSpPr>
            <a:spLocks noGrp="1"/>
          </p:cNvSpPr>
          <p:nvPr>
            <p:ph type="pic" sz="quarter" idx="30"/>
          </p:nvPr>
        </p:nvSpPr>
        <p:spPr/>
      </p:sp>
      <p:sp>
        <p:nvSpPr>
          <p:cNvPr id="7" name="Picture Placeholder 6"/>
          <p:cNvSpPr>
            <a:spLocks noGrp="1"/>
          </p:cNvSpPr>
          <p:nvPr>
            <p:ph type="pic" sz="quarter" idx="29"/>
          </p:nvPr>
        </p:nvSpPr>
        <p:spPr/>
      </p:sp>
      <p:sp>
        <p:nvSpPr>
          <p:cNvPr id="19" name="Picture Placeholder 18"/>
          <p:cNvSpPr>
            <a:spLocks noGrp="1"/>
          </p:cNvSpPr>
          <p:nvPr>
            <p:ph type="pic" sz="quarter" idx="28"/>
          </p:nvPr>
        </p:nvSpPr>
        <p:spPr/>
      </p:sp>
    </p:spTree>
    <p:extLst>
      <p:ext uri="{BB962C8B-B14F-4D97-AF65-F5344CB8AC3E}">
        <p14:creationId xmlns:p14="http://schemas.microsoft.com/office/powerpoint/2010/main" val="4197760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584201"/>
            <a:ext cx="7620000" cy="563563"/>
          </a:xfrm>
        </p:spPr>
        <p:txBody>
          <a:bodyPr/>
          <a:lstStyle/>
          <a:p>
            <a:r>
              <a:rPr lang="en-JM" dirty="0" smtClean="0">
                <a:cs typeface="Arial" pitchFamily="34" charset="0"/>
              </a:rPr>
              <a:t>SWOT </a:t>
            </a:r>
            <a:r>
              <a:rPr lang="en-JM" dirty="0" smtClean="0">
                <a:solidFill>
                  <a:srgbClr val="0070C0"/>
                </a:solidFill>
                <a:cs typeface="Arial" pitchFamily="34" charset="0"/>
              </a:rPr>
              <a:t>ANALYSIS</a:t>
            </a:r>
            <a:endParaRPr lang="en-JM" dirty="0">
              <a:solidFill>
                <a:srgbClr val="0070C0"/>
              </a:solidFill>
              <a:cs typeface="Arial" pitchFamily="34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smtClean="0"/>
              <a:t>PUT THE NAME OF YOUR COMPANY HERE</a:t>
            </a:r>
            <a:endParaRPr lang="en-JM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2057400" y="2057400"/>
            <a:ext cx="3048000" cy="1676400"/>
          </a:xfrm>
        </p:spPr>
        <p:txBody>
          <a:bodyPr/>
          <a:lstStyle/>
          <a:p>
            <a:pPr marL="0">
              <a:buClr>
                <a:schemeClr val="tx1">
                  <a:lumMod val="85000"/>
                  <a:lumOff val="15000"/>
                </a:schemeClr>
              </a:buClr>
              <a:buFont typeface="+mj-lt"/>
              <a:buAutoNum type="arabicPeriod"/>
            </a:pPr>
            <a:r>
              <a:rPr lang="en-JM" dirty="0"/>
              <a:t>Original + Creative Designs</a:t>
            </a:r>
          </a:p>
          <a:p>
            <a:pPr marL="0">
              <a:buClr>
                <a:schemeClr val="tx1">
                  <a:lumMod val="85000"/>
                  <a:lumOff val="15000"/>
                </a:schemeClr>
              </a:buClr>
              <a:buFont typeface="+mj-lt"/>
              <a:buAutoNum type="arabicPeriod"/>
            </a:pPr>
            <a:r>
              <a:rPr lang="en-JM" dirty="0"/>
              <a:t>High quality materials</a:t>
            </a:r>
          </a:p>
          <a:p>
            <a:pPr marL="0">
              <a:buClr>
                <a:schemeClr val="tx1">
                  <a:lumMod val="85000"/>
                  <a:lumOff val="15000"/>
                </a:schemeClr>
              </a:buClr>
              <a:buFont typeface="+mj-lt"/>
              <a:buAutoNum type="arabicPeriod"/>
            </a:pPr>
            <a:r>
              <a:rPr lang="en-JM" dirty="0"/>
              <a:t>User friendly website</a:t>
            </a:r>
          </a:p>
          <a:p>
            <a:pPr marL="0">
              <a:buClr>
                <a:schemeClr val="tx1">
                  <a:lumMod val="85000"/>
                  <a:lumOff val="15000"/>
                </a:schemeClr>
              </a:buClr>
              <a:buFont typeface="+mj-lt"/>
              <a:buAutoNum type="arabicPeriod"/>
            </a:pPr>
            <a:r>
              <a:rPr lang="en-JM" dirty="0"/>
              <a:t>Online sales presence</a:t>
            </a:r>
          </a:p>
          <a:p>
            <a:pPr marL="0">
              <a:buClr>
                <a:schemeClr val="tx1">
                  <a:lumMod val="85000"/>
                  <a:lumOff val="15000"/>
                </a:schemeClr>
              </a:buClr>
              <a:buFont typeface="+mj-lt"/>
              <a:buAutoNum type="arabicPeriod"/>
            </a:pPr>
            <a:r>
              <a:rPr lang="en-JM" dirty="0"/>
              <a:t>Low start up cost</a:t>
            </a:r>
          </a:p>
          <a:p>
            <a:endParaRPr lang="en-JM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4"/>
          </p:nvPr>
        </p:nvSpPr>
        <p:spPr>
          <a:xfrm>
            <a:off x="5867400" y="2057400"/>
            <a:ext cx="3048000" cy="1219200"/>
          </a:xfrm>
        </p:spPr>
        <p:txBody>
          <a:bodyPr/>
          <a:lstStyle/>
          <a:p>
            <a:pPr>
              <a:buClr>
                <a:schemeClr val="tx1">
                  <a:lumMod val="85000"/>
                  <a:lumOff val="15000"/>
                </a:schemeClr>
              </a:buClr>
              <a:buFont typeface="+mj-lt"/>
              <a:buAutoNum type="arabicPeriod"/>
            </a:pPr>
            <a:r>
              <a:rPr lang="en-JM" dirty="0"/>
              <a:t>Ease of entry into the market</a:t>
            </a:r>
          </a:p>
          <a:p>
            <a:pPr>
              <a:buClr>
                <a:schemeClr val="tx1">
                  <a:lumMod val="85000"/>
                  <a:lumOff val="15000"/>
                </a:schemeClr>
              </a:buClr>
              <a:buFont typeface="+mj-lt"/>
              <a:buAutoNum type="arabicPeriod"/>
            </a:pPr>
            <a:r>
              <a:rPr lang="en-JM" dirty="0"/>
              <a:t>New company in a market of established players</a:t>
            </a:r>
          </a:p>
          <a:p>
            <a:pPr>
              <a:buClr>
                <a:schemeClr val="tx1">
                  <a:lumMod val="85000"/>
                  <a:lumOff val="15000"/>
                </a:schemeClr>
              </a:buClr>
              <a:buFont typeface="+mj-lt"/>
              <a:buAutoNum type="arabicPeriod"/>
            </a:pPr>
            <a:endParaRPr lang="en-JM" dirty="0"/>
          </a:p>
          <a:p>
            <a:endParaRPr lang="en-JM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>
              <a:buClr>
                <a:schemeClr val="tx1">
                  <a:lumMod val="85000"/>
                  <a:lumOff val="15000"/>
                </a:schemeClr>
              </a:buClr>
              <a:buFont typeface="+mj-lt"/>
              <a:buAutoNum type="arabicPeriod"/>
            </a:pPr>
            <a:r>
              <a:rPr lang="en-JM" dirty="0"/>
              <a:t>The ability to expand into new markets via online sales</a:t>
            </a:r>
          </a:p>
          <a:p>
            <a:pPr>
              <a:buClr>
                <a:schemeClr val="tx1">
                  <a:lumMod val="85000"/>
                  <a:lumOff val="15000"/>
                </a:schemeClr>
              </a:buClr>
              <a:buFont typeface="+mj-lt"/>
              <a:buAutoNum type="arabicPeriod"/>
            </a:pPr>
            <a:r>
              <a:rPr lang="en-JM" dirty="0"/>
              <a:t>Able to extend the product line to include new offers</a:t>
            </a:r>
          </a:p>
          <a:p>
            <a:endParaRPr lang="en-JM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>
              <a:buClr>
                <a:schemeClr val="tx1">
                  <a:lumMod val="85000"/>
                  <a:lumOff val="15000"/>
                </a:schemeClr>
              </a:buClr>
              <a:buFont typeface="+mj-lt"/>
              <a:buAutoNum type="arabicPeriod"/>
            </a:pPr>
            <a:r>
              <a:rPr lang="en-JM" dirty="0"/>
              <a:t>Ease of entry into the market</a:t>
            </a:r>
          </a:p>
          <a:p>
            <a:pPr>
              <a:buClr>
                <a:schemeClr val="tx1">
                  <a:lumMod val="85000"/>
                  <a:lumOff val="15000"/>
                </a:schemeClr>
              </a:buClr>
              <a:buFont typeface="+mj-lt"/>
              <a:buAutoNum type="arabicPeriod"/>
            </a:pPr>
            <a:r>
              <a:rPr lang="en-JM" dirty="0"/>
              <a:t>Meeting high demand in a short period of time</a:t>
            </a:r>
          </a:p>
          <a:p>
            <a:endParaRPr lang="en-JM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7"/>
          </p:nvPr>
        </p:nvSpPr>
        <p:spPr>
          <a:xfrm>
            <a:off x="2057400" y="1625600"/>
            <a:ext cx="2438400" cy="365760"/>
          </a:xfrm>
          <a:solidFill>
            <a:srgbClr val="0070C0"/>
          </a:solidFill>
          <a:ln>
            <a:noFill/>
          </a:ln>
        </p:spPr>
        <p:txBody>
          <a:bodyPr anchor="ctr"/>
          <a:lstStyle/>
          <a:p>
            <a:r>
              <a:rPr lang="en-JM" sz="1800" dirty="0"/>
              <a:t>STRENGTHS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8"/>
          </p:nvPr>
        </p:nvSpPr>
        <p:spPr>
          <a:xfrm>
            <a:off x="5867400" y="1625600"/>
            <a:ext cx="2514600" cy="365760"/>
          </a:xfrm>
          <a:solidFill>
            <a:srgbClr val="0070C0"/>
          </a:solidFill>
          <a:ln>
            <a:noFill/>
          </a:ln>
        </p:spPr>
        <p:txBody>
          <a:bodyPr anchor="ctr"/>
          <a:lstStyle/>
          <a:p>
            <a:r>
              <a:rPr lang="en-JM" sz="1800" dirty="0"/>
              <a:t>WEAKNESSES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0"/>
          </p:nvPr>
        </p:nvSpPr>
        <p:spPr>
          <a:xfrm>
            <a:off x="2057400" y="3962400"/>
            <a:ext cx="2590800" cy="365760"/>
          </a:xfrm>
          <a:solidFill>
            <a:srgbClr val="0070C0"/>
          </a:solidFill>
          <a:ln>
            <a:noFill/>
          </a:ln>
        </p:spPr>
        <p:txBody>
          <a:bodyPr anchor="ctr"/>
          <a:lstStyle/>
          <a:p>
            <a:r>
              <a:rPr lang="en-JM" sz="1800" dirty="0"/>
              <a:t>OPPORTUNITIES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9"/>
          </p:nvPr>
        </p:nvSpPr>
        <p:spPr>
          <a:xfrm>
            <a:off x="5867400" y="3937000"/>
            <a:ext cx="2514600" cy="365760"/>
          </a:xfrm>
          <a:solidFill>
            <a:srgbClr val="0070C0"/>
          </a:solidFill>
          <a:ln>
            <a:noFill/>
          </a:ln>
        </p:spPr>
        <p:txBody>
          <a:bodyPr anchor="ctr"/>
          <a:lstStyle/>
          <a:p>
            <a:r>
              <a:rPr lang="en-JM" sz="1800" dirty="0"/>
              <a:t>THREATS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584201"/>
            <a:ext cx="7620000" cy="563563"/>
          </a:xfrm>
        </p:spPr>
        <p:txBody>
          <a:bodyPr/>
          <a:lstStyle/>
          <a:p>
            <a:r>
              <a:rPr lang="en-JM" dirty="0"/>
              <a:t>GROWTH IN </a:t>
            </a:r>
            <a:r>
              <a:rPr lang="en-JM" dirty="0">
                <a:solidFill>
                  <a:srgbClr val="0070C0"/>
                </a:solidFill>
              </a:rPr>
              <a:t>THE INDUSTRY</a:t>
            </a:r>
            <a:endParaRPr lang="en-JM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smtClean="0"/>
              <a:t>PUT THE NAME OF YOUR COMPANY HERE</a:t>
            </a:r>
            <a:endParaRPr lang="en-JM"/>
          </a:p>
        </p:txBody>
      </p:sp>
      <p:graphicFrame>
        <p:nvGraphicFramePr>
          <p:cNvPr id="11" name="Chart Placeholder 10"/>
          <p:cNvGraphicFramePr>
            <a:graphicFrameLocks noGrp="1"/>
          </p:cNvGraphicFramePr>
          <p:nvPr>
            <p:ph type="chart" sz="quarter" idx="14"/>
            <p:extLst>
              <p:ext uri="{D42A27DB-BD31-4B8C-83A1-F6EECF244321}">
                <p14:modId xmlns:p14="http://schemas.microsoft.com/office/powerpoint/2010/main" val="2936681507"/>
              </p:ext>
            </p:extLst>
          </p:nvPr>
        </p:nvGraphicFramePr>
        <p:xfrm>
          <a:off x="4800600" y="1193800"/>
          <a:ext cx="5638800" cy="4673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 Placeholder 4"/>
          <p:cNvSpPr>
            <a:spLocks noGrp="1"/>
          </p:cNvSpPr>
          <p:nvPr>
            <p:ph type="body" sz="quarter" idx="15"/>
          </p:nvPr>
        </p:nvSpPr>
        <p:spPr>
          <a:xfrm>
            <a:off x="2057400" y="1803401"/>
            <a:ext cx="2743200" cy="378884"/>
          </a:xfrm>
        </p:spPr>
        <p:txBody>
          <a:bodyPr/>
          <a:lstStyle/>
          <a:p>
            <a:r>
              <a:rPr lang="en-JM" sz="1600" dirty="0"/>
              <a:t>01. LOREM IPSUL DOLOR</a:t>
            </a:r>
          </a:p>
          <a:p>
            <a:endParaRPr lang="en-JM" sz="1800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>
              <a:lnSpc>
                <a:spcPct val="110000"/>
              </a:lnSpc>
            </a:pPr>
            <a:r>
              <a:rPr lang="en-JM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amet, consectetur lorem ipsum dolor  Lorem ipsum dolor sit </a:t>
            </a:r>
          </a:p>
          <a:p>
            <a:endParaRPr lang="en-JM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7"/>
          </p:nvPr>
        </p:nvSpPr>
        <p:spPr>
          <a:xfrm>
            <a:off x="2057400" y="3225801"/>
            <a:ext cx="2743200" cy="378884"/>
          </a:xfrm>
        </p:spPr>
        <p:txBody>
          <a:bodyPr/>
          <a:lstStyle/>
          <a:p>
            <a:r>
              <a:rPr lang="en-JM" sz="1600" dirty="0"/>
              <a:t>02. LOREM IPSUL DOLOR</a:t>
            </a:r>
          </a:p>
          <a:p>
            <a:endParaRPr lang="en-JM" sz="18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8"/>
          </p:nvPr>
        </p:nvSpPr>
        <p:spPr/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en-JM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amet, consectetur lorem ipsum dolor  Lorem ipsum dolor sit</a:t>
            </a:r>
            <a:endParaRPr lang="en-JM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9"/>
          </p:nvPr>
        </p:nvSpPr>
        <p:spPr>
          <a:xfrm>
            <a:off x="2057400" y="4648201"/>
            <a:ext cx="2743200" cy="378884"/>
          </a:xfrm>
        </p:spPr>
        <p:txBody>
          <a:bodyPr/>
          <a:lstStyle/>
          <a:p>
            <a:r>
              <a:rPr lang="en-JM" sz="1600" dirty="0"/>
              <a:t>03. LOREM IPSUL DOLOR</a:t>
            </a:r>
          </a:p>
          <a:p>
            <a:endParaRPr lang="en-JM" sz="1800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0"/>
          </p:nvPr>
        </p:nvSpPr>
        <p:spPr/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en-JM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amet, consectetur lorem ipsum dolor  Lorem ipsum dolor sit</a:t>
            </a:r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81463604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9175</TotalTime>
  <Words>2460</Words>
  <Application>Microsoft Office PowerPoint</Application>
  <PresentationFormat>宽屏</PresentationFormat>
  <Paragraphs>484</Paragraphs>
  <Slides>33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33</vt:i4>
      </vt:variant>
    </vt:vector>
  </HeadingPairs>
  <TitlesOfParts>
    <vt:vector size="50" baseType="lpstr">
      <vt:lpstr>Futura LT Condensed</vt:lpstr>
      <vt:lpstr>Meiryo</vt:lpstr>
      <vt:lpstr>Open Sans Extrabold</vt:lpstr>
      <vt:lpstr>宋体</vt:lpstr>
      <vt:lpstr>微软雅黑</vt:lpstr>
      <vt:lpstr>Arial</vt:lpstr>
      <vt:lpstr>Bebas Neue</vt:lpstr>
      <vt:lpstr>BebasNEUE</vt:lpstr>
      <vt:lpstr>Calibri</vt:lpstr>
      <vt:lpstr>Calibri Light</vt:lpstr>
      <vt:lpstr>Courier New</vt:lpstr>
      <vt:lpstr>Open sans</vt:lpstr>
      <vt:lpstr>Open sans</vt:lpstr>
      <vt:lpstr>Pacifico</vt:lpstr>
      <vt:lpstr>Tahoma</vt:lpstr>
      <vt:lpstr>Office Theme</vt:lpstr>
      <vt:lpstr>1_Office Theme</vt:lpstr>
      <vt:lpstr>BUSINESS PLAN LAYOUT</vt:lpstr>
      <vt:lpstr>LAPTOP COMPUTER LAYOUT</vt:lpstr>
      <vt:lpstr>INFOGRAPHIC CIRCLE LAYOUT</vt:lpstr>
      <vt:lpstr>Something about us</vt:lpstr>
      <vt:lpstr>WHAT WE OFFER </vt:lpstr>
      <vt:lpstr>MARKETING MATRIX</vt:lpstr>
      <vt:lpstr>IMAGE GALLERY LAYOUT</vt:lpstr>
      <vt:lpstr>SWOT ANALYSIS</vt:lpstr>
      <vt:lpstr>GROWTH IN THE INDUSTRY</vt:lpstr>
      <vt:lpstr>MEET THE DREAM TEAM</vt:lpstr>
      <vt:lpstr>DOUGHNUT INFOGRAPHIC ELEMENT</vt:lpstr>
      <vt:lpstr>DOUGHNUT INFOGRAPHIC ELEMENT</vt:lpstr>
      <vt:lpstr>GROWTH IN THE INDUSTRY</vt:lpstr>
      <vt:lpstr>MONTHLY SALES PROJECTIONS</vt:lpstr>
      <vt:lpstr>REVENUE PROJECTS LINE GRAPH</vt:lpstr>
      <vt:lpstr>PYRAMID SMART ART</vt:lpstr>
      <vt:lpstr>THREE COLUMN LAYOUT</vt:lpstr>
      <vt:lpstr>TWO COLUMN LAYOUT</vt:lpstr>
      <vt:lpstr>COMPUTER DISPLAY LAYOUT</vt:lpstr>
      <vt:lpstr>IPAD TABLET LAYOUT OPTION</vt:lpstr>
      <vt:lpstr>PowerPoint 演示文稿</vt:lpstr>
      <vt:lpstr>PRODUCT REVIEW LAYOUT</vt:lpstr>
      <vt:lpstr>CASE STUDY LAYOUT 2</vt:lpstr>
      <vt:lpstr>PowerPoint 演示文稿</vt:lpstr>
      <vt:lpstr>IMAGE AND CONTENT</vt:lpstr>
      <vt:lpstr>WHAT OUR CLIENTS HAVE TO SAY</vt:lpstr>
      <vt:lpstr>PROCESS DIAGRAM LAYOUT</vt:lpstr>
      <vt:lpstr>INFOGRAPHIC ELEMENT ONE</vt:lpstr>
      <vt:lpstr>PROJECT LAYOUT</vt:lpstr>
      <vt:lpstr>COMPETITIVE MATRIX</vt:lpstr>
      <vt:lpstr>OUR CONTACT DETAILS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BUSINESS PLAN LAYOUT</dc:title>
  <dc:creator>优品PPT</dc:creator>
  <cp:keywords>http:/www.ypppt.com</cp:keywords>
  <dc:description>http://www.ypppt.com/</dc:description>
  <cp:lastModifiedBy>Administrator</cp:lastModifiedBy>
  <cp:revision>206</cp:revision>
  <dcterms:created xsi:type="dcterms:W3CDTF">2011-12-26T17:46:32Z</dcterms:created>
  <dcterms:modified xsi:type="dcterms:W3CDTF">2017-03-05T15:53:26Z</dcterms:modified>
</cp:coreProperties>
</file>