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29"/>
  </p:notesMasterIdLst>
  <p:sldIdLst>
    <p:sldId id="315" r:id="rId3"/>
    <p:sldId id="317" r:id="rId4"/>
    <p:sldId id="318" r:id="rId5"/>
    <p:sldId id="316" r:id="rId6"/>
    <p:sldId id="324" r:id="rId7"/>
    <p:sldId id="323" r:id="rId8"/>
    <p:sldId id="325" r:id="rId9"/>
    <p:sldId id="319" r:id="rId10"/>
    <p:sldId id="326" r:id="rId11"/>
    <p:sldId id="329" r:id="rId12"/>
    <p:sldId id="327" r:id="rId13"/>
    <p:sldId id="328" r:id="rId14"/>
    <p:sldId id="330" r:id="rId15"/>
    <p:sldId id="320" r:id="rId16"/>
    <p:sldId id="331" r:id="rId17"/>
    <p:sldId id="332" r:id="rId18"/>
    <p:sldId id="334" r:id="rId19"/>
    <p:sldId id="333" r:id="rId20"/>
    <p:sldId id="321" r:id="rId21"/>
    <p:sldId id="335" r:id="rId22"/>
    <p:sldId id="336" r:id="rId23"/>
    <p:sldId id="338" r:id="rId24"/>
    <p:sldId id="339" r:id="rId25"/>
    <p:sldId id="337" r:id="rId26"/>
    <p:sldId id="322" r:id="rId27"/>
    <p:sldId id="340" r:id="rId28"/>
  </p:sldIdLst>
  <p:sldSz cx="12192000" cy="6858000"/>
  <p:notesSz cx="6858000" cy="9144000"/>
  <p:custDataLst>
    <p:tags r:id="rId30"/>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51F2D"/>
    <a:srgbClr val="87082E"/>
    <a:srgbClr val="D9D9D9"/>
    <a:srgbClr val="DAACAB"/>
    <a:srgbClr val="ADDDEB"/>
    <a:srgbClr val="F6E2E3"/>
    <a:srgbClr val="526372"/>
    <a:srgbClr val="4D5D6B"/>
    <a:srgbClr val="5A6C7D"/>
    <a:srgbClr val="C7E9B4"/>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1181" autoAdjust="0"/>
    <p:restoredTop sz="96318" autoAdjust="0"/>
  </p:normalViewPr>
  <p:slideViewPr>
    <p:cSldViewPr snapToGrid="0">
      <p:cViewPr varScale="1">
        <p:scale>
          <a:sx n="108" d="100"/>
          <a:sy n="108" d="100"/>
        </p:scale>
        <p:origin x="930" y="11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tags" Target="tags/tag1.xml"/><Relationship Id="rId8" Type="http://schemas.openxmlformats.org/officeDocument/2006/relationships/slide" Target="slides/slide6.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9C7C8D6-8378-491C-A88C-F5C0F1DDB3DF}" type="datetimeFigureOut">
              <a:rPr lang="zh-CN" altLang="en-US" smtClean="0"/>
              <a:t>2020/11/2</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2681912-8CC0-4B9F-BE2A-5B54BD796BF3}" type="slidenum">
              <a:rPr lang="zh-CN" altLang="en-US" smtClean="0"/>
              <a:t>‹#›</a:t>
            </a:fld>
            <a:endParaRPr lang="zh-CN" altLang="en-US"/>
          </a:p>
        </p:txBody>
      </p:sp>
    </p:spTree>
    <p:extLst>
      <p:ext uri="{BB962C8B-B14F-4D97-AF65-F5344CB8AC3E}">
        <p14:creationId xmlns:p14="http://schemas.microsoft.com/office/powerpoint/2010/main" val="200360689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82681912-8CC0-4B9F-BE2A-5B54BD796BF3}" type="slidenum">
              <a:rPr lang="zh-CN" altLang="en-US" smtClean="0"/>
              <a:t>1</a:t>
            </a:fld>
            <a:endParaRPr lang="zh-CN" altLang="en-US"/>
          </a:p>
        </p:txBody>
      </p:sp>
    </p:spTree>
    <p:extLst>
      <p:ext uri="{BB962C8B-B14F-4D97-AF65-F5344CB8AC3E}">
        <p14:creationId xmlns:p14="http://schemas.microsoft.com/office/powerpoint/2010/main" val="262504257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82681912-8CC0-4B9F-BE2A-5B54BD796BF3}" type="slidenum">
              <a:rPr lang="zh-CN" altLang="en-US" smtClean="0"/>
              <a:t>10</a:t>
            </a:fld>
            <a:endParaRPr lang="zh-CN" altLang="en-US"/>
          </a:p>
        </p:txBody>
      </p:sp>
    </p:spTree>
    <p:extLst>
      <p:ext uri="{BB962C8B-B14F-4D97-AF65-F5344CB8AC3E}">
        <p14:creationId xmlns:p14="http://schemas.microsoft.com/office/powerpoint/2010/main" val="201523046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82681912-8CC0-4B9F-BE2A-5B54BD796BF3}" type="slidenum">
              <a:rPr lang="zh-CN" altLang="en-US" smtClean="0"/>
              <a:t>11</a:t>
            </a:fld>
            <a:endParaRPr lang="zh-CN" altLang="en-US"/>
          </a:p>
        </p:txBody>
      </p:sp>
    </p:spTree>
    <p:extLst>
      <p:ext uri="{BB962C8B-B14F-4D97-AF65-F5344CB8AC3E}">
        <p14:creationId xmlns:p14="http://schemas.microsoft.com/office/powerpoint/2010/main" val="138700510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82681912-8CC0-4B9F-BE2A-5B54BD796BF3}" type="slidenum">
              <a:rPr lang="zh-CN" altLang="en-US" smtClean="0"/>
              <a:t>12</a:t>
            </a:fld>
            <a:endParaRPr lang="zh-CN" altLang="en-US"/>
          </a:p>
        </p:txBody>
      </p:sp>
    </p:spTree>
    <p:extLst>
      <p:ext uri="{BB962C8B-B14F-4D97-AF65-F5344CB8AC3E}">
        <p14:creationId xmlns:p14="http://schemas.microsoft.com/office/powerpoint/2010/main" val="227304651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82681912-8CC0-4B9F-BE2A-5B54BD796BF3}" type="slidenum">
              <a:rPr lang="zh-CN" altLang="en-US" smtClean="0"/>
              <a:t>13</a:t>
            </a:fld>
            <a:endParaRPr lang="zh-CN" altLang="en-US"/>
          </a:p>
        </p:txBody>
      </p:sp>
    </p:spTree>
    <p:extLst>
      <p:ext uri="{BB962C8B-B14F-4D97-AF65-F5344CB8AC3E}">
        <p14:creationId xmlns:p14="http://schemas.microsoft.com/office/powerpoint/2010/main" val="336119506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82681912-8CC0-4B9F-BE2A-5B54BD796BF3}" type="slidenum">
              <a:rPr lang="zh-CN" altLang="en-US" smtClean="0"/>
              <a:t>14</a:t>
            </a:fld>
            <a:endParaRPr lang="zh-CN" altLang="en-US"/>
          </a:p>
        </p:txBody>
      </p:sp>
    </p:spTree>
    <p:extLst>
      <p:ext uri="{BB962C8B-B14F-4D97-AF65-F5344CB8AC3E}">
        <p14:creationId xmlns:p14="http://schemas.microsoft.com/office/powerpoint/2010/main" val="54687207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82681912-8CC0-4B9F-BE2A-5B54BD796BF3}" type="slidenum">
              <a:rPr lang="zh-CN" altLang="en-US" smtClean="0"/>
              <a:t>15</a:t>
            </a:fld>
            <a:endParaRPr lang="zh-CN" altLang="en-US"/>
          </a:p>
        </p:txBody>
      </p:sp>
    </p:spTree>
    <p:extLst>
      <p:ext uri="{BB962C8B-B14F-4D97-AF65-F5344CB8AC3E}">
        <p14:creationId xmlns:p14="http://schemas.microsoft.com/office/powerpoint/2010/main" val="141683679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82681912-8CC0-4B9F-BE2A-5B54BD796BF3}" type="slidenum">
              <a:rPr lang="zh-CN" altLang="en-US" smtClean="0"/>
              <a:t>16</a:t>
            </a:fld>
            <a:endParaRPr lang="zh-CN" altLang="en-US"/>
          </a:p>
        </p:txBody>
      </p:sp>
    </p:spTree>
    <p:extLst>
      <p:ext uri="{BB962C8B-B14F-4D97-AF65-F5344CB8AC3E}">
        <p14:creationId xmlns:p14="http://schemas.microsoft.com/office/powerpoint/2010/main" val="310842136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82681912-8CC0-4B9F-BE2A-5B54BD796BF3}" type="slidenum">
              <a:rPr lang="zh-CN" altLang="en-US" smtClean="0"/>
              <a:t>17</a:t>
            </a:fld>
            <a:endParaRPr lang="zh-CN" altLang="en-US"/>
          </a:p>
        </p:txBody>
      </p:sp>
    </p:spTree>
    <p:extLst>
      <p:ext uri="{BB962C8B-B14F-4D97-AF65-F5344CB8AC3E}">
        <p14:creationId xmlns:p14="http://schemas.microsoft.com/office/powerpoint/2010/main" val="266976965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82681912-8CC0-4B9F-BE2A-5B54BD796BF3}" type="slidenum">
              <a:rPr lang="zh-CN" altLang="en-US" smtClean="0"/>
              <a:t>18</a:t>
            </a:fld>
            <a:endParaRPr lang="zh-CN" altLang="en-US"/>
          </a:p>
        </p:txBody>
      </p:sp>
    </p:spTree>
    <p:extLst>
      <p:ext uri="{BB962C8B-B14F-4D97-AF65-F5344CB8AC3E}">
        <p14:creationId xmlns:p14="http://schemas.microsoft.com/office/powerpoint/2010/main" val="204188578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82681912-8CC0-4B9F-BE2A-5B54BD796BF3}" type="slidenum">
              <a:rPr lang="zh-CN" altLang="en-US" smtClean="0"/>
              <a:t>19</a:t>
            </a:fld>
            <a:endParaRPr lang="zh-CN" altLang="en-US"/>
          </a:p>
        </p:txBody>
      </p:sp>
    </p:spTree>
    <p:extLst>
      <p:ext uri="{BB962C8B-B14F-4D97-AF65-F5344CB8AC3E}">
        <p14:creationId xmlns:p14="http://schemas.microsoft.com/office/powerpoint/2010/main" val="375013733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82681912-8CC0-4B9F-BE2A-5B54BD796BF3}" type="slidenum">
              <a:rPr lang="zh-CN" altLang="en-US" smtClean="0"/>
              <a:t>2</a:t>
            </a:fld>
            <a:endParaRPr lang="zh-CN" altLang="en-US"/>
          </a:p>
        </p:txBody>
      </p:sp>
    </p:spTree>
    <p:extLst>
      <p:ext uri="{BB962C8B-B14F-4D97-AF65-F5344CB8AC3E}">
        <p14:creationId xmlns:p14="http://schemas.microsoft.com/office/powerpoint/2010/main" val="47654081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82681912-8CC0-4B9F-BE2A-5B54BD796BF3}" type="slidenum">
              <a:rPr lang="zh-CN" altLang="en-US" smtClean="0"/>
              <a:t>20</a:t>
            </a:fld>
            <a:endParaRPr lang="zh-CN" altLang="en-US"/>
          </a:p>
        </p:txBody>
      </p:sp>
    </p:spTree>
    <p:extLst>
      <p:ext uri="{BB962C8B-B14F-4D97-AF65-F5344CB8AC3E}">
        <p14:creationId xmlns:p14="http://schemas.microsoft.com/office/powerpoint/2010/main" val="203206835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82681912-8CC0-4B9F-BE2A-5B54BD796BF3}" type="slidenum">
              <a:rPr lang="zh-CN" altLang="en-US" smtClean="0"/>
              <a:t>21</a:t>
            </a:fld>
            <a:endParaRPr lang="zh-CN" altLang="en-US"/>
          </a:p>
        </p:txBody>
      </p:sp>
    </p:spTree>
    <p:extLst>
      <p:ext uri="{BB962C8B-B14F-4D97-AF65-F5344CB8AC3E}">
        <p14:creationId xmlns:p14="http://schemas.microsoft.com/office/powerpoint/2010/main" val="91243870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82681912-8CC0-4B9F-BE2A-5B54BD796BF3}" type="slidenum">
              <a:rPr lang="zh-CN" altLang="en-US" smtClean="0"/>
              <a:t>22</a:t>
            </a:fld>
            <a:endParaRPr lang="zh-CN" altLang="en-US"/>
          </a:p>
        </p:txBody>
      </p:sp>
    </p:spTree>
    <p:extLst>
      <p:ext uri="{BB962C8B-B14F-4D97-AF65-F5344CB8AC3E}">
        <p14:creationId xmlns:p14="http://schemas.microsoft.com/office/powerpoint/2010/main" val="217525274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82681912-8CC0-4B9F-BE2A-5B54BD796BF3}" type="slidenum">
              <a:rPr lang="zh-CN" altLang="en-US" smtClean="0"/>
              <a:t>23</a:t>
            </a:fld>
            <a:endParaRPr lang="zh-CN" altLang="en-US"/>
          </a:p>
        </p:txBody>
      </p:sp>
    </p:spTree>
    <p:extLst>
      <p:ext uri="{BB962C8B-B14F-4D97-AF65-F5344CB8AC3E}">
        <p14:creationId xmlns:p14="http://schemas.microsoft.com/office/powerpoint/2010/main" val="34365201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82681912-8CC0-4B9F-BE2A-5B54BD796BF3}" type="slidenum">
              <a:rPr lang="zh-CN" altLang="en-US" smtClean="0"/>
              <a:t>24</a:t>
            </a:fld>
            <a:endParaRPr lang="zh-CN" altLang="en-US"/>
          </a:p>
        </p:txBody>
      </p:sp>
    </p:spTree>
    <p:extLst>
      <p:ext uri="{BB962C8B-B14F-4D97-AF65-F5344CB8AC3E}">
        <p14:creationId xmlns:p14="http://schemas.microsoft.com/office/powerpoint/2010/main" val="36471554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82681912-8CC0-4B9F-BE2A-5B54BD796BF3}" type="slidenum">
              <a:rPr lang="zh-CN" altLang="en-US" smtClean="0"/>
              <a:t>25</a:t>
            </a:fld>
            <a:endParaRPr lang="zh-CN" altLang="en-US"/>
          </a:p>
        </p:txBody>
      </p:sp>
    </p:spTree>
    <p:extLst>
      <p:ext uri="{BB962C8B-B14F-4D97-AF65-F5344CB8AC3E}">
        <p14:creationId xmlns:p14="http://schemas.microsoft.com/office/powerpoint/2010/main" val="194571317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a:t>
            </a:r>
            <a:r>
              <a:rPr lang="en-US" altLang="zh-CN" smtClean="0"/>
              <a:t>http://www.ypppt.com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26</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388014506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82681912-8CC0-4B9F-BE2A-5B54BD796BF3}" type="slidenum">
              <a:rPr lang="zh-CN" altLang="en-US" smtClean="0"/>
              <a:t>3</a:t>
            </a:fld>
            <a:endParaRPr lang="zh-CN" altLang="en-US"/>
          </a:p>
        </p:txBody>
      </p:sp>
    </p:spTree>
    <p:extLst>
      <p:ext uri="{BB962C8B-B14F-4D97-AF65-F5344CB8AC3E}">
        <p14:creationId xmlns:p14="http://schemas.microsoft.com/office/powerpoint/2010/main" val="258329012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82681912-8CC0-4B9F-BE2A-5B54BD796BF3}" type="slidenum">
              <a:rPr lang="zh-CN" altLang="en-US" smtClean="0"/>
              <a:t>4</a:t>
            </a:fld>
            <a:endParaRPr lang="zh-CN" altLang="en-US"/>
          </a:p>
        </p:txBody>
      </p:sp>
    </p:spTree>
    <p:extLst>
      <p:ext uri="{BB962C8B-B14F-4D97-AF65-F5344CB8AC3E}">
        <p14:creationId xmlns:p14="http://schemas.microsoft.com/office/powerpoint/2010/main" val="315240598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82681912-8CC0-4B9F-BE2A-5B54BD796BF3}" type="slidenum">
              <a:rPr lang="zh-CN" altLang="en-US" smtClean="0"/>
              <a:t>5</a:t>
            </a:fld>
            <a:endParaRPr lang="zh-CN" altLang="en-US"/>
          </a:p>
        </p:txBody>
      </p:sp>
    </p:spTree>
    <p:extLst>
      <p:ext uri="{BB962C8B-B14F-4D97-AF65-F5344CB8AC3E}">
        <p14:creationId xmlns:p14="http://schemas.microsoft.com/office/powerpoint/2010/main" val="203551641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82681912-8CC0-4B9F-BE2A-5B54BD796BF3}" type="slidenum">
              <a:rPr lang="zh-CN" altLang="en-US" smtClean="0"/>
              <a:t>6</a:t>
            </a:fld>
            <a:endParaRPr lang="zh-CN" altLang="en-US"/>
          </a:p>
        </p:txBody>
      </p:sp>
    </p:spTree>
    <p:extLst>
      <p:ext uri="{BB962C8B-B14F-4D97-AF65-F5344CB8AC3E}">
        <p14:creationId xmlns:p14="http://schemas.microsoft.com/office/powerpoint/2010/main" val="219671968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82681912-8CC0-4B9F-BE2A-5B54BD796BF3}" type="slidenum">
              <a:rPr lang="zh-CN" altLang="en-US" smtClean="0"/>
              <a:t>7</a:t>
            </a:fld>
            <a:endParaRPr lang="zh-CN" altLang="en-US"/>
          </a:p>
        </p:txBody>
      </p:sp>
    </p:spTree>
    <p:extLst>
      <p:ext uri="{BB962C8B-B14F-4D97-AF65-F5344CB8AC3E}">
        <p14:creationId xmlns:p14="http://schemas.microsoft.com/office/powerpoint/2010/main" val="418337001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82681912-8CC0-4B9F-BE2A-5B54BD796BF3}" type="slidenum">
              <a:rPr lang="zh-CN" altLang="en-US" smtClean="0"/>
              <a:t>8</a:t>
            </a:fld>
            <a:endParaRPr lang="zh-CN" altLang="en-US"/>
          </a:p>
        </p:txBody>
      </p:sp>
    </p:spTree>
    <p:extLst>
      <p:ext uri="{BB962C8B-B14F-4D97-AF65-F5344CB8AC3E}">
        <p14:creationId xmlns:p14="http://schemas.microsoft.com/office/powerpoint/2010/main" val="193021771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82681912-8CC0-4B9F-BE2A-5B54BD796BF3}" type="slidenum">
              <a:rPr lang="zh-CN" altLang="en-US" smtClean="0"/>
              <a:t>9</a:t>
            </a:fld>
            <a:endParaRPr lang="zh-CN" altLang="en-US"/>
          </a:p>
        </p:txBody>
      </p:sp>
    </p:spTree>
    <p:extLst>
      <p:ext uri="{BB962C8B-B14F-4D97-AF65-F5344CB8AC3E}">
        <p14:creationId xmlns:p14="http://schemas.microsoft.com/office/powerpoint/2010/main" val="262969203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5A70607A-EB09-4464-B9F9-BBAE9FEA8993}"/>
              </a:ext>
            </a:extLst>
          </p:cNvPr>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a:extLst>
              <a:ext uri="{FF2B5EF4-FFF2-40B4-BE49-F238E27FC236}">
                <a16:creationId xmlns="" xmlns:a16="http://schemas.microsoft.com/office/drawing/2014/main" id="{5F884A62-FE00-4E3D-ADA0-E22F86BE88DD}"/>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a:extLst>
              <a:ext uri="{FF2B5EF4-FFF2-40B4-BE49-F238E27FC236}">
                <a16:creationId xmlns="" xmlns:a16="http://schemas.microsoft.com/office/drawing/2014/main" id="{BD06559F-931E-4C1C-BAA3-CE3BB96CAAE2}"/>
              </a:ext>
            </a:extLst>
          </p:cNvPr>
          <p:cNvSpPr>
            <a:spLocks noGrp="1"/>
          </p:cNvSpPr>
          <p:nvPr>
            <p:ph type="dt" sz="half" idx="10"/>
          </p:nvPr>
        </p:nvSpPr>
        <p:spPr/>
        <p:txBody>
          <a:bodyPr/>
          <a:lstStyle/>
          <a:p>
            <a:fld id="{EE4C556E-D11A-48D7-81C0-B1B5323EC136}" type="datetimeFigureOut">
              <a:rPr lang="zh-CN" altLang="en-US" smtClean="0"/>
              <a:t>2020/11/2</a:t>
            </a:fld>
            <a:endParaRPr lang="zh-CN" altLang="en-US"/>
          </a:p>
        </p:txBody>
      </p:sp>
      <p:sp>
        <p:nvSpPr>
          <p:cNvPr id="5" name="页脚占位符 4">
            <a:extLst>
              <a:ext uri="{FF2B5EF4-FFF2-40B4-BE49-F238E27FC236}">
                <a16:creationId xmlns="" xmlns:a16="http://schemas.microsoft.com/office/drawing/2014/main" id="{010C8357-4EE7-434F-8F1D-EB72F50A22E3}"/>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 xmlns:a16="http://schemas.microsoft.com/office/drawing/2014/main" id="{8863E9BA-C35D-4623-8AEC-12CBA17658E0}"/>
              </a:ext>
            </a:extLst>
          </p:cNvPr>
          <p:cNvSpPr>
            <a:spLocks noGrp="1"/>
          </p:cNvSpPr>
          <p:nvPr>
            <p:ph type="sldNum" sz="quarter" idx="12"/>
          </p:nvPr>
        </p:nvSpPr>
        <p:spPr/>
        <p:txBody>
          <a:bodyPr/>
          <a:lstStyle/>
          <a:p>
            <a:fld id="{A195263E-7865-4889-9FDE-7A423744D6BB}" type="slidenum">
              <a:rPr lang="zh-CN" altLang="en-US" smtClean="0"/>
              <a:t>‹#›</a:t>
            </a:fld>
            <a:endParaRPr lang="zh-CN" altLang="en-US"/>
          </a:p>
        </p:txBody>
      </p:sp>
    </p:spTree>
    <p:extLst>
      <p:ext uri="{BB962C8B-B14F-4D97-AF65-F5344CB8AC3E}">
        <p14:creationId xmlns:p14="http://schemas.microsoft.com/office/powerpoint/2010/main" val="328391243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7581F35A-5862-461C-A776-246D30F82EF7}"/>
              </a:ext>
            </a:extLst>
          </p:cNvPr>
          <p:cNvSpPr>
            <a:spLocks noGrp="1"/>
          </p:cNvSpPr>
          <p:nvPr>
            <p:ph type="title"/>
          </p:nvPr>
        </p:nvSpPr>
        <p:spPr/>
        <p:txBody>
          <a:bodyPr/>
          <a:lstStyle/>
          <a:p>
            <a:r>
              <a:rPr lang="zh-CN" altLang="en-US"/>
              <a:t>单击此处编辑母版标题样式</a:t>
            </a:r>
          </a:p>
        </p:txBody>
      </p:sp>
      <p:sp>
        <p:nvSpPr>
          <p:cNvPr id="3" name="竖排文字占位符 2">
            <a:extLst>
              <a:ext uri="{FF2B5EF4-FFF2-40B4-BE49-F238E27FC236}">
                <a16:creationId xmlns="" xmlns:a16="http://schemas.microsoft.com/office/drawing/2014/main" id="{7FAA2EDF-8154-4C55-8E92-834173DDF784}"/>
              </a:ext>
            </a:extLst>
          </p:cNvPr>
          <p:cNvSpPr>
            <a:spLocks noGrp="1"/>
          </p:cNvSpPr>
          <p:nvPr>
            <p:ph type="body" orient="vert" idx="1"/>
          </p:nvPr>
        </p:nvSpPr>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 xmlns:a16="http://schemas.microsoft.com/office/drawing/2014/main" id="{31806EFA-9976-4A7A-810D-76C7047B74B1}"/>
              </a:ext>
            </a:extLst>
          </p:cNvPr>
          <p:cNvSpPr>
            <a:spLocks noGrp="1"/>
          </p:cNvSpPr>
          <p:nvPr>
            <p:ph type="dt" sz="half" idx="10"/>
          </p:nvPr>
        </p:nvSpPr>
        <p:spPr/>
        <p:txBody>
          <a:bodyPr/>
          <a:lstStyle/>
          <a:p>
            <a:fld id="{EE4C556E-D11A-48D7-81C0-B1B5323EC136}" type="datetimeFigureOut">
              <a:rPr lang="zh-CN" altLang="en-US" smtClean="0"/>
              <a:t>2020/11/2</a:t>
            </a:fld>
            <a:endParaRPr lang="zh-CN" altLang="en-US"/>
          </a:p>
        </p:txBody>
      </p:sp>
      <p:sp>
        <p:nvSpPr>
          <p:cNvPr id="5" name="页脚占位符 4">
            <a:extLst>
              <a:ext uri="{FF2B5EF4-FFF2-40B4-BE49-F238E27FC236}">
                <a16:creationId xmlns="" xmlns:a16="http://schemas.microsoft.com/office/drawing/2014/main" id="{428A798A-BE9A-4072-A93C-D1D1E20307C2}"/>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 xmlns:a16="http://schemas.microsoft.com/office/drawing/2014/main" id="{B9DD673F-0533-4515-9B56-B753621D6232}"/>
              </a:ext>
            </a:extLst>
          </p:cNvPr>
          <p:cNvSpPr>
            <a:spLocks noGrp="1"/>
          </p:cNvSpPr>
          <p:nvPr>
            <p:ph type="sldNum" sz="quarter" idx="12"/>
          </p:nvPr>
        </p:nvSpPr>
        <p:spPr/>
        <p:txBody>
          <a:bodyPr/>
          <a:lstStyle/>
          <a:p>
            <a:fld id="{A195263E-7865-4889-9FDE-7A423744D6BB}" type="slidenum">
              <a:rPr lang="zh-CN" altLang="en-US" smtClean="0"/>
              <a:t>‹#›</a:t>
            </a:fld>
            <a:endParaRPr lang="zh-CN" altLang="en-US"/>
          </a:p>
        </p:txBody>
      </p:sp>
    </p:spTree>
    <p:extLst>
      <p:ext uri="{BB962C8B-B14F-4D97-AF65-F5344CB8AC3E}">
        <p14:creationId xmlns:p14="http://schemas.microsoft.com/office/powerpoint/2010/main" val="96250983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a:extLst>
              <a:ext uri="{FF2B5EF4-FFF2-40B4-BE49-F238E27FC236}">
                <a16:creationId xmlns="" xmlns:a16="http://schemas.microsoft.com/office/drawing/2014/main" id="{99D47182-1EDE-4FA1-B130-E58222460D2E}"/>
              </a:ext>
            </a:extLst>
          </p:cNvPr>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a:extLst>
              <a:ext uri="{FF2B5EF4-FFF2-40B4-BE49-F238E27FC236}">
                <a16:creationId xmlns="" xmlns:a16="http://schemas.microsoft.com/office/drawing/2014/main" id="{DFE14DC1-ED6B-47BE-A195-B8D73B1D8BDA}"/>
              </a:ext>
            </a:extLst>
          </p:cNvPr>
          <p:cNvSpPr>
            <a:spLocks noGrp="1"/>
          </p:cNvSpPr>
          <p:nvPr>
            <p:ph type="body" orient="vert" idx="1"/>
          </p:nvPr>
        </p:nvSpPr>
        <p:spPr>
          <a:xfrm>
            <a:off x="838200" y="365125"/>
            <a:ext cx="7734300" cy="5811838"/>
          </a:xfrm>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 xmlns:a16="http://schemas.microsoft.com/office/drawing/2014/main" id="{C3C965E7-1B02-43B7-BFDC-37294AFC8E7E}"/>
              </a:ext>
            </a:extLst>
          </p:cNvPr>
          <p:cNvSpPr>
            <a:spLocks noGrp="1"/>
          </p:cNvSpPr>
          <p:nvPr>
            <p:ph type="dt" sz="half" idx="10"/>
          </p:nvPr>
        </p:nvSpPr>
        <p:spPr/>
        <p:txBody>
          <a:bodyPr/>
          <a:lstStyle/>
          <a:p>
            <a:fld id="{EE4C556E-D11A-48D7-81C0-B1B5323EC136}" type="datetimeFigureOut">
              <a:rPr lang="zh-CN" altLang="en-US" smtClean="0"/>
              <a:t>2020/11/2</a:t>
            </a:fld>
            <a:endParaRPr lang="zh-CN" altLang="en-US"/>
          </a:p>
        </p:txBody>
      </p:sp>
      <p:sp>
        <p:nvSpPr>
          <p:cNvPr id="5" name="页脚占位符 4">
            <a:extLst>
              <a:ext uri="{FF2B5EF4-FFF2-40B4-BE49-F238E27FC236}">
                <a16:creationId xmlns="" xmlns:a16="http://schemas.microsoft.com/office/drawing/2014/main" id="{1C516B03-A310-4DD8-90FD-D6C9AA68ECAC}"/>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 xmlns:a16="http://schemas.microsoft.com/office/drawing/2014/main" id="{F174A88E-0943-4A05-8AAD-3E4E90A9726C}"/>
              </a:ext>
            </a:extLst>
          </p:cNvPr>
          <p:cNvSpPr>
            <a:spLocks noGrp="1"/>
          </p:cNvSpPr>
          <p:nvPr>
            <p:ph type="sldNum" sz="quarter" idx="12"/>
          </p:nvPr>
        </p:nvSpPr>
        <p:spPr/>
        <p:txBody>
          <a:bodyPr/>
          <a:lstStyle/>
          <a:p>
            <a:fld id="{A195263E-7865-4889-9FDE-7A423744D6BB}" type="slidenum">
              <a:rPr lang="zh-CN" altLang="en-US" smtClean="0"/>
              <a:t>‹#›</a:t>
            </a:fld>
            <a:endParaRPr lang="zh-CN" altLang="en-US"/>
          </a:p>
        </p:txBody>
      </p:sp>
    </p:spTree>
    <p:extLst>
      <p:ext uri="{BB962C8B-B14F-4D97-AF65-F5344CB8AC3E}">
        <p14:creationId xmlns:p14="http://schemas.microsoft.com/office/powerpoint/2010/main" val="414306208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2020/11/2</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5547684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2020/11/2</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4053756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2020/11/2</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7035700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2020/11/2</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3013141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2020/11/2</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5175730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2020/11/2</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0379969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2020/11/2</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6347880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2020/11/2</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3487979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3D461D68-9D60-45C1-84CF-8694F122A09F}"/>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 xmlns:a16="http://schemas.microsoft.com/office/drawing/2014/main" id="{A3A4BDC1-FF73-432D-AC47-8EEEC5E0921A}"/>
              </a:ext>
            </a:extLst>
          </p:cNvPr>
          <p:cNvSpPr>
            <a:spLocks noGrp="1"/>
          </p:cNvSpPr>
          <p:nvPr>
            <p:ph idx="1"/>
          </p:nvPr>
        </p:nvSpPr>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 xmlns:a16="http://schemas.microsoft.com/office/drawing/2014/main" id="{ADCF9B87-024B-4A06-BA78-956CBBDA0354}"/>
              </a:ext>
            </a:extLst>
          </p:cNvPr>
          <p:cNvSpPr>
            <a:spLocks noGrp="1"/>
          </p:cNvSpPr>
          <p:nvPr>
            <p:ph type="dt" sz="half" idx="10"/>
          </p:nvPr>
        </p:nvSpPr>
        <p:spPr/>
        <p:txBody>
          <a:bodyPr/>
          <a:lstStyle/>
          <a:p>
            <a:fld id="{EE4C556E-D11A-48D7-81C0-B1B5323EC136}" type="datetimeFigureOut">
              <a:rPr lang="zh-CN" altLang="en-US" smtClean="0"/>
              <a:t>2020/11/2</a:t>
            </a:fld>
            <a:endParaRPr lang="zh-CN" altLang="en-US"/>
          </a:p>
        </p:txBody>
      </p:sp>
      <p:sp>
        <p:nvSpPr>
          <p:cNvPr id="5" name="页脚占位符 4">
            <a:extLst>
              <a:ext uri="{FF2B5EF4-FFF2-40B4-BE49-F238E27FC236}">
                <a16:creationId xmlns="" xmlns:a16="http://schemas.microsoft.com/office/drawing/2014/main" id="{6157915F-D67C-484A-9A5C-333C71D19954}"/>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 xmlns:a16="http://schemas.microsoft.com/office/drawing/2014/main" id="{058CB9FE-E585-479C-9939-C1DF8EC97B1F}"/>
              </a:ext>
            </a:extLst>
          </p:cNvPr>
          <p:cNvSpPr>
            <a:spLocks noGrp="1"/>
          </p:cNvSpPr>
          <p:nvPr>
            <p:ph type="sldNum" sz="quarter" idx="12"/>
          </p:nvPr>
        </p:nvSpPr>
        <p:spPr/>
        <p:txBody>
          <a:bodyPr/>
          <a:lstStyle/>
          <a:p>
            <a:fld id="{A195263E-7865-4889-9FDE-7A423744D6BB}" type="slidenum">
              <a:rPr lang="zh-CN" altLang="en-US" smtClean="0"/>
              <a:t>‹#›</a:t>
            </a:fld>
            <a:endParaRPr lang="zh-CN" altLang="en-US"/>
          </a:p>
        </p:txBody>
      </p:sp>
    </p:spTree>
    <p:extLst>
      <p:ext uri="{BB962C8B-B14F-4D97-AF65-F5344CB8AC3E}">
        <p14:creationId xmlns:p14="http://schemas.microsoft.com/office/powerpoint/2010/main" val="284614483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2020/11/2</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8357622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2020/11/2</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9317376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2020/11/2</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6369927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AA1C1372-734A-4296-9FB4-2B237227A9DC}"/>
              </a:ext>
            </a:extLst>
          </p:cNvPr>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a:extLst>
              <a:ext uri="{FF2B5EF4-FFF2-40B4-BE49-F238E27FC236}">
                <a16:creationId xmlns="" xmlns:a16="http://schemas.microsoft.com/office/drawing/2014/main" id="{6E2504FB-3962-4ABB-8F21-3B1297384B6D}"/>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日期占位符 3">
            <a:extLst>
              <a:ext uri="{FF2B5EF4-FFF2-40B4-BE49-F238E27FC236}">
                <a16:creationId xmlns="" xmlns:a16="http://schemas.microsoft.com/office/drawing/2014/main" id="{6873F61E-C842-45A9-9C07-EC60B6A6DBA4}"/>
              </a:ext>
            </a:extLst>
          </p:cNvPr>
          <p:cNvSpPr>
            <a:spLocks noGrp="1"/>
          </p:cNvSpPr>
          <p:nvPr>
            <p:ph type="dt" sz="half" idx="10"/>
          </p:nvPr>
        </p:nvSpPr>
        <p:spPr/>
        <p:txBody>
          <a:bodyPr/>
          <a:lstStyle/>
          <a:p>
            <a:fld id="{EE4C556E-D11A-48D7-81C0-B1B5323EC136}" type="datetimeFigureOut">
              <a:rPr lang="zh-CN" altLang="en-US" smtClean="0"/>
              <a:t>2020/11/2</a:t>
            </a:fld>
            <a:endParaRPr lang="zh-CN" altLang="en-US"/>
          </a:p>
        </p:txBody>
      </p:sp>
      <p:sp>
        <p:nvSpPr>
          <p:cNvPr id="5" name="页脚占位符 4">
            <a:extLst>
              <a:ext uri="{FF2B5EF4-FFF2-40B4-BE49-F238E27FC236}">
                <a16:creationId xmlns="" xmlns:a16="http://schemas.microsoft.com/office/drawing/2014/main" id="{C4C42772-006F-42F3-A53C-D6F9334C5651}"/>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 xmlns:a16="http://schemas.microsoft.com/office/drawing/2014/main" id="{2DE654AF-4882-4FA1-A3C1-F88A71FB25A7}"/>
              </a:ext>
            </a:extLst>
          </p:cNvPr>
          <p:cNvSpPr>
            <a:spLocks noGrp="1"/>
          </p:cNvSpPr>
          <p:nvPr>
            <p:ph type="sldNum" sz="quarter" idx="12"/>
          </p:nvPr>
        </p:nvSpPr>
        <p:spPr/>
        <p:txBody>
          <a:bodyPr/>
          <a:lstStyle/>
          <a:p>
            <a:fld id="{A195263E-7865-4889-9FDE-7A423744D6BB}" type="slidenum">
              <a:rPr lang="zh-CN" altLang="en-US" smtClean="0"/>
              <a:t>‹#›</a:t>
            </a:fld>
            <a:endParaRPr lang="zh-CN" altLang="en-US"/>
          </a:p>
        </p:txBody>
      </p:sp>
    </p:spTree>
    <p:extLst>
      <p:ext uri="{BB962C8B-B14F-4D97-AF65-F5344CB8AC3E}">
        <p14:creationId xmlns:p14="http://schemas.microsoft.com/office/powerpoint/2010/main" val="175327049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FC3E3B72-32AE-40DB-856E-1F79DC1CCF87}"/>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 xmlns:a16="http://schemas.microsoft.com/office/drawing/2014/main" id="{E86AB566-0A02-47B8-B36A-57903E92C824}"/>
              </a:ext>
            </a:extLst>
          </p:cNvPr>
          <p:cNvSpPr>
            <a:spLocks noGrp="1"/>
          </p:cNvSpPr>
          <p:nvPr>
            <p:ph sz="half" idx="1"/>
          </p:nvPr>
        </p:nvSpPr>
        <p:spPr>
          <a:xfrm>
            <a:off x="838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内容占位符 3">
            <a:extLst>
              <a:ext uri="{FF2B5EF4-FFF2-40B4-BE49-F238E27FC236}">
                <a16:creationId xmlns="" xmlns:a16="http://schemas.microsoft.com/office/drawing/2014/main" id="{2F0B06DF-2A5D-49B6-940D-1C73553E32B4}"/>
              </a:ext>
            </a:extLst>
          </p:cNvPr>
          <p:cNvSpPr>
            <a:spLocks noGrp="1"/>
          </p:cNvSpPr>
          <p:nvPr>
            <p:ph sz="half" idx="2"/>
          </p:nvPr>
        </p:nvSpPr>
        <p:spPr>
          <a:xfrm>
            <a:off x="6172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日期占位符 4">
            <a:extLst>
              <a:ext uri="{FF2B5EF4-FFF2-40B4-BE49-F238E27FC236}">
                <a16:creationId xmlns="" xmlns:a16="http://schemas.microsoft.com/office/drawing/2014/main" id="{D1D9A042-4577-4206-93A8-735631107E03}"/>
              </a:ext>
            </a:extLst>
          </p:cNvPr>
          <p:cNvSpPr>
            <a:spLocks noGrp="1"/>
          </p:cNvSpPr>
          <p:nvPr>
            <p:ph type="dt" sz="half" idx="10"/>
          </p:nvPr>
        </p:nvSpPr>
        <p:spPr/>
        <p:txBody>
          <a:bodyPr/>
          <a:lstStyle/>
          <a:p>
            <a:fld id="{EE4C556E-D11A-48D7-81C0-B1B5323EC136}" type="datetimeFigureOut">
              <a:rPr lang="zh-CN" altLang="en-US" smtClean="0"/>
              <a:t>2020/11/2</a:t>
            </a:fld>
            <a:endParaRPr lang="zh-CN" altLang="en-US"/>
          </a:p>
        </p:txBody>
      </p:sp>
      <p:sp>
        <p:nvSpPr>
          <p:cNvPr id="6" name="页脚占位符 5">
            <a:extLst>
              <a:ext uri="{FF2B5EF4-FFF2-40B4-BE49-F238E27FC236}">
                <a16:creationId xmlns="" xmlns:a16="http://schemas.microsoft.com/office/drawing/2014/main" id="{51D834B9-AC17-4E4F-9973-2C6080B73C93}"/>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 xmlns:a16="http://schemas.microsoft.com/office/drawing/2014/main" id="{31C0070B-569D-4FDB-83D2-2831B39FBD88}"/>
              </a:ext>
            </a:extLst>
          </p:cNvPr>
          <p:cNvSpPr>
            <a:spLocks noGrp="1"/>
          </p:cNvSpPr>
          <p:nvPr>
            <p:ph type="sldNum" sz="quarter" idx="12"/>
          </p:nvPr>
        </p:nvSpPr>
        <p:spPr/>
        <p:txBody>
          <a:bodyPr/>
          <a:lstStyle/>
          <a:p>
            <a:fld id="{A195263E-7865-4889-9FDE-7A423744D6BB}" type="slidenum">
              <a:rPr lang="zh-CN" altLang="en-US" smtClean="0"/>
              <a:t>‹#›</a:t>
            </a:fld>
            <a:endParaRPr lang="zh-CN" altLang="en-US"/>
          </a:p>
        </p:txBody>
      </p:sp>
    </p:spTree>
    <p:extLst>
      <p:ext uri="{BB962C8B-B14F-4D97-AF65-F5344CB8AC3E}">
        <p14:creationId xmlns:p14="http://schemas.microsoft.com/office/powerpoint/2010/main" val="386945851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47FA247E-FC99-4DEE-9659-A61E58CA1AC4}"/>
              </a:ext>
            </a:extLst>
          </p:cNvPr>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a:extLst>
              <a:ext uri="{FF2B5EF4-FFF2-40B4-BE49-F238E27FC236}">
                <a16:creationId xmlns="" xmlns:a16="http://schemas.microsoft.com/office/drawing/2014/main" id="{87EFF825-A106-4C43-96EC-00D9D7D29FB6}"/>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a:extLst>
              <a:ext uri="{FF2B5EF4-FFF2-40B4-BE49-F238E27FC236}">
                <a16:creationId xmlns="" xmlns:a16="http://schemas.microsoft.com/office/drawing/2014/main" id="{C2506D75-1984-4130-BBE1-66A0B2075AD2}"/>
              </a:ext>
            </a:extLst>
          </p:cNvPr>
          <p:cNvSpPr>
            <a:spLocks noGrp="1"/>
          </p:cNvSpPr>
          <p:nvPr>
            <p:ph sz="half" idx="2"/>
          </p:nvPr>
        </p:nvSpPr>
        <p:spPr>
          <a:xfrm>
            <a:off x="839788" y="2505075"/>
            <a:ext cx="5157787"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文本占位符 4">
            <a:extLst>
              <a:ext uri="{FF2B5EF4-FFF2-40B4-BE49-F238E27FC236}">
                <a16:creationId xmlns="" xmlns:a16="http://schemas.microsoft.com/office/drawing/2014/main" id="{405EF971-1A5F-4FCD-A849-5068EEBFA01C}"/>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a:extLst>
              <a:ext uri="{FF2B5EF4-FFF2-40B4-BE49-F238E27FC236}">
                <a16:creationId xmlns="" xmlns:a16="http://schemas.microsoft.com/office/drawing/2014/main" id="{B74A3C7F-A504-486F-AC52-BAFC7D2EE705}"/>
              </a:ext>
            </a:extLst>
          </p:cNvPr>
          <p:cNvSpPr>
            <a:spLocks noGrp="1"/>
          </p:cNvSpPr>
          <p:nvPr>
            <p:ph sz="quarter" idx="4"/>
          </p:nvPr>
        </p:nvSpPr>
        <p:spPr>
          <a:xfrm>
            <a:off x="6172200" y="2505075"/>
            <a:ext cx="5183188"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7" name="日期占位符 6">
            <a:extLst>
              <a:ext uri="{FF2B5EF4-FFF2-40B4-BE49-F238E27FC236}">
                <a16:creationId xmlns="" xmlns:a16="http://schemas.microsoft.com/office/drawing/2014/main" id="{ECF8FD0D-2A45-42AA-9F3A-D4BBA2C3F372}"/>
              </a:ext>
            </a:extLst>
          </p:cNvPr>
          <p:cNvSpPr>
            <a:spLocks noGrp="1"/>
          </p:cNvSpPr>
          <p:nvPr>
            <p:ph type="dt" sz="half" idx="10"/>
          </p:nvPr>
        </p:nvSpPr>
        <p:spPr/>
        <p:txBody>
          <a:bodyPr/>
          <a:lstStyle/>
          <a:p>
            <a:fld id="{EE4C556E-D11A-48D7-81C0-B1B5323EC136}" type="datetimeFigureOut">
              <a:rPr lang="zh-CN" altLang="en-US" smtClean="0"/>
              <a:t>2020/11/2</a:t>
            </a:fld>
            <a:endParaRPr lang="zh-CN" altLang="en-US"/>
          </a:p>
        </p:txBody>
      </p:sp>
      <p:sp>
        <p:nvSpPr>
          <p:cNvPr id="8" name="页脚占位符 7">
            <a:extLst>
              <a:ext uri="{FF2B5EF4-FFF2-40B4-BE49-F238E27FC236}">
                <a16:creationId xmlns="" xmlns:a16="http://schemas.microsoft.com/office/drawing/2014/main" id="{CE9B8A7F-BFA8-4329-AFC8-89D05783C636}"/>
              </a:ext>
            </a:extLst>
          </p:cNvPr>
          <p:cNvSpPr>
            <a:spLocks noGrp="1"/>
          </p:cNvSpPr>
          <p:nvPr>
            <p:ph type="ftr" sz="quarter" idx="11"/>
          </p:nvPr>
        </p:nvSpPr>
        <p:spPr/>
        <p:txBody>
          <a:bodyPr/>
          <a:lstStyle/>
          <a:p>
            <a:endParaRPr lang="zh-CN" altLang="en-US"/>
          </a:p>
        </p:txBody>
      </p:sp>
      <p:sp>
        <p:nvSpPr>
          <p:cNvPr id="9" name="灯片编号占位符 8">
            <a:extLst>
              <a:ext uri="{FF2B5EF4-FFF2-40B4-BE49-F238E27FC236}">
                <a16:creationId xmlns="" xmlns:a16="http://schemas.microsoft.com/office/drawing/2014/main" id="{32C94869-7BF3-4FFD-812C-03E8CEB5C852}"/>
              </a:ext>
            </a:extLst>
          </p:cNvPr>
          <p:cNvSpPr>
            <a:spLocks noGrp="1"/>
          </p:cNvSpPr>
          <p:nvPr>
            <p:ph type="sldNum" sz="quarter" idx="12"/>
          </p:nvPr>
        </p:nvSpPr>
        <p:spPr/>
        <p:txBody>
          <a:bodyPr/>
          <a:lstStyle/>
          <a:p>
            <a:fld id="{A195263E-7865-4889-9FDE-7A423744D6BB}" type="slidenum">
              <a:rPr lang="zh-CN" altLang="en-US" smtClean="0"/>
              <a:t>‹#›</a:t>
            </a:fld>
            <a:endParaRPr lang="zh-CN" altLang="en-US"/>
          </a:p>
        </p:txBody>
      </p:sp>
    </p:spTree>
    <p:extLst>
      <p:ext uri="{BB962C8B-B14F-4D97-AF65-F5344CB8AC3E}">
        <p14:creationId xmlns:p14="http://schemas.microsoft.com/office/powerpoint/2010/main" val="132926188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117CC1BC-64C9-4962-A764-37E770FBC641}"/>
              </a:ext>
            </a:extLst>
          </p:cNvPr>
          <p:cNvSpPr>
            <a:spLocks noGrp="1"/>
          </p:cNvSpPr>
          <p:nvPr>
            <p:ph type="title"/>
          </p:nvPr>
        </p:nvSpPr>
        <p:spPr/>
        <p:txBody>
          <a:bodyPr/>
          <a:lstStyle/>
          <a:p>
            <a:r>
              <a:rPr lang="zh-CN" altLang="en-US"/>
              <a:t>单击此处编辑母版标题样式</a:t>
            </a:r>
          </a:p>
        </p:txBody>
      </p:sp>
      <p:sp>
        <p:nvSpPr>
          <p:cNvPr id="3" name="日期占位符 2">
            <a:extLst>
              <a:ext uri="{FF2B5EF4-FFF2-40B4-BE49-F238E27FC236}">
                <a16:creationId xmlns="" xmlns:a16="http://schemas.microsoft.com/office/drawing/2014/main" id="{8638FC6B-45DE-432B-B145-F8D8AB2AC5BB}"/>
              </a:ext>
            </a:extLst>
          </p:cNvPr>
          <p:cNvSpPr>
            <a:spLocks noGrp="1"/>
          </p:cNvSpPr>
          <p:nvPr>
            <p:ph type="dt" sz="half" idx="10"/>
          </p:nvPr>
        </p:nvSpPr>
        <p:spPr/>
        <p:txBody>
          <a:bodyPr/>
          <a:lstStyle/>
          <a:p>
            <a:fld id="{EE4C556E-D11A-48D7-81C0-B1B5323EC136}" type="datetimeFigureOut">
              <a:rPr lang="zh-CN" altLang="en-US" smtClean="0"/>
              <a:t>2020/11/2</a:t>
            </a:fld>
            <a:endParaRPr lang="zh-CN" altLang="en-US"/>
          </a:p>
        </p:txBody>
      </p:sp>
      <p:sp>
        <p:nvSpPr>
          <p:cNvPr id="4" name="页脚占位符 3">
            <a:extLst>
              <a:ext uri="{FF2B5EF4-FFF2-40B4-BE49-F238E27FC236}">
                <a16:creationId xmlns="" xmlns:a16="http://schemas.microsoft.com/office/drawing/2014/main" id="{E413F784-0D7C-43D2-A802-629BA7317F61}"/>
              </a:ext>
            </a:extLst>
          </p:cNvPr>
          <p:cNvSpPr>
            <a:spLocks noGrp="1"/>
          </p:cNvSpPr>
          <p:nvPr>
            <p:ph type="ftr" sz="quarter" idx="11"/>
          </p:nvPr>
        </p:nvSpPr>
        <p:spPr/>
        <p:txBody>
          <a:bodyPr/>
          <a:lstStyle/>
          <a:p>
            <a:endParaRPr lang="zh-CN" altLang="en-US"/>
          </a:p>
        </p:txBody>
      </p:sp>
      <p:sp>
        <p:nvSpPr>
          <p:cNvPr id="5" name="灯片编号占位符 4">
            <a:extLst>
              <a:ext uri="{FF2B5EF4-FFF2-40B4-BE49-F238E27FC236}">
                <a16:creationId xmlns="" xmlns:a16="http://schemas.microsoft.com/office/drawing/2014/main" id="{48781AAF-B2A9-4052-BD38-326FE4C13E14}"/>
              </a:ext>
            </a:extLst>
          </p:cNvPr>
          <p:cNvSpPr>
            <a:spLocks noGrp="1"/>
          </p:cNvSpPr>
          <p:nvPr>
            <p:ph type="sldNum" sz="quarter" idx="12"/>
          </p:nvPr>
        </p:nvSpPr>
        <p:spPr/>
        <p:txBody>
          <a:bodyPr/>
          <a:lstStyle/>
          <a:p>
            <a:fld id="{A195263E-7865-4889-9FDE-7A423744D6BB}" type="slidenum">
              <a:rPr lang="zh-CN" altLang="en-US" smtClean="0"/>
              <a:t>‹#›</a:t>
            </a:fld>
            <a:endParaRPr lang="zh-CN" altLang="en-US"/>
          </a:p>
        </p:txBody>
      </p:sp>
    </p:spTree>
    <p:extLst>
      <p:ext uri="{BB962C8B-B14F-4D97-AF65-F5344CB8AC3E}">
        <p14:creationId xmlns:p14="http://schemas.microsoft.com/office/powerpoint/2010/main" val="317884558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a:extLst>
              <a:ext uri="{FF2B5EF4-FFF2-40B4-BE49-F238E27FC236}">
                <a16:creationId xmlns="" xmlns:a16="http://schemas.microsoft.com/office/drawing/2014/main" id="{A5BCC6E6-411E-4830-BEE1-1A626801803D}"/>
              </a:ext>
            </a:extLst>
          </p:cNvPr>
          <p:cNvSpPr>
            <a:spLocks noGrp="1"/>
          </p:cNvSpPr>
          <p:nvPr>
            <p:ph type="dt" sz="half" idx="10"/>
          </p:nvPr>
        </p:nvSpPr>
        <p:spPr/>
        <p:txBody>
          <a:bodyPr/>
          <a:lstStyle/>
          <a:p>
            <a:fld id="{EE4C556E-D11A-48D7-81C0-B1B5323EC136}" type="datetimeFigureOut">
              <a:rPr lang="zh-CN" altLang="en-US" smtClean="0"/>
              <a:t>2020/11/2</a:t>
            </a:fld>
            <a:endParaRPr lang="zh-CN" altLang="en-US"/>
          </a:p>
        </p:txBody>
      </p:sp>
      <p:sp>
        <p:nvSpPr>
          <p:cNvPr id="3" name="页脚占位符 2">
            <a:extLst>
              <a:ext uri="{FF2B5EF4-FFF2-40B4-BE49-F238E27FC236}">
                <a16:creationId xmlns="" xmlns:a16="http://schemas.microsoft.com/office/drawing/2014/main" id="{FF4BA76C-B531-4C6F-850E-214EA4DF328D}"/>
              </a:ext>
            </a:extLst>
          </p:cNvPr>
          <p:cNvSpPr>
            <a:spLocks noGrp="1"/>
          </p:cNvSpPr>
          <p:nvPr>
            <p:ph type="ftr" sz="quarter" idx="11"/>
          </p:nvPr>
        </p:nvSpPr>
        <p:spPr/>
        <p:txBody>
          <a:bodyPr/>
          <a:lstStyle/>
          <a:p>
            <a:endParaRPr lang="zh-CN" altLang="en-US"/>
          </a:p>
        </p:txBody>
      </p:sp>
      <p:sp>
        <p:nvSpPr>
          <p:cNvPr id="4" name="灯片编号占位符 3">
            <a:extLst>
              <a:ext uri="{FF2B5EF4-FFF2-40B4-BE49-F238E27FC236}">
                <a16:creationId xmlns="" xmlns:a16="http://schemas.microsoft.com/office/drawing/2014/main" id="{85662A71-4ED7-4C0E-AF3B-EACBFA4681E4}"/>
              </a:ext>
            </a:extLst>
          </p:cNvPr>
          <p:cNvSpPr>
            <a:spLocks noGrp="1"/>
          </p:cNvSpPr>
          <p:nvPr>
            <p:ph type="sldNum" sz="quarter" idx="12"/>
          </p:nvPr>
        </p:nvSpPr>
        <p:spPr/>
        <p:txBody>
          <a:bodyPr/>
          <a:lstStyle/>
          <a:p>
            <a:fld id="{A195263E-7865-4889-9FDE-7A423744D6BB}" type="slidenum">
              <a:rPr lang="zh-CN" altLang="en-US" smtClean="0"/>
              <a:t>‹#›</a:t>
            </a:fld>
            <a:endParaRPr lang="zh-CN" altLang="en-US"/>
          </a:p>
        </p:txBody>
      </p:sp>
    </p:spTree>
    <p:extLst>
      <p:ext uri="{BB962C8B-B14F-4D97-AF65-F5344CB8AC3E}">
        <p14:creationId xmlns:p14="http://schemas.microsoft.com/office/powerpoint/2010/main" val="227726273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EE2B54FA-E333-4D04-A18F-7D50B83F6BDD}"/>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a:extLst>
              <a:ext uri="{FF2B5EF4-FFF2-40B4-BE49-F238E27FC236}">
                <a16:creationId xmlns="" xmlns:a16="http://schemas.microsoft.com/office/drawing/2014/main" id="{672AD769-544A-47A1-A306-AEDAED293865}"/>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文本占位符 3">
            <a:extLst>
              <a:ext uri="{FF2B5EF4-FFF2-40B4-BE49-F238E27FC236}">
                <a16:creationId xmlns="" xmlns:a16="http://schemas.microsoft.com/office/drawing/2014/main" id="{D8514AB2-F4D7-4383-B3E7-D0F71637898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a:extLst>
              <a:ext uri="{FF2B5EF4-FFF2-40B4-BE49-F238E27FC236}">
                <a16:creationId xmlns="" xmlns:a16="http://schemas.microsoft.com/office/drawing/2014/main" id="{25D2DB71-2A42-4C00-9449-CA0DA297B2F2}"/>
              </a:ext>
            </a:extLst>
          </p:cNvPr>
          <p:cNvSpPr>
            <a:spLocks noGrp="1"/>
          </p:cNvSpPr>
          <p:nvPr>
            <p:ph type="dt" sz="half" idx="10"/>
          </p:nvPr>
        </p:nvSpPr>
        <p:spPr/>
        <p:txBody>
          <a:bodyPr/>
          <a:lstStyle/>
          <a:p>
            <a:fld id="{EE4C556E-D11A-48D7-81C0-B1B5323EC136}" type="datetimeFigureOut">
              <a:rPr lang="zh-CN" altLang="en-US" smtClean="0"/>
              <a:t>2020/11/2</a:t>
            </a:fld>
            <a:endParaRPr lang="zh-CN" altLang="en-US"/>
          </a:p>
        </p:txBody>
      </p:sp>
      <p:sp>
        <p:nvSpPr>
          <p:cNvPr id="6" name="页脚占位符 5">
            <a:extLst>
              <a:ext uri="{FF2B5EF4-FFF2-40B4-BE49-F238E27FC236}">
                <a16:creationId xmlns="" xmlns:a16="http://schemas.microsoft.com/office/drawing/2014/main" id="{ADC5D84D-5127-4599-9769-61D2E6955735}"/>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 xmlns:a16="http://schemas.microsoft.com/office/drawing/2014/main" id="{E55A3411-124D-4AEE-9E12-7E3048799D7A}"/>
              </a:ext>
            </a:extLst>
          </p:cNvPr>
          <p:cNvSpPr>
            <a:spLocks noGrp="1"/>
          </p:cNvSpPr>
          <p:nvPr>
            <p:ph type="sldNum" sz="quarter" idx="12"/>
          </p:nvPr>
        </p:nvSpPr>
        <p:spPr/>
        <p:txBody>
          <a:bodyPr/>
          <a:lstStyle/>
          <a:p>
            <a:fld id="{A195263E-7865-4889-9FDE-7A423744D6BB}" type="slidenum">
              <a:rPr lang="zh-CN" altLang="en-US" smtClean="0"/>
              <a:t>‹#›</a:t>
            </a:fld>
            <a:endParaRPr lang="zh-CN" altLang="en-US"/>
          </a:p>
        </p:txBody>
      </p:sp>
    </p:spTree>
    <p:extLst>
      <p:ext uri="{BB962C8B-B14F-4D97-AF65-F5344CB8AC3E}">
        <p14:creationId xmlns:p14="http://schemas.microsoft.com/office/powerpoint/2010/main" val="258343541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5DC113AC-DF3C-45F8-8376-712B7F9BF216}"/>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a:extLst>
              <a:ext uri="{FF2B5EF4-FFF2-40B4-BE49-F238E27FC236}">
                <a16:creationId xmlns="" xmlns:a16="http://schemas.microsoft.com/office/drawing/2014/main" id="{B9E7EF9C-8988-4176-8DA2-5346BDB810F8}"/>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a:extLst>
              <a:ext uri="{FF2B5EF4-FFF2-40B4-BE49-F238E27FC236}">
                <a16:creationId xmlns="" xmlns:a16="http://schemas.microsoft.com/office/drawing/2014/main" id="{4872ECB9-BC6A-47B2-9484-87793892660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a:extLst>
              <a:ext uri="{FF2B5EF4-FFF2-40B4-BE49-F238E27FC236}">
                <a16:creationId xmlns="" xmlns:a16="http://schemas.microsoft.com/office/drawing/2014/main" id="{7C7DA26D-1083-4E20-8433-3EACB78127E1}"/>
              </a:ext>
            </a:extLst>
          </p:cNvPr>
          <p:cNvSpPr>
            <a:spLocks noGrp="1"/>
          </p:cNvSpPr>
          <p:nvPr>
            <p:ph type="dt" sz="half" idx="10"/>
          </p:nvPr>
        </p:nvSpPr>
        <p:spPr/>
        <p:txBody>
          <a:bodyPr/>
          <a:lstStyle/>
          <a:p>
            <a:fld id="{EE4C556E-D11A-48D7-81C0-B1B5323EC136}" type="datetimeFigureOut">
              <a:rPr lang="zh-CN" altLang="en-US" smtClean="0"/>
              <a:t>2020/11/2</a:t>
            </a:fld>
            <a:endParaRPr lang="zh-CN" altLang="en-US"/>
          </a:p>
        </p:txBody>
      </p:sp>
      <p:sp>
        <p:nvSpPr>
          <p:cNvPr id="6" name="页脚占位符 5">
            <a:extLst>
              <a:ext uri="{FF2B5EF4-FFF2-40B4-BE49-F238E27FC236}">
                <a16:creationId xmlns="" xmlns:a16="http://schemas.microsoft.com/office/drawing/2014/main" id="{D8488704-F74A-430C-9177-1F6D51338464}"/>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 xmlns:a16="http://schemas.microsoft.com/office/drawing/2014/main" id="{AEEC994E-AAE0-4342-820B-14F521FAD6DD}"/>
              </a:ext>
            </a:extLst>
          </p:cNvPr>
          <p:cNvSpPr>
            <a:spLocks noGrp="1"/>
          </p:cNvSpPr>
          <p:nvPr>
            <p:ph type="sldNum" sz="quarter" idx="12"/>
          </p:nvPr>
        </p:nvSpPr>
        <p:spPr/>
        <p:txBody>
          <a:bodyPr/>
          <a:lstStyle/>
          <a:p>
            <a:fld id="{A195263E-7865-4889-9FDE-7A423744D6BB}" type="slidenum">
              <a:rPr lang="zh-CN" altLang="en-US" smtClean="0"/>
              <a:t>‹#›</a:t>
            </a:fld>
            <a:endParaRPr lang="zh-CN" altLang="en-US"/>
          </a:p>
        </p:txBody>
      </p:sp>
    </p:spTree>
    <p:extLst>
      <p:ext uri="{BB962C8B-B14F-4D97-AF65-F5344CB8AC3E}">
        <p14:creationId xmlns:p14="http://schemas.microsoft.com/office/powerpoint/2010/main" val="1728217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alphaModFix amt="75000"/>
            <a:lum/>
          </a:blip>
          <a:srcRect/>
          <a:stretch>
            <a:fillRect/>
          </a:stretch>
        </a:blipFill>
        <a:effectLst/>
      </p:bgPr>
    </p:bg>
    <p:spTree>
      <p:nvGrpSpPr>
        <p:cNvPr id="1" name=""/>
        <p:cNvGrpSpPr/>
        <p:nvPr/>
      </p:nvGrpSpPr>
      <p:grpSpPr>
        <a:xfrm>
          <a:off x="0" y="0"/>
          <a:ext cx="0" cy="0"/>
          <a:chOff x="0" y="0"/>
          <a:chExt cx="0" cy="0"/>
        </a:xfrm>
      </p:grpSpPr>
      <p:sp>
        <p:nvSpPr>
          <p:cNvPr id="2" name="标题占位符 1">
            <a:extLst>
              <a:ext uri="{FF2B5EF4-FFF2-40B4-BE49-F238E27FC236}">
                <a16:creationId xmlns="" xmlns:a16="http://schemas.microsoft.com/office/drawing/2014/main" id="{5A2F3B47-B08B-4181-88A1-0D61C596FF6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a:extLst>
              <a:ext uri="{FF2B5EF4-FFF2-40B4-BE49-F238E27FC236}">
                <a16:creationId xmlns="" xmlns:a16="http://schemas.microsoft.com/office/drawing/2014/main" id="{79D1A009-55AC-40B1-BECE-C8E17CE74214}"/>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 xmlns:a16="http://schemas.microsoft.com/office/drawing/2014/main" id="{594A7723-30C6-41D1-B39D-85DF3D3995C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E4C556E-D11A-48D7-81C0-B1B5323EC136}" type="datetimeFigureOut">
              <a:rPr lang="zh-CN" altLang="en-US" smtClean="0"/>
              <a:t>2020/11/2</a:t>
            </a:fld>
            <a:endParaRPr lang="zh-CN" altLang="en-US"/>
          </a:p>
        </p:txBody>
      </p:sp>
      <p:sp>
        <p:nvSpPr>
          <p:cNvPr id="5" name="页脚占位符 4">
            <a:extLst>
              <a:ext uri="{FF2B5EF4-FFF2-40B4-BE49-F238E27FC236}">
                <a16:creationId xmlns="" xmlns:a16="http://schemas.microsoft.com/office/drawing/2014/main" id="{A16D8014-D4F0-4B30-B629-8D6D50AFBF02}"/>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a:extLst>
              <a:ext uri="{FF2B5EF4-FFF2-40B4-BE49-F238E27FC236}">
                <a16:creationId xmlns="" xmlns:a16="http://schemas.microsoft.com/office/drawing/2014/main" id="{8F5A88B7-1EF5-48FA-988D-161EF7D697A5}"/>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195263E-7865-4889-9FDE-7A423744D6BB}" type="slidenum">
              <a:rPr lang="zh-CN" altLang="en-US" smtClean="0"/>
              <a:t>‹#›</a:t>
            </a:fld>
            <a:endParaRPr lang="zh-CN" altLang="en-US"/>
          </a:p>
        </p:txBody>
      </p:sp>
    </p:spTree>
    <p:extLst>
      <p:ext uri="{BB962C8B-B14F-4D97-AF65-F5344CB8AC3E}">
        <p14:creationId xmlns:p14="http://schemas.microsoft.com/office/powerpoint/2010/main" val="281563882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5758D-A3C3-4E88-8AC0-22500507BD7E}" type="datetimeFigureOut">
              <a:rPr lang="zh-CN" altLang="en-US" smtClean="0">
                <a:solidFill>
                  <a:prstClr val="black">
                    <a:tint val="75000"/>
                  </a:prstClr>
                </a:solidFill>
              </a:rPr>
              <a:pPr/>
              <a:t>2020/11/2</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5219971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7.xml"/><Relationship Id="rId1" Type="http://schemas.openxmlformats.org/officeDocument/2006/relationships/slideLayout" Target="../slideLayouts/slideLayout7.xml"/><Relationship Id="rId5" Type="http://schemas.openxmlformats.org/officeDocument/2006/relationships/image" Target="../media/image4.jpg"/><Relationship Id="rId4" Type="http://schemas.openxmlformats.org/officeDocument/2006/relationships/image" Target="../media/image5.jpg"/></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8" Type="http://schemas.openxmlformats.org/officeDocument/2006/relationships/hyperlink" Target="http://www.ypppt.com/jiaocheng/" TargetMode="External"/><Relationship Id="rId3" Type="http://schemas.openxmlformats.org/officeDocument/2006/relationships/hyperlink" Target="http://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26.xml"/><Relationship Id="rId1" Type="http://schemas.openxmlformats.org/officeDocument/2006/relationships/slideLayout" Target="../slideLayouts/slideLayout18.xml"/><Relationship Id="rId6" Type="http://schemas.openxmlformats.org/officeDocument/2006/relationships/hyperlink" Target="http://www.ypppt.com/tubiao/" TargetMode="External"/><Relationship Id="rId5" Type="http://schemas.openxmlformats.org/officeDocument/2006/relationships/hyperlink" Target="http://www.ypppt.com/beijing/" TargetMode="External"/><Relationship Id="rId10" Type="http://schemas.openxmlformats.org/officeDocument/2006/relationships/hyperlink" Target="http://www.ypppt.com/gushi/" TargetMode="External"/><Relationship Id="rId4" Type="http://schemas.openxmlformats.org/officeDocument/2006/relationships/hyperlink" Target="http://www.ypppt.com/jieri/" TargetMode="External"/><Relationship Id="rId9" Type="http://schemas.openxmlformats.org/officeDocument/2006/relationships/hyperlink" Target="http://www.ypppt.com/ziti/"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5.xml"/><Relationship Id="rId1" Type="http://schemas.openxmlformats.org/officeDocument/2006/relationships/slideLayout" Target="../slideLayouts/slideLayout7.xml"/><Relationship Id="rId5" Type="http://schemas.openxmlformats.org/officeDocument/2006/relationships/image" Target="../media/image5.jpg"/><Relationship Id="rId4" Type="http://schemas.openxmlformats.org/officeDocument/2006/relationships/image" Target="../media/image4.jp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a:extLst>
              <a:ext uri="{FF2B5EF4-FFF2-40B4-BE49-F238E27FC236}">
                <a16:creationId xmlns="" xmlns:a16="http://schemas.microsoft.com/office/drawing/2014/main" id="{F0A5706B-0774-481A-B404-F28EC8D5444F}"/>
              </a:ext>
            </a:extLst>
          </p:cNvPr>
          <p:cNvSpPr txBox="1"/>
          <p:nvPr/>
        </p:nvSpPr>
        <p:spPr>
          <a:xfrm>
            <a:off x="2672443" y="2182505"/>
            <a:ext cx="6847114" cy="1246495"/>
          </a:xfrm>
          <a:prstGeom prst="rect">
            <a:avLst/>
          </a:prstGeom>
          <a:noFill/>
        </p:spPr>
        <p:txBody>
          <a:bodyPr wrap="square" rtlCol="0">
            <a:spAutoFit/>
          </a:bodyPr>
          <a:lstStyle/>
          <a:p>
            <a:pPr algn="dist"/>
            <a:r>
              <a:rPr lang="zh-CN" altLang="en-US" sz="7500" b="1" dirty="0" smtClean="0">
                <a:gradFill>
                  <a:gsLst>
                    <a:gs pos="2655">
                      <a:srgbClr val="83062E"/>
                    </a:gs>
                    <a:gs pos="53000">
                      <a:srgbClr val="C51F2D"/>
                    </a:gs>
                    <a:gs pos="100000">
                      <a:srgbClr val="83062E"/>
                    </a:gs>
                  </a:gsLst>
                  <a:lin ang="5400000" scaled="1"/>
                </a:gradFill>
                <a:latin typeface="字魂59号-创粗黑" panose="00000500000000000000" pitchFamily="2" charset="-122"/>
                <a:ea typeface="字魂59号-创粗黑" panose="00000500000000000000" pitchFamily="2" charset="-122"/>
              </a:rPr>
              <a:t>工</a:t>
            </a:r>
            <a:r>
              <a:rPr lang="zh-CN" altLang="en-US" sz="7500" b="1" dirty="0">
                <a:gradFill>
                  <a:gsLst>
                    <a:gs pos="2655">
                      <a:srgbClr val="83062E"/>
                    </a:gs>
                    <a:gs pos="53000">
                      <a:srgbClr val="C51F2D"/>
                    </a:gs>
                    <a:gs pos="100000">
                      <a:srgbClr val="83062E"/>
                    </a:gs>
                  </a:gsLst>
                  <a:lin ang="5400000" scaled="1"/>
                </a:gradFill>
                <a:latin typeface="字魂59号-创粗黑" panose="00000500000000000000" pitchFamily="2" charset="-122"/>
                <a:ea typeface="字魂59号-创粗黑" panose="00000500000000000000" pitchFamily="2" charset="-122"/>
              </a:rPr>
              <a:t>作总</a:t>
            </a:r>
            <a:r>
              <a:rPr lang="zh-CN" altLang="en-US" sz="7500" b="1" dirty="0" smtClean="0">
                <a:gradFill>
                  <a:gsLst>
                    <a:gs pos="2655">
                      <a:srgbClr val="83062E"/>
                    </a:gs>
                    <a:gs pos="53000">
                      <a:srgbClr val="C51F2D"/>
                    </a:gs>
                    <a:gs pos="100000">
                      <a:srgbClr val="83062E"/>
                    </a:gs>
                  </a:gsLst>
                  <a:lin ang="5400000" scaled="1"/>
                </a:gradFill>
                <a:latin typeface="字魂59号-创粗黑" panose="00000500000000000000" pitchFamily="2" charset="-122"/>
                <a:ea typeface="字魂59号-创粗黑" panose="00000500000000000000" pitchFamily="2" charset="-122"/>
              </a:rPr>
              <a:t>结汇报</a:t>
            </a:r>
            <a:endParaRPr lang="zh-CN" altLang="en-US" sz="7500" b="1" dirty="0">
              <a:gradFill>
                <a:gsLst>
                  <a:gs pos="2655">
                    <a:srgbClr val="83062E"/>
                  </a:gs>
                  <a:gs pos="53000">
                    <a:srgbClr val="C51F2D"/>
                  </a:gs>
                  <a:gs pos="100000">
                    <a:srgbClr val="83062E"/>
                  </a:gs>
                </a:gsLst>
                <a:lin ang="5400000" scaled="1"/>
              </a:gradFill>
              <a:latin typeface="字魂59号-创粗黑" panose="00000500000000000000" pitchFamily="2" charset="-122"/>
              <a:ea typeface="字魂59号-创粗黑" panose="00000500000000000000" pitchFamily="2" charset="-122"/>
            </a:endParaRPr>
          </a:p>
        </p:txBody>
      </p:sp>
      <p:sp>
        <p:nvSpPr>
          <p:cNvPr id="4" name="文本框 3">
            <a:extLst>
              <a:ext uri="{FF2B5EF4-FFF2-40B4-BE49-F238E27FC236}">
                <a16:creationId xmlns="" xmlns:a16="http://schemas.microsoft.com/office/drawing/2014/main" id="{032F6A99-62D8-43DA-B16A-01253A17387B}"/>
              </a:ext>
            </a:extLst>
          </p:cNvPr>
          <p:cNvSpPr txBox="1"/>
          <p:nvPr/>
        </p:nvSpPr>
        <p:spPr>
          <a:xfrm>
            <a:off x="2890837" y="1875431"/>
            <a:ext cx="6410326" cy="338554"/>
          </a:xfrm>
          <a:prstGeom prst="rect">
            <a:avLst/>
          </a:prstGeom>
          <a:noFill/>
          <a:ln>
            <a:solidFill>
              <a:schemeClr val="bg1">
                <a:lumMod val="50000"/>
              </a:schemeClr>
            </a:solidFill>
          </a:ln>
        </p:spPr>
        <p:txBody>
          <a:bodyPr wrap="square" rtlCol="0">
            <a:spAutoFit/>
          </a:bodyPr>
          <a:lstStyle/>
          <a:p>
            <a:pPr algn="dist"/>
            <a:r>
              <a:rPr lang="en-US" altLang="zh-CN" sz="1600" dirty="0">
                <a:latin typeface="字魂58号-创中黑" panose="00000500000000000000" pitchFamily="2" charset="-122"/>
                <a:ea typeface="字魂58号-创中黑" panose="00000500000000000000" pitchFamily="2" charset="-122"/>
              </a:rPr>
              <a:t>YEAR END WORK SUMMARY</a:t>
            </a:r>
          </a:p>
        </p:txBody>
      </p:sp>
      <p:sp>
        <p:nvSpPr>
          <p:cNvPr id="5" name="文本框 4">
            <a:extLst>
              <a:ext uri="{FF2B5EF4-FFF2-40B4-BE49-F238E27FC236}">
                <a16:creationId xmlns="" xmlns:a16="http://schemas.microsoft.com/office/drawing/2014/main" id="{DB6AD9AE-3C2A-4F5D-9473-344D6FDAA8B0}"/>
              </a:ext>
            </a:extLst>
          </p:cNvPr>
          <p:cNvSpPr txBox="1"/>
          <p:nvPr/>
        </p:nvSpPr>
        <p:spPr>
          <a:xfrm>
            <a:off x="2557463" y="3305825"/>
            <a:ext cx="6847114" cy="659796"/>
          </a:xfrm>
          <a:prstGeom prst="rect">
            <a:avLst/>
          </a:prstGeom>
          <a:noFill/>
        </p:spPr>
        <p:txBody>
          <a:bodyPr wrap="square" rtlCol="0">
            <a:spAutoFit/>
          </a:bodyPr>
          <a:lstStyle/>
          <a:p>
            <a:pPr algn="ctr">
              <a:lnSpc>
                <a:spcPct val="150000"/>
              </a:lnSpc>
            </a:pPr>
            <a:r>
              <a:rPr lang="en-US" altLang="zh-CN" sz="1300" dirty="0">
                <a:solidFill>
                  <a:schemeClr val="tx1">
                    <a:lumMod val="75000"/>
                    <a:lumOff val="25000"/>
                  </a:schemeClr>
                </a:solidFill>
                <a:latin typeface="字魂58号-创中黑" panose="00000500000000000000" pitchFamily="2" charset="-122"/>
                <a:ea typeface="字魂58号-创中黑" panose="00000500000000000000" pitchFamily="2" charset="-122"/>
              </a:rPr>
              <a:t> Life isn't about waiting for the storm to pass. it's about learning to dance in the rain.   Life isn't about waiting for the storm to pass. it's about learning to dance in the rain.  </a:t>
            </a:r>
          </a:p>
        </p:txBody>
      </p:sp>
      <p:sp>
        <p:nvSpPr>
          <p:cNvPr id="7" name="文本框 6">
            <a:extLst>
              <a:ext uri="{FF2B5EF4-FFF2-40B4-BE49-F238E27FC236}">
                <a16:creationId xmlns="" xmlns:a16="http://schemas.microsoft.com/office/drawing/2014/main" id="{B2C89D21-FE07-4DC3-853C-6E65B930EBEC}"/>
              </a:ext>
            </a:extLst>
          </p:cNvPr>
          <p:cNvSpPr txBox="1"/>
          <p:nvPr/>
        </p:nvSpPr>
        <p:spPr>
          <a:xfrm>
            <a:off x="3598408" y="4182988"/>
            <a:ext cx="1958749" cy="369332"/>
          </a:xfrm>
          <a:prstGeom prst="rect">
            <a:avLst/>
          </a:prstGeom>
          <a:noFill/>
          <a:ln>
            <a:noFill/>
          </a:ln>
        </p:spPr>
        <p:txBody>
          <a:bodyPr wrap="square" rtlCol="0">
            <a:spAutoFit/>
          </a:bodyPr>
          <a:lstStyle/>
          <a:p>
            <a:r>
              <a:rPr lang="zh-CN" altLang="en-US" dirty="0">
                <a:latin typeface="字魂58号-创中黑" panose="00000500000000000000" pitchFamily="2" charset="-122"/>
                <a:ea typeface="字魂58号-创中黑" panose="00000500000000000000" pitchFamily="2" charset="-122"/>
              </a:rPr>
              <a:t>汇报人</a:t>
            </a:r>
            <a:r>
              <a:rPr lang="zh-CN" altLang="en-US" dirty="0" smtClean="0">
                <a:latin typeface="字魂58号-创中黑" panose="00000500000000000000" pitchFamily="2" charset="-122"/>
                <a:ea typeface="字魂58号-创中黑" panose="00000500000000000000" pitchFamily="2" charset="-122"/>
              </a:rPr>
              <a:t>：</a:t>
            </a:r>
            <a:r>
              <a:rPr lang="zh-CN" altLang="en-US" dirty="0">
                <a:latin typeface="字魂58号-创中黑" panose="00000500000000000000" pitchFamily="2" charset="-122"/>
                <a:ea typeface="字魂58号-创中黑" panose="00000500000000000000" pitchFamily="2" charset="-122"/>
              </a:rPr>
              <a:t>优</a:t>
            </a:r>
            <a:r>
              <a:rPr lang="zh-CN" altLang="en-US" dirty="0" smtClean="0">
                <a:latin typeface="字魂58号-创中黑" panose="00000500000000000000" pitchFamily="2" charset="-122"/>
                <a:ea typeface="字魂58号-创中黑" panose="00000500000000000000" pitchFamily="2" charset="-122"/>
              </a:rPr>
              <a:t>品</a:t>
            </a:r>
            <a:r>
              <a:rPr lang="en-US" altLang="zh-CN" dirty="0" smtClean="0">
                <a:latin typeface="字魂58号-创中黑" panose="00000500000000000000" pitchFamily="2" charset="-122"/>
                <a:ea typeface="字魂58号-创中黑" panose="00000500000000000000" pitchFamily="2" charset="-122"/>
              </a:rPr>
              <a:t>PPT</a:t>
            </a:r>
            <a:endParaRPr lang="zh-CN" altLang="en-US" dirty="0">
              <a:latin typeface="字魂58号-创中黑" panose="00000500000000000000" pitchFamily="2" charset="-122"/>
              <a:ea typeface="字魂58号-创中黑" panose="00000500000000000000" pitchFamily="2" charset="-122"/>
            </a:endParaRPr>
          </a:p>
        </p:txBody>
      </p:sp>
      <p:sp>
        <p:nvSpPr>
          <p:cNvPr id="8" name="文本框 7">
            <a:extLst>
              <a:ext uri="{FF2B5EF4-FFF2-40B4-BE49-F238E27FC236}">
                <a16:creationId xmlns="" xmlns:a16="http://schemas.microsoft.com/office/drawing/2014/main" id="{AD76EB97-37C8-4281-B336-4280C2F8E464}"/>
              </a:ext>
            </a:extLst>
          </p:cNvPr>
          <p:cNvSpPr txBox="1"/>
          <p:nvPr/>
        </p:nvSpPr>
        <p:spPr>
          <a:xfrm>
            <a:off x="5813992" y="4181688"/>
            <a:ext cx="2660538" cy="369332"/>
          </a:xfrm>
          <a:prstGeom prst="rect">
            <a:avLst/>
          </a:prstGeom>
          <a:noFill/>
          <a:ln>
            <a:noFill/>
          </a:ln>
        </p:spPr>
        <p:txBody>
          <a:bodyPr wrap="square" rtlCol="0">
            <a:spAutoFit/>
          </a:bodyPr>
          <a:lstStyle/>
          <a:p>
            <a:r>
              <a:rPr lang="zh-CN" altLang="en-US" dirty="0">
                <a:latin typeface="字魂58号-创中黑" panose="00000500000000000000" pitchFamily="2" charset="-122"/>
                <a:ea typeface="字魂58号-创中黑" panose="00000500000000000000" pitchFamily="2" charset="-122"/>
              </a:rPr>
              <a:t>汇报时间：</a:t>
            </a:r>
            <a:r>
              <a:rPr lang="en-US" altLang="zh-CN" smtClean="0">
                <a:latin typeface="字魂58号-创中黑" panose="00000500000000000000" pitchFamily="2" charset="-122"/>
                <a:ea typeface="字魂58号-创中黑" panose="00000500000000000000" pitchFamily="2" charset="-122"/>
              </a:rPr>
              <a:t>2021</a:t>
            </a:r>
            <a:r>
              <a:rPr lang="zh-CN" altLang="en-US" smtClean="0">
                <a:latin typeface="字魂58号-创中黑" panose="00000500000000000000" pitchFamily="2" charset="-122"/>
                <a:ea typeface="字魂58号-创中黑" panose="00000500000000000000" pitchFamily="2" charset="-122"/>
              </a:rPr>
              <a:t>年</a:t>
            </a:r>
            <a:r>
              <a:rPr lang="en-US" altLang="zh-CN" dirty="0">
                <a:latin typeface="字魂58号-创中黑" panose="00000500000000000000" pitchFamily="2" charset="-122"/>
                <a:ea typeface="字魂58号-创中黑" panose="00000500000000000000" pitchFamily="2" charset="-122"/>
              </a:rPr>
              <a:t>X</a:t>
            </a:r>
            <a:r>
              <a:rPr lang="zh-CN" altLang="en-US" dirty="0">
                <a:latin typeface="字魂58号-创中黑" panose="00000500000000000000" pitchFamily="2" charset="-122"/>
                <a:ea typeface="字魂58号-创中黑" panose="00000500000000000000" pitchFamily="2" charset="-122"/>
              </a:rPr>
              <a:t>月</a:t>
            </a:r>
          </a:p>
        </p:txBody>
      </p:sp>
      <p:sp>
        <p:nvSpPr>
          <p:cNvPr id="9" name="矩形: 圆角 8">
            <a:extLst>
              <a:ext uri="{FF2B5EF4-FFF2-40B4-BE49-F238E27FC236}">
                <a16:creationId xmlns="" xmlns:a16="http://schemas.microsoft.com/office/drawing/2014/main" id="{6CF048DA-E3C3-484F-8BE1-9CDF22688626}"/>
              </a:ext>
            </a:extLst>
          </p:cNvPr>
          <p:cNvSpPr/>
          <p:nvPr/>
        </p:nvSpPr>
        <p:spPr>
          <a:xfrm>
            <a:off x="5644243" y="4988576"/>
            <a:ext cx="903514" cy="423234"/>
          </a:xfrm>
          <a:prstGeom prst="roundRect">
            <a:avLst>
              <a:gd name="adj" fmla="val 32099"/>
            </a:avLst>
          </a:prstGeom>
          <a:gradFill>
            <a:gsLst>
              <a:gs pos="0">
                <a:srgbClr val="C51F2D"/>
              </a:gs>
              <a:gs pos="100000">
                <a:srgbClr val="83062E"/>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箭头: V 形 10">
            <a:extLst>
              <a:ext uri="{FF2B5EF4-FFF2-40B4-BE49-F238E27FC236}">
                <a16:creationId xmlns="" xmlns:a16="http://schemas.microsoft.com/office/drawing/2014/main" id="{C25E4DD1-7538-47D3-BD80-9D40D2FE561E}"/>
              </a:ext>
            </a:extLst>
          </p:cNvPr>
          <p:cNvSpPr/>
          <p:nvPr/>
        </p:nvSpPr>
        <p:spPr>
          <a:xfrm rot="5400000">
            <a:off x="6007132" y="5057183"/>
            <a:ext cx="177734" cy="288471"/>
          </a:xfrm>
          <a:prstGeom prst="chevron">
            <a:avLst>
              <a:gd name="adj" fmla="val 85714"/>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2" name="圆: 空心 11">
            <a:extLst>
              <a:ext uri="{FF2B5EF4-FFF2-40B4-BE49-F238E27FC236}">
                <a16:creationId xmlns="" xmlns:a16="http://schemas.microsoft.com/office/drawing/2014/main" id="{D87C2170-E571-4879-8B2D-2399652B3DF5}"/>
              </a:ext>
            </a:extLst>
          </p:cNvPr>
          <p:cNvSpPr/>
          <p:nvPr/>
        </p:nvSpPr>
        <p:spPr>
          <a:xfrm>
            <a:off x="-363454" y="4002900"/>
            <a:ext cx="726908" cy="726908"/>
          </a:xfrm>
          <a:prstGeom prst="donut">
            <a:avLst>
              <a:gd name="adj" fmla="val 9178"/>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3" name="圆: 空心 12">
            <a:extLst>
              <a:ext uri="{FF2B5EF4-FFF2-40B4-BE49-F238E27FC236}">
                <a16:creationId xmlns="" xmlns:a16="http://schemas.microsoft.com/office/drawing/2014/main" id="{F77F38D0-FF9F-4D11-97D0-472DEC991216}"/>
              </a:ext>
            </a:extLst>
          </p:cNvPr>
          <p:cNvSpPr/>
          <p:nvPr/>
        </p:nvSpPr>
        <p:spPr>
          <a:xfrm>
            <a:off x="3834319" y="1065603"/>
            <a:ext cx="264153" cy="264153"/>
          </a:xfrm>
          <a:prstGeom prst="donut">
            <a:avLst>
              <a:gd name="adj" fmla="val 17036"/>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4" name="圆: 空心 13">
            <a:extLst>
              <a:ext uri="{FF2B5EF4-FFF2-40B4-BE49-F238E27FC236}">
                <a16:creationId xmlns="" xmlns:a16="http://schemas.microsoft.com/office/drawing/2014/main" id="{906F90CC-B64C-4991-87D2-21AAA23CD7DD}"/>
              </a:ext>
            </a:extLst>
          </p:cNvPr>
          <p:cNvSpPr/>
          <p:nvPr/>
        </p:nvSpPr>
        <p:spPr>
          <a:xfrm>
            <a:off x="11838438" y="1855482"/>
            <a:ext cx="726908" cy="726908"/>
          </a:xfrm>
          <a:prstGeom prst="donut">
            <a:avLst>
              <a:gd name="adj" fmla="val 9178"/>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5" name="圆: 空心 14">
            <a:extLst>
              <a:ext uri="{FF2B5EF4-FFF2-40B4-BE49-F238E27FC236}">
                <a16:creationId xmlns="" xmlns:a16="http://schemas.microsoft.com/office/drawing/2014/main" id="{87D77913-A1CB-42AA-BBC0-5791A1C07F7F}"/>
              </a:ext>
            </a:extLst>
          </p:cNvPr>
          <p:cNvSpPr/>
          <p:nvPr/>
        </p:nvSpPr>
        <p:spPr>
          <a:xfrm>
            <a:off x="9301163" y="5115471"/>
            <a:ext cx="256074" cy="256074"/>
          </a:xfrm>
          <a:prstGeom prst="donut">
            <a:avLst>
              <a:gd name="adj" fmla="val 9178"/>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6" name="圆: 空心 15">
            <a:extLst>
              <a:ext uri="{FF2B5EF4-FFF2-40B4-BE49-F238E27FC236}">
                <a16:creationId xmlns="" xmlns:a16="http://schemas.microsoft.com/office/drawing/2014/main" id="{B5FFECC5-5D1D-407E-A730-C8CF15227AAA}"/>
              </a:ext>
            </a:extLst>
          </p:cNvPr>
          <p:cNvSpPr/>
          <p:nvPr/>
        </p:nvSpPr>
        <p:spPr>
          <a:xfrm>
            <a:off x="9429200" y="5159928"/>
            <a:ext cx="324445" cy="324445"/>
          </a:xfrm>
          <a:prstGeom prst="donut">
            <a:avLst>
              <a:gd name="adj" fmla="val 11164"/>
            </a:avLst>
          </a:prstGeom>
          <a:solidFill>
            <a:srgbClr val="C51F2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7" name="圆: 空心 16">
            <a:extLst>
              <a:ext uri="{FF2B5EF4-FFF2-40B4-BE49-F238E27FC236}">
                <a16:creationId xmlns="" xmlns:a16="http://schemas.microsoft.com/office/drawing/2014/main" id="{CD66F83A-6692-4CA7-866A-623B0D6A64C0}"/>
              </a:ext>
            </a:extLst>
          </p:cNvPr>
          <p:cNvSpPr/>
          <p:nvPr/>
        </p:nvSpPr>
        <p:spPr>
          <a:xfrm>
            <a:off x="8369139" y="5440740"/>
            <a:ext cx="857535" cy="857535"/>
          </a:xfrm>
          <a:prstGeom prst="donut">
            <a:avLst>
              <a:gd name="adj" fmla="val 9134"/>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8" name="圆: 空心 17">
            <a:extLst>
              <a:ext uri="{FF2B5EF4-FFF2-40B4-BE49-F238E27FC236}">
                <a16:creationId xmlns="" xmlns:a16="http://schemas.microsoft.com/office/drawing/2014/main" id="{1914B0F7-F6ED-420B-ABD0-81BEAB63AED4}"/>
              </a:ext>
            </a:extLst>
          </p:cNvPr>
          <p:cNvSpPr/>
          <p:nvPr/>
        </p:nvSpPr>
        <p:spPr>
          <a:xfrm>
            <a:off x="3268510" y="6528102"/>
            <a:ext cx="659796" cy="659796"/>
          </a:xfrm>
          <a:prstGeom prst="donut">
            <a:avLst>
              <a:gd name="adj" fmla="val 18424"/>
            </a:avLst>
          </a:prstGeom>
          <a:solidFill>
            <a:srgbClr val="DAAC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9" name="圆: 空心 18">
            <a:extLst>
              <a:ext uri="{FF2B5EF4-FFF2-40B4-BE49-F238E27FC236}">
                <a16:creationId xmlns="" xmlns:a16="http://schemas.microsoft.com/office/drawing/2014/main" id="{415F9E26-7FA8-41D0-868B-5F4B9CE6D47D}"/>
              </a:ext>
            </a:extLst>
          </p:cNvPr>
          <p:cNvSpPr/>
          <p:nvPr/>
        </p:nvSpPr>
        <p:spPr>
          <a:xfrm>
            <a:off x="-189899" y="226192"/>
            <a:ext cx="459607" cy="459607"/>
          </a:xfrm>
          <a:prstGeom prst="donut">
            <a:avLst>
              <a:gd name="adj" fmla="val 42133"/>
            </a:avLst>
          </a:prstGeom>
          <a:solidFill>
            <a:srgbClr val="DAAC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0" name="圆: 空心 19">
            <a:extLst>
              <a:ext uri="{FF2B5EF4-FFF2-40B4-BE49-F238E27FC236}">
                <a16:creationId xmlns="" xmlns:a16="http://schemas.microsoft.com/office/drawing/2014/main" id="{A8D5A486-CB76-4BD7-A80D-3AA875C7114C}"/>
              </a:ext>
            </a:extLst>
          </p:cNvPr>
          <p:cNvSpPr/>
          <p:nvPr/>
        </p:nvSpPr>
        <p:spPr>
          <a:xfrm>
            <a:off x="4523132" y="-324303"/>
            <a:ext cx="648606" cy="648606"/>
          </a:xfrm>
          <a:prstGeom prst="donut">
            <a:avLst>
              <a:gd name="adj" fmla="val 10620"/>
            </a:avLst>
          </a:prstGeom>
          <a:solidFill>
            <a:srgbClr val="C51F2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1" name="圆: 空心 20">
            <a:extLst>
              <a:ext uri="{FF2B5EF4-FFF2-40B4-BE49-F238E27FC236}">
                <a16:creationId xmlns="" xmlns:a16="http://schemas.microsoft.com/office/drawing/2014/main" id="{C161309C-CA56-4389-B628-975880E87513}"/>
              </a:ext>
            </a:extLst>
          </p:cNvPr>
          <p:cNvSpPr/>
          <p:nvPr/>
        </p:nvSpPr>
        <p:spPr>
          <a:xfrm>
            <a:off x="5981020" y="723544"/>
            <a:ext cx="128934" cy="128932"/>
          </a:xfrm>
          <a:prstGeom prst="donut">
            <a:avLst>
              <a:gd name="adj" fmla="val 11164"/>
            </a:avLst>
          </a:prstGeom>
          <a:solidFill>
            <a:srgbClr val="C51F2D"/>
          </a:solidFill>
          <a:ln>
            <a:solidFill>
              <a:srgbClr val="C51F2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3" name="圆: 空心 22">
            <a:extLst>
              <a:ext uri="{FF2B5EF4-FFF2-40B4-BE49-F238E27FC236}">
                <a16:creationId xmlns="" xmlns:a16="http://schemas.microsoft.com/office/drawing/2014/main" id="{72C69012-C94C-48F8-9307-87AEE4E76D6E}"/>
              </a:ext>
            </a:extLst>
          </p:cNvPr>
          <p:cNvSpPr/>
          <p:nvPr/>
        </p:nvSpPr>
        <p:spPr>
          <a:xfrm>
            <a:off x="11794990" y="4366354"/>
            <a:ext cx="659796" cy="659796"/>
          </a:xfrm>
          <a:prstGeom prst="donut">
            <a:avLst>
              <a:gd name="adj" fmla="val 18424"/>
            </a:avLst>
          </a:prstGeom>
          <a:solidFill>
            <a:srgbClr val="DAAC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5" name="圆: 空心 24">
            <a:extLst>
              <a:ext uri="{FF2B5EF4-FFF2-40B4-BE49-F238E27FC236}">
                <a16:creationId xmlns="" xmlns:a16="http://schemas.microsoft.com/office/drawing/2014/main" id="{B6FD74FC-24F5-4ED7-A493-F65706C69B3D}"/>
              </a:ext>
            </a:extLst>
          </p:cNvPr>
          <p:cNvSpPr/>
          <p:nvPr/>
        </p:nvSpPr>
        <p:spPr>
          <a:xfrm>
            <a:off x="10101265" y="1659719"/>
            <a:ext cx="128934" cy="128932"/>
          </a:xfrm>
          <a:prstGeom prst="donut">
            <a:avLst>
              <a:gd name="adj" fmla="val 11164"/>
            </a:avLst>
          </a:prstGeom>
          <a:solidFill>
            <a:srgbClr val="C51F2D"/>
          </a:solidFill>
          <a:ln>
            <a:solidFill>
              <a:srgbClr val="C51F2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6" name="圆: 空心 25">
            <a:extLst>
              <a:ext uri="{FF2B5EF4-FFF2-40B4-BE49-F238E27FC236}">
                <a16:creationId xmlns="" xmlns:a16="http://schemas.microsoft.com/office/drawing/2014/main" id="{6C3A2E4C-2DBE-44CA-B27E-79A872CD5D6C}"/>
              </a:ext>
            </a:extLst>
          </p:cNvPr>
          <p:cNvSpPr/>
          <p:nvPr/>
        </p:nvSpPr>
        <p:spPr>
          <a:xfrm>
            <a:off x="11794990" y="-324303"/>
            <a:ext cx="726908" cy="726908"/>
          </a:xfrm>
          <a:prstGeom prst="donut">
            <a:avLst>
              <a:gd name="adj" fmla="val 45954"/>
            </a:avLst>
          </a:prstGeom>
          <a:solidFill>
            <a:srgbClr val="DAAC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7" name="圆: 空心 26">
            <a:extLst>
              <a:ext uri="{FF2B5EF4-FFF2-40B4-BE49-F238E27FC236}">
                <a16:creationId xmlns="" xmlns:a16="http://schemas.microsoft.com/office/drawing/2014/main" id="{FCAC3934-D3FB-42AA-BB23-2ED34E6C9473}"/>
              </a:ext>
            </a:extLst>
          </p:cNvPr>
          <p:cNvSpPr/>
          <p:nvPr/>
        </p:nvSpPr>
        <p:spPr>
          <a:xfrm>
            <a:off x="3004357" y="5500923"/>
            <a:ext cx="264153" cy="264153"/>
          </a:xfrm>
          <a:prstGeom prst="donut">
            <a:avLst>
              <a:gd name="adj" fmla="val 17036"/>
            </a:avLst>
          </a:prstGeom>
          <a:solidFill>
            <a:srgbClr val="C51F2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8" name="椭圆 27">
            <a:extLst>
              <a:ext uri="{FF2B5EF4-FFF2-40B4-BE49-F238E27FC236}">
                <a16:creationId xmlns="" xmlns:a16="http://schemas.microsoft.com/office/drawing/2014/main" id="{C3AE9104-8A73-4CB1-96FD-708383084898}"/>
              </a:ext>
            </a:extLst>
          </p:cNvPr>
          <p:cNvSpPr/>
          <p:nvPr/>
        </p:nvSpPr>
        <p:spPr>
          <a:xfrm>
            <a:off x="10564586" y="4140159"/>
            <a:ext cx="114300" cy="114300"/>
          </a:xfrm>
          <a:prstGeom prst="ellipse">
            <a:avLst/>
          </a:prstGeom>
          <a:solidFill>
            <a:srgbClr val="C51F2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椭圆 28">
            <a:extLst>
              <a:ext uri="{FF2B5EF4-FFF2-40B4-BE49-F238E27FC236}">
                <a16:creationId xmlns="" xmlns:a16="http://schemas.microsoft.com/office/drawing/2014/main" id="{52B211CD-0F85-4CF7-BE1E-55935653FBF5}"/>
              </a:ext>
            </a:extLst>
          </p:cNvPr>
          <p:cNvSpPr/>
          <p:nvPr/>
        </p:nvSpPr>
        <p:spPr>
          <a:xfrm>
            <a:off x="1779816" y="2180538"/>
            <a:ext cx="201080" cy="201080"/>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6346733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wipe(left)">
                                      <p:cBhvr>
                                        <p:cTn id="10" dur="500"/>
                                        <p:tgtEl>
                                          <p:spTgt spid="4"/>
                                        </p:tgtEl>
                                      </p:cBhvr>
                                    </p:animEffect>
                                  </p:childTnLst>
                                </p:cTn>
                              </p:par>
                            </p:childTnLst>
                          </p:cTn>
                        </p:par>
                        <p:par>
                          <p:cTn id="11" fill="hold">
                            <p:stCondLst>
                              <p:cond delay="500"/>
                            </p:stCondLst>
                            <p:childTnLst>
                              <p:par>
                                <p:cTn id="12" presetID="22" presetClass="entr" presetSubtype="8" fill="hold" grpId="0" nodeType="after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wipe(left)">
                                      <p:cBhvr>
                                        <p:cTn id="14" dur="500"/>
                                        <p:tgtEl>
                                          <p:spTgt spid="5"/>
                                        </p:tgtEl>
                                      </p:cBhvr>
                                    </p:animEffect>
                                  </p:childTnLst>
                                </p:cTn>
                              </p:par>
                              <p:par>
                                <p:cTn id="15" presetID="22" presetClass="entr" presetSubtype="8" fill="hold" grpId="0" nodeType="with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wipe(left)">
                                      <p:cBhvr>
                                        <p:cTn id="17" dur="500"/>
                                        <p:tgtEl>
                                          <p:spTgt spid="7"/>
                                        </p:tgtEl>
                                      </p:cBhvr>
                                    </p:animEffect>
                                  </p:childTnLst>
                                </p:cTn>
                              </p:par>
                              <p:par>
                                <p:cTn id="18" presetID="22" presetClass="entr" presetSubtype="8" fill="hold" grpId="0" nodeType="withEffect">
                                  <p:stCondLst>
                                    <p:cond delay="0"/>
                                  </p:stCondLst>
                                  <p:childTnLst>
                                    <p:set>
                                      <p:cBhvr>
                                        <p:cTn id="19" dur="1" fill="hold">
                                          <p:stCondLst>
                                            <p:cond delay="0"/>
                                          </p:stCondLst>
                                        </p:cTn>
                                        <p:tgtEl>
                                          <p:spTgt spid="8"/>
                                        </p:tgtEl>
                                        <p:attrNameLst>
                                          <p:attrName>style.visibility</p:attrName>
                                        </p:attrNameLst>
                                      </p:cBhvr>
                                      <p:to>
                                        <p:strVal val="visible"/>
                                      </p:to>
                                    </p:set>
                                    <p:animEffect transition="in" filter="wipe(left)">
                                      <p:cBhvr>
                                        <p:cTn id="20" dur="500"/>
                                        <p:tgtEl>
                                          <p:spTgt spid="8"/>
                                        </p:tgtEl>
                                      </p:cBhvr>
                                    </p:animEffect>
                                  </p:childTnLst>
                                </p:cTn>
                              </p:par>
                            </p:childTnLst>
                          </p:cTn>
                        </p:par>
                      </p:childTnLst>
                    </p:cTn>
                  </p:par>
                  <p:par>
                    <p:cTn id="21" fill="hold">
                      <p:stCondLst>
                        <p:cond delay="indefinite"/>
                      </p:stCondLst>
                      <p:childTnLst>
                        <p:par>
                          <p:cTn id="22" fill="hold">
                            <p:stCondLst>
                              <p:cond delay="0"/>
                            </p:stCondLst>
                            <p:childTnLst>
                              <p:par>
                                <p:cTn id="23" presetID="47" presetClass="entr" presetSubtype="0" fill="hold" grpId="0" nodeType="clickEffect">
                                  <p:stCondLst>
                                    <p:cond delay="0"/>
                                  </p:stCondLst>
                                  <p:childTnLst>
                                    <p:set>
                                      <p:cBhvr>
                                        <p:cTn id="24" dur="1" fill="hold">
                                          <p:stCondLst>
                                            <p:cond delay="0"/>
                                          </p:stCondLst>
                                        </p:cTn>
                                        <p:tgtEl>
                                          <p:spTgt spid="9"/>
                                        </p:tgtEl>
                                        <p:attrNameLst>
                                          <p:attrName>style.visibility</p:attrName>
                                        </p:attrNameLst>
                                      </p:cBhvr>
                                      <p:to>
                                        <p:strVal val="visible"/>
                                      </p:to>
                                    </p:set>
                                    <p:animEffect transition="in" filter="fade">
                                      <p:cBhvr>
                                        <p:cTn id="25" dur="1000"/>
                                        <p:tgtEl>
                                          <p:spTgt spid="9"/>
                                        </p:tgtEl>
                                      </p:cBhvr>
                                    </p:animEffect>
                                    <p:anim calcmode="lin" valueType="num">
                                      <p:cBhvr>
                                        <p:cTn id="26" dur="1000" fill="hold"/>
                                        <p:tgtEl>
                                          <p:spTgt spid="9"/>
                                        </p:tgtEl>
                                        <p:attrNameLst>
                                          <p:attrName>ppt_x</p:attrName>
                                        </p:attrNameLst>
                                      </p:cBhvr>
                                      <p:tavLst>
                                        <p:tav tm="0">
                                          <p:val>
                                            <p:strVal val="#ppt_x"/>
                                          </p:val>
                                        </p:tav>
                                        <p:tav tm="100000">
                                          <p:val>
                                            <p:strVal val="#ppt_x"/>
                                          </p:val>
                                        </p:tav>
                                      </p:tavLst>
                                    </p:anim>
                                    <p:anim calcmode="lin" valueType="num">
                                      <p:cBhvr>
                                        <p:cTn id="27" dur="1000" fill="hold"/>
                                        <p:tgtEl>
                                          <p:spTgt spid="9"/>
                                        </p:tgtEl>
                                        <p:attrNameLst>
                                          <p:attrName>ppt_y</p:attrName>
                                        </p:attrNameLst>
                                      </p:cBhvr>
                                      <p:tavLst>
                                        <p:tav tm="0">
                                          <p:val>
                                            <p:strVal val="#ppt_y-.1"/>
                                          </p:val>
                                        </p:tav>
                                        <p:tav tm="100000">
                                          <p:val>
                                            <p:strVal val="#ppt_y"/>
                                          </p:val>
                                        </p:tav>
                                      </p:tavLst>
                                    </p:anim>
                                  </p:childTnLst>
                                </p:cTn>
                              </p:par>
                              <p:par>
                                <p:cTn id="28" presetID="47" presetClass="entr" presetSubtype="0" fill="hold" grpId="0" nodeType="withEffect">
                                  <p:stCondLst>
                                    <p:cond delay="0"/>
                                  </p:stCondLst>
                                  <p:childTnLst>
                                    <p:set>
                                      <p:cBhvr>
                                        <p:cTn id="29" dur="1" fill="hold">
                                          <p:stCondLst>
                                            <p:cond delay="0"/>
                                          </p:stCondLst>
                                        </p:cTn>
                                        <p:tgtEl>
                                          <p:spTgt spid="11"/>
                                        </p:tgtEl>
                                        <p:attrNameLst>
                                          <p:attrName>style.visibility</p:attrName>
                                        </p:attrNameLst>
                                      </p:cBhvr>
                                      <p:to>
                                        <p:strVal val="visible"/>
                                      </p:to>
                                    </p:set>
                                    <p:animEffect transition="in" filter="fade">
                                      <p:cBhvr>
                                        <p:cTn id="30" dur="1000"/>
                                        <p:tgtEl>
                                          <p:spTgt spid="11"/>
                                        </p:tgtEl>
                                      </p:cBhvr>
                                    </p:animEffect>
                                    <p:anim calcmode="lin" valueType="num">
                                      <p:cBhvr>
                                        <p:cTn id="31" dur="1000" fill="hold"/>
                                        <p:tgtEl>
                                          <p:spTgt spid="11"/>
                                        </p:tgtEl>
                                        <p:attrNameLst>
                                          <p:attrName>ppt_x</p:attrName>
                                        </p:attrNameLst>
                                      </p:cBhvr>
                                      <p:tavLst>
                                        <p:tav tm="0">
                                          <p:val>
                                            <p:strVal val="#ppt_x"/>
                                          </p:val>
                                        </p:tav>
                                        <p:tav tm="100000">
                                          <p:val>
                                            <p:strVal val="#ppt_x"/>
                                          </p:val>
                                        </p:tav>
                                      </p:tavLst>
                                    </p:anim>
                                    <p:anim calcmode="lin" valueType="num">
                                      <p:cBhvr>
                                        <p:cTn id="32"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15"/>
                                        </p:tgtEl>
                                        <p:attrNameLst>
                                          <p:attrName>style.visibility</p:attrName>
                                        </p:attrNameLst>
                                      </p:cBhvr>
                                      <p:to>
                                        <p:strVal val="visible"/>
                                      </p:to>
                                    </p:set>
                                    <p:animEffect transition="in" filter="fade">
                                      <p:cBhvr>
                                        <p:cTn id="37" dur="500"/>
                                        <p:tgtEl>
                                          <p:spTgt spid="15"/>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16"/>
                                        </p:tgtEl>
                                        <p:attrNameLst>
                                          <p:attrName>style.visibility</p:attrName>
                                        </p:attrNameLst>
                                      </p:cBhvr>
                                      <p:to>
                                        <p:strVal val="visible"/>
                                      </p:to>
                                    </p:set>
                                    <p:animEffect transition="in" filter="fade">
                                      <p:cBhvr>
                                        <p:cTn id="40" dur="500"/>
                                        <p:tgtEl>
                                          <p:spTgt spid="16"/>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17"/>
                                        </p:tgtEl>
                                        <p:attrNameLst>
                                          <p:attrName>style.visibility</p:attrName>
                                        </p:attrNameLst>
                                      </p:cBhvr>
                                      <p:to>
                                        <p:strVal val="visible"/>
                                      </p:to>
                                    </p:set>
                                    <p:animEffect transition="in" filter="fade">
                                      <p:cBhvr>
                                        <p:cTn id="43" dur="500"/>
                                        <p:tgtEl>
                                          <p:spTgt spid="17"/>
                                        </p:tgtEl>
                                      </p:cBhvr>
                                    </p:animEffect>
                                  </p:childTnLst>
                                </p:cTn>
                              </p:par>
                            </p:childTnLst>
                          </p:cTn>
                        </p:par>
                      </p:childTnLst>
                    </p:cTn>
                  </p:par>
                  <p:par>
                    <p:cTn id="44" fill="hold">
                      <p:stCondLst>
                        <p:cond delay="indefinite"/>
                      </p:stCondLst>
                      <p:childTnLst>
                        <p:par>
                          <p:cTn id="45" fill="hold">
                            <p:stCondLst>
                              <p:cond delay="0"/>
                            </p:stCondLst>
                            <p:childTnLst>
                              <p:par>
                                <p:cTn id="46" presetID="10" presetClass="entr" presetSubtype="0" fill="hold" grpId="0" nodeType="clickEffect">
                                  <p:stCondLst>
                                    <p:cond delay="0"/>
                                  </p:stCondLst>
                                  <p:childTnLst>
                                    <p:set>
                                      <p:cBhvr>
                                        <p:cTn id="47" dur="1" fill="hold">
                                          <p:stCondLst>
                                            <p:cond delay="0"/>
                                          </p:stCondLst>
                                        </p:cTn>
                                        <p:tgtEl>
                                          <p:spTgt spid="12"/>
                                        </p:tgtEl>
                                        <p:attrNameLst>
                                          <p:attrName>style.visibility</p:attrName>
                                        </p:attrNameLst>
                                      </p:cBhvr>
                                      <p:to>
                                        <p:strVal val="visible"/>
                                      </p:to>
                                    </p:set>
                                    <p:animEffect transition="in" filter="fade">
                                      <p:cBhvr>
                                        <p:cTn id="48" dur="500"/>
                                        <p:tgtEl>
                                          <p:spTgt spid="12"/>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27"/>
                                        </p:tgtEl>
                                        <p:attrNameLst>
                                          <p:attrName>style.visibility</p:attrName>
                                        </p:attrNameLst>
                                      </p:cBhvr>
                                      <p:to>
                                        <p:strVal val="visible"/>
                                      </p:to>
                                    </p:set>
                                    <p:animEffect transition="in" filter="fade">
                                      <p:cBhvr>
                                        <p:cTn id="51" dur="500"/>
                                        <p:tgtEl>
                                          <p:spTgt spid="27"/>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18"/>
                                        </p:tgtEl>
                                        <p:attrNameLst>
                                          <p:attrName>style.visibility</p:attrName>
                                        </p:attrNameLst>
                                      </p:cBhvr>
                                      <p:to>
                                        <p:strVal val="visible"/>
                                      </p:to>
                                    </p:set>
                                    <p:animEffect transition="in" filter="fade">
                                      <p:cBhvr>
                                        <p:cTn id="54" dur="500"/>
                                        <p:tgtEl>
                                          <p:spTgt spid="18"/>
                                        </p:tgtEl>
                                      </p:cBhvr>
                                    </p:animEffect>
                                  </p:childTnLst>
                                </p:cTn>
                              </p:par>
                              <p:par>
                                <p:cTn id="55" presetID="10" presetClass="entr" presetSubtype="0" fill="hold" grpId="0" nodeType="withEffect">
                                  <p:stCondLst>
                                    <p:cond delay="0"/>
                                  </p:stCondLst>
                                  <p:childTnLst>
                                    <p:set>
                                      <p:cBhvr>
                                        <p:cTn id="56" dur="1" fill="hold">
                                          <p:stCondLst>
                                            <p:cond delay="0"/>
                                          </p:stCondLst>
                                        </p:cTn>
                                        <p:tgtEl>
                                          <p:spTgt spid="23"/>
                                        </p:tgtEl>
                                        <p:attrNameLst>
                                          <p:attrName>style.visibility</p:attrName>
                                        </p:attrNameLst>
                                      </p:cBhvr>
                                      <p:to>
                                        <p:strVal val="visible"/>
                                      </p:to>
                                    </p:set>
                                    <p:animEffect transition="in" filter="fade">
                                      <p:cBhvr>
                                        <p:cTn id="57" dur="500"/>
                                        <p:tgtEl>
                                          <p:spTgt spid="23"/>
                                        </p:tgtEl>
                                      </p:cBhvr>
                                    </p:animEffect>
                                  </p:childTnLst>
                                </p:cTn>
                              </p:par>
                              <p:par>
                                <p:cTn id="58" presetID="10" presetClass="entr" presetSubtype="0" fill="hold" grpId="0" nodeType="withEffect">
                                  <p:stCondLst>
                                    <p:cond delay="0"/>
                                  </p:stCondLst>
                                  <p:childTnLst>
                                    <p:set>
                                      <p:cBhvr>
                                        <p:cTn id="59" dur="1" fill="hold">
                                          <p:stCondLst>
                                            <p:cond delay="0"/>
                                          </p:stCondLst>
                                        </p:cTn>
                                        <p:tgtEl>
                                          <p:spTgt spid="25"/>
                                        </p:tgtEl>
                                        <p:attrNameLst>
                                          <p:attrName>style.visibility</p:attrName>
                                        </p:attrNameLst>
                                      </p:cBhvr>
                                      <p:to>
                                        <p:strVal val="visible"/>
                                      </p:to>
                                    </p:set>
                                    <p:animEffect transition="in" filter="fade">
                                      <p:cBhvr>
                                        <p:cTn id="60" dur="500"/>
                                        <p:tgtEl>
                                          <p:spTgt spid="25"/>
                                        </p:tgtEl>
                                      </p:cBhvr>
                                    </p:animEffect>
                                  </p:childTnLst>
                                </p:cTn>
                              </p:par>
                              <p:par>
                                <p:cTn id="61" presetID="10" presetClass="entr" presetSubtype="0" fill="hold" grpId="0" nodeType="withEffect">
                                  <p:stCondLst>
                                    <p:cond delay="0"/>
                                  </p:stCondLst>
                                  <p:childTnLst>
                                    <p:set>
                                      <p:cBhvr>
                                        <p:cTn id="62" dur="1" fill="hold">
                                          <p:stCondLst>
                                            <p:cond delay="0"/>
                                          </p:stCondLst>
                                        </p:cTn>
                                        <p:tgtEl>
                                          <p:spTgt spid="26"/>
                                        </p:tgtEl>
                                        <p:attrNameLst>
                                          <p:attrName>style.visibility</p:attrName>
                                        </p:attrNameLst>
                                      </p:cBhvr>
                                      <p:to>
                                        <p:strVal val="visible"/>
                                      </p:to>
                                    </p:set>
                                    <p:animEffect transition="in" filter="fade">
                                      <p:cBhvr>
                                        <p:cTn id="63" dur="500"/>
                                        <p:tgtEl>
                                          <p:spTgt spid="26"/>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20"/>
                                        </p:tgtEl>
                                        <p:attrNameLst>
                                          <p:attrName>style.visibility</p:attrName>
                                        </p:attrNameLst>
                                      </p:cBhvr>
                                      <p:to>
                                        <p:strVal val="visible"/>
                                      </p:to>
                                    </p:set>
                                    <p:animEffect transition="in" filter="fade">
                                      <p:cBhvr>
                                        <p:cTn id="66" dur="500"/>
                                        <p:tgtEl>
                                          <p:spTgt spid="20"/>
                                        </p:tgtEl>
                                      </p:cBhvr>
                                    </p:animEffect>
                                  </p:childTnLst>
                                </p:cTn>
                              </p:par>
                              <p:par>
                                <p:cTn id="67" presetID="10" presetClass="entr" presetSubtype="0" fill="hold" grpId="0" nodeType="withEffect">
                                  <p:stCondLst>
                                    <p:cond delay="0"/>
                                  </p:stCondLst>
                                  <p:childTnLst>
                                    <p:set>
                                      <p:cBhvr>
                                        <p:cTn id="68" dur="1" fill="hold">
                                          <p:stCondLst>
                                            <p:cond delay="0"/>
                                          </p:stCondLst>
                                        </p:cTn>
                                        <p:tgtEl>
                                          <p:spTgt spid="21"/>
                                        </p:tgtEl>
                                        <p:attrNameLst>
                                          <p:attrName>style.visibility</p:attrName>
                                        </p:attrNameLst>
                                      </p:cBhvr>
                                      <p:to>
                                        <p:strVal val="visible"/>
                                      </p:to>
                                    </p:set>
                                    <p:animEffect transition="in" filter="fade">
                                      <p:cBhvr>
                                        <p:cTn id="69" dur="500"/>
                                        <p:tgtEl>
                                          <p:spTgt spid="21"/>
                                        </p:tgtEl>
                                      </p:cBhvr>
                                    </p:animEffect>
                                  </p:childTnLst>
                                </p:cTn>
                              </p:par>
                              <p:par>
                                <p:cTn id="70" presetID="10" presetClass="entr" presetSubtype="0" fill="hold" grpId="0" nodeType="withEffect">
                                  <p:stCondLst>
                                    <p:cond delay="0"/>
                                  </p:stCondLst>
                                  <p:childTnLst>
                                    <p:set>
                                      <p:cBhvr>
                                        <p:cTn id="71" dur="1" fill="hold">
                                          <p:stCondLst>
                                            <p:cond delay="0"/>
                                          </p:stCondLst>
                                        </p:cTn>
                                        <p:tgtEl>
                                          <p:spTgt spid="13"/>
                                        </p:tgtEl>
                                        <p:attrNameLst>
                                          <p:attrName>style.visibility</p:attrName>
                                        </p:attrNameLst>
                                      </p:cBhvr>
                                      <p:to>
                                        <p:strVal val="visible"/>
                                      </p:to>
                                    </p:set>
                                    <p:animEffect transition="in" filter="fade">
                                      <p:cBhvr>
                                        <p:cTn id="72" dur="500"/>
                                        <p:tgtEl>
                                          <p:spTgt spid="13"/>
                                        </p:tgtEl>
                                      </p:cBhvr>
                                    </p:animEffect>
                                  </p:childTnLst>
                                </p:cTn>
                              </p:par>
                              <p:par>
                                <p:cTn id="73" presetID="10" presetClass="entr" presetSubtype="0" fill="hold" grpId="0" nodeType="withEffect">
                                  <p:stCondLst>
                                    <p:cond delay="0"/>
                                  </p:stCondLst>
                                  <p:childTnLst>
                                    <p:set>
                                      <p:cBhvr>
                                        <p:cTn id="74" dur="1" fill="hold">
                                          <p:stCondLst>
                                            <p:cond delay="0"/>
                                          </p:stCondLst>
                                        </p:cTn>
                                        <p:tgtEl>
                                          <p:spTgt spid="19"/>
                                        </p:tgtEl>
                                        <p:attrNameLst>
                                          <p:attrName>style.visibility</p:attrName>
                                        </p:attrNameLst>
                                      </p:cBhvr>
                                      <p:to>
                                        <p:strVal val="visible"/>
                                      </p:to>
                                    </p:set>
                                    <p:animEffect transition="in" filter="fade">
                                      <p:cBhvr>
                                        <p:cTn id="75"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animBg="1"/>
      <p:bldP spid="5" grpId="0"/>
      <p:bldP spid="7" grpId="0"/>
      <p:bldP spid="8" grpId="0"/>
      <p:bldP spid="9" grpId="0" animBg="1"/>
      <p:bldP spid="11" grpId="0" animBg="1"/>
      <p:bldP spid="12" grpId="0" animBg="1"/>
      <p:bldP spid="13" grpId="0" animBg="1"/>
      <p:bldP spid="15" grpId="0" animBg="1"/>
      <p:bldP spid="16" grpId="0" animBg="1"/>
      <p:bldP spid="17" grpId="0" animBg="1"/>
      <p:bldP spid="18" grpId="0" animBg="1"/>
      <p:bldP spid="19" grpId="0" animBg="1"/>
      <p:bldP spid="20" grpId="0" animBg="1"/>
      <p:bldP spid="21" grpId="0" animBg="1"/>
      <p:bldP spid="23" grpId="0" animBg="1"/>
      <p:bldP spid="25" grpId="0" animBg="1"/>
      <p:bldP spid="26" grpId="0" animBg="1"/>
      <p:bldP spid="27"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a:extLst>
              <a:ext uri="{FF2B5EF4-FFF2-40B4-BE49-F238E27FC236}">
                <a16:creationId xmlns="" xmlns:a16="http://schemas.microsoft.com/office/drawing/2014/main" id="{3F4917FF-91B5-4FC6-A18A-EA6676F6221A}"/>
              </a:ext>
            </a:extLst>
          </p:cNvPr>
          <p:cNvGrpSpPr/>
          <p:nvPr/>
        </p:nvGrpSpPr>
        <p:grpSpPr>
          <a:xfrm flipH="1">
            <a:off x="376104" y="357516"/>
            <a:ext cx="452482" cy="368902"/>
            <a:chOff x="9301163" y="5115471"/>
            <a:chExt cx="452482" cy="368902"/>
          </a:xfrm>
        </p:grpSpPr>
        <p:sp>
          <p:nvSpPr>
            <p:cNvPr id="4" name="圆: 空心 3">
              <a:extLst>
                <a:ext uri="{FF2B5EF4-FFF2-40B4-BE49-F238E27FC236}">
                  <a16:creationId xmlns="" xmlns:a16="http://schemas.microsoft.com/office/drawing/2014/main" id="{BB8F65CE-68AA-4926-94BF-2031A859287E}"/>
                </a:ext>
              </a:extLst>
            </p:cNvPr>
            <p:cNvSpPr/>
            <p:nvPr/>
          </p:nvSpPr>
          <p:spPr>
            <a:xfrm>
              <a:off x="9301163" y="5115471"/>
              <a:ext cx="256074" cy="256074"/>
            </a:xfrm>
            <a:prstGeom prst="donut">
              <a:avLst>
                <a:gd name="adj" fmla="val 9178"/>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5" name="圆: 空心 4">
              <a:extLst>
                <a:ext uri="{FF2B5EF4-FFF2-40B4-BE49-F238E27FC236}">
                  <a16:creationId xmlns="" xmlns:a16="http://schemas.microsoft.com/office/drawing/2014/main" id="{2E9EF663-8A66-47B8-9A72-45CC2297A18A}"/>
                </a:ext>
              </a:extLst>
            </p:cNvPr>
            <p:cNvSpPr/>
            <p:nvPr/>
          </p:nvSpPr>
          <p:spPr>
            <a:xfrm>
              <a:off x="9429200" y="5159928"/>
              <a:ext cx="324445" cy="324445"/>
            </a:xfrm>
            <a:prstGeom prst="donut">
              <a:avLst>
                <a:gd name="adj" fmla="val 11164"/>
              </a:avLst>
            </a:prstGeom>
            <a:solidFill>
              <a:srgbClr val="C51F2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sp>
        <p:nvSpPr>
          <p:cNvPr id="7" name="文本框 6">
            <a:extLst>
              <a:ext uri="{FF2B5EF4-FFF2-40B4-BE49-F238E27FC236}">
                <a16:creationId xmlns="" xmlns:a16="http://schemas.microsoft.com/office/drawing/2014/main" id="{995310FA-DEE8-4D16-BA60-3C36FCA6027E}"/>
              </a:ext>
            </a:extLst>
          </p:cNvPr>
          <p:cNvSpPr txBox="1"/>
          <p:nvPr/>
        </p:nvSpPr>
        <p:spPr>
          <a:xfrm>
            <a:off x="1024994" y="249580"/>
            <a:ext cx="2236510" cy="584775"/>
          </a:xfrm>
          <a:prstGeom prst="rect">
            <a:avLst/>
          </a:prstGeom>
          <a:noFill/>
        </p:spPr>
        <p:txBody>
          <a:bodyPr wrap="none" rtlCol="0">
            <a:spAutoFit/>
          </a:bodyPr>
          <a:lstStyle/>
          <a:p>
            <a:r>
              <a:rPr lang="zh-CN" altLang="en-US" sz="3200" dirty="0">
                <a:solidFill>
                  <a:schemeClr val="tx1">
                    <a:lumMod val="75000"/>
                    <a:lumOff val="25000"/>
                  </a:schemeClr>
                </a:solidFill>
                <a:latin typeface="字魂58号-创中黑" panose="00000500000000000000" pitchFamily="2" charset="-122"/>
                <a:ea typeface="字魂58号-创中黑" panose="00000500000000000000" pitchFamily="2" charset="-122"/>
              </a:rPr>
              <a:t>请输入标题</a:t>
            </a:r>
          </a:p>
        </p:txBody>
      </p:sp>
      <p:sp>
        <p:nvSpPr>
          <p:cNvPr id="8" name="矩形: 圆角 7">
            <a:extLst>
              <a:ext uri="{FF2B5EF4-FFF2-40B4-BE49-F238E27FC236}">
                <a16:creationId xmlns="" xmlns:a16="http://schemas.microsoft.com/office/drawing/2014/main" id="{3F2D8B95-9F47-492B-823A-51374FD62620}"/>
              </a:ext>
            </a:extLst>
          </p:cNvPr>
          <p:cNvSpPr/>
          <p:nvPr/>
        </p:nvSpPr>
        <p:spPr>
          <a:xfrm>
            <a:off x="1024994" y="3609306"/>
            <a:ext cx="9033406" cy="2430886"/>
          </a:xfrm>
          <a:prstGeom prst="roundRect">
            <a:avLst>
              <a:gd name="adj" fmla="val 0"/>
            </a:avLst>
          </a:prstGeom>
          <a:gradFill>
            <a:gsLst>
              <a:gs pos="0">
                <a:srgbClr val="C51F2D"/>
              </a:gs>
              <a:gs pos="100000">
                <a:srgbClr val="83062E"/>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9" name="图片 8">
            <a:extLst>
              <a:ext uri="{FF2B5EF4-FFF2-40B4-BE49-F238E27FC236}">
                <a16:creationId xmlns="" xmlns:a16="http://schemas.microsoft.com/office/drawing/2014/main" id="{C225FE59-3D9D-432D-92B0-84EFCEADCCB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665841" y="1909109"/>
            <a:ext cx="5501165" cy="3667443"/>
          </a:xfrm>
          <a:prstGeom prst="rect">
            <a:avLst/>
          </a:prstGeom>
        </p:spPr>
      </p:pic>
      <p:sp>
        <p:nvSpPr>
          <p:cNvPr id="10" name="Freeform 84">
            <a:extLst>
              <a:ext uri="{FF2B5EF4-FFF2-40B4-BE49-F238E27FC236}">
                <a16:creationId xmlns="" xmlns:a16="http://schemas.microsoft.com/office/drawing/2014/main" id="{A5E541B0-50FA-4E00-8E91-4B6CE94E31E2}"/>
              </a:ext>
            </a:extLst>
          </p:cNvPr>
          <p:cNvSpPr>
            <a:spLocks noEditPoints="1"/>
          </p:cNvSpPr>
          <p:nvPr/>
        </p:nvSpPr>
        <p:spPr bwMode="auto">
          <a:xfrm>
            <a:off x="1710296" y="4082574"/>
            <a:ext cx="432953" cy="432953"/>
          </a:xfrm>
          <a:custGeom>
            <a:avLst/>
            <a:gdLst>
              <a:gd name="T0" fmla="*/ 1017 w 1019"/>
              <a:gd name="T1" fmla="*/ 375 h 1017"/>
              <a:gd name="T2" fmla="*/ 1014 w 1019"/>
              <a:gd name="T3" fmla="*/ 366 h 1017"/>
              <a:gd name="T4" fmla="*/ 757 w 1019"/>
              <a:gd name="T5" fmla="*/ 13 h 1017"/>
              <a:gd name="T6" fmla="*/ 750 w 1019"/>
              <a:gd name="T7" fmla="*/ 6 h 1017"/>
              <a:gd name="T8" fmla="*/ 749 w 1019"/>
              <a:gd name="T9" fmla="*/ 5 h 1017"/>
              <a:gd name="T10" fmla="*/ 739 w 1019"/>
              <a:gd name="T11" fmla="*/ 1 h 1017"/>
              <a:gd name="T12" fmla="*/ 739 w 1019"/>
              <a:gd name="T13" fmla="*/ 1 h 1017"/>
              <a:gd name="T14" fmla="*/ 286 w 1019"/>
              <a:gd name="T15" fmla="*/ 0 h 1017"/>
              <a:gd name="T16" fmla="*/ 279 w 1019"/>
              <a:gd name="T17" fmla="*/ 1 h 1017"/>
              <a:gd name="T18" fmla="*/ 278 w 1019"/>
              <a:gd name="T19" fmla="*/ 1 h 1017"/>
              <a:gd name="T20" fmla="*/ 269 w 1019"/>
              <a:gd name="T21" fmla="*/ 5 h 1017"/>
              <a:gd name="T22" fmla="*/ 267 w 1019"/>
              <a:gd name="T23" fmla="*/ 6 h 1017"/>
              <a:gd name="T24" fmla="*/ 6 w 1019"/>
              <a:gd name="T25" fmla="*/ 363 h 1017"/>
              <a:gd name="T26" fmla="*/ 5 w 1019"/>
              <a:gd name="T27" fmla="*/ 365 h 1017"/>
              <a:gd name="T28" fmla="*/ 3 w 1019"/>
              <a:gd name="T29" fmla="*/ 369 h 1017"/>
              <a:gd name="T30" fmla="*/ 1 w 1019"/>
              <a:gd name="T31" fmla="*/ 373 h 1017"/>
              <a:gd name="T32" fmla="*/ 0 w 1019"/>
              <a:gd name="T33" fmla="*/ 382 h 1017"/>
              <a:gd name="T34" fmla="*/ 0 w 1019"/>
              <a:gd name="T35" fmla="*/ 386 h 1017"/>
              <a:gd name="T36" fmla="*/ 3 w 1019"/>
              <a:gd name="T37" fmla="*/ 395 h 1017"/>
              <a:gd name="T38" fmla="*/ 4 w 1019"/>
              <a:gd name="T39" fmla="*/ 396 h 1017"/>
              <a:gd name="T40" fmla="*/ 7 w 1019"/>
              <a:gd name="T41" fmla="*/ 401 h 1017"/>
              <a:gd name="T42" fmla="*/ 485 w 1019"/>
              <a:gd name="T43" fmla="*/ 1007 h 1017"/>
              <a:gd name="T44" fmla="*/ 490 w 1019"/>
              <a:gd name="T45" fmla="*/ 1011 h 1017"/>
              <a:gd name="T46" fmla="*/ 493 w 1019"/>
              <a:gd name="T47" fmla="*/ 1013 h 1017"/>
              <a:gd name="T48" fmla="*/ 496 w 1019"/>
              <a:gd name="T49" fmla="*/ 1015 h 1017"/>
              <a:gd name="T50" fmla="*/ 501 w 1019"/>
              <a:gd name="T51" fmla="*/ 1017 h 1017"/>
              <a:gd name="T52" fmla="*/ 509 w 1019"/>
              <a:gd name="T53" fmla="*/ 1017 h 1017"/>
              <a:gd name="T54" fmla="*/ 509 w 1019"/>
              <a:gd name="T55" fmla="*/ 1017 h 1017"/>
              <a:gd name="T56" fmla="*/ 515 w 1019"/>
              <a:gd name="T57" fmla="*/ 1017 h 1017"/>
              <a:gd name="T58" fmla="*/ 518 w 1019"/>
              <a:gd name="T59" fmla="*/ 1016 h 1017"/>
              <a:gd name="T60" fmla="*/ 524 w 1019"/>
              <a:gd name="T61" fmla="*/ 1013 h 1017"/>
              <a:gd name="T62" fmla="*/ 525 w 1019"/>
              <a:gd name="T63" fmla="*/ 1013 h 1017"/>
              <a:gd name="T64" fmla="*/ 532 w 1019"/>
              <a:gd name="T65" fmla="*/ 1007 h 1017"/>
              <a:gd name="T66" fmla="*/ 1008 w 1019"/>
              <a:gd name="T67" fmla="*/ 404 h 1017"/>
              <a:gd name="T68" fmla="*/ 1015 w 1019"/>
              <a:gd name="T69" fmla="*/ 394 h 1017"/>
              <a:gd name="T70" fmla="*/ 1019 w 1019"/>
              <a:gd name="T71" fmla="*/ 382 h 1017"/>
              <a:gd name="T72" fmla="*/ 691 w 1019"/>
              <a:gd name="T73" fmla="*/ 63 h 1017"/>
              <a:gd name="T74" fmla="*/ 327 w 1019"/>
              <a:gd name="T75" fmla="*/ 63 h 1017"/>
              <a:gd name="T76" fmla="*/ 328 w 1019"/>
              <a:gd name="T77" fmla="*/ 350 h 1017"/>
              <a:gd name="T78" fmla="*/ 97 w 1019"/>
              <a:gd name="T79" fmla="*/ 413 h 1017"/>
              <a:gd name="T80" fmla="*/ 97 w 1019"/>
              <a:gd name="T81" fmla="*/ 413 h 1017"/>
              <a:gd name="T82" fmla="*/ 610 w 1019"/>
              <a:gd name="T83" fmla="*/ 413 h 1017"/>
              <a:gd name="T84" fmla="*/ 675 w 1019"/>
              <a:gd name="T85" fmla="*/ 413 h 1017"/>
              <a:gd name="T86" fmla="*/ 689 w 1019"/>
              <a:gd name="T87" fmla="*/ 350 h 1017"/>
              <a:gd name="T88" fmla="*/ 689 w 1019"/>
              <a:gd name="T89" fmla="*/ 350 h 10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019" h="1017">
                <a:moveTo>
                  <a:pt x="1018" y="376"/>
                </a:moveTo>
                <a:lnTo>
                  <a:pt x="1018" y="376"/>
                </a:lnTo>
                <a:lnTo>
                  <a:pt x="1017" y="375"/>
                </a:lnTo>
                <a:lnTo>
                  <a:pt x="1017" y="375"/>
                </a:lnTo>
                <a:lnTo>
                  <a:pt x="1015" y="371"/>
                </a:lnTo>
                <a:lnTo>
                  <a:pt x="1014" y="366"/>
                </a:lnTo>
                <a:lnTo>
                  <a:pt x="1011" y="363"/>
                </a:lnTo>
                <a:lnTo>
                  <a:pt x="1008" y="358"/>
                </a:lnTo>
                <a:lnTo>
                  <a:pt x="757" y="13"/>
                </a:lnTo>
                <a:lnTo>
                  <a:pt x="757" y="13"/>
                </a:lnTo>
                <a:lnTo>
                  <a:pt x="754" y="10"/>
                </a:lnTo>
                <a:lnTo>
                  <a:pt x="750" y="6"/>
                </a:lnTo>
                <a:lnTo>
                  <a:pt x="750" y="6"/>
                </a:lnTo>
                <a:lnTo>
                  <a:pt x="749" y="5"/>
                </a:lnTo>
                <a:lnTo>
                  <a:pt x="749" y="5"/>
                </a:lnTo>
                <a:lnTo>
                  <a:pt x="744" y="2"/>
                </a:lnTo>
                <a:lnTo>
                  <a:pt x="739" y="1"/>
                </a:lnTo>
                <a:lnTo>
                  <a:pt x="739" y="1"/>
                </a:lnTo>
                <a:lnTo>
                  <a:pt x="739" y="1"/>
                </a:lnTo>
                <a:lnTo>
                  <a:pt x="739" y="1"/>
                </a:lnTo>
                <a:lnTo>
                  <a:pt x="739" y="1"/>
                </a:lnTo>
                <a:lnTo>
                  <a:pt x="739" y="1"/>
                </a:lnTo>
                <a:lnTo>
                  <a:pt x="731" y="0"/>
                </a:lnTo>
                <a:lnTo>
                  <a:pt x="286" y="0"/>
                </a:lnTo>
                <a:lnTo>
                  <a:pt x="286" y="0"/>
                </a:lnTo>
                <a:lnTo>
                  <a:pt x="279" y="1"/>
                </a:lnTo>
                <a:lnTo>
                  <a:pt x="279" y="1"/>
                </a:lnTo>
                <a:lnTo>
                  <a:pt x="278" y="1"/>
                </a:lnTo>
                <a:lnTo>
                  <a:pt x="278" y="1"/>
                </a:lnTo>
                <a:lnTo>
                  <a:pt x="278" y="1"/>
                </a:lnTo>
                <a:lnTo>
                  <a:pt x="278" y="1"/>
                </a:lnTo>
                <a:lnTo>
                  <a:pt x="273" y="2"/>
                </a:lnTo>
                <a:lnTo>
                  <a:pt x="269" y="5"/>
                </a:lnTo>
                <a:lnTo>
                  <a:pt x="269" y="5"/>
                </a:lnTo>
                <a:lnTo>
                  <a:pt x="267" y="6"/>
                </a:lnTo>
                <a:lnTo>
                  <a:pt x="267" y="6"/>
                </a:lnTo>
                <a:lnTo>
                  <a:pt x="263" y="10"/>
                </a:lnTo>
                <a:lnTo>
                  <a:pt x="260" y="13"/>
                </a:lnTo>
                <a:lnTo>
                  <a:pt x="6" y="363"/>
                </a:lnTo>
                <a:lnTo>
                  <a:pt x="6" y="363"/>
                </a:lnTo>
                <a:lnTo>
                  <a:pt x="5" y="365"/>
                </a:lnTo>
                <a:lnTo>
                  <a:pt x="5" y="365"/>
                </a:lnTo>
                <a:lnTo>
                  <a:pt x="3" y="368"/>
                </a:lnTo>
                <a:lnTo>
                  <a:pt x="3" y="368"/>
                </a:lnTo>
                <a:lnTo>
                  <a:pt x="3" y="369"/>
                </a:lnTo>
                <a:lnTo>
                  <a:pt x="3" y="369"/>
                </a:lnTo>
                <a:lnTo>
                  <a:pt x="1" y="373"/>
                </a:lnTo>
                <a:lnTo>
                  <a:pt x="1" y="373"/>
                </a:lnTo>
                <a:lnTo>
                  <a:pt x="0" y="378"/>
                </a:lnTo>
                <a:lnTo>
                  <a:pt x="0" y="378"/>
                </a:lnTo>
                <a:lnTo>
                  <a:pt x="0" y="382"/>
                </a:lnTo>
                <a:lnTo>
                  <a:pt x="0" y="382"/>
                </a:lnTo>
                <a:lnTo>
                  <a:pt x="0" y="386"/>
                </a:lnTo>
                <a:lnTo>
                  <a:pt x="0" y="386"/>
                </a:lnTo>
                <a:lnTo>
                  <a:pt x="1" y="390"/>
                </a:lnTo>
                <a:lnTo>
                  <a:pt x="1" y="390"/>
                </a:lnTo>
                <a:lnTo>
                  <a:pt x="3" y="395"/>
                </a:lnTo>
                <a:lnTo>
                  <a:pt x="3" y="395"/>
                </a:lnTo>
                <a:lnTo>
                  <a:pt x="4" y="396"/>
                </a:lnTo>
                <a:lnTo>
                  <a:pt x="4" y="396"/>
                </a:lnTo>
                <a:lnTo>
                  <a:pt x="5" y="398"/>
                </a:lnTo>
                <a:lnTo>
                  <a:pt x="5" y="398"/>
                </a:lnTo>
                <a:lnTo>
                  <a:pt x="7" y="401"/>
                </a:lnTo>
                <a:lnTo>
                  <a:pt x="483" y="1005"/>
                </a:lnTo>
                <a:lnTo>
                  <a:pt x="483" y="1005"/>
                </a:lnTo>
                <a:lnTo>
                  <a:pt x="485" y="1007"/>
                </a:lnTo>
                <a:lnTo>
                  <a:pt x="485" y="1007"/>
                </a:lnTo>
                <a:lnTo>
                  <a:pt x="490" y="1011"/>
                </a:lnTo>
                <a:lnTo>
                  <a:pt x="490" y="1011"/>
                </a:lnTo>
                <a:lnTo>
                  <a:pt x="492" y="1013"/>
                </a:lnTo>
                <a:lnTo>
                  <a:pt x="492" y="1013"/>
                </a:lnTo>
                <a:lnTo>
                  <a:pt x="493" y="1013"/>
                </a:lnTo>
                <a:lnTo>
                  <a:pt x="493" y="1013"/>
                </a:lnTo>
                <a:lnTo>
                  <a:pt x="496" y="1015"/>
                </a:lnTo>
                <a:lnTo>
                  <a:pt x="496" y="1015"/>
                </a:lnTo>
                <a:lnTo>
                  <a:pt x="500" y="1016"/>
                </a:lnTo>
                <a:lnTo>
                  <a:pt x="500" y="1016"/>
                </a:lnTo>
                <a:lnTo>
                  <a:pt x="501" y="1017"/>
                </a:lnTo>
                <a:lnTo>
                  <a:pt x="501" y="1017"/>
                </a:lnTo>
                <a:lnTo>
                  <a:pt x="509" y="1017"/>
                </a:lnTo>
                <a:lnTo>
                  <a:pt x="509" y="1017"/>
                </a:lnTo>
                <a:lnTo>
                  <a:pt x="509" y="1017"/>
                </a:lnTo>
                <a:lnTo>
                  <a:pt x="509" y="1017"/>
                </a:lnTo>
                <a:lnTo>
                  <a:pt x="509" y="1017"/>
                </a:lnTo>
                <a:lnTo>
                  <a:pt x="509" y="1017"/>
                </a:lnTo>
                <a:lnTo>
                  <a:pt x="509" y="1017"/>
                </a:lnTo>
                <a:lnTo>
                  <a:pt x="515" y="1017"/>
                </a:lnTo>
                <a:lnTo>
                  <a:pt x="515" y="1017"/>
                </a:lnTo>
                <a:lnTo>
                  <a:pt x="518" y="1016"/>
                </a:lnTo>
                <a:lnTo>
                  <a:pt x="518" y="1016"/>
                </a:lnTo>
                <a:lnTo>
                  <a:pt x="521" y="1015"/>
                </a:lnTo>
                <a:lnTo>
                  <a:pt x="521" y="1015"/>
                </a:lnTo>
                <a:lnTo>
                  <a:pt x="524" y="1013"/>
                </a:lnTo>
                <a:lnTo>
                  <a:pt x="524" y="1013"/>
                </a:lnTo>
                <a:lnTo>
                  <a:pt x="525" y="1013"/>
                </a:lnTo>
                <a:lnTo>
                  <a:pt x="525" y="1013"/>
                </a:lnTo>
                <a:lnTo>
                  <a:pt x="527" y="1011"/>
                </a:lnTo>
                <a:lnTo>
                  <a:pt x="527" y="1011"/>
                </a:lnTo>
                <a:lnTo>
                  <a:pt x="532" y="1007"/>
                </a:lnTo>
                <a:lnTo>
                  <a:pt x="532" y="1007"/>
                </a:lnTo>
                <a:lnTo>
                  <a:pt x="534" y="1005"/>
                </a:lnTo>
                <a:lnTo>
                  <a:pt x="1008" y="404"/>
                </a:lnTo>
                <a:lnTo>
                  <a:pt x="1008" y="404"/>
                </a:lnTo>
                <a:lnTo>
                  <a:pt x="1012" y="400"/>
                </a:lnTo>
                <a:lnTo>
                  <a:pt x="1015" y="394"/>
                </a:lnTo>
                <a:lnTo>
                  <a:pt x="1018" y="388"/>
                </a:lnTo>
                <a:lnTo>
                  <a:pt x="1019" y="382"/>
                </a:lnTo>
                <a:lnTo>
                  <a:pt x="1019" y="382"/>
                </a:lnTo>
                <a:lnTo>
                  <a:pt x="1018" y="376"/>
                </a:lnTo>
                <a:lnTo>
                  <a:pt x="1018" y="376"/>
                </a:lnTo>
                <a:close/>
                <a:moveTo>
                  <a:pt x="691" y="63"/>
                </a:moveTo>
                <a:lnTo>
                  <a:pt x="625" y="350"/>
                </a:lnTo>
                <a:lnTo>
                  <a:pt x="393" y="350"/>
                </a:lnTo>
                <a:lnTo>
                  <a:pt x="327" y="63"/>
                </a:lnTo>
                <a:lnTo>
                  <a:pt x="691" y="63"/>
                </a:lnTo>
                <a:close/>
                <a:moveTo>
                  <a:pt x="271" y="106"/>
                </a:moveTo>
                <a:lnTo>
                  <a:pt x="328" y="350"/>
                </a:lnTo>
                <a:lnTo>
                  <a:pt x="94" y="350"/>
                </a:lnTo>
                <a:lnTo>
                  <a:pt x="271" y="106"/>
                </a:lnTo>
                <a:close/>
                <a:moveTo>
                  <a:pt x="97" y="413"/>
                </a:moveTo>
                <a:lnTo>
                  <a:pt x="343" y="413"/>
                </a:lnTo>
                <a:lnTo>
                  <a:pt x="446" y="854"/>
                </a:lnTo>
                <a:lnTo>
                  <a:pt x="97" y="413"/>
                </a:lnTo>
                <a:close/>
                <a:moveTo>
                  <a:pt x="509" y="845"/>
                </a:moveTo>
                <a:lnTo>
                  <a:pt x="408" y="413"/>
                </a:lnTo>
                <a:lnTo>
                  <a:pt x="610" y="413"/>
                </a:lnTo>
                <a:lnTo>
                  <a:pt x="509" y="845"/>
                </a:lnTo>
                <a:close/>
                <a:moveTo>
                  <a:pt x="572" y="854"/>
                </a:moveTo>
                <a:lnTo>
                  <a:pt x="675" y="413"/>
                </a:lnTo>
                <a:lnTo>
                  <a:pt x="920" y="413"/>
                </a:lnTo>
                <a:lnTo>
                  <a:pt x="572" y="854"/>
                </a:lnTo>
                <a:close/>
                <a:moveTo>
                  <a:pt x="689" y="350"/>
                </a:moveTo>
                <a:lnTo>
                  <a:pt x="746" y="106"/>
                </a:lnTo>
                <a:lnTo>
                  <a:pt x="923" y="350"/>
                </a:lnTo>
                <a:lnTo>
                  <a:pt x="689" y="350"/>
                </a:lnTo>
                <a:close/>
              </a:path>
            </a:pathLst>
          </a:custGeom>
          <a:solidFill>
            <a:schemeClr val="bg1"/>
          </a:solidFill>
          <a:ln>
            <a:noFill/>
          </a:ln>
        </p:spPr>
        <p:txBody>
          <a:bodyPr vert="horz" wrap="square" lIns="91440" tIns="45720" rIns="91440" bIns="45720" numCol="1" anchor="t" anchorCtr="0" compatLnSpc="1"/>
          <a:lstStyle/>
          <a:p>
            <a:endParaRPr lang="zh-CN" altLang="en-US">
              <a:solidFill>
                <a:schemeClr val="bg1"/>
              </a:solidFill>
              <a:latin typeface="字魂58号-创中黑" panose="00000500000000000000" pitchFamily="2" charset="-122"/>
              <a:ea typeface="字魂58号-创中黑" panose="00000500000000000000" pitchFamily="2" charset="-122"/>
            </a:endParaRPr>
          </a:p>
        </p:txBody>
      </p:sp>
      <p:sp>
        <p:nvSpPr>
          <p:cNvPr id="11" name="Freeform 84">
            <a:extLst>
              <a:ext uri="{FF2B5EF4-FFF2-40B4-BE49-F238E27FC236}">
                <a16:creationId xmlns="" xmlns:a16="http://schemas.microsoft.com/office/drawing/2014/main" id="{91D94378-7EB8-47CC-BE1D-3ED0807299D4}"/>
              </a:ext>
            </a:extLst>
          </p:cNvPr>
          <p:cNvSpPr>
            <a:spLocks noEditPoints="1"/>
          </p:cNvSpPr>
          <p:nvPr/>
        </p:nvSpPr>
        <p:spPr bwMode="auto">
          <a:xfrm>
            <a:off x="1698818" y="1949424"/>
            <a:ext cx="432953" cy="432953"/>
          </a:xfrm>
          <a:custGeom>
            <a:avLst/>
            <a:gdLst>
              <a:gd name="T0" fmla="*/ 1017 w 1019"/>
              <a:gd name="T1" fmla="*/ 375 h 1017"/>
              <a:gd name="T2" fmla="*/ 1014 w 1019"/>
              <a:gd name="T3" fmla="*/ 366 h 1017"/>
              <a:gd name="T4" fmla="*/ 757 w 1019"/>
              <a:gd name="T5" fmla="*/ 13 h 1017"/>
              <a:gd name="T6" fmla="*/ 750 w 1019"/>
              <a:gd name="T7" fmla="*/ 6 h 1017"/>
              <a:gd name="T8" fmla="*/ 749 w 1019"/>
              <a:gd name="T9" fmla="*/ 5 h 1017"/>
              <a:gd name="T10" fmla="*/ 739 w 1019"/>
              <a:gd name="T11" fmla="*/ 1 h 1017"/>
              <a:gd name="T12" fmla="*/ 739 w 1019"/>
              <a:gd name="T13" fmla="*/ 1 h 1017"/>
              <a:gd name="T14" fmla="*/ 286 w 1019"/>
              <a:gd name="T15" fmla="*/ 0 h 1017"/>
              <a:gd name="T16" fmla="*/ 279 w 1019"/>
              <a:gd name="T17" fmla="*/ 1 h 1017"/>
              <a:gd name="T18" fmla="*/ 278 w 1019"/>
              <a:gd name="T19" fmla="*/ 1 h 1017"/>
              <a:gd name="T20" fmla="*/ 269 w 1019"/>
              <a:gd name="T21" fmla="*/ 5 h 1017"/>
              <a:gd name="T22" fmla="*/ 267 w 1019"/>
              <a:gd name="T23" fmla="*/ 6 h 1017"/>
              <a:gd name="T24" fmla="*/ 6 w 1019"/>
              <a:gd name="T25" fmla="*/ 363 h 1017"/>
              <a:gd name="T26" fmla="*/ 5 w 1019"/>
              <a:gd name="T27" fmla="*/ 365 h 1017"/>
              <a:gd name="T28" fmla="*/ 3 w 1019"/>
              <a:gd name="T29" fmla="*/ 369 h 1017"/>
              <a:gd name="T30" fmla="*/ 1 w 1019"/>
              <a:gd name="T31" fmla="*/ 373 h 1017"/>
              <a:gd name="T32" fmla="*/ 0 w 1019"/>
              <a:gd name="T33" fmla="*/ 382 h 1017"/>
              <a:gd name="T34" fmla="*/ 0 w 1019"/>
              <a:gd name="T35" fmla="*/ 386 h 1017"/>
              <a:gd name="T36" fmla="*/ 3 w 1019"/>
              <a:gd name="T37" fmla="*/ 395 h 1017"/>
              <a:gd name="T38" fmla="*/ 4 w 1019"/>
              <a:gd name="T39" fmla="*/ 396 h 1017"/>
              <a:gd name="T40" fmla="*/ 7 w 1019"/>
              <a:gd name="T41" fmla="*/ 401 h 1017"/>
              <a:gd name="T42" fmla="*/ 485 w 1019"/>
              <a:gd name="T43" fmla="*/ 1007 h 1017"/>
              <a:gd name="T44" fmla="*/ 490 w 1019"/>
              <a:gd name="T45" fmla="*/ 1011 h 1017"/>
              <a:gd name="T46" fmla="*/ 493 w 1019"/>
              <a:gd name="T47" fmla="*/ 1013 h 1017"/>
              <a:gd name="T48" fmla="*/ 496 w 1019"/>
              <a:gd name="T49" fmla="*/ 1015 h 1017"/>
              <a:gd name="T50" fmla="*/ 501 w 1019"/>
              <a:gd name="T51" fmla="*/ 1017 h 1017"/>
              <a:gd name="T52" fmla="*/ 509 w 1019"/>
              <a:gd name="T53" fmla="*/ 1017 h 1017"/>
              <a:gd name="T54" fmla="*/ 509 w 1019"/>
              <a:gd name="T55" fmla="*/ 1017 h 1017"/>
              <a:gd name="T56" fmla="*/ 515 w 1019"/>
              <a:gd name="T57" fmla="*/ 1017 h 1017"/>
              <a:gd name="T58" fmla="*/ 518 w 1019"/>
              <a:gd name="T59" fmla="*/ 1016 h 1017"/>
              <a:gd name="T60" fmla="*/ 524 w 1019"/>
              <a:gd name="T61" fmla="*/ 1013 h 1017"/>
              <a:gd name="T62" fmla="*/ 525 w 1019"/>
              <a:gd name="T63" fmla="*/ 1013 h 1017"/>
              <a:gd name="T64" fmla="*/ 532 w 1019"/>
              <a:gd name="T65" fmla="*/ 1007 h 1017"/>
              <a:gd name="T66" fmla="*/ 1008 w 1019"/>
              <a:gd name="T67" fmla="*/ 404 h 1017"/>
              <a:gd name="T68" fmla="*/ 1015 w 1019"/>
              <a:gd name="T69" fmla="*/ 394 h 1017"/>
              <a:gd name="T70" fmla="*/ 1019 w 1019"/>
              <a:gd name="T71" fmla="*/ 382 h 1017"/>
              <a:gd name="T72" fmla="*/ 691 w 1019"/>
              <a:gd name="T73" fmla="*/ 63 h 1017"/>
              <a:gd name="T74" fmla="*/ 327 w 1019"/>
              <a:gd name="T75" fmla="*/ 63 h 1017"/>
              <a:gd name="T76" fmla="*/ 328 w 1019"/>
              <a:gd name="T77" fmla="*/ 350 h 1017"/>
              <a:gd name="T78" fmla="*/ 97 w 1019"/>
              <a:gd name="T79" fmla="*/ 413 h 1017"/>
              <a:gd name="T80" fmla="*/ 97 w 1019"/>
              <a:gd name="T81" fmla="*/ 413 h 1017"/>
              <a:gd name="T82" fmla="*/ 610 w 1019"/>
              <a:gd name="T83" fmla="*/ 413 h 1017"/>
              <a:gd name="T84" fmla="*/ 675 w 1019"/>
              <a:gd name="T85" fmla="*/ 413 h 1017"/>
              <a:gd name="T86" fmla="*/ 689 w 1019"/>
              <a:gd name="T87" fmla="*/ 350 h 1017"/>
              <a:gd name="T88" fmla="*/ 689 w 1019"/>
              <a:gd name="T89" fmla="*/ 350 h 10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019" h="1017">
                <a:moveTo>
                  <a:pt x="1018" y="376"/>
                </a:moveTo>
                <a:lnTo>
                  <a:pt x="1018" y="376"/>
                </a:lnTo>
                <a:lnTo>
                  <a:pt x="1017" y="375"/>
                </a:lnTo>
                <a:lnTo>
                  <a:pt x="1017" y="375"/>
                </a:lnTo>
                <a:lnTo>
                  <a:pt x="1015" y="371"/>
                </a:lnTo>
                <a:lnTo>
                  <a:pt x="1014" y="366"/>
                </a:lnTo>
                <a:lnTo>
                  <a:pt x="1011" y="363"/>
                </a:lnTo>
                <a:lnTo>
                  <a:pt x="1008" y="358"/>
                </a:lnTo>
                <a:lnTo>
                  <a:pt x="757" y="13"/>
                </a:lnTo>
                <a:lnTo>
                  <a:pt x="757" y="13"/>
                </a:lnTo>
                <a:lnTo>
                  <a:pt x="754" y="10"/>
                </a:lnTo>
                <a:lnTo>
                  <a:pt x="750" y="6"/>
                </a:lnTo>
                <a:lnTo>
                  <a:pt x="750" y="6"/>
                </a:lnTo>
                <a:lnTo>
                  <a:pt x="749" y="5"/>
                </a:lnTo>
                <a:lnTo>
                  <a:pt x="749" y="5"/>
                </a:lnTo>
                <a:lnTo>
                  <a:pt x="744" y="2"/>
                </a:lnTo>
                <a:lnTo>
                  <a:pt x="739" y="1"/>
                </a:lnTo>
                <a:lnTo>
                  <a:pt x="739" y="1"/>
                </a:lnTo>
                <a:lnTo>
                  <a:pt x="739" y="1"/>
                </a:lnTo>
                <a:lnTo>
                  <a:pt x="739" y="1"/>
                </a:lnTo>
                <a:lnTo>
                  <a:pt x="739" y="1"/>
                </a:lnTo>
                <a:lnTo>
                  <a:pt x="739" y="1"/>
                </a:lnTo>
                <a:lnTo>
                  <a:pt x="731" y="0"/>
                </a:lnTo>
                <a:lnTo>
                  <a:pt x="286" y="0"/>
                </a:lnTo>
                <a:lnTo>
                  <a:pt x="286" y="0"/>
                </a:lnTo>
                <a:lnTo>
                  <a:pt x="279" y="1"/>
                </a:lnTo>
                <a:lnTo>
                  <a:pt x="279" y="1"/>
                </a:lnTo>
                <a:lnTo>
                  <a:pt x="278" y="1"/>
                </a:lnTo>
                <a:lnTo>
                  <a:pt x="278" y="1"/>
                </a:lnTo>
                <a:lnTo>
                  <a:pt x="278" y="1"/>
                </a:lnTo>
                <a:lnTo>
                  <a:pt x="278" y="1"/>
                </a:lnTo>
                <a:lnTo>
                  <a:pt x="273" y="2"/>
                </a:lnTo>
                <a:lnTo>
                  <a:pt x="269" y="5"/>
                </a:lnTo>
                <a:lnTo>
                  <a:pt x="269" y="5"/>
                </a:lnTo>
                <a:lnTo>
                  <a:pt x="267" y="6"/>
                </a:lnTo>
                <a:lnTo>
                  <a:pt x="267" y="6"/>
                </a:lnTo>
                <a:lnTo>
                  <a:pt x="263" y="10"/>
                </a:lnTo>
                <a:lnTo>
                  <a:pt x="260" y="13"/>
                </a:lnTo>
                <a:lnTo>
                  <a:pt x="6" y="363"/>
                </a:lnTo>
                <a:lnTo>
                  <a:pt x="6" y="363"/>
                </a:lnTo>
                <a:lnTo>
                  <a:pt x="5" y="365"/>
                </a:lnTo>
                <a:lnTo>
                  <a:pt x="5" y="365"/>
                </a:lnTo>
                <a:lnTo>
                  <a:pt x="3" y="368"/>
                </a:lnTo>
                <a:lnTo>
                  <a:pt x="3" y="368"/>
                </a:lnTo>
                <a:lnTo>
                  <a:pt x="3" y="369"/>
                </a:lnTo>
                <a:lnTo>
                  <a:pt x="3" y="369"/>
                </a:lnTo>
                <a:lnTo>
                  <a:pt x="1" y="373"/>
                </a:lnTo>
                <a:lnTo>
                  <a:pt x="1" y="373"/>
                </a:lnTo>
                <a:lnTo>
                  <a:pt x="0" y="378"/>
                </a:lnTo>
                <a:lnTo>
                  <a:pt x="0" y="378"/>
                </a:lnTo>
                <a:lnTo>
                  <a:pt x="0" y="382"/>
                </a:lnTo>
                <a:lnTo>
                  <a:pt x="0" y="382"/>
                </a:lnTo>
                <a:lnTo>
                  <a:pt x="0" y="386"/>
                </a:lnTo>
                <a:lnTo>
                  <a:pt x="0" y="386"/>
                </a:lnTo>
                <a:lnTo>
                  <a:pt x="1" y="390"/>
                </a:lnTo>
                <a:lnTo>
                  <a:pt x="1" y="390"/>
                </a:lnTo>
                <a:lnTo>
                  <a:pt x="3" y="395"/>
                </a:lnTo>
                <a:lnTo>
                  <a:pt x="3" y="395"/>
                </a:lnTo>
                <a:lnTo>
                  <a:pt x="4" y="396"/>
                </a:lnTo>
                <a:lnTo>
                  <a:pt x="4" y="396"/>
                </a:lnTo>
                <a:lnTo>
                  <a:pt x="5" y="398"/>
                </a:lnTo>
                <a:lnTo>
                  <a:pt x="5" y="398"/>
                </a:lnTo>
                <a:lnTo>
                  <a:pt x="7" y="401"/>
                </a:lnTo>
                <a:lnTo>
                  <a:pt x="483" y="1005"/>
                </a:lnTo>
                <a:lnTo>
                  <a:pt x="483" y="1005"/>
                </a:lnTo>
                <a:lnTo>
                  <a:pt x="485" y="1007"/>
                </a:lnTo>
                <a:lnTo>
                  <a:pt x="485" y="1007"/>
                </a:lnTo>
                <a:lnTo>
                  <a:pt x="490" y="1011"/>
                </a:lnTo>
                <a:lnTo>
                  <a:pt x="490" y="1011"/>
                </a:lnTo>
                <a:lnTo>
                  <a:pt x="492" y="1013"/>
                </a:lnTo>
                <a:lnTo>
                  <a:pt x="492" y="1013"/>
                </a:lnTo>
                <a:lnTo>
                  <a:pt x="493" y="1013"/>
                </a:lnTo>
                <a:lnTo>
                  <a:pt x="493" y="1013"/>
                </a:lnTo>
                <a:lnTo>
                  <a:pt x="496" y="1015"/>
                </a:lnTo>
                <a:lnTo>
                  <a:pt x="496" y="1015"/>
                </a:lnTo>
                <a:lnTo>
                  <a:pt x="500" y="1016"/>
                </a:lnTo>
                <a:lnTo>
                  <a:pt x="500" y="1016"/>
                </a:lnTo>
                <a:lnTo>
                  <a:pt x="501" y="1017"/>
                </a:lnTo>
                <a:lnTo>
                  <a:pt x="501" y="1017"/>
                </a:lnTo>
                <a:lnTo>
                  <a:pt x="509" y="1017"/>
                </a:lnTo>
                <a:lnTo>
                  <a:pt x="509" y="1017"/>
                </a:lnTo>
                <a:lnTo>
                  <a:pt x="509" y="1017"/>
                </a:lnTo>
                <a:lnTo>
                  <a:pt x="509" y="1017"/>
                </a:lnTo>
                <a:lnTo>
                  <a:pt x="509" y="1017"/>
                </a:lnTo>
                <a:lnTo>
                  <a:pt x="509" y="1017"/>
                </a:lnTo>
                <a:lnTo>
                  <a:pt x="509" y="1017"/>
                </a:lnTo>
                <a:lnTo>
                  <a:pt x="515" y="1017"/>
                </a:lnTo>
                <a:lnTo>
                  <a:pt x="515" y="1017"/>
                </a:lnTo>
                <a:lnTo>
                  <a:pt x="518" y="1016"/>
                </a:lnTo>
                <a:lnTo>
                  <a:pt x="518" y="1016"/>
                </a:lnTo>
                <a:lnTo>
                  <a:pt x="521" y="1015"/>
                </a:lnTo>
                <a:lnTo>
                  <a:pt x="521" y="1015"/>
                </a:lnTo>
                <a:lnTo>
                  <a:pt x="524" y="1013"/>
                </a:lnTo>
                <a:lnTo>
                  <a:pt x="524" y="1013"/>
                </a:lnTo>
                <a:lnTo>
                  <a:pt x="525" y="1013"/>
                </a:lnTo>
                <a:lnTo>
                  <a:pt x="525" y="1013"/>
                </a:lnTo>
                <a:lnTo>
                  <a:pt x="527" y="1011"/>
                </a:lnTo>
                <a:lnTo>
                  <a:pt x="527" y="1011"/>
                </a:lnTo>
                <a:lnTo>
                  <a:pt x="532" y="1007"/>
                </a:lnTo>
                <a:lnTo>
                  <a:pt x="532" y="1007"/>
                </a:lnTo>
                <a:lnTo>
                  <a:pt x="534" y="1005"/>
                </a:lnTo>
                <a:lnTo>
                  <a:pt x="1008" y="404"/>
                </a:lnTo>
                <a:lnTo>
                  <a:pt x="1008" y="404"/>
                </a:lnTo>
                <a:lnTo>
                  <a:pt x="1012" y="400"/>
                </a:lnTo>
                <a:lnTo>
                  <a:pt x="1015" y="394"/>
                </a:lnTo>
                <a:lnTo>
                  <a:pt x="1018" y="388"/>
                </a:lnTo>
                <a:lnTo>
                  <a:pt x="1019" y="382"/>
                </a:lnTo>
                <a:lnTo>
                  <a:pt x="1019" y="382"/>
                </a:lnTo>
                <a:lnTo>
                  <a:pt x="1018" y="376"/>
                </a:lnTo>
                <a:lnTo>
                  <a:pt x="1018" y="376"/>
                </a:lnTo>
                <a:close/>
                <a:moveTo>
                  <a:pt x="691" y="63"/>
                </a:moveTo>
                <a:lnTo>
                  <a:pt x="625" y="350"/>
                </a:lnTo>
                <a:lnTo>
                  <a:pt x="393" y="350"/>
                </a:lnTo>
                <a:lnTo>
                  <a:pt x="327" y="63"/>
                </a:lnTo>
                <a:lnTo>
                  <a:pt x="691" y="63"/>
                </a:lnTo>
                <a:close/>
                <a:moveTo>
                  <a:pt x="271" y="106"/>
                </a:moveTo>
                <a:lnTo>
                  <a:pt x="328" y="350"/>
                </a:lnTo>
                <a:lnTo>
                  <a:pt x="94" y="350"/>
                </a:lnTo>
                <a:lnTo>
                  <a:pt x="271" y="106"/>
                </a:lnTo>
                <a:close/>
                <a:moveTo>
                  <a:pt x="97" y="413"/>
                </a:moveTo>
                <a:lnTo>
                  <a:pt x="343" y="413"/>
                </a:lnTo>
                <a:lnTo>
                  <a:pt x="446" y="854"/>
                </a:lnTo>
                <a:lnTo>
                  <a:pt x="97" y="413"/>
                </a:lnTo>
                <a:close/>
                <a:moveTo>
                  <a:pt x="509" y="845"/>
                </a:moveTo>
                <a:lnTo>
                  <a:pt x="408" y="413"/>
                </a:lnTo>
                <a:lnTo>
                  <a:pt x="610" y="413"/>
                </a:lnTo>
                <a:lnTo>
                  <a:pt x="509" y="845"/>
                </a:lnTo>
                <a:close/>
                <a:moveTo>
                  <a:pt x="572" y="854"/>
                </a:moveTo>
                <a:lnTo>
                  <a:pt x="675" y="413"/>
                </a:lnTo>
                <a:lnTo>
                  <a:pt x="920" y="413"/>
                </a:lnTo>
                <a:lnTo>
                  <a:pt x="572" y="854"/>
                </a:lnTo>
                <a:close/>
                <a:moveTo>
                  <a:pt x="689" y="350"/>
                </a:moveTo>
                <a:lnTo>
                  <a:pt x="746" y="106"/>
                </a:lnTo>
                <a:lnTo>
                  <a:pt x="923" y="350"/>
                </a:lnTo>
                <a:lnTo>
                  <a:pt x="689" y="350"/>
                </a:lnTo>
                <a:close/>
              </a:path>
            </a:pathLst>
          </a:custGeom>
          <a:gradFill>
            <a:gsLst>
              <a:gs pos="0">
                <a:srgbClr val="87082E"/>
              </a:gs>
              <a:gs pos="100000">
                <a:srgbClr val="C51F2D"/>
              </a:gs>
            </a:gsLst>
            <a:lin ang="5400000" scaled="1"/>
          </a:gradFill>
          <a:ln>
            <a:noFill/>
          </a:ln>
        </p:spPr>
        <p:txBody>
          <a:bodyPr vert="horz" wrap="square" lIns="91440" tIns="45720" rIns="91440" bIns="45720" numCol="1" anchor="t" anchorCtr="0" compatLnSpc="1"/>
          <a:lstStyle/>
          <a:p>
            <a:endParaRPr lang="zh-CN" altLang="en-US">
              <a:solidFill>
                <a:schemeClr val="bg1"/>
              </a:solidFill>
              <a:latin typeface="字魂58号-创中黑" panose="00000500000000000000" pitchFamily="2" charset="-122"/>
              <a:ea typeface="字魂58号-创中黑" panose="00000500000000000000" pitchFamily="2" charset="-122"/>
            </a:endParaRPr>
          </a:p>
        </p:txBody>
      </p:sp>
      <p:sp>
        <p:nvSpPr>
          <p:cNvPr id="12" name="文本框 11">
            <a:extLst>
              <a:ext uri="{FF2B5EF4-FFF2-40B4-BE49-F238E27FC236}">
                <a16:creationId xmlns="" xmlns:a16="http://schemas.microsoft.com/office/drawing/2014/main" id="{DB1B07ED-562F-48BF-B8B4-1713AEF47489}"/>
              </a:ext>
            </a:extLst>
          </p:cNvPr>
          <p:cNvSpPr txBox="1"/>
          <p:nvPr/>
        </p:nvSpPr>
        <p:spPr>
          <a:xfrm>
            <a:off x="2342123" y="2311124"/>
            <a:ext cx="2567430" cy="922020"/>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nSpc>
                <a:spcPct val="150000"/>
              </a:lnSpc>
            </a:pPr>
            <a:r>
              <a:rPr lang="en-US" sz="1200" dirty="0">
                <a:solidFill>
                  <a:schemeClr val="tx1">
                    <a:lumMod val="75000"/>
                    <a:lumOff val="25000"/>
                  </a:schemeClr>
                </a:solidFill>
                <a:latin typeface="字魂58号-创中黑" panose="00000500000000000000" pitchFamily="2" charset="-122"/>
                <a:ea typeface="字魂58号-创中黑" panose="00000500000000000000" pitchFamily="2" charset="-122"/>
              </a:rPr>
              <a:t>Please enter text </a:t>
            </a:r>
            <a:r>
              <a:rPr lang="en-US" sz="1200" dirty="0" err="1">
                <a:solidFill>
                  <a:schemeClr val="tx1">
                    <a:lumMod val="75000"/>
                    <a:lumOff val="25000"/>
                  </a:schemeClr>
                </a:solidFill>
                <a:latin typeface="字魂58号-创中黑" panose="00000500000000000000" pitchFamily="2" charset="-122"/>
                <a:ea typeface="字魂58号-创中黑" panose="00000500000000000000" pitchFamily="2" charset="-122"/>
              </a:rPr>
              <a:t>here.</a:t>
            </a:r>
            <a:r>
              <a:rPr lang="en-US" sz="1200" dirty="0" err="1">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Please</a:t>
            </a:r>
            <a:r>
              <a:rPr lang="en-US" sz="1200" dirty="0">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 enter text </a:t>
            </a:r>
            <a:r>
              <a:rPr lang="en-US" sz="1200" dirty="0" err="1">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here.Please</a:t>
            </a:r>
            <a:r>
              <a:rPr lang="en-US" sz="1200" dirty="0">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 enter text </a:t>
            </a:r>
            <a:r>
              <a:rPr lang="en-US" sz="1200" dirty="0" err="1">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here.Please</a:t>
            </a:r>
            <a:r>
              <a:rPr lang="en-US" sz="1200" dirty="0">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 enter text here</a:t>
            </a:r>
          </a:p>
        </p:txBody>
      </p:sp>
      <p:sp>
        <p:nvSpPr>
          <p:cNvPr id="13" name="文本框 12">
            <a:extLst>
              <a:ext uri="{FF2B5EF4-FFF2-40B4-BE49-F238E27FC236}">
                <a16:creationId xmlns="" xmlns:a16="http://schemas.microsoft.com/office/drawing/2014/main" id="{DE4DFC66-72B5-4353-9D8F-7C4BC5A5A21C}"/>
              </a:ext>
            </a:extLst>
          </p:cNvPr>
          <p:cNvSpPr txBox="1"/>
          <p:nvPr/>
        </p:nvSpPr>
        <p:spPr>
          <a:xfrm>
            <a:off x="2342123" y="1819233"/>
            <a:ext cx="2050415" cy="460375"/>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r>
              <a:rPr lang="zh-CN" altLang="en-US" sz="2400" dirty="0">
                <a:solidFill>
                  <a:schemeClr val="tx1">
                    <a:lumMod val="75000"/>
                    <a:lumOff val="25000"/>
                  </a:schemeClr>
                </a:solidFill>
                <a:latin typeface="字魂58号-创中黑" panose="00000500000000000000" pitchFamily="2" charset="-122"/>
                <a:ea typeface="字魂58号-创中黑" panose="00000500000000000000" pitchFamily="2" charset="-122"/>
              </a:rPr>
              <a:t>输入标题</a:t>
            </a:r>
          </a:p>
        </p:txBody>
      </p:sp>
      <p:sp>
        <p:nvSpPr>
          <p:cNvPr id="14" name="文本框 13">
            <a:extLst>
              <a:ext uri="{FF2B5EF4-FFF2-40B4-BE49-F238E27FC236}">
                <a16:creationId xmlns="" xmlns:a16="http://schemas.microsoft.com/office/drawing/2014/main" id="{CE622134-D0E5-47CD-871E-0D3E5A8D1332}"/>
              </a:ext>
            </a:extLst>
          </p:cNvPr>
          <p:cNvSpPr txBox="1"/>
          <p:nvPr/>
        </p:nvSpPr>
        <p:spPr>
          <a:xfrm>
            <a:off x="2381695" y="4499561"/>
            <a:ext cx="2567430" cy="922020"/>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nSpc>
                <a:spcPct val="150000"/>
              </a:lnSpc>
            </a:pPr>
            <a:r>
              <a:rPr lang="en-US" sz="1200" dirty="0">
                <a:solidFill>
                  <a:schemeClr val="bg1"/>
                </a:solidFill>
                <a:latin typeface="字魂58号-创中黑" panose="00000500000000000000" pitchFamily="2" charset="-122"/>
                <a:ea typeface="字魂58号-创中黑" panose="00000500000000000000" pitchFamily="2" charset="-122"/>
              </a:rPr>
              <a:t>Please enter text </a:t>
            </a:r>
            <a:r>
              <a:rPr lang="en-US" sz="1200" dirty="0" err="1">
                <a:solidFill>
                  <a:schemeClr val="bg1"/>
                </a:solidFill>
                <a:latin typeface="字魂58号-创中黑" panose="00000500000000000000" pitchFamily="2" charset="-122"/>
                <a:ea typeface="字魂58号-创中黑" panose="00000500000000000000" pitchFamily="2" charset="-122"/>
              </a:rPr>
              <a:t>here.</a:t>
            </a:r>
            <a:r>
              <a:rPr lang="en-US" sz="1200" dirty="0" err="1">
                <a:solidFill>
                  <a:schemeClr val="bg1"/>
                </a:solidFill>
                <a:latin typeface="字魂58号-创中黑" panose="00000500000000000000" pitchFamily="2" charset="-122"/>
                <a:ea typeface="字魂58号-创中黑" panose="00000500000000000000" pitchFamily="2" charset="-122"/>
                <a:sym typeface="+mn-ea"/>
              </a:rPr>
              <a:t>Please</a:t>
            </a:r>
            <a:r>
              <a:rPr lang="en-US" sz="1200" dirty="0">
                <a:solidFill>
                  <a:schemeClr val="bg1"/>
                </a:solidFill>
                <a:latin typeface="字魂58号-创中黑" panose="00000500000000000000" pitchFamily="2" charset="-122"/>
                <a:ea typeface="字魂58号-创中黑" panose="00000500000000000000" pitchFamily="2" charset="-122"/>
                <a:sym typeface="+mn-ea"/>
              </a:rPr>
              <a:t> enter text </a:t>
            </a:r>
            <a:r>
              <a:rPr lang="en-US" sz="1200" dirty="0" err="1">
                <a:solidFill>
                  <a:schemeClr val="bg1"/>
                </a:solidFill>
                <a:latin typeface="字魂58号-创中黑" panose="00000500000000000000" pitchFamily="2" charset="-122"/>
                <a:ea typeface="字魂58号-创中黑" panose="00000500000000000000" pitchFamily="2" charset="-122"/>
                <a:sym typeface="+mn-ea"/>
              </a:rPr>
              <a:t>here.Please</a:t>
            </a:r>
            <a:r>
              <a:rPr lang="en-US" sz="1200" dirty="0">
                <a:solidFill>
                  <a:schemeClr val="bg1"/>
                </a:solidFill>
                <a:latin typeface="字魂58号-创中黑" panose="00000500000000000000" pitchFamily="2" charset="-122"/>
                <a:ea typeface="字魂58号-创中黑" panose="00000500000000000000" pitchFamily="2" charset="-122"/>
                <a:sym typeface="+mn-ea"/>
              </a:rPr>
              <a:t> enter text </a:t>
            </a:r>
            <a:r>
              <a:rPr lang="en-US" sz="1200" dirty="0" err="1">
                <a:solidFill>
                  <a:schemeClr val="bg1"/>
                </a:solidFill>
                <a:latin typeface="字魂58号-创中黑" panose="00000500000000000000" pitchFamily="2" charset="-122"/>
                <a:ea typeface="字魂58号-创中黑" panose="00000500000000000000" pitchFamily="2" charset="-122"/>
                <a:sym typeface="+mn-ea"/>
              </a:rPr>
              <a:t>here.Please</a:t>
            </a:r>
            <a:r>
              <a:rPr lang="en-US" sz="1200" dirty="0">
                <a:solidFill>
                  <a:schemeClr val="bg1"/>
                </a:solidFill>
                <a:latin typeface="字魂58号-创中黑" panose="00000500000000000000" pitchFamily="2" charset="-122"/>
                <a:ea typeface="字魂58号-创中黑" panose="00000500000000000000" pitchFamily="2" charset="-122"/>
                <a:sym typeface="+mn-ea"/>
              </a:rPr>
              <a:t> enter text here</a:t>
            </a:r>
          </a:p>
        </p:txBody>
      </p:sp>
      <p:sp>
        <p:nvSpPr>
          <p:cNvPr id="15" name="文本框 14">
            <a:extLst>
              <a:ext uri="{FF2B5EF4-FFF2-40B4-BE49-F238E27FC236}">
                <a16:creationId xmlns="" xmlns:a16="http://schemas.microsoft.com/office/drawing/2014/main" id="{28CE03C6-FBF4-4525-BEB5-464BC02F4CC6}"/>
              </a:ext>
            </a:extLst>
          </p:cNvPr>
          <p:cNvSpPr txBox="1"/>
          <p:nvPr/>
        </p:nvSpPr>
        <p:spPr>
          <a:xfrm>
            <a:off x="2381695" y="4007670"/>
            <a:ext cx="2050415" cy="460375"/>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r>
              <a:rPr lang="zh-CN" altLang="en-US" sz="2400" dirty="0">
                <a:solidFill>
                  <a:schemeClr val="bg1"/>
                </a:solidFill>
                <a:latin typeface="字魂58号-创中黑" panose="00000500000000000000" pitchFamily="2" charset="-122"/>
                <a:ea typeface="字魂58号-创中黑" panose="00000500000000000000" pitchFamily="2" charset="-122"/>
              </a:rPr>
              <a:t>输入标题</a:t>
            </a:r>
          </a:p>
        </p:txBody>
      </p:sp>
    </p:spTree>
    <p:extLst>
      <p:ext uri="{BB962C8B-B14F-4D97-AF65-F5344CB8AC3E}">
        <p14:creationId xmlns:p14="http://schemas.microsoft.com/office/powerpoint/2010/main" val="3999087530"/>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1000" fill="hold"/>
                                        <p:tgtEl>
                                          <p:spTgt spid="8"/>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2" presetClass="entr" presetSubtype="4" fill="hold" grpId="0" nodeType="afterEffect">
                                  <p:stCondLst>
                                    <p:cond delay="0"/>
                                  </p:stCondLst>
                                  <p:childTnLst>
                                    <p:set>
                                      <p:cBhvr>
                                        <p:cTn id="12" dur="1" fill="hold">
                                          <p:stCondLst>
                                            <p:cond delay="0"/>
                                          </p:stCondLst>
                                        </p:cTn>
                                        <p:tgtEl>
                                          <p:spTgt spid="12"/>
                                        </p:tgtEl>
                                        <p:attrNameLst>
                                          <p:attrName>style.visibility</p:attrName>
                                        </p:attrNameLst>
                                      </p:cBhvr>
                                      <p:to>
                                        <p:strVal val="visible"/>
                                      </p:to>
                                    </p:set>
                                    <p:anim calcmode="lin" valueType="num">
                                      <p:cBhvr additive="base">
                                        <p:cTn id="13" dur="500"/>
                                        <p:tgtEl>
                                          <p:spTgt spid="12"/>
                                        </p:tgtEl>
                                        <p:attrNameLst>
                                          <p:attrName>ppt_y</p:attrName>
                                        </p:attrNameLst>
                                      </p:cBhvr>
                                      <p:tavLst>
                                        <p:tav tm="0">
                                          <p:val>
                                            <p:strVal val="#ppt_y+#ppt_h*1.125000"/>
                                          </p:val>
                                        </p:tav>
                                        <p:tav tm="100000">
                                          <p:val>
                                            <p:strVal val="#ppt_y"/>
                                          </p:val>
                                        </p:tav>
                                      </p:tavLst>
                                    </p:anim>
                                    <p:animEffect transition="in" filter="wipe(up)">
                                      <p:cBhvr>
                                        <p:cTn id="14" dur="500"/>
                                        <p:tgtEl>
                                          <p:spTgt spid="12"/>
                                        </p:tgtEl>
                                      </p:cBhvr>
                                    </p:animEffect>
                                  </p:childTnLst>
                                </p:cTn>
                              </p:par>
                            </p:childTnLst>
                          </p:cTn>
                        </p:par>
                        <p:par>
                          <p:cTn id="15" fill="hold">
                            <p:stCondLst>
                              <p:cond delay="1500"/>
                            </p:stCondLst>
                            <p:childTnLst>
                              <p:par>
                                <p:cTn id="16" presetID="12" presetClass="entr" presetSubtype="4" fill="hold" grpId="0" nodeType="afterEffect">
                                  <p:stCondLst>
                                    <p:cond delay="0"/>
                                  </p:stCondLst>
                                  <p:childTnLst>
                                    <p:set>
                                      <p:cBhvr>
                                        <p:cTn id="17" dur="1" fill="hold">
                                          <p:stCondLst>
                                            <p:cond delay="0"/>
                                          </p:stCondLst>
                                        </p:cTn>
                                        <p:tgtEl>
                                          <p:spTgt spid="13"/>
                                        </p:tgtEl>
                                        <p:attrNameLst>
                                          <p:attrName>style.visibility</p:attrName>
                                        </p:attrNameLst>
                                      </p:cBhvr>
                                      <p:to>
                                        <p:strVal val="visible"/>
                                      </p:to>
                                    </p:set>
                                    <p:anim calcmode="lin" valueType="num">
                                      <p:cBhvr additive="base">
                                        <p:cTn id="18" dur="500"/>
                                        <p:tgtEl>
                                          <p:spTgt spid="13"/>
                                        </p:tgtEl>
                                        <p:attrNameLst>
                                          <p:attrName>ppt_y</p:attrName>
                                        </p:attrNameLst>
                                      </p:cBhvr>
                                      <p:tavLst>
                                        <p:tav tm="0">
                                          <p:val>
                                            <p:strVal val="#ppt_y+#ppt_h*1.125000"/>
                                          </p:val>
                                        </p:tav>
                                        <p:tav tm="100000">
                                          <p:val>
                                            <p:strVal val="#ppt_y"/>
                                          </p:val>
                                        </p:tav>
                                      </p:tavLst>
                                    </p:anim>
                                    <p:animEffect transition="in" filter="wipe(up)">
                                      <p:cBhvr>
                                        <p:cTn id="19" dur="500"/>
                                        <p:tgtEl>
                                          <p:spTgt spid="13"/>
                                        </p:tgtEl>
                                      </p:cBhvr>
                                    </p:animEffect>
                                  </p:childTnLst>
                                </p:cTn>
                              </p:par>
                            </p:childTnLst>
                          </p:cTn>
                        </p:par>
                        <p:par>
                          <p:cTn id="20" fill="hold">
                            <p:stCondLst>
                              <p:cond delay="2000"/>
                            </p:stCondLst>
                            <p:childTnLst>
                              <p:par>
                                <p:cTn id="21" presetID="12" presetClass="entr" presetSubtype="4" fill="hold" grpId="0" nodeType="afterEffect">
                                  <p:stCondLst>
                                    <p:cond delay="0"/>
                                  </p:stCondLst>
                                  <p:childTnLst>
                                    <p:set>
                                      <p:cBhvr>
                                        <p:cTn id="22" dur="1" fill="hold">
                                          <p:stCondLst>
                                            <p:cond delay="0"/>
                                          </p:stCondLst>
                                        </p:cTn>
                                        <p:tgtEl>
                                          <p:spTgt spid="14"/>
                                        </p:tgtEl>
                                        <p:attrNameLst>
                                          <p:attrName>style.visibility</p:attrName>
                                        </p:attrNameLst>
                                      </p:cBhvr>
                                      <p:to>
                                        <p:strVal val="visible"/>
                                      </p:to>
                                    </p:set>
                                    <p:anim calcmode="lin" valueType="num">
                                      <p:cBhvr additive="base">
                                        <p:cTn id="23" dur="500"/>
                                        <p:tgtEl>
                                          <p:spTgt spid="14"/>
                                        </p:tgtEl>
                                        <p:attrNameLst>
                                          <p:attrName>ppt_y</p:attrName>
                                        </p:attrNameLst>
                                      </p:cBhvr>
                                      <p:tavLst>
                                        <p:tav tm="0">
                                          <p:val>
                                            <p:strVal val="#ppt_y+#ppt_h*1.125000"/>
                                          </p:val>
                                        </p:tav>
                                        <p:tav tm="100000">
                                          <p:val>
                                            <p:strVal val="#ppt_y"/>
                                          </p:val>
                                        </p:tav>
                                      </p:tavLst>
                                    </p:anim>
                                    <p:animEffect transition="in" filter="wipe(up)">
                                      <p:cBhvr>
                                        <p:cTn id="24" dur="500"/>
                                        <p:tgtEl>
                                          <p:spTgt spid="14"/>
                                        </p:tgtEl>
                                      </p:cBhvr>
                                    </p:animEffect>
                                  </p:childTnLst>
                                </p:cTn>
                              </p:par>
                            </p:childTnLst>
                          </p:cTn>
                        </p:par>
                        <p:par>
                          <p:cTn id="25" fill="hold">
                            <p:stCondLst>
                              <p:cond delay="2500"/>
                            </p:stCondLst>
                            <p:childTnLst>
                              <p:par>
                                <p:cTn id="26" presetID="12" presetClass="entr" presetSubtype="4" fill="hold" grpId="0" nodeType="afterEffect">
                                  <p:stCondLst>
                                    <p:cond delay="0"/>
                                  </p:stCondLst>
                                  <p:childTnLst>
                                    <p:set>
                                      <p:cBhvr>
                                        <p:cTn id="27" dur="1" fill="hold">
                                          <p:stCondLst>
                                            <p:cond delay="0"/>
                                          </p:stCondLst>
                                        </p:cTn>
                                        <p:tgtEl>
                                          <p:spTgt spid="15"/>
                                        </p:tgtEl>
                                        <p:attrNameLst>
                                          <p:attrName>style.visibility</p:attrName>
                                        </p:attrNameLst>
                                      </p:cBhvr>
                                      <p:to>
                                        <p:strVal val="visible"/>
                                      </p:to>
                                    </p:set>
                                    <p:anim calcmode="lin" valueType="num">
                                      <p:cBhvr additive="base">
                                        <p:cTn id="28" dur="500"/>
                                        <p:tgtEl>
                                          <p:spTgt spid="15"/>
                                        </p:tgtEl>
                                        <p:attrNameLst>
                                          <p:attrName>ppt_y</p:attrName>
                                        </p:attrNameLst>
                                      </p:cBhvr>
                                      <p:tavLst>
                                        <p:tav tm="0">
                                          <p:val>
                                            <p:strVal val="#ppt_y+#ppt_h*1.125000"/>
                                          </p:val>
                                        </p:tav>
                                        <p:tav tm="100000">
                                          <p:val>
                                            <p:strVal val="#ppt_y"/>
                                          </p:val>
                                        </p:tav>
                                      </p:tavLst>
                                    </p:anim>
                                    <p:animEffect transition="in" filter="wipe(up)">
                                      <p:cBhvr>
                                        <p:cTn id="29"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2" grpId="0" bldLvl="0"/>
      <p:bldP spid="13" grpId="0" bldLvl="0"/>
      <p:bldP spid="14" grpId="0" bldLvl="0"/>
      <p:bldP spid="15" grpId="0" bldLvl="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a:extLst>
              <a:ext uri="{FF2B5EF4-FFF2-40B4-BE49-F238E27FC236}">
                <a16:creationId xmlns="" xmlns:a16="http://schemas.microsoft.com/office/drawing/2014/main" id="{3F4917FF-91B5-4FC6-A18A-EA6676F6221A}"/>
              </a:ext>
            </a:extLst>
          </p:cNvPr>
          <p:cNvGrpSpPr/>
          <p:nvPr/>
        </p:nvGrpSpPr>
        <p:grpSpPr>
          <a:xfrm flipH="1">
            <a:off x="376104" y="357516"/>
            <a:ext cx="452482" cy="368902"/>
            <a:chOff x="9301163" y="5115471"/>
            <a:chExt cx="452482" cy="368902"/>
          </a:xfrm>
        </p:grpSpPr>
        <p:sp>
          <p:nvSpPr>
            <p:cNvPr id="4" name="圆: 空心 3">
              <a:extLst>
                <a:ext uri="{FF2B5EF4-FFF2-40B4-BE49-F238E27FC236}">
                  <a16:creationId xmlns="" xmlns:a16="http://schemas.microsoft.com/office/drawing/2014/main" id="{BB8F65CE-68AA-4926-94BF-2031A859287E}"/>
                </a:ext>
              </a:extLst>
            </p:cNvPr>
            <p:cNvSpPr/>
            <p:nvPr/>
          </p:nvSpPr>
          <p:spPr>
            <a:xfrm>
              <a:off x="9301163" y="5115471"/>
              <a:ext cx="256074" cy="256074"/>
            </a:xfrm>
            <a:prstGeom prst="donut">
              <a:avLst>
                <a:gd name="adj" fmla="val 9178"/>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5" name="圆: 空心 4">
              <a:extLst>
                <a:ext uri="{FF2B5EF4-FFF2-40B4-BE49-F238E27FC236}">
                  <a16:creationId xmlns="" xmlns:a16="http://schemas.microsoft.com/office/drawing/2014/main" id="{2E9EF663-8A66-47B8-9A72-45CC2297A18A}"/>
                </a:ext>
              </a:extLst>
            </p:cNvPr>
            <p:cNvSpPr/>
            <p:nvPr/>
          </p:nvSpPr>
          <p:spPr>
            <a:xfrm>
              <a:off x="9429200" y="5159928"/>
              <a:ext cx="324445" cy="324445"/>
            </a:xfrm>
            <a:prstGeom prst="donut">
              <a:avLst>
                <a:gd name="adj" fmla="val 11164"/>
              </a:avLst>
            </a:prstGeom>
            <a:solidFill>
              <a:srgbClr val="C51F2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sp>
        <p:nvSpPr>
          <p:cNvPr id="7" name="文本框 6">
            <a:extLst>
              <a:ext uri="{FF2B5EF4-FFF2-40B4-BE49-F238E27FC236}">
                <a16:creationId xmlns="" xmlns:a16="http://schemas.microsoft.com/office/drawing/2014/main" id="{995310FA-DEE8-4D16-BA60-3C36FCA6027E}"/>
              </a:ext>
            </a:extLst>
          </p:cNvPr>
          <p:cNvSpPr txBox="1"/>
          <p:nvPr/>
        </p:nvSpPr>
        <p:spPr>
          <a:xfrm>
            <a:off x="1024994" y="249580"/>
            <a:ext cx="2236510" cy="584775"/>
          </a:xfrm>
          <a:prstGeom prst="rect">
            <a:avLst/>
          </a:prstGeom>
          <a:noFill/>
        </p:spPr>
        <p:txBody>
          <a:bodyPr wrap="none" rtlCol="0">
            <a:spAutoFit/>
          </a:bodyPr>
          <a:lstStyle/>
          <a:p>
            <a:r>
              <a:rPr lang="zh-CN" altLang="en-US" sz="3200" dirty="0">
                <a:solidFill>
                  <a:schemeClr val="tx1">
                    <a:lumMod val="75000"/>
                    <a:lumOff val="25000"/>
                  </a:schemeClr>
                </a:solidFill>
                <a:latin typeface="字魂58号-创中黑" panose="00000500000000000000" pitchFamily="2" charset="-122"/>
                <a:ea typeface="字魂58号-创中黑" panose="00000500000000000000" pitchFamily="2" charset="-122"/>
              </a:rPr>
              <a:t>请输入标题</a:t>
            </a:r>
          </a:p>
        </p:txBody>
      </p:sp>
      <p:grpSp>
        <p:nvGrpSpPr>
          <p:cNvPr id="23" name="Group 83">
            <a:extLst>
              <a:ext uri="{FF2B5EF4-FFF2-40B4-BE49-F238E27FC236}">
                <a16:creationId xmlns="" xmlns:a16="http://schemas.microsoft.com/office/drawing/2014/main" id="{30EE586A-F570-449A-AE42-9BE4668203F4}"/>
              </a:ext>
            </a:extLst>
          </p:cNvPr>
          <p:cNvGrpSpPr/>
          <p:nvPr/>
        </p:nvGrpSpPr>
        <p:grpSpPr>
          <a:xfrm>
            <a:off x="6521382" y="2053253"/>
            <a:ext cx="657827" cy="638993"/>
            <a:chOff x="5205677" y="1309828"/>
            <a:chExt cx="493370" cy="479245"/>
          </a:xfrm>
        </p:grpSpPr>
        <p:sp>
          <p:nvSpPr>
            <p:cNvPr id="24" name="Rounded Rectangle 88">
              <a:extLst>
                <a:ext uri="{FF2B5EF4-FFF2-40B4-BE49-F238E27FC236}">
                  <a16:creationId xmlns="" xmlns:a16="http://schemas.microsoft.com/office/drawing/2014/main" id="{278241B9-D3E4-4B18-A56F-57C1F970B398}"/>
                </a:ext>
              </a:extLst>
            </p:cNvPr>
            <p:cNvSpPr/>
            <p:nvPr/>
          </p:nvSpPr>
          <p:spPr>
            <a:xfrm>
              <a:off x="5205677" y="1309828"/>
              <a:ext cx="493370" cy="479245"/>
            </a:xfrm>
            <a:prstGeom prst="roundRect">
              <a:avLst/>
            </a:prstGeom>
            <a:gradFill>
              <a:gsLst>
                <a:gs pos="0">
                  <a:srgbClr val="C51F2D"/>
                </a:gs>
                <a:gs pos="100000">
                  <a:srgbClr val="83062E"/>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chemeClr val="bg1"/>
                </a:solidFill>
                <a:latin typeface="inpin heiti" charset="-122"/>
              </a:endParaRPr>
            </a:p>
          </p:txBody>
        </p:sp>
        <p:sp>
          <p:nvSpPr>
            <p:cNvPr id="25" name="Freeform 117">
              <a:extLst>
                <a:ext uri="{FF2B5EF4-FFF2-40B4-BE49-F238E27FC236}">
                  <a16:creationId xmlns="" xmlns:a16="http://schemas.microsoft.com/office/drawing/2014/main" id="{7F78C860-06AE-46AC-9527-9B0EA40AB11E}"/>
                </a:ext>
              </a:extLst>
            </p:cNvPr>
            <p:cNvSpPr>
              <a:spLocks/>
            </p:cNvSpPr>
            <p:nvPr/>
          </p:nvSpPr>
          <p:spPr bwMode="auto">
            <a:xfrm>
              <a:off x="5317181" y="1414269"/>
              <a:ext cx="270363" cy="270363"/>
            </a:xfrm>
            <a:custGeom>
              <a:avLst/>
              <a:gdLst/>
              <a:ahLst/>
              <a:cxnLst>
                <a:cxn ang="0">
                  <a:pos x="56" y="51"/>
                </a:cxn>
                <a:cxn ang="0">
                  <a:pos x="51" y="55"/>
                </a:cxn>
                <a:cxn ang="0">
                  <a:pos x="43" y="57"/>
                </a:cxn>
                <a:cxn ang="0">
                  <a:pos x="33" y="54"/>
                </a:cxn>
                <a:cxn ang="0">
                  <a:pos x="26" y="51"/>
                </a:cxn>
                <a:cxn ang="0">
                  <a:pos x="7" y="32"/>
                </a:cxn>
                <a:cxn ang="0">
                  <a:pos x="3" y="25"/>
                </a:cxn>
                <a:cxn ang="0">
                  <a:pos x="0" y="14"/>
                </a:cxn>
                <a:cxn ang="0">
                  <a:pos x="3" y="7"/>
                </a:cxn>
                <a:cxn ang="0">
                  <a:pos x="7" y="2"/>
                </a:cxn>
                <a:cxn ang="0">
                  <a:pos x="12" y="0"/>
                </a:cxn>
                <a:cxn ang="0">
                  <a:pos x="13" y="1"/>
                </a:cxn>
                <a:cxn ang="0">
                  <a:pos x="15" y="4"/>
                </a:cxn>
                <a:cxn ang="0">
                  <a:pos x="19" y="10"/>
                </a:cxn>
                <a:cxn ang="0">
                  <a:pos x="21" y="14"/>
                </a:cxn>
                <a:cxn ang="0">
                  <a:pos x="14" y="22"/>
                </a:cxn>
                <a:cxn ang="0">
                  <a:pos x="15" y="26"/>
                </a:cxn>
                <a:cxn ang="0">
                  <a:pos x="32" y="42"/>
                </a:cxn>
                <a:cxn ang="0">
                  <a:pos x="35" y="44"/>
                </a:cxn>
                <a:cxn ang="0">
                  <a:pos x="43" y="36"/>
                </a:cxn>
                <a:cxn ang="0">
                  <a:pos x="47" y="38"/>
                </a:cxn>
                <a:cxn ang="0">
                  <a:pos x="54" y="42"/>
                </a:cxn>
                <a:cxn ang="0">
                  <a:pos x="57" y="44"/>
                </a:cxn>
                <a:cxn ang="0">
                  <a:pos x="57" y="45"/>
                </a:cxn>
                <a:cxn ang="0">
                  <a:pos x="56" y="51"/>
                </a:cxn>
              </a:cxnLst>
              <a:rect l="0" t="0" r="r" b="b"/>
              <a:pathLst>
                <a:path w="57" h="57">
                  <a:moveTo>
                    <a:pt x="56" y="51"/>
                  </a:moveTo>
                  <a:cubicBezTo>
                    <a:pt x="55" y="53"/>
                    <a:pt x="53" y="54"/>
                    <a:pt x="51" y="55"/>
                  </a:cubicBezTo>
                  <a:cubicBezTo>
                    <a:pt x="49" y="56"/>
                    <a:pt x="46" y="57"/>
                    <a:pt x="43" y="57"/>
                  </a:cubicBezTo>
                  <a:cubicBezTo>
                    <a:pt x="40" y="57"/>
                    <a:pt x="36" y="55"/>
                    <a:pt x="33" y="54"/>
                  </a:cubicBezTo>
                  <a:cubicBezTo>
                    <a:pt x="30" y="53"/>
                    <a:pt x="28" y="52"/>
                    <a:pt x="26" y="51"/>
                  </a:cubicBezTo>
                  <a:cubicBezTo>
                    <a:pt x="19" y="47"/>
                    <a:pt x="11" y="38"/>
                    <a:pt x="7" y="32"/>
                  </a:cubicBezTo>
                  <a:cubicBezTo>
                    <a:pt x="5" y="29"/>
                    <a:pt x="4" y="27"/>
                    <a:pt x="3" y="25"/>
                  </a:cubicBezTo>
                  <a:cubicBezTo>
                    <a:pt x="2" y="21"/>
                    <a:pt x="0" y="18"/>
                    <a:pt x="0" y="14"/>
                  </a:cubicBezTo>
                  <a:cubicBezTo>
                    <a:pt x="0" y="11"/>
                    <a:pt x="1" y="9"/>
                    <a:pt x="3" y="7"/>
                  </a:cubicBezTo>
                  <a:cubicBezTo>
                    <a:pt x="4" y="5"/>
                    <a:pt x="5" y="3"/>
                    <a:pt x="7" y="2"/>
                  </a:cubicBezTo>
                  <a:cubicBezTo>
                    <a:pt x="8" y="1"/>
                    <a:pt x="11" y="0"/>
                    <a:pt x="12" y="0"/>
                  </a:cubicBezTo>
                  <a:cubicBezTo>
                    <a:pt x="13" y="0"/>
                    <a:pt x="13" y="0"/>
                    <a:pt x="13" y="1"/>
                  </a:cubicBezTo>
                  <a:cubicBezTo>
                    <a:pt x="14" y="1"/>
                    <a:pt x="15" y="3"/>
                    <a:pt x="15" y="4"/>
                  </a:cubicBezTo>
                  <a:cubicBezTo>
                    <a:pt x="17" y="6"/>
                    <a:pt x="18" y="8"/>
                    <a:pt x="19" y="10"/>
                  </a:cubicBezTo>
                  <a:cubicBezTo>
                    <a:pt x="20" y="12"/>
                    <a:pt x="21" y="13"/>
                    <a:pt x="21" y="14"/>
                  </a:cubicBezTo>
                  <a:cubicBezTo>
                    <a:pt x="21" y="17"/>
                    <a:pt x="14" y="20"/>
                    <a:pt x="14" y="22"/>
                  </a:cubicBezTo>
                  <a:cubicBezTo>
                    <a:pt x="14" y="23"/>
                    <a:pt x="15" y="25"/>
                    <a:pt x="15" y="26"/>
                  </a:cubicBezTo>
                  <a:cubicBezTo>
                    <a:pt x="19" y="33"/>
                    <a:pt x="24" y="38"/>
                    <a:pt x="32" y="42"/>
                  </a:cubicBezTo>
                  <a:cubicBezTo>
                    <a:pt x="33" y="43"/>
                    <a:pt x="34" y="44"/>
                    <a:pt x="35" y="44"/>
                  </a:cubicBezTo>
                  <a:cubicBezTo>
                    <a:pt x="37" y="44"/>
                    <a:pt x="41" y="36"/>
                    <a:pt x="43" y="36"/>
                  </a:cubicBezTo>
                  <a:cubicBezTo>
                    <a:pt x="45" y="36"/>
                    <a:pt x="46" y="38"/>
                    <a:pt x="47" y="38"/>
                  </a:cubicBezTo>
                  <a:cubicBezTo>
                    <a:pt x="49" y="40"/>
                    <a:pt x="52" y="41"/>
                    <a:pt x="54" y="42"/>
                  </a:cubicBezTo>
                  <a:cubicBezTo>
                    <a:pt x="55" y="43"/>
                    <a:pt x="57" y="43"/>
                    <a:pt x="57" y="44"/>
                  </a:cubicBezTo>
                  <a:cubicBezTo>
                    <a:pt x="57" y="45"/>
                    <a:pt x="57" y="45"/>
                    <a:pt x="57" y="45"/>
                  </a:cubicBezTo>
                  <a:cubicBezTo>
                    <a:pt x="57" y="47"/>
                    <a:pt x="56" y="49"/>
                    <a:pt x="56" y="51"/>
                  </a:cubicBezTo>
                  <a:close/>
                </a:path>
              </a:pathLst>
            </a:custGeom>
            <a:solidFill>
              <a:schemeClr val="bg1"/>
            </a:solidFill>
            <a:ln w="9525">
              <a:noFill/>
              <a:round/>
              <a:headEnd/>
              <a:tailEnd/>
            </a:ln>
          </p:spPr>
          <p:txBody>
            <a:bodyPr vert="horz" wrap="square" lIns="121920" tIns="60960" rIns="121920" bIns="60960" numCol="1" anchor="t" anchorCtr="0" compatLnSpc="1">
              <a:prstTxWarp prst="textNoShape">
                <a:avLst/>
              </a:prstTxWarp>
            </a:bodyPr>
            <a:lstStyle/>
            <a:p>
              <a:endParaRPr lang="en-US" sz="2400" dirty="0">
                <a:latin typeface="inpin heiti" charset="-122"/>
              </a:endParaRPr>
            </a:p>
          </p:txBody>
        </p:sp>
      </p:grpSp>
      <p:grpSp>
        <p:nvGrpSpPr>
          <p:cNvPr id="26" name="Group 93">
            <a:extLst>
              <a:ext uri="{FF2B5EF4-FFF2-40B4-BE49-F238E27FC236}">
                <a16:creationId xmlns="" xmlns:a16="http://schemas.microsoft.com/office/drawing/2014/main" id="{CE5FDD1C-C279-4857-9E18-144FB91D16DD}"/>
              </a:ext>
            </a:extLst>
          </p:cNvPr>
          <p:cNvGrpSpPr/>
          <p:nvPr/>
        </p:nvGrpSpPr>
        <p:grpSpPr>
          <a:xfrm>
            <a:off x="6521382" y="3015617"/>
            <a:ext cx="657827" cy="638993"/>
            <a:chOff x="5205677" y="2623268"/>
            <a:chExt cx="493370" cy="479245"/>
          </a:xfrm>
        </p:grpSpPr>
        <p:sp>
          <p:nvSpPr>
            <p:cNvPr id="27" name="Rounded Rectangle 94">
              <a:extLst>
                <a:ext uri="{FF2B5EF4-FFF2-40B4-BE49-F238E27FC236}">
                  <a16:creationId xmlns="" xmlns:a16="http://schemas.microsoft.com/office/drawing/2014/main" id="{6320FFEF-B519-4BE4-9205-69510B344A36}"/>
                </a:ext>
              </a:extLst>
            </p:cNvPr>
            <p:cNvSpPr/>
            <p:nvPr/>
          </p:nvSpPr>
          <p:spPr>
            <a:xfrm>
              <a:off x="5205677" y="2623268"/>
              <a:ext cx="493370" cy="479245"/>
            </a:xfrm>
            <a:prstGeom prst="roundRect">
              <a:avLst/>
            </a:prstGeom>
            <a:gradFill>
              <a:gsLst>
                <a:gs pos="0">
                  <a:srgbClr val="C51F2D"/>
                </a:gs>
                <a:gs pos="100000">
                  <a:srgbClr val="83062E"/>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chemeClr val="bg1"/>
                </a:solidFill>
                <a:latin typeface="inpin heiti" charset="-122"/>
              </a:endParaRPr>
            </a:p>
          </p:txBody>
        </p:sp>
        <p:sp>
          <p:nvSpPr>
            <p:cNvPr id="28" name="Freeform 13">
              <a:extLst>
                <a:ext uri="{FF2B5EF4-FFF2-40B4-BE49-F238E27FC236}">
                  <a16:creationId xmlns="" xmlns:a16="http://schemas.microsoft.com/office/drawing/2014/main" id="{9B904671-47D1-40F2-8910-48949D361F7B}"/>
                </a:ext>
              </a:extLst>
            </p:cNvPr>
            <p:cNvSpPr>
              <a:spLocks noEditPoints="1"/>
            </p:cNvSpPr>
            <p:nvPr/>
          </p:nvSpPr>
          <p:spPr bwMode="auto">
            <a:xfrm>
              <a:off x="5301275" y="2711803"/>
              <a:ext cx="302175" cy="302175"/>
            </a:xfrm>
            <a:custGeom>
              <a:avLst/>
              <a:gdLst/>
              <a:ahLst/>
              <a:cxnLst>
                <a:cxn ang="0">
                  <a:pos x="60" y="40"/>
                </a:cxn>
                <a:cxn ang="0">
                  <a:pos x="40" y="60"/>
                </a:cxn>
                <a:cxn ang="0">
                  <a:pos x="36" y="61"/>
                </a:cxn>
                <a:cxn ang="0">
                  <a:pos x="33" y="60"/>
                </a:cxn>
                <a:cxn ang="0">
                  <a:pos x="4" y="31"/>
                </a:cxn>
                <a:cxn ang="0">
                  <a:pos x="0" y="22"/>
                </a:cxn>
                <a:cxn ang="0">
                  <a:pos x="0" y="6"/>
                </a:cxn>
                <a:cxn ang="0">
                  <a:pos x="6" y="0"/>
                </a:cxn>
                <a:cxn ang="0">
                  <a:pos x="22" y="0"/>
                </a:cxn>
                <a:cxn ang="0">
                  <a:pos x="31" y="4"/>
                </a:cxn>
                <a:cxn ang="0">
                  <a:pos x="60" y="33"/>
                </a:cxn>
                <a:cxn ang="0">
                  <a:pos x="61" y="36"/>
                </a:cxn>
                <a:cxn ang="0">
                  <a:pos x="60" y="40"/>
                </a:cxn>
                <a:cxn ang="0">
                  <a:pos x="13" y="8"/>
                </a:cxn>
                <a:cxn ang="0">
                  <a:pos x="8" y="13"/>
                </a:cxn>
                <a:cxn ang="0">
                  <a:pos x="13" y="18"/>
                </a:cxn>
                <a:cxn ang="0">
                  <a:pos x="18" y="13"/>
                </a:cxn>
                <a:cxn ang="0">
                  <a:pos x="13" y="8"/>
                </a:cxn>
              </a:cxnLst>
              <a:rect l="0" t="0" r="r" b="b"/>
              <a:pathLst>
                <a:path w="61" h="61">
                  <a:moveTo>
                    <a:pt x="60" y="40"/>
                  </a:moveTo>
                  <a:cubicBezTo>
                    <a:pt x="40" y="60"/>
                    <a:pt x="40" y="60"/>
                    <a:pt x="40" y="60"/>
                  </a:cubicBezTo>
                  <a:cubicBezTo>
                    <a:pt x="39" y="61"/>
                    <a:pt x="38" y="61"/>
                    <a:pt x="36" y="61"/>
                  </a:cubicBezTo>
                  <a:cubicBezTo>
                    <a:pt x="35" y="61"/>
                    <a:pt x="34" y="61"/>
                    <a:pt x="33" y="60"/>
                  </a:cubicBezTo>
                  <a:cubicBezTo>
                    <a:pt x="4" y="31"/>
                    <a:pt x="4" y="31"/>
                    <a:pt x="4" y="31"/>
                  </a:cubicBezTo>
                  <a:cubicBezTo>
                    <a:pt x="2" y="29"/>
                    <a:pt x="0" y="25"/>
                    <a:pt x="0" y="22"/>
                  </a:cubicBezTo>
                  <a:cubicBezTo>
                    <a:pt x="0" y="6"/>
                    <a:pt x="0" y="6"/>
                    <a:pt x="0" y="6"/>
                  </a:cubicBezTo>
                  <a:cubicBezTo>
                    <a:pt x="0" y="3"/>
                    <a:pt x="3" y="0"/>
                    <a:pt x="6" y="0"/>
                  </a:cubicBezTo>
                  <a:cubicBezTo>
                    <a:pt x="22" y="0"/>
                    <a:pt x="22" y="0"/>
                    <a:pt x="22" y="0"/>
                  </a:cubicBezTo>
                  <a:cubicBezTo>
                    <a:pt x="25" y="0"/>
                    <a:pt x="29" y="2"/>
                    <a:pt x="31" y="4"/>
                  </a:cubicBezTo>
                  <a:cubicBezTo>
                    <a:pt x="60" y="33"/>
                    <a:pt x="60" y="33"/>
                    <a:pt x="60" y="33"/>
                  </a:cubicBezTo>
                  <a:cubicBezTo>
                    <a:pt x="61" y="34"/>
                    <a:pt x="61" y="35"/>
                    <a:pt x="61" y="36"/>
                  </a:cubicBezTo>
                  <a:cubicBezTo>
                    <a:pt x="61" y="38"/>
                    <a:pt x="61" y="39"/>
                    <a:pt x="60" y="40"/>
                  </a:cubicBezTo>
                  <a:close/>
                  <a:moveTo>
                    <a:pt x="13" y="8"/>
                  </a:moveTo>
                  <a:cubicBezTo>
                    <a:pt x="10" y="8"/>
                    <a:pt x="8" y="10"/>
                    <a:pt x="8" y="13"/>
                  </a:cubicBezTo>
                  <a:cubicBezTo>
                    <a:pt x="8" y="16"/>
                    <a:pt x="10" y="18"/>
                    <a:pt x="13" y="18"/>
                  </a:cubicBezTo>
                  <a:cubicBezTo>
                    <a:pt x="16" y="18"/>
                    <a:pt x="18" y="16"/>
                    <a:pt x="18" y="13"/>
                  </a:cubicBezTo>
                  <a:cubicBezTo>
                    <a:pt x="18" y="10"/>
                    <a:pt x="16" y="8"/>
                    <a:pt x="13" y="8"/>
                  </a:cubicBezTo>
                  <a:close/>
                </a:path>
              </a:pathLst>
            </a:custGeom>
            <a:solidFill>
              <a:schemeClr val="bg1"/>
            </a:solidFill>
            <a:ln w="9525">
              <a:noFill/>
              <a:round/>
              <a:headEnd/>
              <a:tailEnd/>
            </a:ln>
          </p:spPr>
          <p:txBody>
            <a:bodyPr vert="horz" wrap="square" lIns="121920" tIns="60960" rIns="121920" bIns="60960" numCol="1" anchor="t" anchorCtr="0" compatLnSpc="1">
              <a:prstTxWarp prst="textNoShape">
                <a:avLst/>
              </a:prstTxWarp>
            </a:bodyPr>
            <a:lstStyle/>
            <a:p>
              <a:endParaRPr lang="en-US" sz="2400" dirty="0">
                <a:latin typeface="inpin heiti" charset="-122"/>
              </a:endParaRPr>
            </a:p>
          </p:txBody>
        </p:sp>
      </p:grpSp>
      <p:grpSp>
        <p:nvGrpSpPr>
          <p:cNvPr id="29" name="Group 96">
            <a:extLst>
              <a:ext uri="{FF2B5EF4-FFF2-40B4-BE49-F238E27FC236}">
                <a16:creationId xmlns="" xmlns:a16="http://schemas.microsoft.com/office/drawing/2014/main" id="{24050898-85E7-4321-8CF7-B32DF65DE517}"/>
              </a:ext>
            </a:extLst>
          </p:cNvPr>
          <p:cNvGrpSpPr/>
          <p:nvPr/>
        </p:nvGrpSpPr>
        <p:grpSpPr>
          <a:xfrm>
            <a:off x="6521382" y="3927102"/>
            <a:ext cx="657827" cy="638993"/>
            <a:chOff x="5205677" y="3279988"/>
            <a:chExt cx="493370" cy="479245"/>
          </a:xfrm>
        </p:grpSpPr>
        <p:sp>
          <p:nvSpPr>
            <p:cNvPr id="30" name="Rounded Rectangle 98">
              <a:extLst>
                <a:ext uri="{FF2B5EF4-FFF2-40B4-BE49-F238E27FC236}">
                  <a16:creationId xmlns="" xmlns:a16="http://schemas.microsoft.com/office/drawing/2014/main" id="{8D20098E-60FF-4EBB-8038-8B943B33E20D}"/>
                </a:ext>
              </a:extLst>
            </p:cNvPr>
            <p:cNvSpPr/>
            <p:nvPr/>
          </p:nvSpPr>
          <p:spPr>
            <a:xfrm>
              <a:off x="5205677" y="3279988"/>
              <a:ext cx="493370" cy="479245"/>
            </a:xfrm>
            <a:prstGeom prst="roundRect">
              <a:avLst/>
            </a:prstGeom>
            <a:gradFill>
              <a:gsLst>
                <a:gs pos="0">
                  <a:srgbClr val="C51F2D"/>
                </a:gs>
                <a:gs pos="100000">
                  <a:srgbClr val="83062E"/>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bIns="121920" rtlCol="0" anchor="ctr"/>
            <a:lstStyle/>
            <a:p>
              <a:pPr algn="ctr"/>
              <a:endParaRPr lang="en-US" sz="2400" dirty="0">
                <a:solidFill>
                  <a:schemeClr val="bg1"/>
                </a:solidFill>
                <a:latin typeface="inpin heiti" charset="-122"/>
              </a:endParaRPr>
            </a:p>
          </p:txBody>
        </p:sp>
        <p:sp>
          <p:nvSpPr>
            <p:cNvPr id="31" name="Freeform 171">
              <a:extLst>
                <a:ext uri="{FF2B5EF4-FFF2-40B4-BE49-F238E27FC236}">
                  <a16:creationId xmlns="" xmlns:a16="http://schemas.microsoft.com/office/drawing/2014/main" id="{95283522-F14A-47EA-B0B1-C3355B433544}"/>
                </a:ext>
              </a:extLst>
            </p:cNvPr>
            <p:cNvSpPr>
              <a:spLocks noEditPoints="1"/>
            </p:cNvSpPr>
            <p:nvPr/>
          </p:nvSpPr>
          <p:spPr bwMode="auto">
            <a:xfrm>
              <a:off x="5300142" y="3369769"/>
              <a:ext cx="304440" cy="299683"/>
            </a:xfrm>
            <a:custGeom>
              <a:avLst/>
              <a:gdLst/>
              <a:ahLst/>
              <a:cxnLst>
                <a:cxn ang="0">
                  <a:pos x="30" y="58"/>
                </a:cxn>
                <a:cxn ang="0">
                  <a:pos x="0" y="29"/>
                </a:cxn>
                <a:cxn ang="0">
                  <a:pos x="30" y="0"/>
                </a:cxn>
                <a:cxn ang="0">
                  <a:pos x="59" y="29"/>
                </a:cxn>
                <a:cxn ang="0">
                  <a:pos x="30" y="58"/>
                </a:cxn>
                <a:cxn ang="0">
                  <a:pos x="30" y="8"/>
                </a:cxn>
                <a:cxn ang="0">
                  <a:pos x="9" y="29"/>
                </a:cxn>
                <a:cxn ang="0">
                  <a:pos x="30" y="49"/>
                </a:cxn>
                <a:cxn ang="0">
                  <a:pos x="50" y="29"/>
                </a:cxn>
                <a:cxn ang="0">
                  <a:pos x="30" y="8"/>
                </a:cxn>
                <a:cxn ang="0">
                  <a:pos x="34" y="32"/>
                </a:cxn>
                <a:cxn ang="0">
                  <a:pos x="33" y="34"/>
                </a:cxn>
                <a:cxn ang="0">
                  <a:pos x="21" y="34"/>
                </a:cxn>
                <a:cxn ang="0">
                  <a:pos x="20" y="32"/>
                </a:cxn>
                <a:cxn ang="0">
                  <a:pos x="20" y="30"/>
                </a:cxn>
                <a:cxn ang="0">
                  <a:pos x="21" y="29"/>
                </a:cxn>
                <a:cxn ang="0">
                  <a:pos x="30" y="29"/>
                </a:cxn>
                <a:cxn ang="0">
                  <a:pos x="30" y="15"/>
                </a:cxn>
                <a:cxn ang="0">
                  <a:pos x="31" y="14"/>
                </a:cxn>
                <a:cxn ang="0">
                  <a:pos x="33" y="14"/>
                </a:cxn>
                <a:cxn ang="0">
                  <a:pos x="34" y="15"/>
                </a:cxn>
                <a:cxn ang="0">
                  <a:pos x="34" y="32"/>
                </a:cxn>
              </a:cxnLst>
              <a:rect l="0" t="0" r="r" b="b"/>
              <a:pathLst>
                <a:path w="59" h="58">
                  <a:moveTo>
                    <a:pt x="30" y="58"/>
                  </a:moveTo>
                  <a:cubicBezTo>
                    <a:pt x="13" y="58"/>
                    <a:pt x="0" y="45"/>
                    <a:pt x="0" y="29"/>
                  </a:cubicBezTo>
                  <a:cubicBezTo>
                    <a:pt x="0" y="13"/>
                    <a:pt x="13" y="0"/>
                    <a:pt x="30" y="0"/>
                  </a:cubicBezTo>
                  <a:cubicBezTo>
                    <a:pt x="46" y="0"/>
                    <a:pt x="59" y="13"/>
                    <a:pt x="59" y="29"/>
                  </a:cubicBezTo>
                  <a:cubicBezTo>
                    <a:pt x="59" y="45"/>
                    <a:pt x="46" y="58"/>
                    <a:pt x="30" y="58"/>
                  </a:cubicBezTo>
                  <a:close/>
                  <a:moveTo>
                    <a:pt x="30" y="8"/>
                  </a:moveTo>
                  <a:cubicBezTo>
                    <a:pt x="18" y="8"/>
                    <a:pt x="9" y="17"/>
                    <a:pt x="9" y="29"/>
                  </a:cubicBezTo>
                  <a:cubicBezTo>
                    <a:pt x="9" y="40"/>
                    <a:pt x="18" y="49"/>
                    <a:pt x="30" y="49"/>
                  </a:cubicBezTo>
                  <a:cubicBezTo>
                    <a:pt x="41" y="49"/>
                    <a:pt x="50" y="40"/>
                    <a:pt x="50" y="29"/>
                  </a:cubicBezTo>
                  <a:cubicBezTo>
                    <a:pt x="50" y="17"/>
                    <a:pt x="41" y="8"/>
                    <a:pt x="30" y="8"/>
                  </a:cubicBezTo>
                  <a:close/>
                  <a:moveTo>
                    <a:pt x="34" y="32"/>
                  </a:moveTo>
                  <a:cubicBezTo>
                    <a:pt x="34" y="33"/>
                    <a:pt x="34" y="34"/>
                    <a:pt x="33" y="34"/>
                  </a:cubicBezTo>
                  <a:cubicBezTo>
                    <a:pt x="21" y="34"/>
                    <a:pt x="21" y="34"/>
                    <a:pt x="21" y="34"/>
                  </a:cubicBezTo>
                  <a:cubicBezTo>
                    <a:pt x="20" y="34"/>
                    <a:pt x="20" y="33"/>
                    <a:pt x="20" y="32"/>
                  </a:cubicBezTo>
                  <a:cubicBezTo>
                    <a:pt x="20" y="30"/>
                    <a:pt x="20" y="30"/>
                    <a:pt x="20" y="30"/>
                  </a:cubicBezTo>
                  <a:cubicBezTo>
                    <a:pt x="20" y="29"/>
                    <a:pt x="20" y="29"/>
                    <a:pt x="21" y="29"/>
                  </a:cubicBezTo>
                  <a:cubicBezTo>
                    <a:pt x="30" y="29"/>
                    <a:pt x="30" y="29"/>
                    <a:pt x="30" y="29"/>
                  </a:cubicBezTo>
                  <a:cubicBezTo>
                    <a:pt x="30" y="15"/>
                    <a:pt x="30" y="15"/>
                    <a:pt x="30" y="15"/>
                  </a:cubicBezTo>
                  <a:cubicBezTo>
                    <a:pt x="30" y="15"/>
                    <a:pt x="30" y="14"/>
                    <a:pt x="31" y="14"/>
                  </a:cubicBezTo>
                  <a:cubicBezTo>
                    <a:pt x="33" y="14"/>
                    <a:pt x="33" y="14"/>
                    <a:pt x="33" y="14"/>
                  </a:cubicBezTo>
                  <a:cubicBezTo>
                    <a:pt x="34" y="14"/>
                    <a:pt x="34" y="15"/>
                    <a:pt x="34" y="15"/>
                  </a:cubicBezTo>
                  <a:lnTo>
                    <a:pt x="34" y="32"/>
                  </a:lnTo>
                  <a:close/>
                </a:path>
              </a:pathLst>
            </a:custGeom>
            <a:solidFill>
              <a:schemeClr val="bg1"/>
            </a:solidFill>
            <a:ln w="9525">
              <a:noFill/>
              <a:round/>
              <a:headEnd/>
              <a:tailEnd/>
            </a:ln>
          </p:spPr>
          <p:txBody>
            <a:bodyPr vert="horz" wrap="square" lIns="121920" tIns="60960" rIns="121920" bIns="60960" numCol="1" anchor="t" anchorCtr="0" compatLnSpc="1">
              <a:prstTxWarp prst="textNoShape">
                <a:avLst/>
              </a:prstTxWarp>
            </a:bodyPr>
            <a:lstStyle/>
            <a:p>
              <a:endParaRPr lang="en-US" sz="2400" dirty="0">
                <a:latin typeface="inpin heiti" charset="-122"/>
              </a:endParaRPr>
            </a:p>
          </p:txBody>
        </p:sp>
      </p:grpSp>
      <p:grpSp>
        <p:nvGrpSpPr>
          <p:cNvPr id="32" name="Group 105">
            <a:extLst>
              <a:ext uri="{FF2B5EF4-FFF2-40B4-BE49-F238E27FC236}">
                <a16:creationId xmlns="" xmlns:a16="http://schemas.microsoft.com/office/drawing/2014/main" id="{3E081720-F6AF-494C-80D3-D9FA1273E6CF}"/>
              </a:ext>
            </a:extLst>
          </p:cNvPr>
          <p:cNvGrpSpPr/>
          <p:nvPr/>
        </p:nvGrpSpPr>
        <p:grpSpPr>
          <a:xfrm>
            <a:off x="6521382" y="4874445"/>
            <a:ext cx="657827" cy="638993"/>
            <a:chOff x="5205677" y="3936708"/>
            <a:chExt cx="493370" cy="479245"/>
          </a:xfrm>
        </p:grpSpPr>
        <p:sp>
          <p:nvSpPr>
            <p:cNvPr id="33" name="Rounded Rectangle 115">
              <a:extLst>
                <a:ext uri="{FF2B5EF4-FFF2-40B4-BE49-F238E27FC236}">
                  <a16:creationId xmlns="" xmlns:a16="http://schemas.microsoft.com/office/drawing/2014/main" id="{522DA780-0206-45B5-A610-3A0927CA8D07}"/>
                </a:ext>
              </a:extLst>
            </p:cNvPr>
            <p:cNvSpPr/>
            <p:nvPr/>
          </p:nvSpPr>
          <p:spPr>
            <a:xfrm>
              <a:off x="5205677" y="3936708"/>
              <a:ext cx="493370" cy="479245"/>
            </a:xfrm>
            <a:prstGeom prst="roundRect">
              <a:avLst/>
            </a:prstGeom>
            <a:gradFill>
              <a:gsLst>
                <a:gs pos="0">
                  <a:srgbClr val="C51F2D"/>
                </a:gs>
                <a:gs pos="100000">
                  <a:srgbClr val="83062E"/>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chemeClr val="bg1"/>
                </a:solidFill>
                <a:latin typeface="inpin heiti" charset="-122"/>
              </a:endParaRPr>
            </a:p>
          </p:txBody>
        </p:sp>
        <p:sp>
          <p:nvSpPr>
            <p:cNvPr id="34" name="Freeform 135">
              <a:extLst>
                <a:ext uri="{FF2B5EF4-FFF2-40B4-BE49-F238E27FC236}">
                  <a16:creationId xmlns="" xmlns:a16="http://schemas.microsoft.com/office/drawing/2014/main" id="{76062911-F124-4721-ACBA-9C0D290A0D04}"/>
                </a:ext>
              </a:extLst>
            </p:cNvPr>
            <p:cNvSpPr>
              <a:spLocks noEditPoints="1"/>
            </p:cNvSpPr>
            <p:nvPr/>
          </p:nvSpPr>
          <p:spPr bwMode="auto">
            <a:xfrm>
              <a:off x="5326950" y="4058855"/>
              <a:ext cx="250825" cy="234950"/>
            </a:xfrm>
            <a:custGeom>
              <a:avLst/>
              <a:gdLst/>
              <a:ahLst/>
              <a:cxnLst>
                <a:cxn ang="0">
                  <a:pos x="13" y="39"/>
                </a:cxn>
                <a:cxn ang="0">
                  <a:pos x="8" y="39"/>
                </a:cxn>
                <a:cxn ang="0">
                  <a:pos x="0" y="33"/>
                </a:cxn>
                <a:cxn ang="0">
                  <a:pos x="5" y="19"/>
                </a:cxn>
                <a:cxn ang="0">
                  <a:pos x="15" y="22"/>
                </a:cxn>
                <a:cxn ang="0">
                  <a:pos x="20" y="21"/>
                </a:cxn>
                <a:cxn ang="0">
                  <a:pos x="20" y="24"/>
                </a:cxn>
                <a:cxn ang="0">
                  <a:pos x="23" y="34"/>
                </a:cxn>
                <a:cxn ang="0">
                  <a:pos x="13" y="39"/>
                </a:cxn>
                <a:cxn ang="0">
                  <a:pos x="15" y="19"/>
                </a:cxn>
                <a:cxn ang="0">
                  <a:pos x="5" y="9"/>
                </a:cxn>
                <a:cxn ang="0">
                  <a:pos x="15" y="0"/>
                </a:cxn>
                <a:cxn ang="0">
                  <a:pos x="25" y="9"/>
                </a:cxn>
                <a:cxn ang="0">
                  <a:pos x="15" y="19"/>
                </a:cxn>
                <a:cxn ang="0">
                  <a:pos x="53" y="68"/>
                </a:cxn>
                <a:cxn ang="0">
                  <a:pos x="20" y="68"/>
                </a:cxn>
                <a:cxn ang="0">
                  <a:pos x="10" y="58"/>
                </a:cxn>
                <a:cxn ang="0">
                  <a:pos x="23" y="36"/>
                </a:cxn>
                <a:cxn ang="0">
                  <a:pos x="37" y="41"/>
                </a:cxn>
                <a:cxn ang="0">
                  <a:pos x="50" y="36"/>
                </a:cxn>
                <a:cxn ang="0">
                  <a:pos x="64" y="58"/>
                </a:cxn>
                <a:cxn ang="0">
                  <a:pos x="53" y="68"/>
                </a:cxn>
                <a:cxn ang="0">
                  <a:pos x="37" y="39"/>
                </a:cxn>
                <a:cxn ang="0">
                  <a:pos x="22" y="24"/>
                </a:cxn>
                <a:cxn ang="0">
                  <a:pos x="37" y="9"/>
                </a:cxn>
                <a:cxn ang="0">
                  <a:pos x="51" y="24"/>
                </a:cxn>
                <a:cxn ang="0">
                  <a:pos x="37" y="39"/>
                </a:cxn>
                <a:cxn ang="0">
                  <a:pos x="59" y="19"/>
                </a:cxn>
                <a:cxn ang="0">
                  <a:pos x="49" y="9"/>
                </a:cxn>
                <a:cxn ang="0">
                  <a:pos x="59" y="0"/>
                </a:cxn>
                <a:cxn ang="0">
                  <a:pos x="68" y="9"/>
                </a:cxn>
                <a:cxn ang="0">
                  <a:pos x="59" y="19"/>
                </a:cxn>
                <a:cxn ang="0">
                  <a:pos x="66" y="39"/>
                </a:cxn>
                <a:cxn ang="0">
                  <a:pos x="61" y="39"/>
                </a:cxn>
                <a:cxn ang="0">
                  <a:pos x="51" y="34"/>
                </a:cxn>
                <a:cxn ang="0">
                  <a:pos x="54" y="24"/>
                </a:cxn>
                <a:cxn ang="0">
                  <a:pos x="54" y="21"/>
                </a:cxn>
                <a:cxn ang="0">
                  <a:pos x="59" y="22"/>
                </a:cxn>
                <a:cxn ang="0">
                  <a:pos x="69" y="19"/>
                </a:cxn>
                <a:cxn ang="0">
                  <a:pos x="73" y="33"/>
                </a:cxn>
                <a:cxn ang="0">
                  <a:pos x="66" y="39"/>
                </a:cxn>
              </a:cxnLst>
              <a:rect l="0" t="0" r="r" b="b"/>
              <a:pathLst>
                <a:path w="73" h="68">
                  <a:moveTo>
                    <a:pt x="13" y="39"/>
                  </a:moveTo>
                  <a:cubicBezTo>
                    <a:pt x="8" y="39"/>
                    <a:pt x="8" y="39"/>
                    <a:pt x="8" y="39"/>
                  </a:cubicBezTo>
                  <a:cubicBezTo>
                    <a:pt x="4" y="39"/>
                    <a:pt x="0" y="37"/>
                    <a:pt x="0" y="33"/>
                  </a:cubicBezTo>
                  <a:cubicBezTo>
                    <a:pt x="0" y="29"/>
                    <a:pt x="0" y="19"/>
                    <a:pt x="5" y="19"/>
                  </a:cubicBezTo>
                  <a:cubicBezTo>
                    <a:pt x="6" y="19"/>
                    <a:pt x="10" y="22"/>
                    <a:pt x="15" y="22"/>
                  </a:cubicBezTo>
                  <a:cubicBezTo>
                    <a:pt x="17" y="22"/>
                    <a:pt x="18" y="22"/>
                    <a:pt x="20" y="21"/>
                  </a:cubicBezTo>
                  <a:cubicBezTo>
                    <a:pt x="20" y="22"/>
                    <a:pt x="20" y="23"/>
                    <a:pt x="20" y="24"/>
                  </a:cubicBezTo>
                  <a:cubicBezTo>
                    <a:pt x="20" y="27"/>
                    <a:pt x="21" y="31"/>
                    <a:pt x="23" y="34"/>
                  </a:cubicBezTo>
                  <a:cubicBezTo>
                    <a:pt x="19" y="34"/>
                    <a:pt x="15" y="36"/>
                    <a:pt x="13" y="39"/>
                  </a:cubicBezTo>
                  <a:close/>
                  <a:moveTo>
                    <a:pt x="15" y="19"/>
                  </a:moveTo>
                  <a:cubicBezTo>
                    <a:pt x="10" y="19"/>
                    <a:pt x="5" y="15"/>
                    <a:pt x="5" y="9"/>
                  </a:cubicBezTo>
                  <a:cubicBezTo>
                    <a:pt x="5" y="4"/>
                    <a:pt x="10" y="0"/>
                    <a:pt x="15" y="0"/>
                  </a:cubicBezTo>
                  <a:cubicBezTo>
                    <a:pt x="20" y="0"/>
                    <a:pt x="25" y="4"/>
                    <a:pt x="25" y="9"/>
                  </a:cubicBezTo>
                  <a:cubicBezTo>
                    <a:pt x="25" y="15"/>
                    <a:pt x="20" y="19"/>
                    <a:pt x="15" y="19"/>
                  </a:cubicBezTo>
                  <a:close/>
                  <a:moveTo>
                    <a:pt x="53" y="68"/>
                  </a:moveTo>
                  <a:cubicBezTo>
                    <a:pt x="20" y="68"/>
                    <a:pt x="20" y="68"/>
                    <a:pt x="20" y="68"/>
                  </a:cubicBezTo>
                  <a:cubicBezTo>
                    <a:pt x="14" y="68"/>
                    <a:pt x="10" y="64"/>
                    <a:pt x="10" y="58"/>
                  </a:cubicBezTo>
                  <a:cubicBezTo>
                    <a:pt x="10" y="49"/>
                    <a:pt x="12" y="36"/>
                    <a:pt x="23" y="36"/>
                  </a:cubicBezTo>
                  <a:cubicBezTo>
                    <a:pt x="25" y="36"/>
                    <a:pt x="29" y="41"/>
                    <a:pt x="37" y="41"/>
                  </a:cubicBezTo>
                  <a:cubicBezTo>
                    <a:pt x="44" y="41"/>
                    <a:pt x="49" y="36"/>
                    <a:pt x="50" y="36"/>
                  </a:cubicBezTo>
                  <a:cubicBezTo>
                    <a:pt x="62" y="36"/>
                    <a:pt x="64" y="49"/>
                    <a:pt x="64" y="58"/>
                  </a:cubicBezTo>
                  <a:cubicBezTo>
                    <a:pt x="64" y="64"/>
                    <a:pt x="60" y="68"/>
                    <a:pt x="53" y="68"/>
                  </a:cubicBezTo>
                  <a:close/>
                  <a:moveTo>
                    <a:pt x="37" y="39"/>
                  </a:moveTo>
                  <a:cubicBezTo>
                    <a:pt x="29" y="39"/>
                    <a:pt x="22" y="32"/>
                    <a:pt x="22" y="24"/>
                  </a:cubicBezTo>
                  <a:cubicBezTo>
                    <a:pt x="22" y="16"/>
                    <a:pt x="29" y="9"/>
                    <a:pt x="37" y="9"/>
                  </a:cubicBezTo>
                  <a:cubicBezTo>
                    <a:pt x="45" y="9"/>
                    <a:pt x="51" y="16"/>
                    <a:pt x="51" y="24"/>
                  </a:cubicBezTo>
                  <a:cubicBezTo>
                    <a:pt x="51" y="32"/>
                    <a:pt x="45" y="39"/>
                    <a:pt x="37" y="39"/>
                  </a:cubicBezTo>
                  <a:close/>
                  <a:moveTo>
                    <a:pt x="59" y="19"/>
                  </a:moveTo>
                  <a:cubicBezTo>
                    <a:pt x="53" y="19"/>
                    <a:pt x="49" y="15"/>
                    <a:pt x="49" y="9"/>
                  </a:cubicBezTo>
                  <a:cubicBezTo>
                    <a:pt x="49" y="4"/>
                    <a:pt x="53" y="0"/>
                    <a:pt x="59" y="0"/>
                  </a:cubicBezTo>
                  <a:cubicBezTo>
                    <a:pt x="64" y="0"/>
                    <a:pt x="68" y="4"/>
                    <a:pt x="68" y="9"/>
                  </a:cubicBezTo>
                  <a:cubicBezTo>
                    <a:pt x="68" y="15"/>
                    <a:pt x="64" y="19"/>
                    <a:pt x="59" y="19"/>
                  </a:cubicBezTo>
                  <a:close/>
                  <a:moveTo>
                    <a:pt x="66" y="39"/>
                  </a:moveTo>
                  <a:cubicBezTo>
                    <a:pt x="61" y="39"/>
                    <a:pt x="61" y="39"/>
                    <a:pt x="61" y="39"/>
                  </a:cubicBezTo>
                  <a:cubicBezTo>
                    <a:pt x="58" y="36"/>
                    <a:pt x="55" y="34"/>
                    <a:pt x="51" y="34"/>
                  </a:cubicBezTo>
                  <a:cubicBezTo>
                    <a:pt x="53" y="31"/>
                    <a:pt x="54" y="27"/>
                    <a:pt x="54" y="24"/>
                  </a:cubicBezTo>
                  <a:cubicBezTo>
                    <a:pt x="54" y="23"/>
                    <a:pt x="54" y="22"/>
                    <a:pt x="54" y="21"/>
                  </a:cubicBezTo>
                  <a:cubicBezTo>
                    <a:pt x="55" y="22"/>
                    <a:pt x="57" y="22"/>
                    <a:pt x="59" y="22"/>
                  </a:cubicBezTo>
                  <a:cubicBezTo>
                    <a:pt x="64" y="22"/>
                    <a:pt x="68" y="19"/>
                    <a:pt x="69" y="19"/>
                  </a:cubicBezTo>
                  <a:cubicBezTo>
                    <a:pt x="73" y="19"/>
                    <a:pt x="73" y="29"/>
                    <a:pt x="73" y="33"/>
                  </a:cubicBezTo>
                  <a:cubicBezTo>
                    <a:pt x="73" y="37"/>
                    <a:pt x="70" y="39"/>
                    <a:pt x="66" y="39"/>
                  </a:cubicBezTo>
                  <a:close/>
                </a:path>
              </a:pathLst>
            </a:custGeom>
            <a:solidFill>
              <a:schemeClr val="bg1"/>
            </a:solidFill>
            <a:ln w="9525">
              <a:noFill/>
              <a:round/>
              <a:headEnd/>
              <a:tailEnd/>
            </a:ln>
          </p:spPr>
          <p:txBody>
            <a:bodyPr vert="horz" wrap="square" lIns="121920" tIns="60960" rIns="121920" bIns="60960" numCol="1" anchor="t" anchorCtr="0" compatLnSpc="1">
              <a:prstTxWarp prst="textNoShape">
                <a:avLst/>
              </a:prstTxWarp>
            </a:bodyPr>
            <a:lstStyle/>
            <a:p>
              <a:endParaRPr lang="en-US" sz="2400" dirty="0">
                <a:latin typeface="inpin heiti" charset="-122"/>
              </a:endParaRPr>
            </a:p>
          </p:txBody>
        </p:sp>
      </p:grpSp>
      <p:sp>
        <p:nvSpPr>
          <p:cNvPr id="35" name="文本框 34">
            <a:extLst>
              <a:ext uri="{FF2B5EF4-FFF2-40B4-BE49-F238E27FC236}">
                <a16:creationId xmlns="" xmlns:a16="http://schemas.microsoft.com/office/drawing/2014/main" id="{CF7C9BB4-1926-4020-8592-6663EA34E8A7}"/>
              </a:ext>
            </a:extLst>
          </p:cNvPr>
          <p:cNvSpPr txBox="1"/>
          <p:nvPr/>
        </p:nvSpPr>
        <p:spPr>
          <a:xfrm>
            <a:off x="7476442" y="2353098"/>
            <a:ext cx="3699341" cy="461665"/>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gn="l"/>
            <a:r>
              <a:rPr lang="en-US" sz="1200" dirty="0">
                <a:solidFill>
                  <a:schemeClr val="tx1">
                    <a:lumMod val="75000"/>
                    <a:lumOff val="25000"/>
                  </a:schemeClr>
                </a:solidFill>
                <a:latin typeface="字魂58号-创中黑" panose="00000500000000000000" pitchFamily="2" charset="-122"/>
                <a:ea typeface="字魂58号-创中黑" panose="00000500000000000000" pitchFamily="2" charset="-122"/>
              </a:rPr>
              <a:t>Please enter text </a:t>
            </a:r>
            <a:r>
              <a:rPr lang="en-US" sz="1200" dirty="0" err="1">
                <a:solidFill>
                  <a:schemeClr val="tx1">
                    <a:lumMod val="75000"/>
                    <a:lumOff val="25000"/>
                  </a:schemeClr>
                </a:solidFill>
                <a:latin typeface="字魂58号-创中黑" panose="00000500000000000000" pitchFamily="2" charset="-122"/>
                <a:ea typeface="字魂58号-创中黑" panose="00000500000000000000" pitchFamily="2" charset="-122"/>
              </a:rPr>
              <a:t>here.</a:t>
            </a:r>
            <a:r>
              <a:rPr lang="en-US" sz="1200" dirty="0" err="1">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Please</a:t>
            </a:r>
            <a:r>
              <a:rPr lang="en-US" sz="1200" dirty="0">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 enter text </a:t>
            </a:r>
            <a:r>
              <a:rPr lang="en-US" sz="1200" dirty="0" err="1">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here.Please</a:t>
            </a:r>
            <a:r>
              <a:rPr lang="en-US" sz="1200" dirty="0">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 enter text </a:t>
            </a:r>
            <a:r>
              <a:rPr lang="en-US" sz="1200" dirty="0" err="1">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here.Please</a:t>
            </a:r>
            <a:r>
              <a:rPr lang="en-US" sz="1200" dirty="0">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 enter text </a:t>
            </a:r>
            <a:r>
              <a:rPr lang="en-US" sz="1200" dirty="0" err="1">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here.Please</a:t>
            </a:r>
            <a:r>
              <a:rPr lang="en-US" sz="1200" dirty="0">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 enter </a:t>
            </a:r>
            <a:endParaRPr lang="en-US" sz="1200" dirty="0">
              <a:solidFill>
                <a:schemeClr val="tx1">
                  <a:lumMod val="75000"/>
                  <a:lumOff val="25000"/>
                </a:schemeClr>
              </a:solidFill>
              <a:latin typeface="字魂58号-创中黑" panose="00000500000000000000" pitchFamily="2" charset="-122"/>
              <a:ea typeface="字魂58号-创中黑" panose="00000500000000000000" pitchFamily="2" charset="-122"/>
            </a:endParaRPr>
          </a:p>
        </p:txBody>
      </p:sp>
      <p:sp>
        <p:nvSpPr>
          <p:cNvPr id="36" name="文本框 35">
            <a:extLst>
              <a:ext uri="{FF2B5EF4-FFF2-40B4-BE49-F238E27FC236}">
                <a16:creationId xmlns="" xmlns:a16="http://schemas.microsoft.com/office/drawing/2014/main" id="{BA05D223-92D1-4822-BCF5-0842D378DA42}"/>
              </a:ext>
            </a:extLst>
          </p:cNvPr>
          <p:cNvSpPr txBox="1"/>
          <p:nvPr/>
        </p:nvSpPr>
        <p:spPr>
          <a:xfrm>
            <a:off x="7444057" y="1935903"/>
            <a:ext cx="3699341" cy="460375"/>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gn="l"/>
            <a:r>
              <a:rPr lang="zh-CN" altLang="en-US" sz="2400">
                <a:solidFill>
                  <a:schemeClr val="tx1">
                    <a:lumMod val="75000"/>
                    <a:lumOff val="25000"/>
                  </a:schemeClr>
                </a:solidFill>
                <a:latin typeface="字魂58号-创中黑" panose="00000500000000000000" pitchFamily="2" charset="-122"/>
                <a:ea typeface="字魂58号-创中黑" panose="00000500000000000000" pitchFamily="2" charset="-122"/>
              </a:rPr>
              <a:t>输入标题</a:t>
            </a:r>
          </a:p>
        </p:txBody>
      </p:sp>
      <p:sp>
        <p:nvSpPr>
          <p:cNvPr id="37" name="文本框 36">
            <a:extLst>
              <a:ext uri="{FF2B5EF4-FFF2-40B4-BE49-F238E27FC236}">
                <a16:creationId xmlns="" xmlns:a16="http://schemas.microsoft.com/office/drawing/2014/main" id="{1F977569-D8EB-47F2-983A-C625DE7FC366}"/>
              </a:ext>
            </a:extLst>
          </p:cNvPr>
          <p:cNvSpPr txBox="1"/>
          <p:nvPr/>
        </p:nvSpPr>
        <p:spPr>
          <a:xfrm>
            <a:off x="7508827" y="3320671"/>
            <a:ext cx="3699341" cy="461665"/>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gn="l"/>
            <a:r>
              <a:rPr lang="en-US" sz="1200" dirty="0">
                <a:solidFill>
                  <a:schemeClr val="tx1">
                    <a:lumMod val="75000"/>
                    <a:lumOff val="25000"/>
                  </a:schemeClr>
                </a:solidFill>
                <a:latin typeface="字魂58号-创中黑" panose="00000500000000000000" pitchFamily="2" charset="-122"/>
                <a:ea typeface="字魂58号-创中黑" panose="00000500000000000000" pitchFamily="2" charset="-122"/>
              </a:rPr>
              <a:t>Please enter text </a:t>
            </a:r>
            <a:r>
              <a:rPr lang="en-US" sz="1200" dirty="0" err="1">
                <a:solidFill>
                  <a:schemeClr val="tx1">
                    <a:lumMod val="75000"/>
                    <a:lumOff val="25000"/>
                  </a:schemeClr>
                </a:solidFill>
                <a:latin typeface="字魂58号-创中黑" panose="00000500000000000000" pitchFamily="2" charset="-122"/>
                <a:ea typeface="字魂58号-创中黑" panose="00000500000000000000" pitchFamily="2" charset="-122"/>
              </a:rPr>
              <a:t>here.</a:t>
            </a:r>
            <a:r>
              <a:rPr lang="en-US" sz="1200" dirty="0" err="1">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Please</a:t>
            </a:r>
            <a:r>
              <a:rPr lang="en-US" sz="1200" dirty="0">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 enter text </a:t>
            </a:r>
            <a:r>
              <a:rPr lang="en-US" sz="1200" dirty="0" err="1">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here.Please</a:t>
            </a:r>
            <a:r>
              <a:rPr lang="en-US" sz="1200" dirty="0">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 enter text </a:t>
            </a:r>
            <a:r>
              <a:rPr lang="en-US" sz="1200" dirty="0" err="1">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here.Please</a:t>
            </a:r>
            <a:r>
              <a:rPr lang="en-US" sz="1200" dirty="0">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 enter text </a:t>
            </a:r>
            <a:r>
              <a:rPr lang="en-US" sz="1200" dirty="0" err="1">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here.Please</a:t>
            </a:r>
            <a:r>
              <a:rPr lang="en-US" sz="1200" dirty="0">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 enter </a:t>
            </a:r>
            <a:endParaRPr lang="en-US" sz="1200" dirty="0">
              <a:solidFill>
                <a:schemeClr val="tx1">
                  <a:lumMod val="75000"/>
                  <a:lumOff val="25000"/>
                </a:schemeClr>
              </a:solidFill>
              <a:latin typeface="字魂58号-创中黑" panose="00000500000000000000" pitchFamily="2" charset="-122"/>
              <a:ea typeface="字魂58号-创中黑" panose="00000500000000000000" pitchFamily="2" charset="-122"/>
            </a:endParaRPr>
          </a:p>
        </p:txBody>
      </p:sp>
      <p:sp>
        <p:nvSpPr>
          <p:cNvPr id="38" name="文本框 37">
            <a:extLst>
              <a:ext uri="{FF2B5EF4-FFF2-40B4-BE49-F238E27FC236}">
                <a16:creationId xmlns="" xmlns:a16="http://schemas.microsoft.com/office/drawing/2014/main" id="{96E80491-AB55-4117-8C1A-129AD1EF73E3}"/>
              </a:ext>
            </a:extLst>
          </p:cNvPr>
          <p:cNvSpPr txBox="1"/>
          <p:nvPr/>
        </p:nvSpPr>
        <p:spPr>
          <a:xfrm>
            <a:off x="7476442" y="2903476"/>
            <a:ext cx="3699341" cy="460375"/>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gn="l"/>
            <a:r>
              <a:rPr lang="zh-CN" altLang="en-US" sz="2400">
                <a:solidFill>
                  <a:schemeClr val="tx1">
                    <a:lumMod val="75000"/>
                    <a:lumOff val="25000"/>
                  </a:schemeClr>
                </a:solidFill>
                <a:latin typeface="字魂58号-创中黑" panose="00000500000000000000" pitchFamily="2" charset="-122"/>
                <a:ea typeface="字魂58号-创中黑" panose="00000500000000000000" pitchFamily="2" charset="-122"/>
              </a:rPr>
              <a:t>输入标题</a:t>
            </a:r>
          </a:p>
        </p:txBody>
      </p:sp>
      <p:sp>
        <p:nvSpPr>
          <p:cNvPr id="39" name="文本框 38">
            <a:extLst>
              <a:ext uri="{FF2B5EF4-FFF2-40B4-BE49-F238E27FC236}">
                <a16:creationId xmlns="" xmlns:a16="http://schemas.microsoft.com/office/drawing/2014/main" id="{AE2ECCBA-D485-480F-B154-9ABB03526929}"/>
              </a:ext>
            </a:extLst>
          </p:cNvPr>
          <p:cNvSpPr txBox="1"/>
          <p:nvPr/>
        </p:nvSpPr>
        <p:spPr>
          <a:xfrm>
            <a:off x="7541212" y="4286954"/>
            <a:ext cx="3699341" cy="461665"/>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gn="l"/>
            <a:r>
              <a:rPr lang="en-US" sz="1200" dirty="0">
                <a:solidFill>
                  <a:schemeClr val="tx1">
                    <a:lumMod val="75000"/>
                    <a:lumOff val="25000"/>
                  </a:schemeClr>
                </a:solidFill>
                <a:latin typeface="字魂58号-创中黑" panose="00000500000000000000" pitchFamily="2" charset="-122"/>
                <a:ea typeface="字魂58号-创中黑" panose="00000500000000000000" pitchFamily="2" charset="-122"/>
              </a:rPr>
              <a:t>Please enter text </a:t>
            </a:r>
            <a:r>
              <a:rPr lang="en-US" sz="1200" dirty="0" err="1">
                <a:solidFill>
                  <a:schemeClr val="tx1">
                    <a:lumMod val="75000"/>
                    <a:lumOff val="25000"/>
                  </a:schemeClr>
                </a:solidFill>
                <a:latin typeface="字魂58号-创中黑" panose="00000500000000000000" pitchFamily="2" charset="-122"/>
                <a:ea typeface="字魂58号-创中黑" panose="00000500000000000000" pitchFamily="2" charset="-122"/>
              </a:rPr>
              <a:t>here.</a:t>
            </a:r>
            <a:r>
              <a:rPr lang="en-US" sz="1200" dirty="0" err="1">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Please</a:t>
            </a:r>
            <a:r>
              <a:rPr lang="en-US" sz="1200" dirty="0">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 enter text </a:t>
            </a:r>
            <a:r>
              <a:rPr lang="en-US" sz="1200" dirty="0" err="1">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here.Please</a:t>
            </a:r>
            <a:r>
              <a:rPr lang="en-US" sz="1200" dirty="0">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 enter text </a:t>
            </a:r>
            <a:r>
              <a:rPr lang="en-US" sz="1200" dirty="0" err="1">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here.Please</a:t>
            </a:r>
            <a:r>
              <a:rPr lang="en-US" sz="1200" dirty="0">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 enter text </a:t>
            </a:r>
            <a:r>
              <a:rPr lang="en-US" sz="1200" dirty="0" err="1">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here.Please</a:t>
            </a:r>
            <a:r>
              <a:rPr lang="en-US" sz="1200" dirty="0">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 enter </a:t>
            </a:r>
            <a:endParaRPr lang="en-US" sz="1200" dirty="0">
              <a:solidFill>
                <a:schemeClr val="tx1">
                  <a:lumMod val="75000"/>
                  <a:lumOff val="25000"/>
                </a:schemeClr>
              </a:solidFill>
              <a:latin typeface="字魂58号-创中黑" panose="00000500000000000000" pitchFamily="2" charset="-122"/>
              <a:ea typeface="字魂58号-创中黑" panose="00000500000000000000" pitchFamily="2" charset="-122"/>
            </a:endParaRPr>
          </a:p>
        </p:txBody>
      </p:sp>
      <p:sp>
        <p:nvSpPr>
          <p:cNvPr id="40" name="文本框 39">
            <a:extLst>
              <a:ext uri="{FF2B5EF4-FFF2-40B4-BE49-F238E27FC236}">
                <a16:creationId xmlns="" xmlns:a16="http://schemas.microsoft.com/office/drawing/2014/main" id="{20849BB2-BDA9-4E26-BD66-7458122B963A}"/>
              </a:ext>
            </a:extLst>
          </p:cNvPr>
          <p:cNvSpPr txBox="1"/>
          <p:nvPr/>
        </p:nvSpPr>
        <p:spPr>
          <a:xfrm>
            <a:off x="7508827" y="3869759"/>
            <a:ext cx="3699341" cy="460375"/>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gn="l"/>
            <a:r>
              <a:rPr lang="zh-CN" altLang="en-US" sz="2400">
                <a:solidFill>
                  <a:schemeClr val="tx1">
                    <a:lumMod val="75000"/>
                    <a:lumOff val="25000"/>
                  </a:schemeClr>
                </a:solidFill>
                <a:latin typeface="字魂58号-创中黑" panose="00000500000000000000" pitchFamily="2" charset="-122"/>
                <a:ea typeface="字魂58号-创中黑" panose="00000500000000000000" pitchFamily="2" charset="-122"/>
              </a:rPr>
              <a:t>输入标题</a:t>
            </a:r>
          </a:p>
        </p:txBody>
      </p:sp>
      <p:sp>
        <p:nvSpPr>
          <p:cNvPr id="41" name="文本框 40">
            <a:extLst>
              <a:ext uri="{FF2B5EF4-FFF2-40B4-BE49-F238E27FC236}">
                <a16:creationId xmlns="" xmlns:a16="http://schemas.microsoft.com/office/drawing/2014/main" id="{CB850654-8F1F-48FB-BB32-F7C4CA81A8D9}"/>
              </a:ext>
            </a:extLst>
          </p:cNvPr>
          <p:cNvSpPr txBox="1"/>
          <p:nvPr/>
        </p:nvSpPr>
        <p:spPr>
          <a:xfrm>
            <a:off x="7573597" y="5224315"/>
            <a:ext cx="3699341" cy="461665"/>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gn="l"/>
            <a:r>
              <a:rPr lang="en-US" sz="1200" dirty="0">
                <a:solidFill>
                  <a:schemeClr val="tx1">
                    <a:lumMod val="75000"/>
                    <a:lumOff val="25000"/>
                  </a:schemeClr>
                </a:solidFill>
                <a:latin typeface="字魂58号-创中黑" panose="00000500000000000000" pitchFamily="2" charset="-122"/>
                <a:ea typeface="字魂58号-创中黑" panose="00000500000000000000" pitchFamily="2" charset="-122"/>
              </a:rPr>
              <a:t>Please enter text </a:t>
            </a:r>
            <a:r>
              <a:rPr lang="en-US" sz="1200" dirty="0" err="1">
                <a:solidFill>
                  <a:schemeClr val="tx1">
                    <a:lumMod val="75000"/>
                    <a:lumOff val="25000"/>
                  </a:schemeClr>
                </a:solidFill>
                <a:latin typeface="字魂58号-创中黑" panose="00000500000000000000" pitchFamily="2" charset="-122"/>
                <a:ea typeface="字魂58号-创中黑" panose="00000500000000000000" pitchFamily="2" charset="-122"/>
              </a:rPr>
              <a:t>here.</a:t>
            </a:r>
            <a:r>
              <a:rPr lang="en-US" sz="1200" dirty="0" err="1">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Please</a:t>
            </a:r>
            <a:r>
              <a:rPr lang="en-US" sz="1200" dirty="0">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 enter text </a:t>
            </a:r>
            <a:r>
              <a:rPr lang="en-US" sz="1200" dirty="0" err="1">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here.Please</a:t>
            </a:r>
            <a:r>
              <a:rPr lang="en-US" sz="1200" dirty="0">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 enter text </a:t>
            </a:r>
            <a:r>
              <a:rPr lang="en-US" sz="1200" dirty="0" err="1">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here.Please</a:t>
            </a:r>
            <a:r>
              <a:rPr lang="en-US" sz="1200" dirty="0">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 enter text </a:t>
            </a:r>
            <a:r>
              <a:rPr lang="en-US" sz="1200" dirty="0" err="1">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here.Please</a:t>
            </a:r>
            <a:r>
              <a:rPr lang="en-US" sz="1200" dirty="0">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 enter </a:t>
            </a:r>
            <a:endParaRPr lang="en-US" sz="1200" dirty="0">
              <a:solidFill>
                <a:schemeClr val="tx1">
                  <a:lumMod val="75000"/>
                  <a:lumOff val="25000"/>
                </a:schemeClr>
              </a:solidFill>
              <a:latin typeface="字魂58号-创中黑" panose="00000500000000000000" pitchFamily="2" charset="-122"/>
              <a:ea typeface="字魂58号-创中黑" panose="00000500000000000000" pitchFamily="2" charset="-122"/>
            </a:endParaRPr>
          </a:p>
        </p:txBody>
      </p:sp>
      <p:sp>
        <p:nvSpPr>
          <p:cNvPr id="42" name="文本框 41">
            <a:extLst>
              <a:ext uri="{FF2B5EF4-FFF2-40B4-BE49-F238E27FC236}">
                <a16:creationId xmlns="" xmlns:a16="http://schemas.microsoft.com/office/drawing/2014/main" id="{E43055CE-ECB0-4C63-9AA8-1E924028DD92}"/>
              </a:ext>
            </a:extLst>
          </p:cNvPr>
          <p:cNvSpPr txBox="1"/>
          <p:nvPr/>
        </p:nvSpPr>
        <p:spPr>
          <a:xfrm>
            <a:off x="7541212" y="4807120"/>
            <a:ext cx="3699341" cy="460375"/>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gn="l"/>
            <a:r>
              <a:rPr lang="zh-CN" altLang="en-US" sz="2400">
                <a:solidFill>
                  <a:schemeClr val="tx1">
                    <a:lumMod val="75000"/>
                    <a:lumOff val="25000"/>
                  </a:schemeClr>
                </a:solidFill>
                <a:latin typeface="字魂58号-创中黑" panose="00000500000000000000" pitchFamily="2" charset="-122"/>
                <a:ea typeface="字魂58号-创中黑" panose="00000500000000000000" pitchFamily="2" charset="-122"/>
              </a:rPr>
              <a:t>输入标题</a:t>
            </a:r>
          </a:p>
        </p:txBody>
      </p:sp>
      <p:sp>
        <p:nvSpPr>
          <p:cNvPr id="43" name="Freeform 171">
            <a:extLst>
              <a:ext uri="{FF2B5EF4-FFF2-40B4-BE49-F238E27FC236}">
                <a16:creationId xmlns="" xmlns:a16="http://schemas.microsoft.com/office/drawing/2014/main" id="{3455E06E-9442-4435-A3AF-BB5522D3EF3B}"/>
              </a:ext>
            </a:extLst>
          </p:cNvPr>
          <p:cNvSpPr>
            <a:spLocks noEditPoints="1"/>
          </p:cNvSpPr>
          <p:nvPr/>
        </p:nvSpPr>
        <p:spPr bwMode="auto">
          <a:xfrm>
            <a:off x="1501898" y="2564344"/>
            <a:ext cx="774072" cy="761976"/>
          </a:xfrm>
          <a:custGeom>
            <a:avLst/>
            <a:gdLst/>
            <a:ahLst/>
            <a:cxnLst>
              <a:cxn ang="0">
                <a:pos x="30" y="58"/>
              </a:cxn>
              <a:cxn ang="0">
                <a:pos x="0" y="29"/>
              </a:cxn>
              <a:cxn ang="0">
                <a:pos x="30" y="0"/>
              </a:cxn>
              <a:cxn ang="0">
                <a:pos x="59" y="29"/>
              </a:cxn>
              <a:cxn ang="0">
                <a:pos x="30" y="58"/>
              </a:cxn>
              <a:cxn ang="0">
                <a:pos x="30" y="8"/>
              </a:cxn>
              <a:cxn ang="0">
                <a:pos x="9" y="29"/>
              </a:cxn>
              <a:cxn ang="0">
                <a:pos x="30" y="49"/>
              </a:cxn>
              <a:cxn ang="0">
                <a:pos x="50" y="29"/>
              </a:cxn>
              <a:cxn ang="0">
                <a:pos x="30" y="8"/>
              </a:cxn>
              <a:cxn ang="0">
                <a:pos x="34" y="32"/>
              </a:cxn>
              <a:cxn ang="0">
                <a:pos x="33" y="34"/>
              </a:cxn>
              <a:cxn ang="0">
                <a:pos x="21" y="34"/>
              </a:cxn>
              <a:cxn ang="0">
                <a:pos x="20" y="32"/>
              </a:cxn>
              <a:cxn ang="0">
                <a:pos x="20" y="30"/>
              </a:cxn>
              <a:cxn ang="0">
                <a:pos x="21" y="29"/>
              </a:cxn>
              <a:cxn ang="0">
                <a:pos x="30" y="29"/>
              </a:cxn>
              <a:cxn ang="0">
                <a:pos x="30" y="15"/>
              </a:cxn>
              <a:cxn ang="0">
                <a:pos x="31" y="14"/>
              </a:cxn>
              <a:cxn ang="0">
                <a:pos x="33" y="14"/>
              </a:cxn>
              <a:cxn ang="0">
                <a:pos x="34" y="15"/>
              </a:cxn>
              <a:cxn ang="0">
                <a:pos x="34" y="32"/>
              </a:cxn>
            </a:cxnLst>
            <a:rect l="0" t="0" r="r" b="b"/>
            <a:pathLst>
              <a:path w="59" h="58">
                <a:moveTo>
                  <a:pt x="30" y="58"/>
                </a:moveTo>
                <a:cubicBezTo>
                  <a:pt x="13" y="58"/>
                  <a:pt x="0" y="45"/>
                  <a:pt x="0" y="29"/>
                </a:cubicBezTo>
                <a:cubicBezTo>
                  <a:pt x="0" y="13"/>
                  <a:pt x="13" y="0"/>
                  <a:pt x="30" y="0"/>
                </a:cubicBezTo>
                <a:cubicBezTo>
                  <a:pt x="46" y="0"/>
                  <a:pt x="59" y="13"/>
                  <a:pt x="59" y="29"/>
                </a:cubicBezTo>
                <a:cubicBezTo>
                  <a:pt x="59" y="45"/>
                  <a:pt x="46" y="58"/>
                  <a:pt x="30" y="58"/>
                </a:cubicBezTo>
                <a:close/>
                <a:moveTo>
                  <a:pt x="30" y="8"/>
                </a:moveTo>
                <a:cubicBezTo>
                  <a:pt x="18" y="8"/>
                  <a:pt x="9" y="17"/>
                  <a:pt x="9" y="29"/>
                </a:cubicBezTo>
                <a:cubicBezTo>
                  <a:pt x="9" y="40"/>
                  <a:pt x="18" y="49"/>
                  <a:pt x="30" y="49"/>
                </a:cubicBezTo>
                <a:cubicBezTo>
                  <a:pt x="41" y="49"/>
                  <a:pt x="50" y="40"/>
                  <a:pt x="50" y="29"/>
                </a:cubicBezTo>
                <a:cubicBezTo>
                  <a:pt x="50" y="17"/>
                  <a:pt x="41" y="8"/>
                  <a:pt x="30" y="8"/>
                </a:cubicBezTo>
                <a:close/>
                <a:moveTo>
                  <a:pt x="34" y="32"/>
                </a:moveTo>
                <a:cubicBezTo>
                  <a:pt x="34" y="33"/>
                  <a:pt x="34" y="34"/>
                  <a:pt x="33" y="34"/>
                </a:cubicBezTo>
                <a:cubicBezTo>
                  <a:pt x="21" y="34"/>
                  <a:pt x="21" y="34"/>
                  <a:pt x="21" y="34"/>
                </a:cubicBezTo>
                <a:cubicBezTo>
                  <a:pt x="20" y="34"/>
                  <a:pt x="20" y="33"/>
                  <a:pt x="20" y="32"/>
                </a:cubicBezTo>
                <a:cubicBezTo>
                  <a:pt x="20" y="30"/>
                  <a:pt x="20" y="30"/>
                  <a:pt x="20" y="30"/>
                </a:cubicBezTo>
                <a:cubicBezTo>
                  <a:pt x="20" y="29"/>
                  <a:pt x="20" y="29"/>
                  <a:pt x="21" y="29"/>
                </a:cubicBezTo>
                <a:cubicBezTo>
                  <a:pt x="30" y="29"/>
                  <a:pt x="30" y="29"/>
                  <a:pt x="30" y="29"/>
                </a:cubicBezTo>
                <a:cubicBezTo>
                  <a:pt x="30" y="15"/>
                  <a:pt x="30" y="15"/>
                  <a:pt x="30" y="15"/>
                </a:cubicBezTo>
                <a:cubicBezTo>
                  <a:pt x="30" y="15"/>
                  <a:pt x="30" y="14"/>
                  <a:pt x="31" y="14"/>
                </a:cubicBezTo>
                <a:cubicBezTo>
                  <a:pt x="33" y="14"/>
                  <a:pt x="33" y="14"/>
                  <a:pt x="33" y="14"/>
                </a:cubicBezTo>
                <a:cubicBezTo>
                  <a:pt x="34" y="14"/>
                  <a:pt x="34" y="15"/>
                  <a:pt x="34" y="15"/>
                </a:cubicBezTo>
                <a:lnTo>
                  <a:pt x="34" y="32"/>
                </a:lnTo>
                <a:close/>
              </a:path>
            </a:pathLst>
          </a:custGeom>
          <a:gradFill>
            <a:gsLst>
              <a:gs pos="0">
                <a:srgbClr val="C51F2D"/>
              </a:gs>
              <a:gs pos="100000">
                <a:srgbClr val="83062E"/>
              </a:gs>
            </a:gsLst>
            <a:lin ang="2700000" scaled="0"/>
          </a:gradFill>
          <a:ln w="9525">
            <a:noFill/>
            <a:round/>
            <a:headEnd/>
            <a:tailEnd/>
          </a:ln>
        </p:spPr>
        <p:txBody>
          <a:bodyPr vert="horz" wrap="square" lIns="121920" tIns="60960" rIns="121920" bIns="60960" numCol="1" anchor="t" anchorCtr="0" compatLnSpc="1">
            <a:prstTxWarp prst="textNoShape">
              <a:avLst/>
            </a:prstTxWarp>
          </a:bodyPr>
          <a:lstStyle/>
          <a:p>
            <a:endParaRPr lang="en-US" sz="2400" dirty="0">
              <a:latin typeface="inpin heiti" charset="-122"/>
            </a:endParaRPr>
          </a:p>
        </p:txBody>
      </p:sp>
      <p:sp>
        <p:nvSpPr>
          <p:cNvPr id="44" name="Freeform 135">
            <a:extLst>
              <a:ext uri="{FF2B5EF4-FFF2-40B4-BE49-F238E27FC236}">
                <a16:creationId xmlns="" xmlns:a16="http://schemas.microsoft.com/office/drawing/2014/main" id="{9C4A87FB-3DE3-4623-9A90-E642B65652D2}"/>
              </a:ext>
            </a:extLst>
          </p:cNvPr>
          <p:cNvSpPr>
            <a:spLocks noEditPoints="1"/>
          </p:cNvSpPr>
          <p:nvPr/>
        </p:nvSpPr>
        <p:spPr bwMode="auto">
          <a:xfrm>
            <a:off x="4432076" y="2682101"/>
            <a:ext cx="637751" cy="597386"/>
          </a:xfrm>
          <a:custGeom>
            <a:avLst/>
            <a:gdLst/>
            <a:ahLst/>
            <a:cxnLst>
              <a:cxn ang="0">
                <a:pos x="13" y="39"/>
              </a:cxn>
              <a:cxn ang="0">
                <a:pos x="8" y="39"/>
              </a:cxn>
              <a:cxn ang="0">
                <a:pos x="0" y="33"/>
              </a:cxn>
              <a:cxn ang="0">
                <a:pos x="5" y="19"/>
              </a:cxn>
              <a:cxn ang="0">
                <a:pos x="15" y="22"/>
              </a:cxn>
              <a:cxn ang="0">
                <a:pos x="20" y="21"/>
              </a:cxn>
              <a:cxn ang="0">
                <a:pos x="20" y="24"/>
              </a:cxn>
              <a:cxn ang="0">
                <a:pos x="23" y="34"/>
              </a:cxn>
              <a:cxn ang="0">
                <a:pos x="13" y="39"/>
              </a:cxn>
              <a:cxn ang="0">
                <a:pos x="15" y="19"/>
              </a:cxn>
              <a:cxn ang="0">
                <a:pos x="5" y="9"/>
              </a:cxn>
              <a:cxn ang="0">
                <a:pos x="15" y="0"/>
              </a:cxn>
              <a:cxn ang="0">
                <a:pos x="25" y="9"/>
              </a:cxn>
              <a:cxn ang="0">
                <a:pos x="15" y="19"/>
              </a:cxn>
              <a:cxn ang="0">
                <a:pos x="53" y="68"/>
              </a:cxn>
              <a:cxn ang="0">
                <a:pos x="20" y="68"/>
              </a:cxn>
              <a:cxn ang="0">
                <a:pos x="10" y="58"/>
              </a:cxn>
              <a:cxn ang="0">
                <a:pos x="23" y="36"/>
              </a:cxn>
              <a:cxn ang="0">
                <a:pos x="37" y="41"/>
              </a:cxn>
              <a:cxn ang="0">
                <a:pos x="50" y="36"/>
              </a:cxn>
              <a:cxn ang="0">
                <a:pos x="64" y="58"/>
              </a:cxn>
              <a:cxn ang="0">
                <a:pos x="53" y="68"/>
              </a:cxn>
              <a:cxn ang="0">
                <a:pos x="37" y="39"/>
              </a:cxn>
              <a:cxn ang="0">
                <a:pos x="22" y="24"/>
              </a:cxn>
              <a:cxn ang="0">
                <a:pos x="37" y="9"/>
              </a:cxn>
              <a:cxn ang="0">
                <a:pos x="51" y="24"/>
              </a:cxn>
              <a:cxn ang="0">
                <a:pos x="37" y="39"/>
              </a:cxn>
              <a:cxn ang="0">
                <a:pos x="59" y="19"/>
              </a:cxn>
              <a:cxn ang="0">
                <a:pos x="49" y="9"/>
              </a:cxn>
              <a:cxn ang="0">
                <a:pos x="59" y="0"/>
              </a:cxn>
              <a:cxn ang="0">
                <a:pos x="68" y="9"/>
              </a:cxn>
              <a:cxn ang="0">
                <a:pos x="59" y="19"/>
              </a:cxn>
              <a:cxn ang="0">
                <a:pos x="66" y="39"/>
              </a:cxn>
              <a:cxn ang="0">
                <a:pos x="61" y="39"/>
              </a:cxn>
              <a:cxn ang="0">
                <a:pos x="51" y="34"/>
              </a:cxn>
              <a:cxn ang="0">
                <a:pos x="54" y="24"/>
              </a:cxn>
              <a:cxn ang="0">
                <a:pos x="54" y="21"/>
              </a:cxn>
              <a:cxn ang="0">
                <a:pos x="59" y="22"/>
              </a:cxn>
              <a:cxn ang="0">
                <a:pos x="69" y="19"/>
              </a:cxn>
              <a:cxn ang="0">
                <a:pos x="73" y="33"/>
              </a:cxn>
              <a:cxn ang="0">
                <a:pos x="66" y="39"/>
              </a:cxn>
            </a:cxnLst>
            <a:rect l="0" t="0" r="r" b="b"/>
            <a:pathLst>
              <a:path w="73" h="68">
                <a:moveTo>
                  <a:pt x="13" y="39"/>
                </a:moveTo>
                <a:cubicBezTo>
                  <a:pt x="8" y="39"/>
                  <a:pt x="8" y="39"/>
                  <a:pt x="8" y="39"/>
                </a:cubicBezTo>
                <a:cubicBezTo>
                  <a:pt x="4" y="39"/>
                  <a:pt x="0" y="37"/>
                  <a:pt x="0" y="33"/>
                </a:cubicBezTo>
                <a:cubicBezTo>
                  <a:pt x="0" y="29"/>
                  <a:pt x="0" y="19"/>
                  <a:pt x="5" y="19"/>
                </a:cubicBezTo>
                <a:cubicBezTo>
                  <a:pt x="6" y="19"/>
                  <a:pt x="10" y="22"/>
                  <a:pt x="15" y="22"/>
                </a:cubicBezTo>
                <a:cubicBezTo>
                  <a:pt x="17" y="22"/>
                  <a:pt x="18" y="22"/>
                  <a:pt x="20" y="21"/>
                </a:cubicBezTo>
                <a:cubicBezTo>
                  <a:pt x="20" y="22"/>
                  <a:pt x="20" y="23"/>
                  <a:pt x="20" y="24"/>
                </a:cubicBezTo>
                <a:cubicBezTo>
                  <a:pt x="20" y="27"/>
                  <a:pt x="21" y="31"/>
                  <a:pt x="23" y="34"/>
                </a:cubicBezTo>
                <a:cubicBezTo>
                  <a:pt x="19" y="34"/>
                  <a:pt x="15" y="36"/>
                  <a:pt x="13" y="39"/>
                </a:cubicBezTo>
                <a:close/>
                <a:moveTo>
                  <a:pt x="15" y="19"/>
                </a:moveTo>
                <a:cubicBezTo>
                  <a:pt x="10" y="19"/>
                  <a:pt x="5" y="15"/>
                  <a:pt x="5" y="9"/>
                </a:cubicBezTo>
                <a:cubicBezTo>
                  <a:pt x="5" y="4"/>
                  <a:pt x="10" y="0"/>
                  <a:pt x="15" y="0"/>
                </a:cubicBezTo>
                <a:cubicBezTo>
                  <a:pt x="20" y="0"/>
                  <a:pt x="25" y="4"/>
                  <a:pt x="25" y="9"/>
                </a:cubicBezTo>
                <a:cubicBezTo>
                  <a:pt x="25" y="15"/>
                  <a:pt x="20" y="19"/>
                  <a:pt x="15" y="19"/>
                </a:cubicBezTo>
                <a:close/>
                <a:moveTo>
                  <a:pt x="53" y="68"/>
                </a:moveTo>
                <a:cubicBezTo>
                  <a:pt x="20" y="68"/>
                  <a:pt x="20" y="68"/>
                  <a:pt x="20" y="68"/>
                </a:cubicBezTo>
                <a:cubicBezTo>
                  <a:pt x="14" y="68"/>
                  <a:pt x="10" y="64"/>
                  <a:pt x="10" y="58"/>
                </a:cubicBezTo>
                <a:cubicBezTo>
                  <a:pt x="10" y="49"/>
                  <a:pt x="12" y="36"/>
                  <a:pt x="23" y="36"/>
                </a:cubicBezTo>
                <a:cubicBezTo>
                  <a:pt x="25" y="36"/>
                  <a:pt x="29" y="41"/>
                  <a:pt x="37" y="41"/>
                </a:cubicBezTo>
                <a:cubicBezTo>
                  <a:pt x="44" y="41"/>
                  <a:pt x="49" y="36"/>
                  <a:pt x="50" y="36"/>
                </a:cubicBezTo>
                <a:cubicBezTo>
                  <a:pt x="62" y="36"/>
                  <a:pt x="64" y="49"/>
                  <a:pt x="64" y="58"/>
                </a:cubicBezTo>
                <a:cubicBezTo>
                  <a:pt x="64" y="64"/>
                  <a:pt x="60" y="68"/>
                  <a:pt x="53" y="68"/>
                </a:cubicBezTo>
                <a:close/>
                <a:moveTo>
                  <a:pt x="37" y="39"/>
                </a:moveTo>
                <a:cubicBezTo>
                  <a:pt x="29" y="39"/>
                  <a:pt x="22" y="32"/>
                  <a:pt x="22" y="24"/>
                </a:cubicBezTo>
                <a:cubicBezTo>
                  <a:pt x="22" y="16"/>
                  <a:pt x="29" y="9"/>
                  <a:pt x="37" y="9"/>
                </a:cubicBezTo>
                <a:cubicBezTo>
                  <a:pt x="45" y="9"/>
                  <a:pt x="51" y="16"/>
                  <a:pt x="51" y="24"/>
                </a:cubicBezTo>
                <a:cubicBezTo>
                  <a:pt x="51" y="32"/>
                  <a:pt x="45" y="39"/>
                  <a:pt x="37" y="39"/>
                </a:cubicBezTo>
                <a:close/>
                <a:moveTo>
                  <a:pt x="59" y="19"/>
                </a:moveTo>
                <a:cubicBezTo>
                  <a:pt x="53" y="19"/>
                  <a:pt x="49" y="15"/>
                  <a:pt x="49" y="9"/>
                </a:cubicBezTo>
                <a:cubicBezTo>
                  <a:pt x="49" y="4"/>
                  <a:pt x="53" y="0"/>
                  <a:pt x="59" y="0"/>
                </a:cubicBezTo>
                <a:cubicBezTo>
                  <a:pt x="64" y="0"/>
                  <a:pt x="68" y="4"/>
                  <a:pt x="68" y="9"/>
                </a:cubicBezTo>
                <a:cubicBezTo>
                  <a:pt x="68" y="15"/>
                  <a:pt x="64" y="19"/>
                  <a:pt x="59" y="19"/>
                </a:cubicBezTo>
                <a:close/>
                <a:moveTo>
                  <a:pt x="66" y="39"/>
                </a:moveTo>
                <a:cubicBezTo>
                  <a:pt x="61" y="39"/>
                  <a:pt x="61" y="39"/>
                  <a:pt x="61" y="39"/>
                </a:cubicBezTo>
                <a:cubicBezTo>
                  <a:pt x="58" y="36"/>
                  <a:pt x="55" y="34"/>
                  <a:pt x="51" y="34"/>
                </a:cubicBezTo>
                <a:cubicBezTo>
                  <a:pt x="53" y="31"/>
                  <a:pt x="54" y="27"/>
                  <a:pt x="54" y="24"/>
                </a:cubicBezTo>
                <a:cubicBezTo>
                  <a:pt x="54" y="23"/>
                  <a:pt x="54" y="22"/>
                  <a:pt x="54" y="21"/>
                </a:cubicBezTo>
                <a:cubicBezTo>
                  <a:pt x="55" y="22"/>
                  <a:pt x="57" y="22"/>
                  <a:pt x="59" y="22"/>
                </a:cubicBezTo>
                <a:cubicBezTo>
                  <a:pt x="64" y="22"/>
                  <a:pt x="68" y="19"/>
                  <a:pt x="69" y="19"/>
                </a:cubicBezTo>
                <a:cubicBezTo>
                  <a:pt x="73" y="19"/>
                  <a:pt x="73" y="29"/>
                  <a:pt x="73" y="33"/>
                </a:cubicBezTo>
                <a:cubicBezTo>
                  <a:pt x="73" y="37"/>
                  <a:pt x="70" y="39"/>
                  <a:pt x="66" y="39"/>
                </a:cubicBezTo>
                <a:close/>
              </a:path>
            </a:pathLst>
          </a:custGeom>
          <a:gradFill>
            <a:gsLst>
              <a:gs pos="0">
                <a:srgbClr val="C51F2D"/>
              </a:gs>
              <a:gs pos="100000">
                <a:srgbClr val="83062E"/>
              </a:gs>
            </a:gsLst>
            <a:lin ang="2700000" scaled="0"/>
          </a:gradFill>
          <a:ln w="9525">
            <a:noFill/>
            <a:round/>
            <a:headEnd/>
            <a:tailEnd/>
          </a:ln>
        </p:spPr>
        <p:txBody>
          <a:bodyPr vert="horz" wrap="square" lIns="121920" tIns="60960" rIns="121920" bIns="60960" numCol="1" anchor="t" anchorCtr="0" compatLnSpc="1">
            <a:prstTxWarp prst="textNoShape">
              <a:avLst/>
            </a:prstTxWarp>
          </a:bodyPr>
          <a:lstStyle/>
          <a:p>
            <a:endParaRPr lang="en-US" sz="2400" dirty="0">
              <a:latin typeface="inpin heiti" charset="-122"/>
            </a:endParaRPr>
          </a:p>
        </p:txBody>
      </p:sp>
      <p:sp>
        <p:nvSpPr>
          <p:cNvPr id="45" name="文本框 44">
            <a:extLst>
              <a:ext uri="{FF2B5EF4-FFF2-40B4-BE49-F238E27FC236}">
                <a16:creationId xmlns="" xmlns:a16="http://schemas.microsoft.com/office/drawing/2014/main" id="{0B8F92E2-2031-4875-A311-91BAB9FFB502}"/>
              </a:ext>
            </a:extLst>
          </p:cNvPr>
          <p:cNvSpPr txBox="1"/>
          <p:nvPr/>
        </p:nvSpPr>
        <p:spPr>
          <a:xfrm>
            <a:off x="572512" y="4089041"/>
            <a:ext cx="2558772" cy="954107"/>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gn="ctr"/>
            <a:r>
              <a:rPr lang="en-US" sz="1400" dirty="0">
                <a:solidFill>
                  <a:schemeClr val="tx1">
                    <a:lumMod val="75000"/>
                    <a:lumOff val="25000"/>
                  </a:schemeClr>
                </a:solidFill>
                <a:latin typeface="字魂58号-创中黑" panose="00000500000000000000" pitchFamily="2" charset="-122"/>
                <a:ea typeface="字魂58号-创中黑" panose="00000500000000000000" pitchFamily="2" charset="-122"/>
              </a:rPr>
              <a:t>Please enter text </a:t>
            </a:r>
            <a:r>
              <a:rPr lang="en-US" sz="1400" dirty="0" err="1">
                <a:solidFill>
                  <a:schemeClr val="tx1">
                    <a:lumMod val="75000"/>
                    <a:lumOff val="25000"/>
                  </a:schemeClr>
                </a:solidFill>
                <a:latin typeface="字魂58号-创中黑" panose="00000500000000000000" pitchFamily="2" charset="-122"/>
                <a:ea typeface="字魂58号-创中黑" panose="00000500000000000000" pitchFamily="2" charset="-122"/>
              </a:rPr>
              <a:t>here.</a:t>
            </a:r>
            <a:r>
              <a:rPr lang="en-US" sz="1400" dirty="0" err="1">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Please</a:t>
            </a:r>
            <a:r>
              <a:rPr lang="en-US" sz="1400" dirty="0">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 enter text </a:t>
            </a:r>
            <a:r>
              <a:rPr lang="en-US" sz="1400" dirty="0" err="1">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here.Please</a:t>
            </a:r>
            <a:r>
              <a:rPr lang="en-US" sz="1400" dirty="0">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 enter text </a:t>
            </a:r>
            <a:r>
              <a:rPr lang="en-US" sz="1400" dirty="0" err="1">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here.Please</a:t>
            </a:r>
            <a:r>
              <a:rPr lang="en-US" sz="1400" dirty="0">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 enter text </a:t>
            </a:r>
            <a:r>
              <a:rPr lang="en-US" sz="1400" dirty="0" err="1">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here.Please</a:t>
            </a:r>
            <a:r>
              <a:rPr lang="en-US" sz="1400" dirty="0">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 enter </a:t>
            </a:r>
            <a:endParaRPr lang="en-US" sz="1400" dirty="0">
              <a:solidFill>
                <a:schemeClr val="tx1">
                  <a:lumMod val="75000"/>
                  <a:lumOff val="25000"/>
                </a:schemeClr>
              </a:solidFill>
              <a:latin typeface="字魂58号-创中黑" panose="00000500000000000000" pitchFamily="2" charset="-122"/>
              <a:ea typeface="字魂58号-创中黑" panose="00000500000000000000" pitchFamily="2" charset="-122"/>
            </a:endParaRPr>
          </a:p>
        </p:txBody>
      </p:sp>
      <p:sp>
        <p:nvSpPr>
          <p:cNvPr id="46" name="文本框 45">
            <a:extLst>
              <a:ext uri="{FF2B5EF4-FFF2-40B4-BE49-F238E27FC236}">
                <a16:creationId xmlns="" xmlns:a16="http://schemas.microsoft.com/office/drawing/2014/main" id="{8F2E9051-A090-4643-808E-C936EEBCE420}"/>
              </a:ext>
            </a:extLst>
          </p:cNvPr>
          <p:cNvSpPr txBox="1"/>
          <p:nvPr/>
        </p:nvSpPr>
        <p:spPr>
          <a:xfrm>
            <a:off x="927692" y="3671846"/>
            <a:ext cx="1783642" cy="461665"/>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gn="ctr"/>
            <a:r>
              <a:rPr lang="zh-CN" altLang="en-US" sz="2400">
                <a:solidFill>
                  <a:schemeClr val="tx1">
                    <a:lumMod val="75000"/>
                    <a:lumOff val="25000"/>
                  </a:schemeClr>
                </a:solidFill>
                <a:latin typeface="字魂58号-创中黑" panose="00000500000000000000" pitchFamily="2" charset="-122"/>
                <a:ea typeface="字魂58号-创中黑" panose="00000500000000000000" pitchFamily="2" charset="-122"/>
              </a:rPr>
              <a:t>输入标题</a:t>
            </a:r>
          </a:p>
        </p:txBody>
      </p:sp>
      <p:sp>
        <p:nvSpPr>
          <p:cNvPr id="47" name="文本框 46">
            <a:extLst>
              <a:ext uri="{FF2B5EF4-FFF2-40B4-BE49-F238E27FC236}">
                <a16:creationId xmlns="" xmlns:a16="http://schemas.microsoft.com/office/drawing/2014/main" id="{A4F15268-0CA0-409B-B554-5CA7C8A1EB3D}"/>
              </a:ext>
            </a:extLst>
          </p:cNvPr>
          <p:cNvSpPr txBox="1"/>
          <p:nvPr/>
        </p:nvSpPr>
        <p:spPr>
          <a:xfrm>
            <a:off x="3503951" y="4089041"/>
            <a:ext cx="2558772" cy="954107"/>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gn="ctr"/>
            <a:r>
              <a:rPr lang="en-US" sz="1400" dirty="0">
                <a:solidFill>
                  <a:schemeClr val="tx1">
                    <a:lumMod val="75000"/>
                    <a:lumOff val="25000"/>
                  </a:schemeClr>
                </a:solidFill>
                <a:latin typeface="字魂58号-创中黑" panose="00000500000000000000" pitchFamily="2" charset="-122"/>
                <a:ea typeface="字魂58号-创中黑" panose="00000500000000000000" pitchFamily="2" charset="-122"/>
              </a:rPr>
              <a:t>Please enter text </a:t>
            </a:r>
            <a:r>
              <a:rPr lang="en-US" sz="1400" dirty="0" err="1">
                <a:solidFill>
                  <a:schemeClr val="tx1">
                    <a:lumMod val="75000"/>
                    <a:lumOff val="25000"/>
                  </a:schemeClr>
                </a:solidFill>
                <a:latin typeface="字魂58号-创中黑" panose="00000500000000000000" pitchFamily="2" charset="-122"/>
                <a:ea typeface="字魂58号-创中黑" panose="00000500000000000000" pitchFamily="2" charset="-122"/>
              </a:rPr>
              <a:t>here.</a:t>
            </a:r>
            <a:r>
              <a:rPr lang="en-US" sz="1400" dirty="0" err="1">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Please</a:t>
            </a:r>
            <a:r>
              <a:rPr lang="en-US" sz="1400" dirty="0">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 enter text </a:t>
            </a:r>
            <a:r>
              <a:rPr lang="en-US" sz="1400" dirty="0" err="1">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here.Please</a:t>
            </a:r>
            <a:r>
              <a:rPr lang="en-US" sz="1400" dirty="0">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 enter text </a:t>
            </a:r>
            <a:r>
              <a:rPr lang="en-US" sz="1400" dirty="0" err="1">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here.Please</a:t>
            </a:r>
            <a:r>
              <a:rPr lang="en-US" sz="1400" dirty="0">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 enter text </a:t>
            </a:r>
            <a:r>
              <a:rPr lang="en-US" sz="1400" dirty="0" err="1">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here.Please</a:t>
            </a:r>
            <a:r>
              <a:rPr lang="en-US" sz="1400" dirty="0">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 enter </a:t>
            </a:r>
            <a:endParaRPr lang="en-US" sz="1400" dirty="0">
              <a:solidFill>
                <a:schemeClr val="tx1">
                  <a:lumMod val="75000"/>
                  <a:lumOff val="25000"/>
                </a:schemeClr>
              </a:solidFill>
              <a:latin typeface="字魂58号-创中黑" panose="00000500000000000000" pitchFamily="2" charset="-122"/>
              <a:ea typeface="字魂58号-创中黑" panose="00000500000000000000" pitchFamily="2" charset="-122"/>
            </a:endParaRPr>
          </a:p>
        </p:txBody>
      </p:sp>
      <p:sp>
        <p:nvSpPr>
          <p:cNvPr id="48" name="文本框 47">
            <a:extLst>
              <a:ext uri="{FF2B5EF4-FFF2-40B4-BE49-F238E27FC236}">
                <a16:creationId xmlns="" xmlns:a16="http://schemas.microsoft.com/office/drawing/2014/main" id="{C2739A3A-0260-40D6-AF85-444749C8C725}"/>
              </a:ext>
            </a:extLst>
          </p:cNvPr>
          <p:cNvSpPr txBox="1"/>
          <p:nvPr/>
        </p:nvSpPr>
        <p:spPr>
          <a:xfrm>
            <a:off x="3859131" y="3671846"/>
            <a:ext cx="1783642" cy="461665"/>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gn="ctr"/>
            <a:r>
              <a:rPr lang="zh-CN" altLang="en-US" sz="2400">
                <a:solidFill>
                  <a:schemeClr val="tx1">
                    <a:lumMod val="75000"/>
                    <a:lumOff val="25000"/>
                  </a:schemeClr>
                </a:solidFill>
                <a:latin typeface="字魂58号-创中黑" panose="00000500000000000000" pitchFamily="2" charset="-122"/>
                <a:ea typeface="字魂58号-创中黑" panose="00000500000000000000" pitchFamily="2" charset="-122"/>
              </a:rPr>
              <a:t>输入标题</a:t>
            </a:r>
          </a:p>
        </p:txBody>
      </p:sp>
    </p:spTree>
    <p:extLst>
      <p:ext uri="{BB962C8B-B14F-4D97-AF65-F5344CB8AC3E}">
        <p14:creationId xmlns:p14="http://schemas.microsoft.com/office/powerpoint/2010/main" val="2958973832"/>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nodeType="afterEffect">
                                  <p:stCondLst>
                                    <p:cond delay="0"/>
                                  </p:stCondLst>
                                  <p:childTnLst>
                                    <p:set>
                                      <p:cBhvr>
                                        <p:cTn id="6" dur="1" fill="hold">
                                          <p:stCondLst>
                                            <p:cond delay="0"/>
                                          </p:stCondLst>
                                        </p:cTn>
                                        <p:tgtEl>
                                          <p:spTgt spid="23"/>
                                        </p:tgtEl>
                                        <p:attrNameLst>
                                          <p:attrName>style.visibility</p:attrName>
                                        </p:attrNameLst>
                                      </p:cBhvr>
                                      <p:to>
                                        <p:strVal val="visible"/>
                                      </p:to>
                                    </p:set>
                                    <p:anim calcmode="lin" valueType="num">
                                      <p:cBhvr>
                                        <p:cTn id="7" dur="500" fill="hold"/>
                                        <p:tgtEl>
                                          <p:spTgt spid="23"/>
                                        </p:tgtEl>
                                        <p:attrNameLst>
                                          <p:attrName>ppt_w</p:attrName>
                                        </p:attrNameLst>
                                      </p:cBhvr>
                                      <p:tavLst>
                                        <p:tav tm="0">
                                          <p:val>
                                            <p:fltVal val="0"/>
                                          </p:val>
                                        </p:tav>
                                        <p:tav tm="100000">
                                          <p:val>
                                            <p:strVal val="#ppt_w"/>
                                          </p:val>
                                        </p:tav>
                                      </p:tavLst>
                                    </p:anim>
                                    <p:anim calcmode="lin" valueType="num">
                                      <p:cBhvr>
                                        <p:cTn id="8" dur="500" fill="hold"/>
                                        <p:tgtEl>
                                          <p:spTgt spid="23"/>
                                        </p:tgtEl>
                                        <p:attrNameLst>
                                          <p:attrName>ppt_h</p:attrName>
                                        </p:attrNameLst>
                                      </p:cBhvr>
                                      <p:tavLst>
                                        <p:tav tm="0">
                                          <p:val>
                                            <p:fltVal val="0"/>
                                          </p:val>
                                        </p:tav>
                                        <p:tav tm="100000">
                                          <p:val>
                                            <p:strVal val="#ppt_h"/>
                                          </p:val>
                                        </p:tav>
                                      </p:tavLst>
                                    </p:anim>
                                    <p:animEffect transition="in" filter="fade">
                                      <p:cBhvr>
                                        <p:cTn id="9" dur="500"/>
                                        <p:tgtEl>
                                          <p:spTgt spid="23"/>
                                        </p:tgtEl>
                                      </p:cBhvr>
                                    </p:animEffect>
                                  </p:childTnLst>
                                </p:cTn>
                              </p:par>
                            </p:childTnLst>
                          </p:cTn>
                        </p:par>
                        <p:par>
                          <p:cTn id="10" fill="hold">
                            <p:stCondLst>
                              <p:cond delay="500"/>
                            </p:stCondLst>
                            <p:childTnLst>
                              <p:par>
                                <p:cTn id="11" presetID="53" presetClass="entr" presetSubtype="0" fill="hold" nodeType="afterEffect">
                                  <p:stCondLst>
                                    <p:cond delay="0"/>
                                  </p:stCondLst>
                                  <p:childTnLst>
                                    <p:set>
                                      <p:cBhvr>
                                        <p:cTn id="12" dur="1" fill="hold">
                                          <p:stCondLst>
                                            <p:cond delay="0"/>
                                          </p:stCondLst>
                                        </p:cTn>
                                        <p:tgtEl>
                                          <p:spTgt spid="26"/>
                                        </p:tgtEl>
                                        <p:attrNameLst>
                                          <p:attrName>style.visibility</p:attrName>
                                        </p:attrNameLst>
                                      </p:cBhvr>
                                      <p:to>
                                        <p:strVal val="visible"/>
                                      </p:to>
                                    </p:set>
                                    <p:anim calcmode="lin" valueType="num">
                                      <p:cBhvr>
                                        <p:cTn id="13" dur="500" fill="hold"/>
                                        <p:tgtEl>
                                          <p:spTgt spid="26"/>
                                        </p:tgtEl>
                                        <p:attrNameLst>
                                          <p:attrName>ppt_w</p:attrName>
                                        </p:attrNameLst>
                                      </p:cBhvr>
                                      <p:tavLst>
                                        <p:tav tm="0">
                                          <p:val>
                                            <p:fltVal val="0"/>
                                          </p:val>
                                        </p:tav>
                                        <p:tav tm="100000">
                                          <p:val>
                                            <p:strVal val="#ppt_w"/>
                                          </p:val>
                                        </p:tav>
                                      </p:tavLst>
                                    </p:anim>
                                    <p:anim calcmode="lin" valueType="num">
                                      <p:cBhvr>
                                        <p:cTn id="14" dur="500" fill="hold"/>
                                        <p:tgtEl>
                                          <p:spTgt spid="26"/>
                                        </p:tgtEl>
                                        <p:attrNameLst>
                                          <p:attrName>ppt_h</p:attrName>
                                        </p:attrNameLst>
                                      </p:cBhvr>
                                      <p:tavLst>
                                        <p:tav tm="0">
                                          <p:val>
                                            <p:fltVal val="0"/>
                                          </p:val>
                                        </p:tav>
                                        <p:tav tm="100000">
                                          <p:val>
                                            <p:strVal val="#ppt_h"/>
                                          </p:val>
                                        </p:tav>
                                      </p:tavLst>
                                    </p:anim>
                                    <p:animEffect transition="in" filter="fade">
                                      <p:cBhvr>
                                        <p:cTn id="15" dur="500"/>
                                        <p:tgtEl>
                                          <p:spTgt spid="26"/>
                                        </p:tgtEl>
                                      </p:cBhvr>
                                    </p:animEffect>
                                  </p:childTnLst>
                                </p:cTn>
                              </p:par>
                            </p:childTnLst>
                          </p:cTn>
                        </p:par>
                        <p:par>
                          <p:cTn id="16" fill="hold">
                            <p:stCondLst>
                              <p:cond delay="1000"/>
                            </p:stCondLst>
                            <p:childTnLst>
                              <p:par>
                                <p:cTn id="17" presetID="53" presetClass="entr" presetSubtype="0" fill="hold" nodeType="afterEffect">
                                  <p:stCondLst>
                                    <p:cond delay="0"/>
                                  </p:stCondLst>
                                  <p:childTnLst>
                                    <p:set>
                                      <p:cBhvr>
                                        <p:cTn id="18" dur="1" fill="hold">
                                          <p:stCondLst>
                                            <p:cond delay="0"/>
                                          </p:stCondLst>
                                        </p:cTn>
                                        <p:tgtEl>
                                          <p:spTgt spid="29"/>
                                        </p:tgtEl>
                                        <p:attrNameLst>
                                          <p:attrName>style.visibility</p:attrName>
                                        </p:attrNameLst>
                                      </p:cBhvr>
                                      <p:to>
                                        <p:strVal val="visible"/>
                                      </p:to>
                                    </p:set>
                                    <p:anim calcmode="lin" valueType="num">
                                      <p:cBhvr>
                                        <p:cTn id="19" dur="500" fill="hold"/>
                                        <p:tgtEl>
                                          <p:spTgt spid="29"/>
                                        </p:tgtEl>
                                        <p:attrNameLst>
                                          <p:attrName>ppt_w</p:attrName>
                                        </p:attrNameLst>
                                      </p:cBhvr>
                                      <p:tavLst>
                                        <p:tav tm="0">
                                          <p:val>
                                            <p:fltVal val="0"/>
                                          </p:val>
                                        </p:tav>
                                        <p:tav tm="100000">
                                          <p:val>
                                            <p:strVal val="#ppt_w"/>
                                          </p:val>
                                        </p:tav>
                                      </p:tavLst>
                                    </p:anim>
                                    <p:anim calcmode="lin" valueType="num">
                                      <p:cBhvr>
                                        <p:cTn id="20" dur="500" fill="hold"/>
                                        <p:tgtEl>
                                          <p:spTgt spid="29"/>
                                        </p:tgtEl>
                                        <p:attrNameLst>
                                          <p:attrName>ppt_h</p:attrName>
                                        </p:attrNameLst>
                                      </p:cBhvr>
                                      <p:tavLst>
                                        <p:tav tm="0">
                                          <p:val>
                                            <p:fltVal val="0"/>
                                          </p:val>
                                        </p:tav>
                                        <p:tav tm="100000">
                                          <p:val>
                                            <p:strVal val="#ppt_h"/>
                                          </p:val>
                                        </p:tav>
                                      </p:tavLst>
                                    </p:anim>
                                    <p:animEffect transition="in" filter="fade">
                                      <p:cBhvr>
                                        <p:cTn id="21" dur="500"/>
                                        <p:tgtEl>
                                          <p:spTgt spid="29"/>
                                        </p:tgtEl>
                                      </p:cBhvr>
                                    </p:animEffect>
                                  </p:childTnLst>
                                </p:cTn>
                              </p:par>
                            </p:childTnLst>
                          </p:cTn>
                        </p:par>
                        <p:par>
                          <p:cTn id="22" fill="hold">
                            <p:stCondLst>
                              <p:cond delay="1500"/>
                            </p:stCondLst>
                            <p:childTnLst>
                              <p:par>
                                <p:cTn id="23" presetID="53" presetClass="entr" presetSubtype="0" fill="hold" nodeType="afterEffect">
                                  <p:stCondLst>
                                    <p:cond delay="0"/>
                                  </p:stCondLst>
                                  <p:childTnLst>
                                    <p:set>
                                      <p:cBhvr>
                                        <p:cTn id="24" dur="1" fill="hold">
                                          <p:stCondLst>
                                            <p:cond delay="0"/>
                                          </p:stCondLst>
                                        </p:cTn>
                                        <p:tgtEl>
                                          <p:spTgt spid="32"/>
                                        </p:tgtEl>
                                        <p:attrNameLst>
                                          <p:attrName>style.visibility</p:attrName>
                                        </p:attrNameLst>
                                      </p:cBhvr>
                                      <p:to>
                                        <p:strVal val="visible"/>
                                      </p:to>
                                    </p:set>
                                    <p:anim calcmode="lin" valueType="num">
                                      <p:cBhvr>
                                        <p:cTn id="25" dur="500" fill="hold"/>
                                        <p:tgtEl>
                                          <p:spTgt spid="32"/>
                                        </p:tgtEl>
                                        <p:attrNameLst>
                                          <p:attrName>ppt_w</p:attrName>
                                        </p:attrNameLst>
                                      </p:cBhvr>
                                      <p:tavLst>
                                        <p:tav tm="0">
                                          <p:val>
                                            <p:fltVal val="0"/>
                                          </p:val>
                                        </p:tav>
                                        <p:tav tm="100000">
                                          <p:val>
                                            <p:strVal val="#ppt_w"/>
                                          </p:val>
                                        </p:tav>
                                      </p:tavLst>
                                    </p:anim>
                                    <p:anim calcmode="lin" valueType="num">
                                      <p:cBhvr>
                                        <p:cTn id="26" dur="500" fill="hold"/>
                                        <p:tgtEl>
                                          <p:spTgt spid="32"/>
                                        </p:tgtEl>
                                        <p:attrNameLst>
                                          <p:attrName>ppt_h</p:attrName>
                                        </p:attrNameLst>
                                      </p:cBhvr>
                                      <p:tavLst>
                                        <p:tav tm="0">
                                          <p:val>
                                            <p:fltVal val="0"/>
                                          </p:val>
                                        </p:tav>
                                        <p:tav tm="100000">
                                          <p:val>
                                            <p:strVal val="#ppt_h"/>
                                          </p:val>
                                        </p:tav>
                                      </p:tavLst>
                                    </p:anim>
                                    <p:animEffect transition="in" filter="fade">
                                      <p:cBhvr>
                                        <p:cTn id="27" dur="500"/>
                                        <p:tgtEl>
                                          <p:spTgt spid="32"/>
                                        </p:tgtEl>
                                      </p:cBhvr>
                                    </p:animEffect>
                                  </p:childTnLst>
                                </p:cTn>
                              </p:par>
                            </p:childTnLst>
                          </p:cTn>
                        </p:par>
                        <p:par>
                          <p:cTn id="28" fill="hold">
                            <p:stCondLst>
                              <p:cond delay="2000"/>
                            </p:stCondLst>
                            <p:childTnLst>
                              <p:par>
                                <p:cTn id="29" presetID="12" presetClass="entr" presetSubtype="4" fill="hold" grpId="0" nodeType="afterEffect">
                                  <p:stCondLst>
                                    <p:cond delay="0"/>
                                  </p:stCondLst>
                                  <p:childTnLst>
                                    <p:set>
                                      <p:cBhvr>
                                        <p:cTn id="30" dur="1" fill="hold">
                                          <p:stCondLst>
                                            <p:cond delay="0"/>
                                          </p:stCondLst>
                                        </p:cTn>
                                        <p:tgtEl>
                                          <p:spTgt spid="35"/>
                                        </p:tgtEl>
                                        <p:attrNameLst>
                                          <p:attrName>style.visibility</p:attrName>
                                        </p:attrNameLst>
                                      </p:cBhvr>
                                      <p:to>
                                        <p:strVal val="visible"/>
                                      </p:to>
                                    </p:set>
                                    <p:anim calcmode="lin" valueType="num">
                                      <p:cBhvr additive="base">
                                        <p:cTn id="31" dur="500"/>
                                        <p:tgtEl>
                                          <p:spTgt spid="35"/>
                                        </p:tgtEl>
                                        <p:attrNameLst>
                                          <p:attrName>ppt_y</p:attrName>
                                        </p:attrNameLst>
                                      </p:cBhvr>
                                      <p:tavLst>
                                        <p:tav tm="0">
                                          <p:val>
                                            <p:strVal val="#ppt_y+#ppt_h*1.125000"/>
                                          </p:val>
                                        </p:tav>
                                        <p:tav tm="100000">
                                          <p:val>
                                            <p:strVal val="#ppt_y"/>
                                          </p:val>
                                        </p:tav>
                                      </p:tavLst>
                                    </p:anim>
                                    <p:animEffect transition="in" filter="wipe(up)">
                                      <p:cBhvr>
                                        <p:cTn id="32" dur="500"/>
                                        <p:tgtEl>
                                          <p:spTgt spid="35"/>
                                        </p:tgtEl>
                                      </p:cBhvr>
                                    </p:animEffect>
                                  </p:childTnLst>
                                </p:cTn>
                              </p:par>
                            </p:childTnLst>
                          </p:cTn>
                        </p:par>
                        <p:par>
                          <p:cTn id="33" fill="hold">
                            <p:stCondLst>
                              <p:cond delay="2500"/>
                            </p:stCondLst>
                            <p:childTnLst>
                              <p:par>
                                <p:cTn id="34" presetID="12" presetClass="entr" presetSubtype="4" fill="hold" grpId="0" nodeType="afterEffect">
                                  <p:stCondLst>
                                    <p:cond delay="0"/>
                                  </p:stCondLst>
                                  <p:childTnLst>
                                    <p:set>
                                      <p:cBhvr>
                                        <p:cTn id="35" dur="1" fill="hold">
                                          <p:stCondLst>
                                            <p:cond delay="0"/>
                                          </p:stCondLst>
                                        </p:cTn>
                                        <p:tgtEl>
                                          <p:spTgt spid="36"/>
                                        </p:tgtEl>
                                        <p:attrNameLst>
                                          <p:attrName>style.visibility</p:attrName>
                                        </p:attrNameLst>
                                      </p:cBhvr>
                                      <p:to>
                                        <p:strVal val="visible"/>
                                      </p:to>
                                    </p:set>
                                    <p:anim calcmode="lin" valueType="num">
                                      <p:cBhvr additive="base">
                                        <p:cTn id="36" dur="500"/>
                                        <p:tgtEl>
                                          <p:spTgt spid="36"/>
                                        </p:tgtEl>
                                        <p:attrNameLst>
                                          <p:attrName>ppt_y</p:attrName>
                                        </p:attrNameLst>
                                      </p:cBhvr>
                                      <p:tavLst>
                                        <p:tav tm="0">
                                          <p:val>
                                            <p:strVal val="#ppt_y+#ppt_h*1.125000"/>
                                          </p:val>
                                        </p:tav>
                                        <p:tav tm="100000">
                                          <p:val>
                                            <p:strVal val="#ppt_y"/>
                                          </p:val>
                                        </p:tav>
                                      </p:tavLst>
                                    </p:anim>
                                    <p:animEffect transition="in" filter="wipe(up)">
                                      <p:cBhvr>
                                        <p:cTn id="37" dur="500"/>
                                        <p:tgtEl>
                                          <p:spTgt spid="36"/>
                                        </p:tgtEl>
                                      </p:cBhvr>
                                    </p:animEffect>
                                  </p:childTnLst>
                                </p:cTn>
                              </p:par>
                            </p:childTnLst>
                          </p:cTn>
                        </p:par>
                        <p:par>
                          <p:cTn id="38" fill="hold">
                            <p:stCondLst>
                              <p:cond delay="3000"/>
                            </p:stCondLst>
                            <p:childTnLst>
                              <p:par>
                                <p:cTn id="39" presetID="12" presetClass="entr" presetSubtype="4" fill="hold" grpId="0" nodeType="afterEffect">
                                  <p:stCondLst>
                                    <p:cond delay="0"/>
                                  </p:stCondLst>
                                  <p:childTnLst>
                                    <p:set>
                                      <p:cBhvr>
                                        <p:cTn id="40" dur="1" fill="hold">
                                          <p:stCondLst>
                                            <p:cond delay="0"/>
                                          </p:stCondLst>
                                        </p:cTn>
                                        <p:tgtEl>
                                          <p:spTgt spid="37"/>
                                        </p:tgtEl>
                                        <p:attrNameLst>
                                          <p:attrName>style.visibility</p:attrName>
                                        </p:attrNameLst>
                                      </p:cBhvr>
                                      <p:to>
                                        <p:strVal val="visible"/>
                                      </p:to>
                                    </p:set>
                                    <p:anim calcmode="lin" valueType="num">
                                      <p:cBhvr additive="base">
                                        <p:cTn id="41" dur="500"/>
                                        <p:tgtEl>
                                          <p:spTgt spid="37"/>
                                        </p:tgtEl>
                                        <p:attrNameLst>
                                          <p:attrName>ppt_y</p:attrName>
                                        </p:attrNameLst>
                                      </p:cBhvr>
                                      <p:tavLst>
                                        <p:tav tm="0">
                                          <p:val>
                                            <p:strVal val="#ppt_y+#ppt_h*1.125000"/>
                                          </p:val>
                                        </p:tav>
                                        <p:tav tm="100000">
                                          <p:val>
                                            <p:strVal val="#ppt_y"/>
                                          </p:val>
                                        </p:tav>
                                      </p:tavLst>
                                    </p:anim>
                                    <p:animEffect transition="in" filter="wipe(up)">
                                      <p:cBhvr>
                                        <p:cTn id="42" dur="500"/>
                                        <p:tgtEl>
                                          <p:spTgt spid="37"/>
                                        </p:tgtEl>
                                      </p:cBhvr>
                                    </p:animEffect>
                                  </p:childTnLst>
                                </p:cTn>
                              </p:par>
                            </p:childTnLst>
                          </p:cTn>
                        </p:par>
                        <p:par>
                          <p:cTn id="43" fill="hold">
                            <p:stCondLst>
                              <p:cond delay="3500"/>
                            </p:stCondLst>
                            <p:childTnLst>
                              <p:par>
                                <p:cTn id="44" presetID="12" presetClass="entr" presetSubtype="4" fill="hold" grpId="0" nodeType="afterEffect">
                                  <p:stCondLst>
                                    <p:cond delay="0"/>
                                  </p:stCondLst>
                                  <p:childTnLst>
                                    <p:set>
                                      <p:cBhvr>
                                        <p:cTn id="45" dur="1" fill="hold">
                                          <p:stCondLst>
                                            <p:cond delay="0"/>
                                          </p:stCondLst>
                                        </p:cTn>
                                        <p:tgtEl>
                                          <p:spTgt spid="38"/>
                                        </p:tgtEl>
                                        <p:attrNameLst>
                                          <p:attrName>style.visibility</p:attrName>
                                        </p:attrNameLst>
                                      </p:cBhvr>
                                      <p:to>
                                        <p:strVal val="visible"/>
                                      </p:to>
                                    </p:set>
                                    <p:anim calcmode="lin" valueType="num">
                                      <p:cBhvr additive="base">
                                        <p:cTn id="46" dur="500"/>
                                        <p:tgtEl>
                                          <p:spTgt spid="38"/>
                                        </p:tgtEl>
                                        <p:attrNameLst>
                                          <p:attrName>ppt_y</p:attrName>
                                        </p:attrNameLst>
                                      </p:cBhvr>
                                      <p:tavLst>
                                        <p:tav tm="0">
                                          <p:val>
                                            <p:strVal val="#ppt_y+#ppt_h*1.125000"/>
                                          </p:val>
                                        </p:tav>
                                        <p:tav tm="100000">
                                          <p:val>
                                            <p:strVal val="#ppt_y"/>
                                          </p:val>
                                        </p:tav>
                                      </p:tavLst>
                                    </p:anim>
                                    <p:animEffect transition="in" filter="wipe(up)">
                                      <p:cBhvr>
                                        <p:cTn id="47" dur="500"/>
                                        <p:tgtEl>
                                          <p:spTgt spid="38"/>
                                        </p:tgtEl>
                                      </p:cBhvr>
                                    </p:animEffect>
                                  </p:childTnLst>
                                </p:cTn>
                              </p:par>
                            </p:childTnLst>
                          </p:cTn>
                        </p:par>
                        <p:par>
                          <p:cTn id="48" fill="hold">
                            <p:stCondLst>
                              <p:cond delay="4000"/>
                            </p:stCondLst>
                            <p:childTnLst>
                              <p:par>
                                <p:cTn id="49" presetID="12" presetClass="entr" presetSubtype="4" fill="hold" grpId="0" nodeType="afterEffect">
                                  <p:stCondLst>
                                    <p:cond delay="0"/>
                                  </p:stCondLst>
                                  <p:childTnLst>
                                    <p:set>
                                      <p:cBhvr>
                                        <p:cTn id="50" dur="1" fill="hold">
                                          <p:stCondLst>
                                            <p:cond delay="0"/>
                                          </p:stCondLst>
                                        </p:cTn>
                                        <p:tgtEl>
                                          <p:spTgt spid="39"/>
                                        </p:tgtEl>
                                        <p:attrNameLst>
                                          <p:attrName>style.visibility</p:attrName>
                                        </p:attrNameLst>
                                      </p:cBhvr>
                                      <p:to>
                                        <p:strVal val="visible"/>
                                      </p:to>
                                    </p:set>
                                    <p:anim calcmode="lin" valueType="num">
                                      <p:cBhvr additive="base">
                                        <p:cTn id="51" dur="500"/>
                                        <p:tgtEl>
                                          <p:spTgt spid="39"/>
                                        </p:tgtEl>
                                        <p:attrNameLst>
                                          <p:attrName>ppt_y</p:attrName>
                                        </p:attrNameLst>
                                      </p:cBhvr>
                                      <p:tavLst>
                                        <p:tav tm="0">
                                          <p:val>
                                            <p:strVal val="#ppt_y+#ppt_h*1.125000"/>
                                          </p:val>
                                        </p:tav>
                                        <p:tav tm="100000">
                                          <p:val>
                                            <p:strVal val="#ppt_y"/>
                                          </p:val>
                                        </p:tav>
                                      </p:tavLst>
                                    </p:anim>
                                    <p:animEffect transition="in" filter="wipe(up)">
                                      <p:cBhvr>
                                        <p:cTn id="52" dur="500"/>
                                        <p:tgtEl>
                                          <p:spTgt spid="39"/>
                                        </p:tgtEl>
                                      </p:cBhvr>
                                    </p:animEffect>
                                  </p:childTnLst>
                                </p:cTn>
                              </p:par>
                            </p:childTnLst>
                          </p:cTn>
                        </p:par>
                        <p:par>
                          <p:cTn id="53" fill="hold">
                            <p:stCondLst>
                              <p:cond delay="4500"/>
                            </p:stCondLst>
                            <p:childTnLst>
                              <p:par>
                                <p:cTn id="54" presetID="12" presetClass="entr" presetSubtype="4" fill="hold" grpId="0" nodeType="afterEffect">
                                  <p:stCondLst>
                                    <p:cond delay="0"/>
                                  </p:stCondLst>
                                  <p:childTnLst>
                                    <p:set>
                                      <p:cBhvr>
                                        <p:cTn id="55" dur="1" fill="hold">
                                          <p:stCondLst>
                                            <p:cond delay="0"/>
                                          </p:stCondLst>
                                        </p:cTn>
                                        <p:tgtEl>
                                          <p:spTgt spid="40"/>
                                        </p:tgtEl>
                                        <p:attrNameLst>
                                          <p:attrName>style.visibility</p:attrName>
                                        </p:attrNameLst>
                                      </p:cBhvr>
                                      <p:to>
                                        <p:strVal val="visible"/>
                                      </p:to>
                                    </p:set>
                                    <p:anim calcmode="lin" valueType="num">
                                      <p:cBhvr additive="base">
                                        <p:cTn id="56" dur="500"/>
                                        <p:tgtEl>
                                          <p:spTgt spid="40"/>
                                        </p:tgtEl>
                                        <p:attrNameLst>
                                          <p:attrName>ppt_y</p:attrName>
                                        </p:attrNameLst>
                                      </p:cBhvr>
                                      <p:tavLst>
                                        <p:tav tm="0">
                                          <p:val>
                                            <p:strVal val="#ppt_y+#ppt_h*1.125000"/>
                                          </p:val>
                                        </p:tav>
                                        <p:tav tm="100000">
                                          <p:val>
                                            <p:strVal val="#ppt_y"/>
                                          </p:val>
                                        </p:tav>
                                      </p:tavLst>
                                    </p:anim>
                                    <p:animEffect transition="in" filter="wipe(up)">
                                      <p:cBhvr>
                                        <p:cTn id="57" dur="500"/>
                                        <p:tgtEl>
                                          <p:spTgt spid="40"/>
                                        </p:tgtEl>
                                      </p:cBhvr>
                                    </p:animEffect>
                                  </p:childTnLst>
                                </p:cTn>
                              </p:par>
                            </p:childTnLst>
                          </p:cTn>
                        </p:par>
                        <p:par>
                          <p:cTn id="58" fill="hold">
                            <p:stCondLst>
                              <p:cond delay="5000"/>
                            </p:stCondLst>
                            <p:childTnLst>
                              <p:par>
                                <p:cTn id="59" presetID="12" presetClass="entr" presetSubtype="4" fill="hold" grpId="0" nodeType="afterEffect">
                                  <p:stCondLst>
                                    <p:cond delay="0"/>
                                  </p:stCondLst>
                                  <p:childTnLst>
                                    <p:set>
                                      <p:cBhvr>
                                        <p:cTn id="60" dur="1" fill="hold">
                                          <p:stCondLst>
                                            <p:cond delay="0"/>
                                          </p:stCondLst>
                                        </p:cTn>
                                        <p:tgtEl>
                                          <p:spTgt spid="41"/>
                                        </p:tgtEl>
                                        <p:attrNameLst>
                                          <p:attrName>style.visibility</p:attrName>
                                        </p:attrNameLst>
                                      </p:cBhvr>
                                      <p:to>
                                        <p:strVal val="visible"/>
                                      </p:to>
                                    </p:set>
                                    <p:anim calcmode="lin" valueType="num">
                                      <p:cBhvr additive="base">
                                        <p:cTn id="61" dur="500"/>
                                        <p:tgtEl>
                                          <p:spTgt spid="41"/>
                                        </p:tgtEl>
                                        <p:attrNameLst>
                                          <p:attrName>ppt_y</p:attrName>
                                        </p:attrNameLst>
                                      </p:cBhvr>
                                      <p:tavLst>
                                        <p:tav tm="0">
                                          <p:val>
                                            <p:strVal val="#ppt_y+#ppt_h*1.125000"/>
                                          </p:val>
                                        </p:tav>
                                        <p:tav tm="100000">
                                          <p:val>
                                            <p:strVal val="#ppt_y"/>
                                          </p:val>
                                        </p:tav>
                                      </p:tavLst>
                                    </p:anim>
                                    <p:animEffect transition="in" filter="wipe(up)">
                                      <p:cBhvr>
                                        <p:cTn id="62" dur="500"/>
                                        <p:tgtEl>
                                          <p:spTgt spid="41"/>
                                        </p:tgtEl>
                                      </p:cBhvr>
                                    </p:animEffect>
                                  </p:childTnLst>
                                </p:cTn>
                              </p:par>
                            </p:childTnLst>
                          </p:cTn>
                        </p:par>
                        <p:par>
                          <p:cTn id="63" fill="hold">
                            <p:stCondLst>
                              <p:cond delay="5500"/>
                            </p:stCondLst>
                            <p:childTnLst>
                              <p:par>
                                <p:cTn id="64" presetID="12" presetClass="entr" presetSubtype="4" fill="hold" grpId="0" nodeType="afterEffect">
                                  <p:stCondLst>
                                    <p:cond delay="0"/>
                                  </p:stCondLst>
                                  <p:childTnLst>
                                    <p:set>
                                      <p:cBhvr>
                                        <p:cTn id="65" dur="1" fill="hold">
                                          <p:stCondLst>
                                            <p:cond delay="0"/>
                                          </p:stCondLst>
                                        </p:cTn>
                                        <p:tgtEl>
                                          <p:spTgt spid="42"/>
                                        </p:tgtEl>
                                        <p:attrNameLst>
                                          <p:attrName>style.visibility</p:attrName>
                                        </p:attrNameLst>
                                      </p:cBhvr>
                                      <p:to>
                                        <p:strVal val="visible"/>
                                      </p:to>
                                    </p:set>
                                    <p:anim calcmode="lin" valueType="num">
                                      <p:cBhvr additive="base">
                                        <p:cTn id="66" dur="500"/>
                                        <p:tgtEl>
                                          <p:spTgt spid="42"/>
                                        </p:tgtEl>
                                        <p:attrNameLst>
                                          <p:attrName>ppt_y</p:attrName>
                                        </p:attrNameLst>
                                      </p:cBhvr>
                                      <p:tavLst>
                                        <p:tav tm="0">
                                          <p:val>
                                            <p:strVal val="#ppt_y+#ppt_h*1.125000"/>
                                          </p:val>
                                        </p:tav>
                                        <p:tav tm="100000">
                                          <p:val>
                                            <p:strVal val="#ppt_y"/>
                                          </p:val>
                                        </p:tav>
                                      </p:tavLst>
                                    </p:anim>
                                    <p:animEffect transition="in" filter="wipe(up)">
                                      <p:cBhvr>
                                        <p:cTn id="67" dur="500"/>
                                        <p:tgtEl>
                                          <p:spTgt spid="42"/>
                                        </p:tgtEl>
                                      </p:cBhvr>
                                    </p:animEffect>
                                  </p:childTnLst>
                                </p:cTn>
                              </p:par>
                            </p:childTnLst>
                          </p:cTn>
                        </p:par>
                        <p:par>
                          <p:cTn id="68" fill="hold">
                            <p:stCondLst>
                              <p:cond delay="6000"/>
                            </p:stCondLst>
                            <p:childTnLst>
                              <p:par>
                                <p:cTn id="69" presetID="12" presetClass="entr" presetSubtype="4" fill="hold" grpId="0" nodeType="afterEffect">
                                  <p:stCondLst>
                                    <p:cond delay="0"/>
                                  </p:stCondLst>
                                  <p:childTnLst>
                                    <p:set>
                                      <p:cBhvr>
                                        <p:cTn id="70" dur="1" fill="hold">
                                          <p:stCondLst>
                                            <p:cond delay="0"/>
                                          </p:stCondLst>
                                        </p:cTn>
                                        <p:tgtEl>
                                          <p:spTgt spid="45"/>
                                        </p:tgtEl>
                                        <p:attrNameLst>
                                          <p:attrName>style.visibility</p:attrName>
                                        </p:attrNameLst>
                                      </p:cBhvr>
                                      <p:to>
                                        <p:strVal val="visible"/>
                                      </p:to>
                                    </p:set>
                                    <p:anim calcmode="lin" valueType="num">
                                      <p:cBhvr additive="base">
                                        <p:cTn id="71" dur="500"/>
                                        <p:tgtEl>
                                          <p:spTgt spid="45"/>
                                        </p:tgtEl>
                                        <p:attrNameLst>
                                          <p:attrName>ppt_y</p:attrName>
                                        </p:attrNameLst>
                                      </p:cBhvr>
                                      <p:tavLst>
                                        <p:tav tm="0">
                                          <p:val>
                                            <p:strVal val="#ppt_y+#ppt_h*1.125000"/>
                                          </p:val>
                                        </p:tav>
                                        <p:tav tm="100000">
                                          <p:val>
                                            <p:strVal val="#ppt_y"/>
                                          </p:val>
                                        </p:tav>
                                      </p:tavLst>
                                    </p:anim>
                                    <p:animEffect transition="in" filter="wipe(up)">
                                      <p:cBhvr>
                                        <p:cTn id="72" dur="500"/>
                                        <p:tgtEl>
                                          <p:spTgt spid="45"/>
                                        </p:tgtEl>
                                      </p:cBhvr>
                                    </p:animEffect>
                                  </p:childTnLst>
                                </p:cTn>
                              </p:par>
                            </p:childTnLst>
                          </p:cTn>
                        </p:par>
                        <p:par>
                          <p:cTn id="73" fill="hold">
                            <p:stCondLst>
                              <p:cond delay="6500"/>
                            </p:stCondLst>
                            <p:childTnLst>
                              <p:par>
                                <p:cTn id="74" presetID="12" presetClass="entr" presetSubtype="4" fill="hold" grpId="0" nodeType="afterEffect">
                                  <p:stCondLst>
                                    <p:cond delay="0"/>
                                  </p:stCondLst>
                                  <p:childTnLst>
                                    <p:set>
                                      <p:cBhvr>
                                        <p:cTn id="75" dur="1" fill="hold">
                                          <p:stCondLst>
                                            <p:cond delay="0"/>
                                          </p:stCondLst>
                                        </p:cTn>
                                        <p:tgtEl>
                                          <p:spTgt spid="46"/>
                                        </p:tgtEl>
                                        <p:attrNameLst>
                                          <p:attrName>style.visibility</p:attrName>
                                        </p:attrNameLst>
                                      </p:cBhvr>
                                      <p:to>
                                        <p:strVal val="visible"/>
                                      </p:to>
                                    </p:set>
                                    <p:anim calcmode="lin" valueType="num">
                                      <p:cBhvr additive="base">
                                        <p:cTn id="76" dur="500"/>
                                        <p:tgtEl>
                                          <p:spTgt spid="46"/>
                                        </p:tgtEl>
                                        <p:attrNameLst>
                                          <p:attrName>ppt_y</p:attrName>
                                        </p:attrNameLst>
                                      </p:cBhvr>
                                      <p:tavLst>
                                        <p:tav tm="0">
                                          <p:val>
                                            <p:strVal val="#ppt_y+#ppt_h*1.125000"/>
                                          </p:val>
                                        </p:tav>
                                        <p:tav tm="100000">
                                          <p:val>
                                            <p:strVal val="#ppt_y"/>
                                          </p:val>
                                        </p:tav>
                                      </p:tavLst>
                                    </p:anim>
                                    <p:animEffect transition="in" filter="wipe(up)">
                                      <p:cBhvr>
                                        <p:cTn id="77" dur="500"/>
                                        <p:tgtEl>
                                          <p:spTgt spid="46"/>
                                        </p:tgtEl>
                                      </p:cBhvr>
                                    </p:animEffect>
                                  </p:childTnLst>
                                </p:cTn>
                              </p:par>
                            </p:childTnLst>
                          </p:cTn>
                        </p:par>
                        <p:par>
                          <p:cTn id="78" fill="hold">
                            <p:stCondLst>
                              <p:cond delay="7000"/>
                            </p:stCondLst>
                            <p:childTnLst>
                              <p:par>
                                <p:cTn id="79" presetID="12" presetClass="entr" presetSubtype="4" fill="hold" grpId="0" nodeType="afterEffect">
                                  <p:stCondLst>
                                    <p:cond delay="0"/>
                                  </p:stCondLst>
                                  <p:childTnLst>
                                    <p:set>
                                      <p:cBhvr>
                                        <p:cTn id="80" dur="1" fill="hold">
                                          <p:stCondLst>
                                            <p:cond delay="0"/>
                                          </p:stCondLst>
                                        </p:cTn>
                                        <p:tgtEl>
                                          <p:spTgt spid="47"/>
                                        </p:tgtEl>
                                        <p:attrNameLst>
                                          <p:attrName>style.visibility</p:attrName>
                                        </p:attrNameLst>
                                      </p:cBhvr>
                                      <p:to>
                                        <p:strVal val="visible"/>
                                      </p:to>
                                    </p:set>
                                    <p:anim calcmode="lin" valueType="num">
                                      <p:cBhvr additive="base">
                                        <p:cTn id="81" dur="500"/>
                                        <p:tgtEl>
                                          <p:spTgt spid="47"/>
                                        </p:tgtEl>
                                        <p:attrNameLst>
                                          <p:attrName>ppt_y</p:attrName>
                                        </p:attrNameLst>
                                      </p:cBhvr>
                                      <p:tavLst>
                                        <p:tav tm="0">
                                          <p:val>
                                            <p:strVal val="#ppt_y+#ppt_h*1.125000"/>
                                          </p:val>
                                        </p:tav>
                                        <p:tav tm="100000">
                                          <p:val>
                                            <p:strVal val="#ppt_y"/>
                                          </p:val>
                                        </p:tav>
                                      </p:tavLst>
                                    </p:anim>
                                    <p:animEffect transition="in" filter="wipe(up)">
                                      <p:cBhvr>
                                        <p:cTn id="82" dur="500"/>
                                        <p:tgtEl>
                                          <p:spTgt spid="47"/>
                                        </p:tgtEl>
                                      </p:cBhvr>
                                    </p:animEffect>
                                  </p:childTnLst>
                                </p:cTn>
                              </p:par>
                            </p:childTnLst>
                          </p:cTn>
                        </p:par>
                        <p:par>
                          <p:cTn id="83" fill="hold">
                            <p:stCondLst>
                              <p:cond delay="7500"/>
                            </p:stCondLst>
                            <p:childTnLst>
                              <p:par>
                                <p:cTn id="84" presetID="12" presetClass="entr" presetSubtype="4" fill="hold" grpId="0" nodeType="afterEffect">
                                  <p:stCondLst>
                                    <p:cond delay="0"/>
                                  </p:stCondLst>
                                  <p:childTnLst>
                                    <p:set>
                                      <p:cBhvr>
                                        <p:cTn id="85" dur="1" fill="hold">
                                          <p:stCondLst>
                                            <p:cond delay="0"/>
                                          </p:stCondLst>
                                        </p:cTn>
                                        <p:tgtEl>
                                          <p:spTgt spid="48"/>
                                        </p:tgtEl>
                                        <p:attrNameLst>
                                          <p:attrName>style.visibility</p:attrName>
                                        </p:attrNameLst>
                                      </p:cBhvr>
                                      <p:to>
                                        <p:strVal val="visible"/>
                                      </p:to>
                                    </p:set>
                                    <p:anim calcmode="lin" valueType="num">
                                      <p:cBhvr additive="base">
                                        <p:cTn id="86" dur="500"/>
                                        <p:tgtEl>
                                          <p:spTgt spid="48"/>
                                        </p:tgtEl>
                                        <p:attrNameLst>
                                          <p:attrName>ppt_y</p:attrName>
                                        </p:attrNameLst>
                                      </p:cBhvr>
                                      <p:tavLst>
                                        <p:tav tm="0">
                                          <p:val>
                                            <p:strVal val="#ppt_y+#ppt_h*1.125000"/>
                                          </p:val>
                                        </p:tav>
                                        <p:tav tm="100000">
                                          <p:val>
                                            <p:strVal val="#ppt_y"/>
                                          </p:val>
                                        </p:tav>
                                      </p:tavLst>
                                    </p:anim>
                                    <p:animEffect transition="in" filter="wipe(up)">
                                      <p:cBhvr>
                                        <p:cTn id="87" dur="500"/>
                                        <p:tgtEl>
                                          <p:spTgt spid="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bldLvl="0"/>
      <p:bldP spid="36" grpId="0" bldLvl="0"/>
      <p:bldP spid="37" grpId="0" bldLvl="0"/>
      <p:bldP spid="38" grpId="0" bldLvl="0"/>
      <p:bldP spid="39" grpId="0" bldLvl="0"/>
      <p:bldP spid="40" grpId="0" bldLvl="0"/>
      <p:bldP spid="41" grpId="0" bldLvl="0"/>
      <p:bldP spid="42" grpId="0" bldLvl="0"/>
      <p:bldP spid="45" grpId="0" bldLvl="0"/>
      <p:bldP spid="46" grpId="0" bldLvl="0"/>
      <p:bldP spid="47" grpId="0" bldLvl="0"/>
      <p:bldP spid="48" grpId="0" bldLvl="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a:extLst>
              <a:ext uri="{FF2B5EF4-FFF2-40B4-BE49-F238E27FC236}">
                <a16:creationId xmlns="" xmlns:a16="http://schemas.microsoft.com/office/drawing/2014/main" id="{3F4917FF-91B5-4FC6-A18A-EA6676F6221A}"/>
              </a:ext>
            </a:extLst>
          </p:cNvPr>
          <p:cNvGrpSpPr/>
          <p:nvPr/>
        </p:nvGrpSpPr>
        <p:grpSpPr>
          <a:xfrm flipH="1">
            <a:off x="376104" y="357516"/>
            <a:ext cx="452482" cy="368902"/>
            <a:chOff x="9301163" y="5115471"/>
            <a:chExt cx="452482" cy="368902"/>
          </a:xfrm>
        </p:grpSpPr>
        <p:sp>
          <p:nvSpPr>
            <p:cNvPr id="4" name="圆: 空心 3">
              <a:extLst>
                <a:ext uri="{FF2B5EF4-FFF2-40B4-BE49-F238E27FC236}">
                  <a16:creationId xmlns="" xmlns:a16="http://schemas.microsoft.com/office/drawing/2014/main" id="{BB8F65CE-68AA-4926-94BF-2031A859287E}"/>
                </a:ext>
              </a:extLst>
            </p:cNvPr>
            <p:cNvSpPr/>
            <p:nvPr/>
          </p:nvSpPr>
          <p:spPr>
            <a:xfrm>
              <a:off x="9301163" y="5115471"/>
              <a:ext cx="256074" cy="256074"/>
            </a:xfrm>
            <a:prstGeom prst="donut">
              <a:avLst>
                <a:gd name="adj" fmla="val 9178"/>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5" name="圆: 空心 4">
              <a:extLst>
                <a:ext uri="{FF2B5EF4-FFF2-40B4-BE49-F238E27FC236}">
                  <a16:creationId xmlns="" xmlns:a16="http://schemas.microsoft.com/office/drawing/2014/main" id="{2E9EF663-8A66-47B8-9A72-45CC2297A18A}"/>
                </a:ext>
              </a:extLst>
            </p:cNvPr>
            <p:cNvSpPr/>
            <p:nvPr/>
          </p:nvSpPr>
          <p:spPr>
            <a:xfrm>
              <a:off x="9429200" y="5159928"/>
              <a:ext cx="324445" cy="324445"/>
            </a:xfrm>
            <a:prstGeom prst="donut">
              <a:avLst>
                <a:gd name="adj" fmla="val 11164"/>
              </a:avLst>
            </a:prstGeom>
            <a:solidFill>
              <a:srgbClr val="C51F2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sp>
        <p:nvSpPr>
          <p:cNvPr id="7" name="文本框 6">
            <a:extLst>
              <a:ext uri="{FF2B5EF4-FFF2-40B4-BE49-F238E27FC236}">
                <a16:creationId xmlns="" xmlns:a16="http://schemas.microsoft.com/office/drawing/2014/main" id="{995310FA-DEE8-4D16-BA60-3C36FCA6027E}"/>
              </a:ext>
            </a:extLst>
          </p:cNvPr>
          <p:cNvSpPr txBox="1"/>
          <p:nvPr/>
        </p:nvSpPr>
        <p:spPr>
          <a:xfrm>
            <a:off x="1024994" y="249580"/>
            <a:ext cx="2236510" cy="584775"/>
          </a:xfrm>
          <a:prstGeom prst="rect">
            <a:avLst/>
          </a:prstGeom>
          <a:noFill/>
        </p:spPr>
        <p:txBody>
          <a:bodyPr wrap="none" rtlCol="0">
            <a:spAutoFit/>
          </a:bodyPr>
          <a:lstStyle/>
          <a:p>
            <a:r>
              <a:rPr lang="zh-CN" altLang="en-US" sz="3200" dirty="0">
                <a:solidFill>
                  <a:schemeClr val="tx1">
                    <a:lumMod val="75000"/>
                    <a:lumOff val="25000"/>
                  </a:schemeClr>
                </a:solidFill>
                <a:latin typeface="字魂58号-创中黑" panose="00000500000000000000" pitchFamily="2" charset="-122"/>
                <a:ea typeface="字魂58号-创中黑" panose="00000500000000000000" pitchFamily="2" charset="-122"/>
              </a:rPr>
              <a:t>请输入标题</a:t>
            </a:r>
          </a:p>
        </p:txBody>
      </p:sp>
      <p:sp>
        <p:nvSpPr>
          <p:cNvPr id="27" name="Rectangle 27">
            <a:extLst>
              <a:ext uri="{FF2B5EF4-FFF2-40B4-BE49-F238E27FC236}">
                <a16:creationId xmlns="" xmlns:a16="http://schemas.microsoft.com/office/drawing/2014/main" id="{E9A2C842-AFCC-4B17-8735-40227F0A219A}"/>
              </a:ext>
            </a:extLst>
          </p:cNvPr>
          <p:cNvSpPr/>
          <p:nvPr/>
        </p:nvSpPr>
        <p:spPr>
          <a:xfrm>
            <a:off x="1960398" y="2190715"/>
            <a:ext cx="3670935" cy="505010"/>
          </a:xfrm>
          <a:prstGeom prst="rect">
            <a:avLst/>
          </a:prstGeom>
        </p:spPr>
        <p:txBody>
          <a:bodyPr wrap="square">
            <a:spAutoFit/>
          </a:bodyPr>
          <a:lstStyle/>
          <a:p>
            <a:pPr defTabSz="1828800">
              <a:lnSpc>
                <a:spcPct val="120000"/>
              </a:lnSpc>
            </a:pPr>
            <a:r>
              <a:rPr lang="zh-CN" altLang="en-US" sz="2400" dirty="0">
                <a:solidFill>
                  <a:schemeClr val="tx1">
                    <a:lumMod val="65000"/>
                    <a:lumOff val="35000"/>
                  </a:schemeClr>
                </a:solidFill>
                <a:latin typeface="字魂59号-创粗黑" panose="00000500000000000000" charset="-122"/>
                <a:ea typeface="字魂59号-创粗黑" panose="00000500000000000000" charset="-122"/>
                <a:cs typeface="Segoe UI" panose="020B0502040204020203" pitchFamily="34" charset="0"/>
              </a:rPr>
              <a:t>输入标题</a:t>
            </a:r>
            <a:endParaRPr lang="en-US" altLang="zh-CN" sz="2400" dirty="0">
              <a:solidFill>
                <a:schemeClr val="tx1">
                  <a:lumMod val="65000"/>
                  <a:lumOff val="35000"/>
                </a:schemeClr>
              </a:solidFill>
              <a:latin typeface="字魂59号-创粗黑" panose="00000500000000000000" charset="-122"/>
              <a:ea typeface="字魂59号-创粗黑" panose="00000500000000000000" charset="-122"/>
              <a:cs typeface="Segoe UI" panose="020B0502040204020203" pitchFamily="34" charset="0"/>
            </a:endParaRPr>
          </a:p>
        </p:txBody>
      </p:sp>
      <p:sp>
        <p:nvSpPr>
          <p:cNvPr id="28" name="Rectangle 28">
            <a:extLst>
              <a:ext uri="{FF2B5EF4-FFF2-40B4-BE49-F238E27FC236}">
                <a16:creationId xmlns="" xmlns:a16="http://schemas.microsoft.com/office/drawing/2014/main" id="{1108F00F-65FC-443D-892C-45431B67AA06}"/>
              </a:ext>
            </a:extLst>
          </p:cNvPr>
          <p:cNvSpPr/>
          <p:nvPr/>
        </p:nvSpPr>
        <p:spPr>
          <a:xfrm>
            <a:off x="1960398" y="2655535"/>
            <a:ext cx="3670935" cy="755015"/>
          </a:xfrm>
          <a:prstGeom prst="rect">
            <a:avLst/>
          </a:prstGeom>
        </p:spPr>
        <p:txBody>
          <a:bodyPr wrap="square">
            <a:spAutoFit/>
          </a:bodyPr>
          <a:lstStyle/>
          <a:p>
            <a:pPr algn="l" defTabSz="1828800" rtl="0">
              <a:lnSpc>
                <a:spcPct val="120000"/>
              </a:lnSpc>
            </a:pPr>
            <a:r>
              <a:rPr lang="id-ID" sz="1200" kern="1200" dirty="0">
                <a:solidFill>
                  <a:schemeClr val="tx1">
                    <a:lumMod val="65000"/>
                    <a:lumOff val="35000"/>
                  </a:schemeClr>
                </a:solidFill>
                <a:latin typeface="字魂59号-创粗黑" panose="00000500000000000000" charset="-122"/>
                <a:ea typeface="字魂59号-创粗黑" panose="00000500000000000000" charset="-122"/>
                <a:cs typeface="Segoe UI Light" panose="020B0502040204020203" pitchFamily="34" charset="0"/>
              </a:rPr>
              <a:t>Vivamus quam dolor, tempor ac gravida sit amet, porta fermentum magna. </a:t>
            </a:r>
            <a:r>
              <a:rPr lang="id-ID" sz="1200" dirty="0">
                <a:solidFill>
                  <a:schemeClr val="tx1">
                    <a:lumMod val="65000"/>
                    <a:lumOff val="35000"/>
                  </a:schemeClr>
                </a:solidFill>
                <a:latin typeface="字魂59号-创粗黑" panose="00000500000000000000" charset="-122"/>
                <a:ea typeface="字魂59号-创粗黑" panose="00000500000000000000" charset="-122"/>
                <a:cs typeface="Segoe UI Light" panose="020B0502040204020203" pitchFamily="34" charset="0"/>
                <a:sym typeface="+mn-ea"/>
              </a:rPr>
              <a:t>Vivamus quam dolor, tempor ac gravida sit amet, porta fermentum magna. </a:t>
            </a:r>
            <a:endParaRPr lang="id-ID" sz="1200" kern="1200" dirty="0">
              <a:solidFill>
                <a:schemeClr val="tx1">
                  <a:lumMod val="65000"/>
                  <a:lumOff val="35000"/>
                </a:schemeClr>
              </a:solidFill>
              <a:latin typeface="字魂59号-创粗黑" panose="00000500000000000000" charset="-122"/>
              <a:ea typeface="字魂59号-创粗黑" panose="00000500000000000000" charset="-122"/>
              <a:cs typeface="Segoe UI Light" panose="020B0502040204020203" pitchFamily="34" charset="0"/>
            </a:endParaRPr>
          </a:p>
        </p:txBody>
      </p:sp>
      <p:sp>
        <p:nvSpPr>
          <p:cNvPr id="29" name="Shape">
            <a:extLst>
              <a:ext uri="{FF2B5EF4-FFF2-40B4-BE49-F238E27FC236}">
                <a16:creationId xmlns="" xmlns:a16="http://schemas.microsoft.com/office/drawing/2014/main" id="{8B140E0F-5171-42A8-BA3E-961A1FA2322D}"/>
              </a:ext>
            </a:extLst>
          </p:cNvPr>
          <p:cNvSpPr/>
          <p:nvPr/>
        </p:nvSpPr>
        <p:spPr>
          <a:xfrm>
            <a:off x="1122198" y="2523455"/>
            <a:ext cx="660400" cy="660400"/>
          </a:xfrm>
          <a:custGeom>
            <a:avLst/>
            <a:gdLst/>
            <a:ahLst/>
            <a:cxnLst>
              <a:cxn ang="0">
                <a:pos x="wd2" y="hd2"/>
              </a:cxn>
              <a:cxn ang="5400000">
                <a:pos x="wd2" y="hd2"/>
              </a:cxn>
              <a:cxn ang="10800000">
                <a:pos x="wd2" y="hd2"/>
              </a:cxn>
              <a:cxn ang="16200000">
                <a:pos x="wd2" y="hd2"/>
              </a:cxn>
            </a:cxnLst>
            <a:rect l="0" t="0" r="r" b="b"/>
            <a:pathLst>
              <a:path w="21600" h="21600" extrusionOk="0">
                <a:moveTo>
                  <a:pt x="20618" y="14727"/>
                </a:moveTo>
                <a:lnTo>
                  <a:pt x="982" y="14727"/>
                </a:lnTo>
                <a:lnTo>
                  <a:pt x="982" y="1964"/>
                </a:lnTo>
                <a:cubicBezTo>
                  <a:pt x="982" y="1422"/>
                  <a:pt x="1422" y="982"/>
                  <a:pt x="1964" y="982"/>
                </a:cubicBezTo>
                <a:lnTo>
                  <a:pt x="19636" y="982"/>
                </a:lnTo>
                <a:cubicBezTo>
                  <a:pt x="20178" y="982"/>
                  <a:pt x="20618" y="1422"/>
                  <a:pt x="20618" y="1964"/>
                </a:cubicBezTo>
                <a:cubicBezTo>
                  <a:pt x="20618" y="1964"/>
                  <a:pt x="20618" y="14727"/>
                  <a:pt x="20618" y="14727"/>
                </a:cubicBezTo>
                <a:close/>
                <a:moveTo>
                  <a:pt x="20618" y="16691"/>
                </a:moveTo>
                <a:cubicBezTo>
                  <a:pt x="20618" y="17233"/>
                  <a:pt x="20178" y="17673"/>
                  <a:pt x="19636" y="17673"/>
                </a:cubicBezTo>
                <a:lnTo>
                  <a:pt x="1964" y="17673"/>
                </a:lnTo>
                <a:cubicBezTo>
                  <a:pt x="1422" y="17673"/>
                  <a:pt x="982" y="17233"/>
                  <a:pt x="982" y="16691"/>
                </a:cubicBezTo>
                <a:lnTo>
                  <a:pt x="982" y="15709"/>
                </a:lnTo>
                <a:lnTo>
                  <a:pt x="20618" y="15709"/>
                </a:lnTo>
                <a:cubicBezTo>
                  <a:pt x="20618" y="15709"/>
                  <a:pt x="20618" y="16691"/>
                  <a:pt x="20618" y="16691"/>
                </a:cubicBezTo>
                <a:close/>
                <a:moveTo>
                  <a:pt x="11782" y="20618"/>
                </a:moveTo>
                <a:lnTo>
                  <a:pt x="9818" y="20618"/>
                </a:lnTo>
                <a:lnTo>
                  <a:pt x="9818" y="18655"/>
                </a:lnTo>
                <a:lnTo>
                  <a:pt x="11782" y="18655"/>
                </a:lnTo>
                <a:cubicBezTo>
                  <a:pt x="11782" y="18655"/>
                  <a:pt x="11782" y="20618"/>
                  <a:pt x="11782" y="20618"/>
                </a:cubicBezTo>
                <a:close/>
                <a:moveTo>
                  <a:pt x="19636" y="0"/>
                </a:moveTo>
                <a:lnTo>
                  <a:pt x="1964" y="0"/>
                </a:lnTo>
                <a:cubicBezTo>
                  <a:pt x="879" y="0"/>
                  <a:pt x="0" y="879"/>
                  <a:pt x="0" y="1964"/>
                </a:cubicBezTo>
                <a:lnTo>
                  <a:pt x="0" y="16691"/>
                </a:lnTo>
                <a:cubicBezTo>
                  <a:pt x="0" y="17775"/>
                  <a:pt x="879" y="18655"/>
                  <a:pt x="1964" y="18655"/>
                </a:cubicBezTo>
                <a:lnTo>
                  <a:pt x="8836" y="18655"/>
                </a:lnTo>
                <a:lnTo>
                  <a:pt x="8836" y="20618"/>
                </a:lnTo>
                <a:lnTo>
                  <a:pt x="7364" y="20618"/>
                </a:lnTo>
                <a:cubicBezTo>
                  <a:pt x="7092" y="20618"/>
                  <a:pt x="6873" y="20838"/>
                  <a:pt x="6873" y="21109"/>
                </a:cubicBezTo>
                <a:cubicBezTo>
                  <a:pt x="6873" y="21381"/>
                  <a:pt x="7092" y="21600"/>
                  <a:pt x="7364" y="21600"/>
                </a:cubicBezTo>
                <a:lnTo>
                  <a:pt x="14236" y="21600"/>
                </a:lnTo>
                <a:cubicBezTo>
                  <a:pt x="14508" y="21600"/>
                  <a:pt x="14727" y="21381"/>
                  <a:pt x="14727" y="21109"/>
                </a:cubicBezTo>
                <a:cubicBezTo>
                  <a:pt x="14727" y="20838"/>
                  <a:pt x="14508" y="20618"/>
                  <a:pt x="14236" y="20618"/>
                </a:cubicBezTo>
                <a:lnTo>
                  <a:pt x="12764" y="20618"/>
                </a:lnTo>
                <a:lnTo>
                  <a:pt x="12764" y="18655"/>
                </a:lnTo>
                <a:lnTo>
                  <a:pt x="19636" y="18655"/>
                </a:lnTo>
                <a:cubicBezTo>
                  <a:pt x="20721" y="18655"/>
                  <a:pt x="21600" y="17775"/>
                  <a:pt x="21600" y="16691"/>
                </a:cubicBezTo>
                <a:lnTo>
                  <a:pt x="21600" y="1964"/>
                </a:lnTo>
                <a:cubicBezTo>
                  <a:pt x="21600" y="879"/>
                  <a:pt x="20721" y="0"/>
                  <a:pt x="19636" y="0"/>
                </a:cubicBezTo>
              </a:path>
            </a:pathLst>
          </a:custGeom>
          <a:gradFill>
            <a:gsLst>
              <a:gs pos="0">
                <a:srgbClr val="C51F2D"/>
              </a:gs>
              <a:gs pos="100000">
                <a:srgbClr val="83062E"/>
              </a:gs>
            </a:gsLst>
            <a:lin ang="2700000" scaled="0"/>
          </a:gradFill>
          <a:ln w="12700">
            <a:miter lim="400000"/>
          </a:ln>
        </p:spPr>
        <p:txBody>
          <a:bodyPr lIns="76200" tIns="76200" rIns="76200" bIns="76200" anchor="ctr"/>
          <a:lstStyle/>
          <a:p>
            <a:pPr algn="l" defTabSz="914400" rtl="0">
              <a:defRPr b="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3600" kern="1200">
              <a:solidFill>
                <a:prstClr val="white">
                  <a:lumMod val="95000"/>
                </a:prstClr>
              </a:solidFill>
              <a:effectLst>
                <a:outerShdw blurRad="38100" dist="12700" dir="5400000" rotWithShape="0">
                  <a:srgbClr val="000000">
                    <a:alpha val="50000"/>
                  </a:srgbClr>
                </a:outerShdw>
              </a:effectLst>
              <a:latin typeface="Gill Sans"/>
              <a:sym typeface="Gill Sans"/>
            </a:endParaRPr>
          </a:p>
        </p:txBody>
      </p:sp>
      <p:sp>
        <p:nvSpPr>
          <p:cNvPr id="30" name="Shape">
            <a:extLst>
              <a:ext uri="{FF2B5EF4-FFF2-40B4-BE49-F238E27FC236}">
                <a16:creationId xmlns="" xmlns:a16="http://schemas.microsoft.com/office/drawing/2014/main" id="{91A8D1A2-0451-47AA-B67D-F611A2F2F760}"/>
              </a:ext>
            </a:extLst>
          </p:cNvPr>
          <p:cNvSpPr/>
          <p:nvPr/>
        </p:nvSpPr>
        <p:spPr>
          <a:xfrm>
            <a:off x="1122198" y="4408617"/>
            <a:ext cx="660400" cy="660400"/>
          </a:xfrm>
          <a:custGeom>
            <a:avLst/>
            <a:gdLst/>
            <a:ahLst/>
            <a:cxnLst>
              <a:cxn ang="0">
                <a:pos x="wd2" y="hd2"/>
              </a:cxn>
              <a:cxn ang="5400000">
                <a:pos x="wd2" y="hd2"/>
              </a:cxn>
              <a:cxn ang="10800000">
                <a:pos x="wd2" y="hd2"/>
              </a:cxn>
              <a:cxn ang="16200000">
                <a:pos x="wd2" y="hd2"/>
              </a:cxn>
            </a:cxnLst>
            <a:rect l="0" t="0" r="r" b="b"/>
            <a:pathLst>
              <a:path w="21600" h="21600" extrusionOk="0">
                <a:moveTo>
                  <a:pt x="18655" y="11291"/>
                </a:moveTo>
                <a:lnTo>
                  <a:pt x="18655" y="7364"/>
                </a:lnTo>
                <a:cubicBezTo>
                  <a:pt x="19739" y="7364"/>
                  <a:pt x="20618" y="8243"/>
                  <a:pt x="20618" y="9327"/>
                </a:cubicBezTo>
                <a:cubicBezTo>
                  <a:pt x="20618" y="10412"/>
                  <a:pt x="19739" y="11291"/>
                  <a:pt x="18655" y="11291"/>
                </a:cubicBezTo>
                <a:moveTo>
                  <a:pt x="17673" y="17182"/>
                </a:moveTo>
                <a:cubicBezTo>
                  <a:pt x="17673" y="17453"/>
                  <a:pt x="17453" y="17673"/>
                  <a:pt x="17182" y="17673"/>
                </a:cubicBezTo>
                <a:cubicBezTo>
                  <a:pt x="16911" y="17673"/>
                  <a:pt x="16691" y="17453"/>
                  <a:pt x="16691" y="17182"/>
                </a:cubicBezTo>
                <a:lnTo>
                  <a:pt x="16691" y="1473"/>
                </a:lnTo>
                <a:cubicBezTo>
                  <a:pt x="16691" y="1202"/>
                  <a:pt x="16911" y="982"/>
                  <a:pt x="17182" y="982"/>
                </a:cubicBezTo>
                <a:cubicBezTo>
                  <a:pt x="17453" y="982"/>
                  <a:pt x="17673" y="1202"/>
                  <a:pt x="17673" y="1473"/>
                </a:cubicBezTo>
                <a:cubicBezTo>
                  <a:pt x="17673" y="1473"/>
                  <a:pt x="17673" y="17182"/>
                  <a:pt x="17673" y="17182"/>
                </a:cubicBezTo>
                <a:close/>
                <a:moveTo>
                  <a:pt x="15709" y="15780"/>
                </a:moveTo>
                <a:lnTo>
                  <a:pt x="8836" y="13718"/>
                </a:lnTo>
                <a:lnTo>
                  <a:pt x="8836" y="4937"/>
                </a:lnTo>
                <a:lnTo>
                  <a:pt x="15709" y="2875"/>
                </a:lnTo>
                <a:cubicBezTo>
                  <a:pt x="15709" y="2875"/>
                  <a:pt x="15709" y="15780"/>
                  <a:pt x="15709" y="15780"/>
                </a:cubicBezTo>
                <a:close/>
                <a:moveTo>
                  <a:pt x="9479" y="19636"/>
                </a:moveTo>
                <a:lnTo>
                  <a:pt x="9697" y="20618"/>
                </a:lnTo>
                <a:lnTo>
                  <a:pt x="6775" y="20618"/>
                </a:lnTo>
                <a:lnTo>
                  <a:pt x="6558" y="19636"/>
                </a:lnTo>
                <a:cubicBezTo>
                  <a:pt x="6558" y="19636"/>
                  <a:pt x="9479" y="19636"/>
                  <a:pt x="9479" y="19636"/>
                </a:cubicBezTo>
                <a:close/>
                <a:moveTo>
                  <a:pt x="6339" y="18655"/>
                </a:moveTo>
                <a:lnTo>
                  <a:pt x="5356" y="14232"/>
                </a:lnTo>
                <a:lnTo>
                  <a:pt x="8176" y="14545"/>
                </a:lnTo>
                <a:lnTo>
                  <a:pt x="8360" y="14600"/>
                </a:lnTo>
                <a:lnTo>
                  <a:pt x="9260" y="18655"/>
                </a:lnTo>
                <a:cubicBezTo>
                  <a:pt x="9260" y="18655"/>
                  <a:pt x="6339" y="18655"/>
                  <a:pt x="6339" y="18655"/>
                </a:cubicBezTo>
                <a:close/>
                <a:moveTo>
                  <a:pt x="982" y="12764"/>
                </a:moveTo>
                <a:lnTo>
                  <a:pt x="982" y="10800"/>
                </a:lnTo>
                <a:lnTo>
                  <a:pt x="3436" y="10800"/>
                </a:lnTo>
                <a:cubicBezTo>
                  <a:pt x="3707" y="10800"/>
                  <a:pt x="3927" y="10581"/>
                  <a:pt x="3927" y="10309"/>
                </a:cubicBezTo>
                <a:cubicBezTo>
                  <a:pt x="3927" y="10038"/>
                  <a:pt x="3707" y="9818"/>
                  <a:pt x="3436" y="9818"/>
                </a:cubicBezTo>
                <a:lnTo>
                  <a:pt x="982" y="9818"/>
                </a:lnTo>
                <a:lnTo>
                  <a:pt x="982" y="8836"/>
                </a:lnTo>
                <a:lnTo>
                  <a:pt x="2455" y="8836"/>
                </a:lnTo>
                <a:cubicBezTo>
                  <a:pt x="2725" y="8836"/>
                  <a:pt x="2945" y="8617"/>
                  <a:pt x="2945" y="8345"/>
                </a:cubicBezTo>
                <a:cubicBezTo>
                  <a:pt x="2945" y="8075"/>
                  <a:pt x="2725" y="7855"/>
                  <a:pt x="2455" y="7855"/>
                </a:cubicBezTo>
                <a:lnTo>
                  <a:pt x="982" y="7855"/>
                </a:lnTo>
                <a:lnTo>
                  <a:pt x="982" y="5891"/>
                </a:lnTo>
                <a:lnTo>
                  <a:pt x="7855" y="5128"/>
                </a:lnTo>
                <a:lnTo>
                  <a:pt x="7855" y="13528"/>
                </a:lnTo>
                <a:cubicBezTo>
                  <a:pt x="7855" y="13528"/>
                  <a:pt x="982" y="12764"/>
                  <a:pt x="982" y="12764"/>
                </a:cubicBezTo>
                <a:close/>
                <a:moveTo>
                  <a:pt x="18655" y="6382"/>
                </a:moveTo>
                <a:lnTo>
                  <a:pt x="18655" y="1473"/>
                </a:lnTo>
                <a:cubicBezTo>
                  <a:pt x="18655" y="659"/>
                  <a:pt x="17995" y="0"/>
                  <a:pt x="17182" y="0"/>
                </a:cubicBezTo>
                <a:cubicBezTo>
                  <a:pt x="16368" y="0"/>
                  <a:pt x="15709" y="659"/>
                  <a:pt x="15709" y="1473"/>
                </a:cubicBezTo>
                <a:lnTo>
                  <a:pt x="15709" y="1850"/>
                </a:lnTo>
                <a:lnTo>
                  <a:pt x="8175" y="4110"/>
                </a:lnTo>
                <a:lnTo>
                  <a:pt x="982" y="4909"/>
                </a:lnTo>
                <a:cubicBezTo>
                  <a:pt x="440" y="4909"/>
                  <a:pt x="0" y="5349"/>
                  <a:pt x="0" y="5891"/>
                </a:cubicBezTo>
                <a:lnTo>
                  <a:pt x="0" y="12764"/>
                </a:lnTo>
                <a:cubicBezTo>
                  <a:pt x="0" y="13306"/>
                  <a:pt x="440" y="13745"/>
                  <a:pt x="982" y="13745"/>
                </a:cubicBezTo>
                <a:lnTo>
                  <a:pt x="4325" y="14117"/>
                </a:lnTo>
                <a:lnTo>
                  <a:pt x="5903" y="21216"/>
                </a:lnTo>
                <a:lnTo>
                  <a:pt x="5912" y="21214"/>
                </a:lnTo>
                <a:cubicBezTo>
                  <a:pt x="5961" y="21433"/>
                  <a:pt x="6148" y="21600"/>
                  <a:pt x="6382" y="21600"/>
                </a:cubicBezTo>
                <a:lnTo>
                  <a:pt x="10309" y="21600"/>
                </a:lnTo>
                <a:cubicBezTo>
                  <a:pt x="10580" y="21600"/>
                  <a:pt x="10800" y="21381"/>
                  <a:pt x="10800" y="21109"/>
                </a:cubicBezTo>
                <a:cubicBezTo>
                  <a:pt x="10800" y="21072"/>
                  <a:pt x="10787" y="21039"/>
                  <a:pt x="10779" y="21005"/>
                </a:cubicBezTo>
                <a:lnTo>
                  <a:pt x="10788" y="21003"/>
                </a:lnTo>
                <a:lnTo>
                  <a:pt x="9437" y="14923"/>
                </a:lnTo>
                <a:lnTo>
                  <a:pt x="15709" y="16805"/>
                </a:lnTo>
                <a:lnTo>
                  <a:pt x="15709" y="17182"/>
                </a:lnTo>
                <a:cubicBezTo>
                  <a:pt x="15709" y="17995"/>
                  <a:pt x="16368" y="18655"/>
                  <a:pt x="17182" y="18655"/>
                </a:cubicBezTo>
                <a:cubicBezTo>
                  <a:pt x="17995" y="18655"/>
                  <a:pt x="18655" y="17995"/>
                  <a:pt x="18655" y="17182"/>
                </a:cubicBezTo>
                <a:lnTo>
                  <a:pt x="18655" y="12273"/>
                </a:lnTo>
                <a:cubicBezTo>
                  <a:pt x="20281" y="12273"/>
                  <a:pt x="21600" y="10954"/>
                  <a:pt x="21600" y="9327"/>
                </a:cubicBezTo>
                <a:cubicBezTo>
                  <a:pt x="21600" y="7701"/>
                  <a:pt x="20281" y="6382"/>
                  <a:pt x="18655" y="6382"/>
                </a:cubicBezTo>
              </a:path>
            </a:pathLst>
          </a:custGeom>
          <a:gradFill>
            <a:gsLst>
              <a:gs pos="0">
                <a:srgbClr val="C51F2D"/>
              </a:gs>
              <a:gs pos="100000">
                <a:srgbClr val="83062E"/>
              </a:gs>
            </a:gsLst>
            <a:lin ang="2700000" scaled="0"/>
          </a:gradFill>
          <a:ln w="12700">
            <a:miter lim="400000"/>
          </a:ln>
        </p:spPr>
        <p:txBody>
          <a:bodyPr lIns="76200" tIns="76200" rIns="76200" bIns="76200" anchor="ctr"/>
          <a:lstStyle/>
          <a:p>
            <a:pPr algn="l" defTabSz="914400" rtl="0">
              <a:defRPr b="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3600" kern="1200">
              <a:solidFill>
                <a:prstClr val="white">
                  <a:lumMod val="95000"/>
                </a:prstClr>
              </a:solidFill>
              <a:effectLst>
                <a:outerShdw blurRad="38100" dist="12700" dir="5400000" rotWithShape="0">
                  <a:srgbClr val="000000">
                    <a:alpha val="50000"/>
                  </a:srgbClr>
                </a:outerShdw>
              </a:effectLst>
              <a:latin typeface="Gill Sans"/>
              <a:sym typeface="Gill Sans"/>
            </a:endParaRPr>
          </a:p>
        </p:txBody>
      </p:sp>
      <p:sp>
        <p:nvSpPr>
          <p:cNvPr id="31" name="Rectangle 27">
            <a:extLst>
              <a:ext uri="{FF2B5EF4-FFF2-40B4-BE49-F238E27FC236}">
                <a16:creationId xmlns="" xmlns:a16="http://schemas.microsoft.com/office/drawing/2014/main" id="{C3CB40F0-3A86-46FE-BAF2-42D533ADEE0A}"/>
              </a:ext>
            </a:extLst>
          </p:cNvPr>
          <p:cNvSpPr/>
          <p:nvPr/>
        </p:nvSpPr>
        <p:spPr>
          <a:xfrm>
            <a:off x="1960398" y="4131122"/>
            <a:ext cx="3670935" cy="505010"/>
          </a:xfrm>
          <a:prstGeom prst="rect">
            <a:avLst/>
          </a:prstGeom>
        </p:spPr>
        <p:txBody>
          <a:bodyPr wrap="square">
            <a:spAutoFit/>
          </a:bodyPr>
          <a:lstStyle/>
          <a:p>
            <a:pPr defTabSz="1828800">
              <a:lnSpc>
                <a:spcPct val="120000"/>
              </a:lnSpc>
            </a:pPr>
            <a:r>
              <a:rPr lang="zh-CN" altLang="en-US" sz="2400" dirty="0">
                <a:solidFill>
                  <a:schemeClr val="tx1">
                    <a:lumMod val="65000"/>
                    <a:lumOff val="35000"/>
                  </a:schemeClr>
                </a:solidFill>
                <a:latin typeface="字魂59号-创粗黑" panose="00000500000000000000" charset="-122"/>
                <a:ea typeface="字魂59号-创粗黑" panose="00000500000000000000" charset="-122"/>
                <a:cs typeface="Segoe UI" panose="020B0502040204020203" pitchFamily="34" charset="0"/>
              </a:rPr>
              <a:t>输入标题</a:t>
            </a:r>
            <a:endParaRPr lang="en-US" altLang="zh-CN" sz="2400" dirty="0">
              <a:solidFill>
                <a:schemeClr val="tx1">
                  <a:lumMod val="65000"/>
                  <a:lumOff val="35000"/>
                </a:schemeClr>
              </a:solidFill>
              <a:latin typeface="字魂59号-创粗黑" panose="00000500000000000000" charset="-122"/>
              <a:ea typeface="字魂59号-创粗黑" panose="00000500000000000000" charset="-122"/>
              <a:cs typeface="Segoe UI" panose="020B0502040204020203" pitchFamily="34" charset="0"/>
            </a:endParaRPr>
          </a:p>
        </p:txBody>
      </p:sp>
      <p:sp>
        <p:nvSpPr>
          <p:cNvPr id="32" name="Rectangle 28">
            <a:extLst>
              <a:ext uri="{FF2B5EF4-FFF2-40B4-BE49-F238E27FC236}">
                <a16:creationId xmlns="" xmlns:a16="http://schemas.microsoft.com/office/drawing/2014/main" id="{B63C6C7E-7F59-4740-B80C-BA728C042FB1}"/>
              </a:ext>
            </a:extLst>
          </p:cNvPr>
          <p:cNvSpPr/>
          <p:nvPr/>
        </p:nvSpPr>
        <p:spPr>
          <a:xfrm>
            <a:off x="1960398" y="4595942"/>
            <a:ext cx="3670935" cy="755015"/>
          </a:xfrm>
          <a:prstGeom prst="rect">
            <a:avLst/>
          </a:prstGeom>
        </p:spPr>
        <p:txBody>
          <a:bodyPr wrap="square">
            <a:spAutoFit/>
          </a:bodyPr>
          <a:lstStyle/>
          <a:p>
            <a:pPr algn="l" defTabSz="1828800" rtl="0">
              <a:lnSpc>
                <a:spcPct val="120000"/>
              </a:lnSpc>
            </a:pPr>
            <a:r>
              <a:rPr lang="id-ID" sz="1200" kern="1200" dirty="0">
                <a:solidFill>
                  <a:schemeClr val="tx1">
                    <a:lumMod val="65000"/>
                    <a:lumOff val="35000"/>
                  </a:schemeClr>
                </a:solidFill>
                <a:latin typeface="字魂59号-创粗黑" panose="00000500000000000000" charset="-122"/>
                <a:ea typeface="字魂59号-创粗黑" panose="00000500000000000000" charset="-122"/>
                <a:cs typeface="Segoe UI Light" panose="020B0502040204020203" pitchFamily="34" charset="0"/>
              </a:rPr>
              <a:t>Vivamus quam dolor, tempor ac gravida sit amet, porta fermentum magna. </a:t>
            </a:r>
            <a:r>
              <a:rPr lang="id-ID" sz="1200" dirty="0">
                <a:solidFill>
                  <a:schemeClr val="tx1">
                    <a:lumMod val="65000"/>
                    <a:lumOff val="35000"/>
                  </a:schemeClr>
                </a:solidFill>
                <a:latin typeface="字魂59号-创粗黑" panose="00000500000000000000" charset="-122"/>
                <a:ea typeface="字魂59号-创粗黑" panose="00000500000000000000" charset="-122"/>
                <a:cs typeface="Segoe UI Light" panose="020B0502040204020203" pitchFamily="34" charset="0"/>
                <a:sym typeface="+mn-ea"/>
              </a:rPr>
              <a:t>Vivamus quam dolor, tempor ac gravida sit amet, porta fermentum magna. </a:t>
            </a:r>
            <a:endParaRPr lang="id-ID" sz="1200" kern="1200" dirty="0">
              <a:solidFill>
                <a:schemeClr val="tx1">
                  <a:lumMod val="65000"/>
                  <a:lumOff val="35000"/>
                </a:schemeClr>
              </a:solidFill>
              <a:latin typeface="字魂59号-创粗黑" panose="00000500000000000000" charset="-122"/>
              <a:ea typeface="字魂59号-创粗黑" panose="00000500000000000000" charset="-122"/>
              <a:cs typeface="Segoe UI Light" panose="020B0502040204020203" pitchFamily="34" charset="0"/>
            </a:endParaRPr>
          </a:p>
        </p:txBody>
      </p:sp>
      <p:sp>
        <p:nvSpPr>
          <p:cNvPr id="33" name="Rectangle 27">
            <a:extLst>
              <a:ext uri="{FF2B5EF4-FFF2-40B4-BE49-F238E27FC236}">
                <a16:creationId xmlns="" xmlns:a16="http://schemas.microsoft.com/office/drawing/2014/main" id="{55E64CAF-71B2-41EB-B72C-003F52E2A49E}"/>
              </a:ext>
            </a:extLst>
          </p:cNvPr>
          <p:cNvSpPr/>
          <p:nvPr/>
        </p:nvSpPr>
        <p:spPr>
          <a:xfrm>
            <a:off x="7434728" y="2150525"/>
            <a:ext cx="3670935" cy="505010"/>
          </a:xfrm>
          <a:prstGeom prst="rect">
            <a:avLst/>
          </a:prstGeom>
        </p:spPr>
        <p:txBody>
          <a:bodyPr wrap="square">
            <a:spAutoFit/>
          </a:bodyPr>
          <a:lstStyle/>
          <a:p>
            <a:pPr defTabSz="1828800">
              <a:lnSpc>
                <a:spcPct val="120000"/>
              </a:lnSpc>
            </a:pPr>
            <a:r>
              <a:rPr lang="zh-CN" altLang="en-US" sz="2400" dirty="0">
                <a:solidFill>
                  <a:schemeClr val="tx1">
                    <a:lumMod val="65000"/>
                    <a:lumOff val="35000"/>
                  </a:schemeClr>
                </a:solidFill>
                <a:latin typeface="字魂59号-创粗黑" panose="00000500000000000000" charset="-122"/>
                <a:ea typeface="字魂59号-创粗黑" panose="00000500000000000000" charset="-122"/>
                <a:cs typeface="Segoe UI" panose="020B0502040204020203" pitchFamily="34" charset="0"/>
              </a:rPr>
              <a:t>输入标题</a:t>
            </a:r>
            <a:endParaRPr lang="en-US" altLang="zh-CN" sz="2400" dirty="0">
              <a:solidFill>
                <a:schemeClr val="tx1">
                  <a:lumMod val="65000"/>
                  <a:lumOff val="35000"/>
                </a:schemeClr>
              </a:solidFill>
              <a:latin typeface="字魂59号-创粗黑" panose="00000500000000000000" charset="-122"/>
              <a:ea typeface="字魂59号-创粗黑" panose="00000500000000000000" charset="-122"/>
              <a:cs typeface="Segoe UI" panose="020B0502040204020203" pitchFamily="34" charset="0"/>
            </a:endParaRPr>
          </a:p>
        </p:txBody>
      </p:sp>
      <p:sp>
        <p:nvSpPr>
          <p:cNvPr id="34" name="Rectangle 28">
            <a:extLst>
              <a:ext uri="{FF2B5EF4-FFF2-40B4-BE49-F238E27FC236}">
                <a16:creationId xmlns="" xmlns:a16="http://schemas.microsoft.com/office/drawing/2014/main" id="{2526A909-A0F7-41D2-BFA2-2FB0FB2705DC}"/>
              </a:ext>
            </a:extLst>
          </p:cNvPr>
          <p:cNvSpPr/>
          <p:nvPr/>
        </p:nvSpPr>
        <p:spPr>
          <a:xfrm>
            <a:off x="7434728" y="2615345"/>
            <a:ext cx="3670935" cy="755015"/>
          </a:xfrm>
          <a:prstGeom prst="rect">
            <a:avLst/>
          </a:prstGeom>
        </p:spPr>
        <p:txBody>
          <a:bodyPr wrap="square">
            <a:spAutoFit/>
          </a:bodyPr>
          <a:lstStyle/>
          <a:p>
            <a:pPr algn="l" defTabSz="1828800" rtl="0">
              <a:lnSpc>
                <a:spcPct val="120000"/>
              </a:lnSpc>
            </a:pPr>
            <a:r>
              <a:rPr lang="id-ID" sz="1200" kern="1200" dirty="0">
                <a:solidFill>
                  <a:schemeClr val="tx1">
                    <a:lumMod val="65000"/>
                    <a:lumOff val="35000"/>
                  </a:schemeClr>
                </a:solidFill>
                <a:latin typeface="字魂59号-创粗黑" panose="00000500000000000000" charset="-122"/>
                <a:ea typeface="字魂59号-创粗黑" panose="00000500000000000000" charset="-122"/>
                <a:cs typeface="Segoe UI Light" panose="020B0502040204020203" pitchFamily="34" charset="0"/>
              </a:rPr>
              <a:t>Vivamus quam dolor, tempor ac gravida sit amet, porta fermentum magna. </a:t>
            </a:r>
            <a:r>
              <a:rPr lang="id-ID" sz="1200" dirty="0">
                <a:solidFill>
                  <a:schemeClr val="tx1">
                    <a:lumMod val="65000"/>
                    <a:lumOff val="35000"/>
                  </a:schemeClr>
                </a:solidFill>
                <a:latin typeface="字魂59号-创粗黑" panose="00000500000000000000" charset="-122"/>
                <a:ea typeface="字魂59号-创粗黑" panose="00000500000000000000" charset="-122"/>
                <a:cs typeface="Segoe UI Light" panose="020B0502040204020203" pitchFamily="34" charset="0"/>
                <a:sym typeface="+mn-ea"/>
              </a:rPr>
              <a:t>Vivamus quam dolor, tempor ac gravida sit amet, porta fermentum magna. </a:t>
            </a:r>
            <a:endParaRPr lang="id-ID" sz="1200" kern="1200" dirty="0">
              <a:solidFill>
                <a:schemeClr val="tx1">
                  <a:lumMod val="65000"/>
                  <a:lumOff val="35000"/>
                </a:schemeClr>
              </a:solidFill>
              <a:latin typeface="字魂59号-创粗黑" panose="00000500000000000000" charset="-122"/>
              <a:ea typeface="字魂59号-创粗黑" panose="00000500000000000000" charset="-122"/>
              <a:cs typeface="Segoe UI Light" panose="020B0502040204020203" pitchFamily="34" charset="0"/>
            </a:endParaRPr>
          </a:p>
        </p:txBody>
      </p:sp>
      <p:sp>
        <p:nvSpPr>
          <p:cNvPr id="35" name="Shape">
            <a:extLst>
              <a:ext uri="{FF2B5EF4-FFF2-40B4-BE49-F238E27FC236}">
                <a16:creationId xmlns="" xmlns:a16="http://schemas.microsoft.com/office/drawing/2014/main" id="{14760A0F-1CF1-46DF-B256-D2691872515B}"/>
              </a:ext>
            </a:extLst>
          </p:cNvPr>
          <p:cNvSpPr/>
          <p:nvPr/>
        </p:nvSpPr>
        <p:spPr>
          <a:xfrm>
            <a:off x="6596528" y="2483265"/>
            <a:ext cx="660400" cy="660400"/>
          </a:xfrm>
          <a:custGeom>
            <a:avLst/>
            <a:gdLst/>
            <a:ahLst/>
            <a:cxnLst>
              <a:cxn ang="0">
                <a:pos x="wd2" y="hd2"/>
              </a:cxn>
              <a:cxn ang="5400000">
                <a:pos x="wd2" y="hd2"/>
              </a:cxn>
              <a:cxn ang="10800000">
                <a:pos x="wd2" y="hd2"/>
              </a:cxn>
              <a:cxn ang="16200000">
                <a:pos x="wd2" y="hd2"/>
              </a:cxn>
            </a:cxnLst>
            <a:rect l="0" t="0" r="r" b="b"/>
            <a:pathLst>
              <a:path w="21600" h="21600" extrusionOk="0">
                <a:moveTo>
                  <a:pt x="20618" y="14727"/>
                </a:moveTo>
                <a:lnTo>
                  <a:pt x="982" y="14727"/>
                </a:lnTo>
                <a:lnTo>
                  <a:pt x="982" y="1964"/>
                </a:lnTo>
                <a:cubicBezTo>
                  <a:pt x="982" y="1422"/>
                  <a:pt x="1422" y="982"/>
                  <a:pt x="1964" y="982"/>
                </a:cubicBezTo>
                <a:lnTo>
                  <a:pt x="19636" y="982"/>
                </a:lnTo>
                <a:cubicBezTo>
                  <a:pt x="20178" y="982"/>
                  <a:pt x="20618" y="1422"/>
                  <a:pt x="20618" y="1964"/>
                </a:cubicBezTo>
                <a:cubicBezTo>
                  <a:pt x="20618" y="1964"/>
                  <a:pt x="20618" y="14727"/>
                  <a:pt x="20618" y="14727"/>
                </a:cubicBezTo>
                <a:close/>
                <a:moveTo>
                  <a:pt x="20618" y="16691"/>
                </a:moveTo>
                <a:cubicBezTo>
                  <a:pt x="20618" y="17233"/>
                  <a:pt x="20178" y="17673"/>
                  <a:pt x="19636" y="17673"/>
                </a:cubicBezTo>
                <a:lnTo>
                  <a:pt x="1964" y="17673"/>
                </a:lnTo>
                <a:cubicBezTo>
                  <a:pt x="1422" y="17673"/>
                  <a:pt x="982" y="17233"/>
                  <a:pt x="982" y="16691"/>
                </a:cubicBezTo>
                <a:lnTo>
                  <a:pt x="982" y="15709"/>
                </a:lnTo>
                <a:lnTo>
                  <a:pt x="20618" y="15709"/>
                </a:lnTo>
                <a:cubicBezTo>
                  <a:pt x="20618" y="15709"/>
                  <a:pt x="20618" y="16691"/>
                  <a:pt x="20618" y="16691"/>
                </a:cubicBezTo>
                <a:close/>
                <a:moveTo>
                  <a:pt x="11782" y="20618"/>
                </a:moveTo>
                <a:lnTo>
                  <a:pt x="9818" y="20618"/>
                </a:lnTo>
                <a:lnTo>
                  <a:pt x="9818" y="18655"/>
                </a:lnTo>
                <a:lnTo>
                  <a:pt x="11782" y="18655"/>
                </a:lnTo>
                <a:cubicBezTo>
                  <a:pt x="11782" y="18655"/>
                  <a:pt x="11782" y="20618"/>
                  <a:pt x="11782" y="20618"/>
                </a:cubicBezTo>
                <a:close/>
                <a:moveTo>
                  <a:pt x="19636" y="0"/>
                </a:moveTo>
                <a:lnTo>
                  <a:pt x="1964" y="0"/>
                </a:lnTo>
                <a:cubicBezTo>
                  <a:pt x="879" y="0"/>
                  <a:pt x="0" y="879"/>
                  <a:pt x="0" y="1964"/>
                </a:cubicBezTo>
                <a:lnTo>
                  <a:pt x="0" y="16691"/>
                </a:lnTo>
                <a:cubicBezTo>
                  <a:pt x="0" y="17775"/>
                  <a:pt x="879" y="18655"/>
                  <a:pt x="1964" y="18655"/>
                </a:cubicBezTo>
                <a:lnTo>
                  <a:pt x="8836" y="18655"/>
                </a:lnTo>
                <a:lnTo>
                  <a:pt x="8836" y="20618"/>
                </a:lnTo>
                <a:lnTo>
                  <a:pt x="7364" y="20618"/>
                </a:lnTo>
                <a:cubicBezTo>
                  <a:pt x="7092" y="20618"/>
                  <a:pt x="6873" y="20838"/>
                  <a:pt x="6873" y="21109"/>
                </a:cubicBezTo>
                <a:cubicBezTo>
                  <a:pt x="6873" y="21381"/>
                  <a:pt x="7092" y="21600"/>
                  <a:pt x="7364" y="21600"/>
                </a:cubicBezTo>
                <a:lnTo>
                  <a:pt x="14236" y="21600"/>
                </a:lnTo>
                <a:cubicBezTo>
                  <a:pt x="14508" y="21600"/>
                  <a:pt x="14727" y="21381"/>
                  <a:pt x="14727" y="21109"/>
                </a:cubicBezTo>
                <a:cubicBezTo>
                  <a:pt x="14727" y="20838"/>
                  <a:pt x="14508" y="20618"/>
                  <a:pt x="14236" y="20618"/>
                </a:cubicBezTo>
                <a:lnTo>
                  <a:pt x="12764" y="20618"/>
                </a:lnTo>
                <a:lnTo>
                  <a:pt x="12764" y="18655"/>
                </a:lnTo>
                <a:lnTo>
                  <a:pt x="19636" y="18655"/>
                </a:lnTo>
                <a:cubicBezTo>
                  <a:pt x="20721" y="18655"/>
                  <a:pt x="21600" y="17775"/>
                  <a:pt x="21600" y="16691"/>
                </a:cubicBezTo>
                <a:lnTo>
                  <a:pt x="21600" y="1964"/>
                </a:lnTo>
                <a:cubicBezTo>
                  <a:pt x="21600" y="879"/>
                  <a:pt x="20721" y="0"/>
                  <a:pt x="19636" y="0"/>
                </a:cubicBezTo>
              </a:path>
            </a:pathLst>
          </a:custGeom>
          <a:gradFill>
            <a:gsLst>
              <a:gs pos="0">
                <a:srgbClr val="C51F2D"/>
              </a:gs>
              <a:gs pos="100000">
                <a:srgbClr val="83062E"/>
              </a:gs>
            </a:gsLst>
            <a:lin ang="2700000" scaled="0"/>
          </a:gradFill>
          <a:ln w="12700">
            <a:miter lim="400000"/>
          </a:ln>
        </p:spPr>
        <p:txBody>
          <a:bodyPr lIns="76200" tIns="76200" rIns="76200" bIns="76200" anchor="ctr"/>
          <a:lstStyle/>
          <a:p>
            <a:pPr algn="l" defTabSz="914400" rtl="0">
              <a:defRPr b="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3600" kern="1200">
              <a:solidFill>
                <a:prstClr val="white">
                  <a:lumMod val="95000"/>
                </a:prstClr>
              </a:solidFill>
              <a:effectLst>
                <a:outerShdw blurRad="38100" dist="12700" dir="5400000" rotWithShape="0">
                  <a:srgbClr val="000000">
                    <a:alpha val="50000"/>
                  </a:srgbClr>
                </a:outerShdw>
              </a:effectLst>
              <a:latin typeface="Gill Sans"/>
              <a:sym typeface="Gill Sans"/>
            </a:endParaRPr>
          </a:p>
        </p:txBody>
      </p:sp>
      <p:sp>
        <p:nvSpPr>
          <p:cNvPr id="36" name="Shape">
            <a:extLst>
              <a:ext uri="{FF2B5EF4-FFF2-40B4-BE49-F238E27FC236}">
                <a16:creationId xmlns="" xmlns:a16="http://schemas.microsoft.com/office/drawing/2014/main" id="{DE6E8497-1C25-421D-A56D-8B0CA9742C19}"/>
              </a:ext>
            </a:extLst>
          </p:cNvPr>
          <p:cNvSpPr/>
          <p:nvPr/>
        </p:nvSpPr>
        <p:spPr>
          <a:xfrm>
            <a:off x="6596528" y="4368427"/>
            <a:ext cx="660400" cy="660400"/>
          </a:xfrm>
          <a:custGeom>
            <a:avLst/>
            <a:gdLst/>
            <a:ahLst/>
            <a:cxnLst>
              <a:cxn ang="0">
                <a:pos x="wd2" y="hd2"/>
              </a:cxn>
              <a:cxn ang="5400000">
                <a:pos x="wd2" y="hd2"/>
              </a:cxn>
              <a:cxn ang="10800000">
                <a:pos x="wd2" y="hd2"/>
              </a:cxn>
              <a:cxn ang="16200000">
                <a:pos x="wd2" y="hd2"/>
              </a:cxn>
            </a:cxnLst>
            <a:rect l="0" t="0" r="r" b="b"/>
            <a:pathLst>
              <a:path w="21600" h="21600" extrusionOk="0">
                <a:moveTo>
                  <a:pt x="18655" y="11291"/>
                </a:moveTo>
                <a:lnTo>
                  <a:pt x="18655" y="7364"/>
                </a:lnTo>
                <a:cubicBezTo>
                  <a:pt x="19739" y="7364"/>
                  <a:pt x="20618" y="8243"/>
                  <a:pt x="20618" y="9327"/>
                </a:cubicBezTo>
                <a:cubicBezTo>
                  <a:pt x="20618" y="10412"/>
                  <a:pt x="19739" y="11291"/>
                  <a:pt x="18655" y="11291"/>
                </a:cubicBezTo>
                <a:moveTo>
                  <a:pt x="17673" y="17182"/>
                </a:moveTo>
                <a:cubicBezTo>
                  <a:pt x="17673" y="17453"/>
                  <a:pt x="17453" y="17673"/>
                  <a:pt x="17182" y="17673"/>
                </a:cubicBezTo>
                <a:cubicBezTo>
                  <a:pt x="16911" y="17673"/>
                  <a:pt x="16691" y="17453"/>
                  <a:pt x="16691" y="17182"/>
                </a:cubicBezTo>
                <a:lnTo>
                  <a:pt x="16691" y="1473"/>
                </a:lnTo>
                <a:cubicBezTo>
                  <a:pt x="16691" y="1202"/>
                  <a:pt x="16911" y="982"/>
                  <a:pt x="17182" y="982"/>
                </a:cubicBezTo>
                <a:cubicBezTo>
                  <a:pt x="17453" y="982"/>
                  <a:pt x="17673" y="1202"/>
                  <a:pt x="17673" y="1473"/>
                </a:cubicBezTo>
                <a:cubicBezTo>
                  <a:pt x="17673" y="1473"/>
                  <a:pt x="17673" y="17182"/>
                  <a:pt x="17673" y="17182"/>
                </a:cubicBezTo>
                <a:close/>
                <a:moveTo>
                  <a:pt x="15709" y="15780"/>
                </a:moveTo>
                <a:lnTo>
                  <a:pt x="8836" y="13718"/>
                </a:lnTo>
                <a:lnTo>
                  <a:pt x="8836" y="4937"/>
                </a:lnTo>
                <a:lnTo>
                  <a:pt x="15709" y="2875"/>
                </a:lnTo>
                <a:cubicBezTo>
                  <a:pt x="15709" y="2875"/>
                  <a:pt x="15709" y="15780"/>
                  <a:pt x="15709" y="15780"/>
                </a:cubicBezTo>
                <a:close/>
                <a:moveTo>
                  <a:pt x="9479" y="19636"/>
                </a:moveTo>
                <a:lnTo>
                  <a:pt x="9697" y="20618"/>
                </a:lnTo>
                <a:lnTo>
                  <a:pt x="6775" y="20618"/>
                </a:lnTo>
                <a:lnTo>
                  <a:pt x="6558" y="19636"/>
                </a:lnTo>
                <a:cubicBezTo>
                  <a:pt x="6558" y="19636"/>
                  <a:pt x="9479" y="19636"/>
                  <a:pt x="9479" y="19636"/>
                </a:cubicBezTo>
                <a:close/>
                <a:moveTo>
                  <a:pt x="6339" y="18655"/>
                </a:moveTo>
                <a:lnTo>
                  <a:pt x="5356" y="14232"/>
                </a:lnTo>
                <a:lnTo>
                  <a:pt x="8176" y="14545"/>
                </a:lnTo>
                <a:lnTo>
                  <a:pt x="8360" y="14600"/>
                </a:lnTo>
                <a:lnTo>
                  <a:pt x="9260" y="18655"/>
                </a:lnTo>
                <a:cubicBezTo>
                  <a:pt x="9260" y="18655"/>
                  <a:pt x="6339" y="18655"/>
                  <a:pt x="6339" y="18655"/>
                </a:cubicBezTo>
                <a:close/>
                <a:moveTo>
                  <a:pt x="982" y="12764"/>
                </a:moveTo>
                <a:lnTo>
                  <a:pt x="982" y="10800"/>
                </a:lnTo>
                <a:lnTo>
                  <a:pt x="3436" y="10800"/>
                </a:lnTo>
                <a:cubicBezTo>
                  <a:pt x="3707" y="10800"/>
                  <a:pt x="3927" y="10581"/>
                  <a:pt x="3927" y="10309"/>
                </a:cubicBezTo>
                <a:cubicBezTo>
                  <a:pt x="3927" y="10038"/>
                  <a:pt x="3707" y="9818"/>
                  <a:pt x="3436" y="9818"/>
                </a:cubicBezTo>
                <a:lnTo>
                  <a:pt x="982" y="9818"/>
                </a:lnTo>
                <a:lnTo>
                  <a:pt x="982" y="8836"/>
                </a:lnTo>
                <a:lnTo>
                  <a:pt x="2455" y="8836"/>
                </a:lnTo>
                <a:cubicBezTo>
                  <a:pt x="2725" y="8836"/>
                  <a:pt x="2945" y="8617"/>
                  <a:pt x="2945" y="8345"/>
                </a:cubicBezTo>
                <a:cubicBezTo>
                  <a:pt x="2945" y="8075"/>
                  <a:pt x="2725" y="7855"/>
                  <a:pt x="2455" y="7855"/>
                </a:cubicBezTo>
                <a:lnTo>
                  <a:pt x="982" y="7855"/>
                </a:lnTo>
                <a:lnTo>
                  <a:pt x="982" y="5891"/>
                </a:lnTo>
                <a:lnTo>
                  <a:pt x="7855" y="5128"/>
                </a:lnTo>
                <a:lnTo>
                  <a:pt x="7855" y="13528"/>
                </a:lnTo>
                <a:cubicBezTo>
                  <a:pt x="7855" y="13528"/>
                  <a:pt x="982" y="12764"/>
                  <a:pt x="982" y="12764"/>
                </a:cubicBezTo>
                <a:close/>
                <a:moveTo>
                  <a:pt x="18655" y="6382"/>
                </a:moveTo>
                <a:lnTo>
                  <a:pt x="18655" y="1473"/>
                </a:lnTo>
                <a:cubicBezTo>
                  <a:pt x="18655" y="659"/>
                  <a:pt x="17995" y="0"/>
                  <a:pt x="17182" y="0"/>
                </a:cubicBezTo>
                <a:cubicBezTo>
                  <a:pt x="16368" y="0"/>
                  <a:pt x="15709" y="659"/>
                  <a:pt x="15709" y="1473"/>
                </a:cubicBezTo>
                <a:lnTo>
                  <a:pt x="15709" y="1850"/>
                </a:lnTo>
                <a:lnTo>
                  <a:pt x="8175" y="4110"/>
                </a:lnTo>
                <a:lnTo>
                  <a:pt x="982" y="4909"/>
                </a:lnTo>
                <a:cubicBezTo>
                  <a:pt x="440" y="4909"/>
                  <a:pt x="0" y="5349"/>
                  <a:pt x="0" y="5891"/>
                </a:cubicBezTo>
                <a:lnTo>
                  <a:pt x="0" y="12764"/>
                </a:lnTo>
                <a:cubicBezTo>
                  <a:pt x="0" y="13306"/>
                  <a:pt x="440" y="13745"/>
                  <a:pt x="982" y="13745"/>
                </a:cubicBezTo>
                <a:lnTo>
                  <a:pt x="4325" y="14117"/>
                </a:lnTo>
                <a:lnTo>
                  <a:pt x="5903" y="21216"/>
                </a:lnTo>
                <a:lnTo>
                  <a:pt x="5912" y="21214"/>
                </a:lnTo>
                <a:cubicBezTo>
                  <a:pt x="5961" y="21433"/>
                  <a:pt x="6148" y="21600"/>
                  <a:pt x="6382" y="21600"/>
                </a:cubicBezTo>
                <a:lnTo>
                  <a:pt x="10309" y="21600"/>
                </a:lnTo>
                <a:cubicBezTo>
                  <a:pt x="10580" y="21600"/>
                  <a:pt x="10800" y="21381"/>
                  <a:pt x="10800" y="21109"/>
                </a:cubicBezTo>
                <a:cubicBezTo>
                  <a:pt x="10800" y="21072"/>
                  <a:pt x="10787" y="21039"/>
                  <a:pt x="10779" y="21005"/>
                </a:cubicBezTo>
                <a:lnTo>
                  <a:pt x="10788" y="21003"/>
                </a:lnTo>
                <a:lnTo>
                  <a:pt x="9437" y="14923"/>
                </a:lnTo>
                <a:lnTo>
                  <a:pt x="15709" y="16805"/>
                </a:lnTo>
                <a:lnTo>
                  <a:pt x="15709" y="17182"/>
                </a:lnTo>
                <a:cubicBezTo>
                  <a:pt x="15709" y="17995"/>
                  <a:pt x="16368" y="18655"/>
                  <a:pt x="17182" y="18655"/>
                </a:cubicBezTo>
                <a:cubicBezTo>
                  <a:pt x="17995" y="18655"/>
                  <a:pt x="18655" y="17995"/>
                  <a:pt x="18655" y="17182"/>
                </a:cubicBezTo>
                <a:lnTo>
                  <a:pt x="18655" y="12273"/>
                </a:lnTo>
                <a:cubicBezTo>
                  <a:pt x="20281" y="12273"/>
                  <a:pt x="21600" y="10954"/>
                  <a:pt x="21600" y="9327"/>
                </a:cubicBezTo>
                <a:cubicBezTo>
                  <a:pt x="21600" y="7701"/>
                  <a:pt x="20281" y="6382"/>
                  <a:pt x="18655" y="6382"/>
                </a:cubicBezTo>
              </a:path>
            </a:pathLst>
          </a:custGeom>
          <a:gradFill>
            <a:gsLst>
              <a:gs pos="0">
                <a:srgbClr val="C51F2D"/>
              </a:gs>
              <a:gs pos="100000">
                <a:srgbClr val="83062E"/>
              </a:gs>
            </a:gsLst>
            <a:lin ang="2700000" scaled="0"/>
          </a:gradFill>
          <a:ln w="12700">
            <a:miter lim="400000"/>
          </a:ln>
        </p:spPr>
        <p:txBody>
          <a:bodyPr lIns="76200" tIns="76200" rIns="76200" bIns="76200" anchor="ctr"/>
          <a:lstStyle/>
          <a:p>
            <a:pPr algn="l" defTabSz="914400" rtl="0">
              <a:defRPr b="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3600" kern="1200">
              <a:solidFill>
                <a:prstClr val="white">
                  <a:lumMod val="95000"/>
                </a:prstClr>
              </a:solidFill>
              <a:effectLst>
                <a:outerShdw blurRad="38100" dist="12700" dir="5400000" rotWithShape="0">
                  <a:srgbClr val="000000">
                    <a:alpha val="50000"/>
                  </a:srgbClr>
                </a:outerShdw>
              </a:effectLst>
              <a:latin typeface="Gill Sans"/>
              <a:sym typeface="Gill Sans"/>
            </a:endParaRPr>
          </a:p>
        </p:txBody>
      </p:sp>
      <p:sp>
        <p:nvSpPr>
          <p:cNvPr id="37" name="Rectangle 27">
            <a:extLst>
              <a:ext uri="{FF2B5EF4-FFF2-40B4-BE49-F238E27FC236}">
                <a16:creationId xmlns="" xmlns:a16="http://schemas.microsoft.com/office/drawing/2014/main" id="{6FD811B4-0AA3-4549-9D7A-08602A416AF5}"/>
              </a:ext>
            </a:extLst>
          </p:cNvPr>
          <p:cNvSpPr/>
          <p:nvPr/>
        </p:nvSpPr>
        <p:spPr>
          <a:xfrm>
            <a:off x="7434728" y="4090932"/>
            <a:ext cx="3670935" cy="505010"/>
          </a:xfrm>
          <a:prstGeom prst="rect">
            <a:avLst/>
          </a:prstGeom>
        </p:spPr>
        <p:txBody>
          <a:bodyPr wrap="square">
            <a:spAutoFit/>
          </a:bodyPr>
          <a:lstStyle/>
          <a:p>
            <a:pPr defTabSz="1828800">
              <a:lnSpc>
                <a:spcPct val="120000"/>
              </a:lnSpc>
            </a:pPr>
            <a:r>
              <a:rPr lang="zh-CN" altLang="en-US" sz="2400" dirty="0">
                <a:solidFill>
                  <a:schemeClr val="tx1">
                    <a:lumMod val="65000"/>
                    <a:lumOff val="35000"/>
                  </a:schemeClr>
                </a:solidFill>
                <a:latin typeface="字魂59号-创粗黑" panose="00000500000000000000" charset="-122"/>
                <a:ea typeface="字魂59号-创粗黑" panose="00000500000000000000" charset="-122"/>
                <a:cs typeface="Segoe UI" panose="020B0502040204020203" pitchFamily="34" charset="0"/>
              </a:rPr>
              <a:t>输入标题</a:t>
            </a:r>
            <a:endParaRPr lang="en-US" altLang="zh-CN" sz="2400" dirty="0">
              <a:solidFill>
                <a:schemeClr val="tx1">
                  <a:lumMod val="65000"/>
                  <a:lumOff val="35000"/>
                </a:schemeClr>
              </a:solidFill>
              <a:latin typeface="字魂59号-创粗黑" panose="00000500000000000000" charset="-122"/>
              <a:ea typeface="字魂59号-创粗黑" panose="00000500000000000000" charset="-122"/>
              <a:cs typeface="Segoe UI" panose="020B0502040204020203" pitchFamily="34" charset="0"/>
            </a:endParaRPr>
          </a:p>
        </p:txBody>
      </p:sp>
      <p:sp>
        <p:nvSpPr>
          <p:cNvPr id="38" name="Rectangle 28">
            <a:extLst>
              <a:ext uri="{FF2B5EF4-FFF2-40B4-BE49-F238E27FC236}">
                <a16:creationId xmlns="" xmlns:a16="http://schemas.microsoft.com/office/drawing/2014/main" id="{42D74B8D-5551-4038-982F-BCC98424C894}"/>
              </a:ext>
            </a:extLst>
          </p:cNvPr>
          <p:cNvSpPr/>
          <p:nvPr/>
        </p:nvSpPr>
        <p:spPr>
          <a:xfrm>
            <a:off x="7434728" y="4555752"/>
            <a:ext cx="3670935" cy="755015"/>
          </a:xfrm>
          <a:prstGeom prst="rect">
            <a:avLst/>
          </a:prstGeom>
        </p:spPr>
        <p:txBody>
          <a:bodyPr wrap="square">
            <a:spAutoFit/>
          </a:bodyPr>
          <a:lstStyle/>
          <a:p>
            <a:pPr algn="l" defTabSz="1828800" rtl="0">
              <a:lnSpc>
                <a:spcPct val="120000"/>
              </a:lnSpc>
            </a:pPr>
            <a:r>
              <a:rPr lang="id-ID" sz="1200" kern="1200" dirty="0">
                <a:solidFill>
                  <a:schemeClr val="tx1">
                    <a:lumMod val="65000"/>
                    <a:lumOff val="35000"/>
                  </a:schemeClr>
                </a:solidFill>
                <a:latin typeface="字魂59号-创粗黑" panose="00000500000000000000" charset="-122"/>
                <a:ea typeface="字魂59号-创粗黑" panose="00000500000000000000" charset="-122"/>
                <a:cs typeface="Segoe UI Light" panose="020B0502040204020203" pitchFamily="34" charset="0"/>
              </a:rPr>
              <a:t>Vivamus quam dolor, tempor ac gravida sit amet, porta fermentum magna. </a:t>
            </a:r>
            <a:r>
              <a:rPr lang="id-ID" sz="1200" dirty="0">
                <a:solidFill>
                  <a:schemeClr val="tx1">
                    <a:lumMod val="65000"/>
                    <a:lumOff val="35000"/>
                  </a:schemeClr>
                </a:solidFill>
                <a:latin typeface="字魂59号-创粗黑" panose="00000500000000000000" charset="-122"/>
                <a:ea typeface="字魂59号-创粗黑" panose="00000500000000000000" charset="-122"/>
                <a:cs typeface="Segoe UI Light" panose="020B0502040204020203" pitchFamily="34" charset="0"/>
                <a:sym typeface="+mn-ea"/>
              </a:rPr>
              <a:t>Vivamus quam dolor, tempor ac gravida sit amet, porta fermentum magna. </a:t>
            </a:r>
            <a:endParaRPr lang="id-ID" sz="1200" kern="1200" dirty="0">
              <a:solidFill>
                <a:schemeClr val="tx1">
                  <a:lumMod val="65000"/>
                  <a:lumOff val="35000"/>
                </a:schemeClr>
              </a:solidFill>
              <a:latin typeface="字魂59号-创粗黑" panose="00000500000000000000" charset="-122"/>
              <a:ea typeface="字魂59号-创粗黑" panose="00000500000000000000" charset="-122"/>
              <a:cs typeface="Segoe UI Light" panose="020B0502040204020203" pitchFamily="34" charset="0"/>
            </a:endParaRPr>
          </a:p>
        </p:txBody>
      </p:sp>
    </p:spTree>
    <p:extLst>
      <p:ext uri="{BB962C8B-B14F-4D97-AF65-F5344CB8AC3E}">
        <p14:creationId xmlns:p14="http://schemas.microsoft.com/office/powerpoint/2010/main" val="1778305267"/>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27"/>
                                        </p:tgtEl>
                                        <p:attrNameLst>
                                          <p:attrName>style.visibility</p:attrName>
                                        </p:attrNameLst>
                                      </p:cBhvr>
                                      <p:to>
                                        <p:strVal val="visible"/>
                                      </p:to>
                                    </p:set>
                                    <p:anim calcmode="lin" valueType="num">
                                      <p:cBhvr additive="base">
                                        <p:cTn id="7" dur="500" fill="hold"/>
                                        <p:tgtEl>
                                          <p:spTgt spid="27"/>
                                        </p:tgtEl>
                                        <p:attrNameLst>
                                          <p:attrName>ppt_x</p:attrName>
                                        </p:attrNameLst>
                                      </p:cBhvr>
                                      <p:tavLst>
                                        <p:tav tm="0">
                                          <p:val>
                                            <p:strVal val="#ppt_x"/>
                                          </p:val>
                                        </p:tav>
                                        <p:tav tm="100000">
                                          <p:val>
                                            <p:strVal val="#ppt_x"/>
                                          </p:val>
                                        </p:tav>
                                      </p:tavLst>
                                    </p:anim>
                                    <p:anim calcmode="lin" valueType="num">
                                      <p:cBhvr additive="base">
                                        <p:cTn id="8" dur="500" fill="hold"/>
                                        <p:tgtEl>
                                          <p:spTgt spid="27"/>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28"/>
                                        </p:tgtEl>
                                        <p:attrNameLst>
                                          <p:attrName>style.visibility</p:attrName>
                                        </p:attrNameLst>
                                      </p:cBhvr>
                                      <p:to>
                                        <p:strVal val="visible"/>
                                      </p:to>
                                    </p:set>
                                    <p:anim calcmode="lin" valueType="num">
                                      <p:cBhvr additive="base">
                                        <p:cTn id="11" dur="500" fill="hold"/>
                                        <p:tgtEl>
                                          <p:spTgt spid="28"/>
                                        </p:tgtEl>
                                        <p:attrNameLst>
                                          <p:attrName>ppt_x</p:attrName>
                                        </p:attrNameLst>
                                      </p:cBhvr>
                                      <p:tavLst>
                                        <p:tav tm="0">
                                          <p:val>
                                            <p:strVal val="#ppt_x"/>
                                          </p:val>
                                        </p:tav>
                                        <p:tav tm="100000">
                                          <p:val>
                                            <p:strVal val="#ppt_x"/>
                                          </p:val>
                                        </p:tav>
                                      </p:tavLst>
                                    </p:anim>
                                    <p:anim calcmode="lin" valueType="num">
                                      <p:cBhvr additive="base">
                                        <p:cTn id="12" dur="500" fill="hold"/>
                                        <p:tgtEl>
                                          <p:spTgt spid="28"/>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29"/>
                                        </p:tgtEl>
                                        <p:attrNameLst>
                                          <p:attrName>style.visibility</p:attrName>
                                        </p:attrNameLst>
                                      </p:cBhvr>
                                      <p:to>
                                        <p:strVal val="visible"/>
                                      </p:to>
                                    </p:set>
                                    <p:anim calcmode="lin" valueType="num">
                                      <p:cBhvr additive="base">
                                        <p:cTn id="15" dur="500" fill="hold"/>
                                        <p:tgtEl>
                                          <p:spTgt spid="29"/>
                                        </p:tgtEl>
                                        <p:attrNameLst>
                                          <p:attrName>ppt_x</p:attrName>
                                        </p:attrNameLst>
                                      </p:cBhvr>
                                      <p:tavLst>
                                        <p:tav tm="0">
                                          <p:val>
                                            <p:strVal val="#ppt_x"/>
                                          </p:val>
                                        </p:tav>
                                        <p:tav tm="100000">
                                          <p:val>
                                            <p:strVal val="#ppt_x"/>
                                          </p:val>
                                        </p:tav>
                                      </p:tavLst>
                                    </p:anim>
                                    <p:anim calcmode="lin" valueType="num">
                                      <p:cBhvr additive="base">
                                        <p:cTn id="16" dur="500" fill="hold"/>
                                        <p:tgtEl>
                                          <p:spTgt spid="29"/>
                                        </p:tgtEl>
                                        <p:attrNameLst>
                                          <p:attrName>ppt_y</p:attrName>
                                        </p:attrNameLst>
                                      </p:cBhvr>
                                      <p:tavLst>
                                        <p:tav tm="0">
                                          <p:val>
                                            <p:strVal val="1+#ppt_h/2"/>
                                          </p:val>
                                        </p:tav>
                                        <p:tav tm="100000">
                                          <p:val>
                                            <p:strVal val="#ppt_y"/>
                                          </p:val>
                                        </p:tav>
                                      </p:tavLst>
                                    </p:anim>
                                  </p:childTnLst>
                                </p:cTn>
                              </p:par>
                            </p:childTnLst>
                          </p:cTn>
                        </p:par>
                        <p:par>
                          <p:cTn id="17" fill="hold">
                            <p:stCondLst>
                              <p:cond delay="500"/>
                            </p:stCondLst>
                            <p:childTnLst>
                              <p:par>
                                <p:cTn id="18" presetID="2" presetClass="entr" presetSubtype="4" fill="hold" grpId="0" nodeType="afterEffect">
                                  <p:stCondLst>
                                    <p:cond delay="0"/>
                                  </p:stCondLst>
                                  <p:childTnLst>
                                    <p:set>
                                      <p:cBhvr>
                                        <p:cTn id="19" dur="1" fill="hold">
                                          <p:stCondLst>
                                            <p:cond delay="0"/>
                                          </p:stCondLst>
                                        </p:cTn>
                                        <p:tgtEl>
                                          <p:spTgt spid="30"/>
                                        </p:tgtEl>
                                        <p:attrNameLst>
                                          <p:attrName>style.visibility</p:attrName>
                                        </p:attrNameLst>
                                      </p:cBhvr>
                                      <p:to>
                                        <p:strVal val="visible"/>
                                      </p:to>
                                    </p:set>
                                    <p:anim calcmode="lin" valueType="num">
                                      <p:cBhvr additive="base">
                                        <p:cTn id="20" dur="500" fill="hold"/>
                                        <p:tgtEl>
                                          <p:spTgt spid="30"/>
                                        </p:tgtEl>
                                        <p:attrNameLst>
                                          <p:attrName>ppt_x</p:attrName>
                                        </p:attrNameLst>
                                      </p:cBhvr>
                                      <p:tavLst>
                                        <p:tav tm="0">
                                          <p:val>
                                            <p:strVal val="#ppt_x"/>
                                          </p:val>
                                        </p:tav>
                                        <p:tav tm="100000">
                                          <p:val>
                                            <p:strVal val="#ppt_x"/>
                                          </p:val>
                                        </p:tav>
                                      </p:tavLst>
                                    </p:anim>
                                    <p:anim calcmode="lin" valueType="num">
                                      <p:cBhvr additive="base">
                                        <p:cTn id="21" dur="500" fill="hold"/>
                                        <p:tgtEl>
                                          <p:spTgt spid="30"/>
                                        </p:tgtEl>
                                        <p:attrNameLst>
                                          <p:attrName>ppt_y</p:attrName>
                                        </p:attrNameLst>
                                      </p:cBhvr>
                                      <p:tavLst>
                                        <p:tav tm="0">
                                          <p:val>
                                            <p:strVal val="1+#ppt_h/2"/>
                                          </p:val>
                                        </p:tav>
                                        <p:tav tm="100000">
                                          <p:val>
                                            <p:strVal val="#ppt_y"/>
                                          </p:val>
                                        </p:tav>
                                      </p:tavLst>
                                    </p:anim>
                                  </p:childTnLst>
                                </p:cTn>
                              </p:par>
                              <p:par>
                                <p:cTn id="22" presetID="2" presetClass="entr" presetSubtype="4" fill="hold" grpId="0" nodeType="withEffect">
                                  <p:stCondLst>
                                    <p:cond delay="0"/>
                                  </p:stCondLst>
                                  <p:childTnLst>
                                    <p:set>
                                      <p:cBhvr>
                                        <p:cTn id="23" dur="1" fill="hold">
                                          <p:stCondLst>
                                            <p:cond delay="0"/>
                                          </p:stCondLst>
                                        </p:cTn>
                                        <p:tgtEl>
                                          <p:spTgt spid="31"/>
                                        </p:tgtEl>
                                        <p:attrNameLst>
                                          <p:attrName>style.visibility</p:attrName>
                                        </p:attrNameLst>
                                      </p:cBhvr>
                                      <p:to>
                                        <p:strVal val="visible"/>
                                      </p:to>
                                    </p:set>
                                    <p:anim calcmode="lin" valueType="num">
                                      <p:cBhvr additive="base">
                                        <p:cTn id="24" dur="500" fill="hold"/>
                                        <p:tgtEl>
                                          <p:spTgt spid="31"/>
                                        </p:tgtEl>
                                        <p:attrNameLst>
                                          <p:attrName>ppt_x</p:attrName>
                                        </p:attrNameLst>
                                      </p:cBhvr>
                                      <p:tavLst>
                                        <p:tav tm="0">
                                          <p:val>
                                            <p:strVal val="#ppt_x"/>
                                          </p:val>
                                        </p:tav>
                                        <p:tav tm="100000">
                                          <p:val>
                                            <p:strVal val="#ppt_x"/>
                                          </p:val>
                                        </p:tav>
                                      </p:tavLst>
                                    </p:anim>
                                    <p:anim calcmode="lin" valueType="num">
                                      <p:cBhvr additive="base">
                                        <p:cTn id="25" dur="500" fill="hold"/>
                                        <p:tgtEl>
                                          <p:spTgt spid="31"/>
                                        </p:tgtEl>
                                        <p:attrNameLst>
                                          <p:attrName>ppt_y</p:attrName>
                                        </p:attrNameLst>
                                      </p:cBhvr>
                                      <p:tavLst>
                                        <p:tav tm="0">
                                          <p:val>
                                            <p:strVal val="1+#ppt_h/2"/>
                                          </p:val>
                                        </p:tav>
                                        <p:tav tm="100000">
                                          <p:val>
                                            <p:strVal val="#ppt_y"/>
                                          </p:val>
                                        </p:tav>
                                      </p:tavLst>
                                    </p:anim>
                                  </p:childTnLst>
                                </p:cTn>
                              </p:par>
                              <p:par>
                                <p:cTn id="26" presetID="2" presetClass="entr" presetSubtype="4" fill="hold" grpId="0" nodeType="withEffect">
                                  <p:stCondLst>
                                    <p:cond delay="0"/>
                                  </p:stCondLst>
                                  <p:childTnLst>
                                    <p:set>
                                      <p:cBhvr>
                                        <p:cTn id="27" dur="1" fill="hold">
                                          <p:stCondLst>
                                            <p:cond delay="0"/>
                                          </p:stCondLst>
                                        </p:cTn>
                                        <p:tgtEl>
                                          <p:spTgt spid="32"/>
                                        </p:tgtEl>
                                        <p:attrNameLst>
                                          <p:attrName>style.visibility</p:attrName>
                                        </p:attrNameLst>
                                      </p:cBhvr>
                                      <p:to>
                                        <p:strVal val="visible"/>
                                      </p:to>
                                    </p:set>
                                    <p:anim calcmode="lin" valueType="num">
                                      <p:cBhvr additive="base">
                                        <p:cTn id="28" dur="500" fill="hold"/>
                                        <p:tgtEl>
                                          <p:spTgt spid="32"/>
                                        </p:tgtEl>
                                        <p:attrNameLst>
                                          <p:attrName>ppt_x</p:attrName>
                                        </p:attrNameLst>
                                      </p:cBhvr>
                                      <p:tavLst>
                                        <p:tav tm="0">
                                          <p:val>
                                            <p:strVal val="#ppt_x"/>
                                          </p:val>
                                        </p:tav>
                                        <p:tav tm="100000">
                                          <p:val>
                                            <p:strVal val="#ppt_x"/>
                                          </p:val>
                                        </p:tav>
                                      </p:tavLst>
                                    </p:anim>
                                    <p:anim calcmode="lin" valueType="num">
                                      <p:cBhvr additive="base">
                                        <p:cTn id="29" dur="500" fill="hold"/>
                                        <p:tgtEl>
                                          <p:spTgt spid="32"/>
                                        </p:tgtEl>
                                        <p:attrNameLst>
                                          <p:attrName>ppt_y</p:attrName>
                                        </p:attrNameLst>
                                      </p:cBhvr>
                                      <p:tavLst>
                                        <p:tav tm="0">
                                          <p:val>
                                            <p:strVal val="1+#ppt_h/2"/>
                                          </p:val>
                                        </p:tav>
                                        <p:tav tm="100000">
                                          <p:val>
                                            <p:strVal val="#ppt_y"/>
                                          </p:val>
                                        </p:tav>
                                      </p:tavLst>
                                    </p:anim>
                                  </p:childTnLst>
                                </p:cTn>
                              </p:par>
                            </p:childTnLst>
                          </p:cTn>
                        </p:par>
                        <p:par>
                          <p:cTn id="30" fill="hold">
                            <p:stCondLst>
                              <p:cond delay="1000"/>
                            </p:stCondLst>
                            <p:childTnLst>
                              <p:par>
                                <p:cTn id="31" presetID="2" presetClass="entr" presetSubtype="4" fill="hold" grpId="0" nodeType="afterEffect">
                                  <p:stCondLst>
                                    <p:cond delay="0"/>
                                  </p:stCondLst>
                                  <p:childTnLst>
                                    <p:set>
                                      <p:cBhvr>
                                        <p:cTn id="32" dur="1" fill="hold">
                                          <p:stCondLst>
                                            <p:cond delay="0"/>
                                          </p:stCondLst>
                                        </p:cTn>
                                        <p:tgtEl>
                                          <p:spTgt spid="33"/>
                                        </p:tgtEl>
                                        <p:attrNameLst>
                                          <p:attrName>style.visibility</p:attrName>
                                        </p:attrNameLst>
                                      </p:cBhvr>
                                      <p:to>
                                        <p:strVal val="visible"/>
                                      </p:to>
                                    </p:set>
                                    <p:anim calcmode="lin" valueType="num">
                                      <p:cBhvr additive="base">
                                        <p:cTn id="33" dur="500" fill="hold"/>
                                        <p:tgtEl>
                                          <p:spTgt spid="33"/>
                                        </p:tgtEl>
                                        <p:attrNameLst>
                                          <p:attrName>ppt_x</p:attrName>
                                        </p:attrNameLst>
                                      </p:cBhvr>
                                      <p:tavLst>
                                        <p:tav tm="0">
                                          <p:val>
                                            <p:strVal val="#ppt_x"/>
                                          </p:val>
                                        </p:tav>
                                        <p:tav tm="100000">
                                          <p:val>
                                            <p:strVal val="#ppt_x"/>
                                          </p:val>
                                        </p:tav>
                                      </p:tavLst>
                                    </p:anim>
                                    <p:anim calcmode="lin" valueType="num">
                                      <p:cBhvr additive="base">
                                        <p:cTn id="34" dur="500" fill="hold"/>
                                        <p:tgtEl>
                                          <p:spTgt spid="33"/>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0"/>
                                  </p:stCondLst>
                                  <p:childTnLst>
                                    <p:set>
                                      <p:cBhvr>
                                        <p:cTn id="36" dur="1" fill="hold">
                                          <p:stCondLst>
                                            <p:cond delay="0"/>
                                          </p:stCondLst>
                                        </p:cTn>
                                        <p:tgtEl>
                                          <p:spTgt spid="34"/>
                                        </p:tgtEl>
                                        <p:attrNameLst>
                                          <p:attrName>style.visibility</p:attrName>
                                        </p:attrNameLst>
                                      </p:cBhvr>
                                      <p:to>
                                        <p:strVal val="visible"/>
                                      </p:to>
                                    </p:set>
                                    <p:anim calcmode="lin" valueType="num">
                                      <p:cBhvr additive="base">
                                        <p:cTn id="37" dur="500" fill="hold"/>
                                        <p:tgtEl>
                                          <p:spTgt spid="34"/>
                                        </p:tgtEl>
                                        <p:attrNameLst>
                                          <p:attrName>ppt_x</p:attrName>
                                        </p:attrNameLst>
                                      </p:cBhvr>
                                      <p:tavLst>
                                        <p:tav tm="0">
                                          <p:val>
                                            <p:strVal val="#ppt_x"/>
                                          </p:val>
                                        </p:tav>
                                        <p:tav tm="100000">
                                          <p:val>
                                            <p:strVal val="#ppt_x"/>
                                          </p:val>
                                        </p:tav>
                                      </p:tavLst>
                                    </p:anim>
                                    <p:anim calcmode="lin" valueType="num">
                                      <p:cBhvr additive="base">
                                        <p:cTn id="38" dur="500" fill="hold"/>
                                        <p:tgtEl>
                                          <p:spTgt spid="34"/>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0"/>
                                  </p:stCondLst>
                                  <p:childTnLst>
                                    <p:set>
                                      <p:cBhvr>
                                        <p:cTn id="40" dur="1" fill="hold">
                                          <p:stCondLst>
                                            <p:cond delay="0"/>
                                          </p:stCondLst>
                                        </p:cTn>
                                        <p:tgtEl>
                                          <p:spTgt spid="35"/>
                                        </p:tgtEl>
                                        <p:attrNameLst>
                                          <p:attrName>style.visibility</p:attrName>
                                        </p:attrNameLst>
                                      </p:cBhvr>
                                      <p:to>
                                        <p:strVal val="visible"/>
                                      </p:to>
                                    </p:set>
                                    <p:anim calcmode="lin" valueType="num">
                                      <p:cBhvr additive="base">
                                        <p:cTn id="41" dur="500" fill="hold"/>
                                        <p:tgtEl>
                                          <p:spTgt spid="35"/>
                                        </p:tgtEl>
                                        <p:attrNameLst>
                                          <p:attrName>ppt_x</p:attrName>
                                        </p:attrNameLst>
                                      </p:cBhvr>
                                      <p:tavLst>
                                        <p:tav tm="0">
                                          <p:val>
                                            <p:strVal val="#ppt_x"/>
                                          </p:val>
                                        </p:tav>
                                        <p:tav tm="100000">
                                          <p:val>
                                            <p:strVal val="#ppt_x"/>
                                          </p:val>
                                        </p:tav>
                                      </p:tavLst>
                                    </p:anim>
                                    <p:anim calcmode="lin" valueType="num">
                                      <p:cBhvr additive="base">
                                        <p:cTn id="42" dur="500" fill="hold"/>
                                        <p:tgtEl>
                                          <p:spTgt spid="35"/>
                                        </p:tgtEl>
                                        <p:attrNameLst>
                                          <p:attrName>ppt_y</p:attrName>
                                        </p:attrNameLst>
                                      </p:cBhvr>
                                      <p:tavLst>
                                        <p:tav tm="0">
                                          <p:val>
                                            <p:strVal val="1+#ppt_h/2"/>
                                          </p:val>
                                        </p:tav>
                                        <p:tav tm="100000">
                                          <p:val>
                                            <p:strVal val="#ppt_y"/>
                                          </p:val>
                                        </p:tav>
                                      </p:tavLst>
                                    </p:anim>
                                  </p:childTnLst>
                                </p:cTn>
                              </p:par>
                            </p:childTnLst>
                          </p:cTn>
                        </p:par>
                        <p:par>
                          <p:cTn id="43" fill="hold">
                            <p:stCondLst>
                              <p:cond delay="1500"/>
                            </p:stCondLst>
                            <p:childTnLst>
                              <p:par>
                                <p:cTn id="44" presetID="2" presetClass="entr" presetSubtype="4" fill="hold" grpId="0" nodeType="afterEffect">
                                  <p:stCondLst>
                                    <p:cond delay="0"/>
                                  </p:stCondLst>
                                  <p:childTnLst>
                                    <p:set>
                                      <p:cBhvr>
                                        <p:cTn id="45" dur="1" fill="hold">
                                          <p:stCondLst>
                                            <p:cond delay="0"/>
                                          </p:stCondLst>
                                        </p:cTn>
                                        <p:tgtEl>
                                          <p:spTgt spid="36"/>
                                        </p:tgtEl>
                                        <p:attrNameLst>
                                          <p:attrName>style.visibility</p:attrName>
                                        </p:attrNameLst>
                                      </p:cBhvr>
                                      <p:to>
                                        <p:strVal val="visible"/>
                                      </p:to>
                                    </p:set>
                                    <p:anim calcmode="lin" valueType="num">
                                      <p:cBhvr additive="base">
                                        <p:cTn id="46" dur="500" fill="hold"/>
                                        <p:tgtEl>
                                          <p:spTgt spid="36"/>
                                        </p:tgtEl>
                                        <p:attrNameLst>
                                          <p:attrName>ppt_x</p:attrName>
                                        </p:attrNameLst>
                                      </p:cBhvr>
                                      <p:tavLst>
                                        <p:tav tm="0">
                                          <p:val>
                                            <p:strVal val="#ppt_x"/>
                                          </p:val>
                                        </p:tav>
                                        <p:tav tm="100000">
                                          <p:val>
                                            <p:strVal val="#ppt_x"/>
                                          </p:val>
                                        </p:tav>
                                      </p:tavLst>
                                    </p:anim>
                                    <p:anim calcmode="lin" valueType="num">
                                      <p:cBhvr additive="base">
                                        <p:cTn id="47" dur="500" fill="hold"/>
                                        <p:tgtEl>
                                          <p:spTgt spid="36"/>
                                        </p:tgtEl>
                                        <p:attrNameLst>
                                          <p:attrName>ppt_y</p:attrName>
                                        </p:attrNameLst>
                                      </p:cBhvr>
                                      <p:tavLst>
                                        <p:tav tm="0">
                                          <p:val>
                                            <p:strVal val="1+#ppt_h/2"/>
                                          </p:val>
                                        </p:tav>
                                        <p:tav tm="100000">
                                          <p:val>
                                            <p:strVal val="#ppt_y"/>
                                          </p:val>
                                        </p:tav>
                                      </p:tavLst>
                                    </p:anim>
                                  </p:childTnLst>
                                </p:cTn>
                              </p:par>
                              <p:par>
                                <p:cTn id="48" presetID="2" presetClass="entr" presetSubtype="4" fill="hold" grpId="0" nodeType="withEffect">
                                  <p:stCondLst>
                                    <p:cond delay="0"/>
                                  </p:stCondLst>
                                  <p:childTnLst>
                                    <p:set>
                                      <p:cBhvr>
                                        <p:cTn id="49" dur="1" fill="hold">
                                          <p:stCondLst>
                                            <p:cond delay="0"/>
                                          </p:stCondLst>
                                        </p:cTn>
                                        <p:tgtEl>
                                          <p:spTgt spid="37"/>
                                        </p:tgtEl>
                                        <p:attrNameLst>
                                          <p:attrName>style.visibility</p:attrName>
                                        </p:attrNameLst>
                                      </p:cBhvr>
                                      <p:to>
                                        <p:strVal val="visible"/>
                                      </p:to>
                                    </p:set>
                                    <p:anim calcmode="lin" valueType="num">
                                      <p:cBhvr additive="base">
                                        <p:cTn id="50" dur="500" fill="hold"/>
                                        <p:tgtEl>
                                          <p:spTgt spid="37"/>
                                        </p:tgtEl>
                                        <p:attrNameLst>
                                          <p:attrName>ppt_x</p:attrName>
                                        </p:attrNameLst>
                                      </p:cBhvr>
                                      <p:tavLst>
                                        <p:tav tm="0">
                                          <p:val>
                                            <p:strVal val="#ppt_x"/>
                                          </p:val>
                                        </p:tav>
                                        <p:tav tm="100000">
                                          <p:val>
                                            <p:strVal val="#ppt_x"/>
                                          </p:val>
                                        </p:tav>
                                      </p:tavLst>
                                    </p:anim>
                                    <p:anim calcmode="lin" valueType="num">
                                      <p:cBhvr additive="base">
                                        <p:cTn id="51" dur="500" fill="hold"/>
                                        <p:tgtEl>
                                          <p:spTgt spid="37"/>
                                        </p:tgtEl>
                                        <p:attrNameLst>
                                          <p:attrName>ppt_y</p:attrName>
                                        </p:attrNameLst>
                                      </p:cBhvr>
                                      <p:tavLst>
                                        <p:tav tm="0">
                                          <p:val>
                                            <p:strVal val="1+#ppt_h/2"/>
                                          </p:val>
                                        </p:tav>
                                        <p:tav tm="100000">
                                          <p:val>
                                            <p:strVal val="#ppt_y"/>
                                          </p:val>
                                        </p:tav>
                                      </p:tavLst>
                                    </p:anim>
                                  </p:childTnLst>
                                </p:cTn>
                              </p:par>
                              <p:par>
                                <p:cTn id="52" presetID="2" presetClass="entr" presetSubtype="4" fill="hold" grpId="0" nodeType="withEffect">
                                  <p:stCondLst>
                                    <p:cond delay="0"/>
                                  </p:stCondLst>
                                  <p:childTnLst>
                                    <p:set>
                                      <p:cBhvr>
                                        <p:cTn id="53" dur="1" fill="hold">
                                          <p:stCondLst>
                                            <p:cond delay="0"/>
                                          </p:stCondLst>
                                        </p:cTn>
                                        <p:tgtEl>
                                          <p:spTgt spid="38"/>
                                        </p:tgtEl>
                                        <p:attrNameLst>
                                          <p:attrName>style.visibility</p:attrName>
                                        </p:attrNameLst>
                                      </p:cBhvr>
                                      <p:to>
                                        <p:strVal val="visible"/>
                                      </p:to>
                                    </p:set>
                                    <p:anim calcmode="lin" valueType="num">
                                      <p:cBhvr additive="base">
                                        <p:cTn id="54" dur="500" fill="hold"/>
                                        <p:tgtEl>
                                          <p:spTgt spid="38"/>
                                        </p:tgtEl>
                                        <p:attrNameLst>
                                          <p:attrName>ppt_x</p:attrName>
                                        </p:attrNameLst>
                                      </p:cBhvr>
                                      <p:tavLst>
                                        <p:tav tm="0">
                                          <p:val>
                                            <p:strVal val="#ppt_x"/>
                                          </p:val>
                                        </p:tav>
                                        <p:tav tm="100000">
                                          <p:val>
                                            <p:strVal val="#ppt_x"/>
                                          </p:val>
                                        </p:tav>
                                      </p:tavLst>
                                    </p:anim>
                                    <p:anim calcmode="lin" valueType="num">
                                      <p:cBhvr additive="base">
                                        <p:cTn id="55" dur="500" fill="hold"/>
                                        <p:tgtEl>
                                          <p:spTgt spid="3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P spid="28" grpId="0"/>
      <p:bldP spid="29" grpId="0" animBg="1"/>
      <p:bldP spid="30" grpId="0" animBg="1"/>
      <p:bldP spid="31" grpId="0"/>
      <p:bldP spid="32" grpId="0"/>
      <p:bldP spid="33" grpId="0"/>
      <p:bldP spid="34" grpId="0"/>
      <p:bldP spid="35" grpId="0" animBg="1"/>
      <p:bldP spid="36" grpId="0" animBg="1"/>
      <p:bldP spid="37" grpId="0"/>
      <p:bldP spid="38"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a:extLst>
              <a:ext uri="{FF2B5EF4-FFF2-40B4-BE49-F238E27FC236}">
                <a16:creationId xmlns="" xmlns:a16="http://schemas.microsoft.com/office/drawing/2014/main" id="{3F4917FF-91B5-4FC6-A18A-EA6676F6221A}"/>
              </a:ext>
            </a:extLst>
          </p:cNvPr>
          <p:cNvGrpSpPr/>
          <p:nvPr/>
        </p:nvGrpSpPr>
        <p:grpSpPr>
          <a:xfrm flipH="1">
            <a:off x="376104" y="357516"/>
            <a:ext cx="452482" cy="368902"/>
            <a:chOff x="9301163" y="5115471"/>
            <a:chExt cx="452482" cy="368902"/>
          </a:xfrm>
        </p:grpSpPr>
        <p:sp>
          <p:nvSpPr>
            <p:cNvPr id="4" name="圆: 空心 3">
              <a:extLst>
                <a:ext uri="{FF2B5EF4-FFF2-40B4-BE49-F238E27FC236}">
                  <a16:creationId xmlns="" xmlns:a16="http://schemas.microsoft.com/office/drawing/2014/main" id="{BB8F65CE-68AA-4926-94BF-2031A859287E}"/>
                </a:ext>
              </a:extLst>
            </p:cNvPr>
            <p:cNvSpPr/>
            <p:nvPr/>
          </p:nvSpPr>
          <p:spPr>
            <a:xfrm>
              <a:off x="9301163" y="5115471"/>
              <a:ext cx="256074" cy="256074"/>
            </a:xfrm>
            <a:prstGeom prst="donut">
              <a:avLst>
                <a:gd name="adj" fmla="val 9178"/>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5" name="圆: 空心 4">
              <a:extLst>
                <a:ext uri="{FF2B5EF4-FFF2-40B4-BE49-F238E27FC236}">
                  <a16:creationId xmlns="" xmlns:a16="http://schemas.microsoft.com/office/drawing/2014/main" id="{2E9EF663-8A66-47B8-9A72-45CC2297A18A}"/>
                </a:ext>
              </a:extLst>
            </p:cNvPr>
            <p:cNvSpPr/>
            <p:nvPr/>
          </p:nvSpPr>
          <p:spPr>
            <a:xfrm>
              <a:off x="9429200" y="5159928"/>
              <a:ext cx="324445" cy="324445"/>
            </a:xfrm>
            <a:prstGeom prst="donut">
              <a:avLst>
                <a:gd name="adj" fmla="val 11164"/>
              </a:avLst>
            </a:prstGeom>
            <a:solidFill>
              <a:srgbClr val="C51F2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sp>
        <p:nvSpPr>
          <p:cNvPr id="7" name="文本框 6">
            <a:extLst>
              <a:ext uri="{FF2B5EF4-FFF2-40B4-BE49-F238E27FC236}">
                <a16:creationId xmlns="" xmlns:a16="http://schemas.microsoft.com/office/drawing/2014/main" id="{995310FA-DEE8-4D16-BA60-3C36FCA6027E}"/>
              </a:ext>
            </a:extLst>
          </p:cNvPr>
          <p:cNvSpPr txBox="1"/>
          <p:nvPr/>
        </p:nvSpPr>
        <p:spPr>
          <a:xfrm>
            <a:off x="1024994" y="249580"/>
            <a:ext cx="2236510" cy="584775"/>
          </a:xfrm>
          <a:prstGeom prst="rect">
            <a:avLst/>
          </a:prstGeom>
          <a:noFill/>
        </p:spPr>
        <p:txBody>
          <a:bodyPr wrap="none" rtlCol="0">
            <a:spAutoFit/>
          </a:bodyPr>
          <a:lstStyle/>
          <a:p>
            <a:r>
              <a:rPr lang="zh-CN" altLang="en-US" sz="3200" dirty="0">
                <a:solidFill>
                  <a:schemeClr val="tx1">
                    <a:lumMod val="75000"/>
                    <a:lumOff val="25000"/>
                  </a:schemeClr>
                </a:solidFill>
                <a:latin typeface="字魂58号-创中黑" panose="00000500000000000000" pitchFamily="2" charset="-122"/>
                <a:ea typeface="字魂58号-创中黑" panose="00000500000000000000" pitchFamily="2" charset="-122"/>
              </a:rPr>
              <a:t>请输入标题</a:t>
            </a:r>
          </a:p>
        </p:txBody>
      </p:sp>
      <p:sp>
        <p:nvSpPr>
          <p:cNvPr id="2" name="矩形 1">
            <a:extLst>
              <a:ext uri="{FF2B5EF4-FFF2-40B4-BE49-F238E27FC236}">
                <a16:creationId xmlns="" xmlns:a16="http://schemas.microsoft.com/office/drawing/2014/main" id="{A34C956D-AF41-4A3B-83A3-DCB54DF540D1}"/>
              </a:ext>
            </a:extLst>
          </p:cNvPr>
          <p:cNvSpPr/>
          <p:nvPr/>
        </p:nvSpPr>
        <p:spPr>
          <a:xfrm>
            <a:off x="1000258" y="1544966"/>
            <a:ext cx="10191484" cy="4598756"/>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圆角 7">
            <a:extLst>
              <a:ext uri="{FF2B5EF4-FFF2-40B4-BE49-F238E27FC236}">
                <a16:creationId xmlns="" xmlns:a16="http://schemas.microsoft.com/office/drawing/2014/main" id="{36C8876A-8F57-42DE-98FE-47B9BDE8901F}"/>
              </a:ext>
            </a:extLst>
          </p:cNvPr>
          <p:cNvSpPr/>
          <p:nvPr/>
        </p:nvSpPr>
        <p:spPr>
          <a:xfrm>
            <a:off x="5522749" y="1544966"/>
            <a:ext cx="5668994" cy="4598756"/>
          </a:xfrm>
          <a:prstGeom prst="roundRect">
            <a:avLst>
              <a:gd name="adj" fmla="val 0"/>
            </a:avLst>
          </a:prstGeom>
          <a:gradFill>
            <a:gsLst>
              <a:gs pos="0">
                <a:srgbClr val="C51F2D"/>
              </a:gs>
              <a:gs pos="100000">
                <a:srgbClr val="83062E"/>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9" name="图片 8">
            <a:extLst>
              <a:ext uri="{FF2B5EF4-FFF2-40B4-BE49-F238E27FC236}">
                <a16:creationId xmlns="" xmlns:a16="http://schemas.microsoft.com/office/drawing/2014/main" id="{0B2FC923-0607-441D-8DEC-349F6BCF7B4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26800" y="2016617"/>
            <a:ext cx="3669407" cy="3669407"/>
          </a:xfrm>
          <a:prstGeom prst="rect">
            <a:avLst/>
          </a:prstGeom>
        </p:spPr>
      </p:pic>
      <p:sp>
        <p:nvSpPr>
          <p:cNvPr id="10" name="TextBox 7">
            <a:extLst>
              <a:ext uri="{FF2B5EF4-FFF2-40B4-BE49-F238E27FC236}">
                <a16:creationId xmlns="" xmlns:a16="http://schemas.microsoft.com/office/drawing/2014/main" id="{78B209FF-A407-4171-812C-B0C05A2E7210}"/>
              </a:ext>
            </a:extLst>
          </p:cNvPr>
          <p:cNvSpPr txBox="1"/>
          <p:nvPr/>
        </p:nvSpPr>
        <p:spPr>
          <a:xfrm>
            <a:off x="5954019" y="2921037"/>
            <a:ext cx="3467616" cy="584775"/>
          </a:xfrm>
          <a:prstGeom prst="rect">
            <a:avLst/>
          </a:prstGeom>
          <a:noFill/>
        </p:spPr>
        <p:txBody>
          <a:bodyPr wrap="none" rtlCol="0">
            <a:spAutoFit/>
          </a:bodyPr>
          <a:lstStyle/>
          <a:p>
            <a:r>
              <a:rPr lang="zh-CN" altLang="en-US" sz="3200" dirty="0">
                <a:solidFill>
                  <a:schemeClr val="bg1"/>
                </a:solidFill>
                <a:latin typeface="字魂58号-创中黑" panose="00000500000000000000" pitchFamily="2" charset="-122"/>
                <a:ea typeface="字魂58号-创中黑" panose="00000500000000000000" pitchFamily="2" charset="-122"/>
                <a:sym typeface="思源黑体" panose="020B0500000000000000" pitchFamily="34" charset="-122"/>
              </a:rPr>
              <a:t>添加页面标题内容</a:t>
            </a:r>
          </a:p>
        </p:txBody>
      </p:sp>
      <p:sp>
        <p:nvSpPr>
          <p:cNvPr id="11" name="Google Shape;86;p19">
            <a:extLst>
              <a:ext uri="{FF2B5EF4-FFF2-40B4-BE49-F238E27FC236}">
                <a16:creationId xmlns="" xmlns:a16="http://schemas.microsoft.com/office/drawing/2014/main" id="{3A83851A-F8D5-48C4-A1BA-8E0F7F2F88DE}"/>
              </a:ext>
            </a:extLst>
          </p:cNvPr>
          <p:cNvSpPr txBox="1"/>
          <p:nvPr/>
        </p:nvSpPr>
        <p:spPr>
          <a:xfrm>
            <a:off x="6096000" y="2480716"/>
            <a:ext cx="3183654" cy="333705"/>
          </a:xfrm>
          <a:prstGeom prst="rect">
            <a:avLst/>
          </a:prstGeom>
          <a:noFill/>
          <a:ln>
            <a:solidFill>
              <a:schemeClr val="bg1"/>
            </a:solidFill>
          </a:ln>
        </p:spPr>
        <p:txBody>
          <a:bodyPr spcFirstLastPara="1" wrap="square" lIns="91425" tIns="45700" rIns="91425" bIns="45700" anchor="t" anchorCtr="0">
            <a:noAutofit/>
          </a:bodyPr>
          <a:lstStyle/>
          <a:p>
            <a:pPr marL="0" marR="0" lvl="0" indent="0" algn="dist" rtl="0">
              <a:spcBef>
                <a:spcPts val="0"/>
              </a:spcBef>
              <a:spcAft>
                <a:spcPts val="0"/>
              </a:spcAft>
              <a:buNone/>
            </a:pPr>
            <a:r>
              <a:rPr lang="en-US" b="0" i="0" u="none" strike="noStrike" cap="none">
                <a:solidFill>
                  <a:schemeClr val="bg1"/>
                </a:solidFill>
                <a:latin typeface="字魂58号-创中黑" panose="00000500000000000000" pitchFamily="2" charset="-122"/>
                <a:ea typeface="字魂58号-创中黑" panose="00000500000000000000" pitchFamily="2" charset="-122"/>
                <a:cs typeface="Lato"/>
                <a:sym typeface="思源黑体" panose="020B0500000000000000" pitchFamily="34" charset="-122"/>
              </a:rPr>
              <a:t>YOUR TITLE HERE</a:t>
            </a:r>
            <a:endParaRPr b="0" i="0" u="none" strike="noStrike" cap="none">
              <a:solidFill>
                <a:schemeClr val="bg1"/>
              </a:solidFill>
              <a:latin typeface="字魂58号-创中黑" panose="00000500000000000000" pitchFamily="2" charset="-122"/>
              <a:ea typeface="字魂58号-创中黑" panose="00000500000000000000" pitchFamily="2" charset="-122"/>
              <a:cs typeface="Lato"/>
              <a:sym typeface="思源黑体" panose="020B0500000000000000" pitchFamily="34" charset="-122"/>
            </a:endParaRPr>
          </a:p>
        </p:txBody>
      </p:sp>
      <p:sp>
        <p:nvSpPr>
          <p:cNvPr id="12" name="TextBox 24">
            <a:extLst>
              <a:ext uri="{FF2B5EF4-FFF2-40B4-BE49-F238E27FC236}">
                <a16:creationId xmlns="" xmlns:a16="http://schemas.microsoft.com/office/drawing/2014/main" id="{22CF17D3-D42E-4F43-BB6A-8CEAED6CB308}"/>
              </a:ext>
            </a:extLst>
          </p:cNvPr>
          <p:cNvSpPr txBox="1"/>
          <p:nvPr/>
        </p:nvSpPr>
        <p:spPr>
          <a:xfrm>
            <a:off x="5954019" y="3692918"/>
            <a:ext cx="4822109" cy="1350995"/>
          </a:xfrm>
          <a:prstGeom prst="rect">
            <a:avLst/>
          </a:prstGeom>
          <a:noFill/>
        </p:spPr>
        <p:txBody>
          <a:bodyPr wrap="square" lIns="91423" tIns="45712" rIns="91423" bIns="45712" rtlCol="0">
            <a:spAutoFit/>
          </a:bodyPr>
          <a:lstStyle/>
          <a:p>
            <a:pPr marL="0" marR="0" lvl="0" indent="0" algn="l" defTabSz="1217930" rtl="0" eaLnBrk="1" fontAlgn="auto" latinLnBrk="0" hangingPunct="1">
              <a:lnSpc>
                <a:spcPct val="150000"/>
              </a:lnSpc>
              <a:spcBef>
                <a:spcPts val="0"/>
              </a:spcBef>
              <a:spcAft>
                <a:spcPts val="0"/>
              </a:spcAft>
              <a:buClrTx/>
              <a:buSzTx/>
              <a:buFontTx/>
              <a:buNone/>
              <a:tabLst/>
              <a:defRPr/>
            </a:pPr>
            <a:r>
              <a:rPr lang="zh-CN" altLang="en-US" sz="1400" dirty="0">
                <a:solidFill>
                  <a:schemeClr val="bg1"/>
                </a:solidFill>
                <a:latin typeface="字魂58号-创中黑" panose="00000500000000000000" pitchFamily="2" charset="-122"/>
                <a:ea typeface="字魂58号-创中黑" panose="00000500000000000000" pitchFamily="2" charset="-122"/>
                <a:sym typeface="思源黑体" panose="020B0500000000000000" pitchFamily="34" charset="-122"/>
              </a:rPr>
              <a:t>请在此处添加具体内容，文字尽量言简意赅，简单说明即可，不必过于繁琐，注意板面美观度。请在此处添加具体内容，文字尽量言简意赅，简单说明即可，不必过于繁琐，注意板面美观度。</a:t>
            </a:r>
            <a:endParaRPr kumimoji="0" lang="zh-CN" altLang="en-US" sz="1400" b="0" i="0" u="none" strike="noStrike" kern="1200" cap="none" spc="0" normalizeH="0" baseline="0" noProof="0" dirty="0">
              <a:ln>
                <a:noFill/>
              </a:ln>
              <a:solidFill>
                <a:schemeClr val="bg1"/>
              </a:solidFill>
              <a:effectLst/>
              <a:uLnTx/>
              <a:uFillTx/>
              <a:latin typeface="字魂58号-创中黑" panose="00000500000000000000" pitchFamily="2" charset="-122"/>
              <a:ea typeface="字魂58号-创中黑" panose="00000500000000000000" pitchFamily="2" charset="-122"/>
              <a:sym typeface="思源黑体" panose="020B0500000000000000" pitchFamily="34" charset="-122"/>
            </a:endParaRPr>
          </a:p>
        </p:txBody>
      </p:sp>
    </p:spTree>
    <p:extLst>
      <p:ext uri="{BB962C8B-B14F-4D97-AF65-F5344CB8AC3E}">
        <p14:creationId xmlns:p14="http://schemas.microsoft.com/office/powerpoint/2010/main" val="716500773"/>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1000" fill="hold"/>
                                        <p:tgtEl>
                                          <p:spTgt spid="8"/>
                                        </p:tgtEl>
                                        <p:attrNameLst>
                                          <p:attrName>ppt_y</p:attrName>
                                        </p:attrNameLst>
                                      </p:cBhvr>
                                      <p:tavLst>
                                        <p:tav tm="0">
                                          <p:val>
                                            <p:strVal val="#ppt_y-.1"/>
                                          </p:val>
                                        </p:tav>
                                        <p:tav tm="100000">
                                          <p:val>
                                            <p:strVal val="#ppt_y"/>
                                          </p:val>
                                        </p:tav>
                                      </p:tavLst>
                                    </p:anim>
                                  </p:childTnLst>
                                </p:cTn>
                              </p:par>
                              <p:par>
                                <p:cTn id="10" presetID="22" presetClass="entr" presetSubtype="8" fill="hold" grpId="0" nodeType="with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wipe(left)">
                                      <p:cBhvr>
                                        <p:cTn id="12"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2"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a:extLst>
              <a:ext uri="{FF2B5EF4-FFF2-40B4-BE49-F238E27FC236}">
                <a16:creationId xmlns="" xmlns:a16="http://schemas.microsoft.com/office/drawing/2014/main" id="{F0A5706B-0774-481A-B404-F28EC8D5444F}"/>
              </a:ext>
            </a:extLst>
          </p:cNvPr>
          <p:cNvSpPr txBox="1"/>
          <p:nvPr/>
        </p:nvSpPr>
        <p:spPr>
          <a:xfrm>
            <a:off x="3911906" y="2514975"/>
            <a:ext cx="4342614" cy="1246495"/>
          </a:xfrm>
          <a:prstGeom prst="rect">
            <a:avLst/>
          </a:prstGeom>
          <a:noFill/>
        </p:spPr>
        <p:txBody>
          <a:bodyPr wrap="square" rtlCol="0">
            <a:spAutoFit/>
          </a:bodyPr>
          <a:lstStyle/>
          <a:p>
            <a:pPr algn="dist"/>
            <a:r>
              <a:rPr lang="zh-CN" altLang="en-US" sz="7500" b="1" dirty="0">
                <a:gradFill>
                  <a:gsLst>
                    <a:gs pos="2655">
                      <a:srgbClr val="83062E"/>
                    </a:gs>
                    <a:gs pos="53000">
                      <a:srgbClr val="C51F2D"/>
                    </a:gs>
                    <a:gs pos="100000">
                      <a:srgbClr val="83062E"/>
                    </a:gs>
                  </a:gsLst>
                  <a:lin ang="5400000" scaled="1"/>
                </a:gradFill>
                <a:latin typeface="字魂59号-创粗黑" panose="00000500000000000000" pitchFamily="2" charset="-122"/>
                <a:ea typeface="字魂59号-创粗黑" panose="00000500000000000000" pitchFamily="2" charset="-122"/>
              </a:rPr>
              <a:t>成果展示</a:t>
            </a:r>
          </a:p>
        </p:txBody>
      </p:sp>
      <p:sp>
        <p:nvSpPr>
          <p:cNvPr id="4" name="文本框 3">
            <a:extLst>
              <a:ext uri="{FF2B5EF4-FFF2-40B4-BE49-F238E27FC236}">
                <a16:creationId xmlns="" xmlns:a16="http://schemas.microsoft.com/office/drawing/2014/main" id="{032F6A99-62D8-43DA-B16A-01253A17387B}"/>
              </a:ext>
            </a:extLst>
          </p:cNvPr>
          <p:cNvSpPr txBox="1"/>
          <p:nvPr/>
        </p:nvSpPr>
        <p:spPr>
          <a:xfrm>
            <a:off x="5379076" y="1820743"/>
            <a:ext cx="1433848" cy="523220"/>
          </a:xfrm>
          <a:prstGeom prst="rect">
            <a:avLst/>
          </a:prstGeom>
          <a:noFill/>
          <a:ln>
            <a:solidFill>
              <a:schemeClr val="bg1">
                <a:lumMod val="50000"/>
              </a:schemeClr>
            </a:solidFill>
          </a:ln>
        </p:spPr>
        <p:txBody>
          <a:bodyPr wrap="square" rtlCol="0">
            <a:spAutoFit/>
          </a:bodyPr>
          <a:lstStyle/>
          <a:p>
            <a:pPr algn="ctr"/>
            <a:r>
              <a:rPr lang="en-US" altLang="zh-CN" sz="2800" dirty="0">
                <a:latin typeface="字魂58号-创中黑" panose="00000500000000000000" pitchFamily="2" charset="-122"/>
                <a:ea typeface="字魂58号-创中黑" panose="00000500000000000000" pitchFamily="2" charset="-122"/>
              </a:rPr>
              <a:t>  Part 03  </a:t>
            </a:r>
          </a:p>
        </p:txBody>
      </p:sp>
      <p:sp>
        <p:nvSpPr>
          <p:cNvPr id="12" name="圆: 空心 11">
            <a:extLst>
              <a:ext uri="{FF2B5EF4-FFF2-40B4-BE49-F238E27FC236}">
                <a16:creationId xmlns="" xmlns:a16="http://schemas.microsoft.com/office/drawing/2014/main" id="{D87C2170-E571-4879-8B2D-2399652B3DF5}"/>
              </a:ext>
            </a:extLst>
          </p:cNvPr>
          <p:cNvSpPr/>
          <p:nvPr/>
        </p:nvSpPr>
        <p:spPr>
          <a:xfrm>
            <a:off x="-363454" y="4002900"/>
            <a:ext cx="726908" cy="726908"/>
          </a:xfrm>
          <a:prstGeom prst="donut">
            <a:avLst>
              <a:gd name="adj" fmla="val 9178"/>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3" name="圆: 空心 12">
            <a:extLst>
              <a:ext uri="{FF2B5EF4-FFF2-40B4-BE49-F238E27FC236}">
                <a16:creationId xmlns="" xmlns:a16="http://schemas.microsoft.com/office/drawing/2014/main" id="{F77F38D0-FF9F-4D11-97D0-472DEC991216}"/>
              </a:ext>
            </a:extLst>
          </p:cNvPr>
          <p:cNvSpPr/>
          <p:nvPr/>
        </p:nvSpPr>
        <p:spPr>
          <a:xfrm>
            <a:off x="3834319" y="1065603"/>
            <a:ext cx="264153" cy="264153"/>
          </a:xfrm>
          <a:prstGeom prst="donut">
            <a:avLst>
              <a:gd name="adj" fmla="val 17036"/>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4" name="圆: 空心 13">
            <a:extLst>
              <a:ext uri="{FF2B5EF4-FFF2-40B4-BE49-F238E27FC236}">
                <a16:creationId xmlns="" xmlns:a16="http://schemas.microsoft.com/office/drawing/2014/main" id="{906F90CC-B64C-4991-87D2-21AAA23CD7DD}"/>
              </a:ext>
            </a:extLst>
          </p:cNvPr>
          <p:cNvSpPr/>
          <p:nvPr/>
        </p:nvSpPr>
        <p:spPr>
          <a:xfrm>
            <a:off x="11838438" y="1855482"/>
            <a:ext cx="726908" cy="726908"/>
          </a:xfrm>
          <a:prstGeom prst="donut">
            <a:avLst>
              <a:gd name="adj" fmla="val 9178"/>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5" name="圆: 空心 14">
            <a:extLst>
              <a:ext uri="{FF2B5EF4-FFF2-40B4-BE49-F238E27FC236}">
                <a16:creationId xmlns="" xmlns:a16="http://schemas.microsoft.com/office/drawing/2014/main" id="{87D77913-A1CB-42AA-BBC0-5791A1C07F7F}"/>
              </a:ext>
            </a:extLst>
          </p:cNvPr>
          <p:cNvSpPr/>
          <p:nvPr/>
        </p:nvSpPr>
        <p:spPr>
          <a:xfrm>
            <a:off x="9301163" y="5115471"/>
            <a:ext cx="256074" cy="256074"/>
          </a:xfrm>
          <a:prstGeom prst="donut">
            <a:avLst>
              <a:gd name="adj" fmla="val 9178"/>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6" name="圆: 空心 15">
            <a:extLst>
              <a:ext uri="{FF2B5EF4-FFF2-40B4-BE49-F238E27FC236}">
                <a16:creationId xmlns="" xmlns:a16="http://schemas.microsoft.com/office/drawing/2014/main" id="{B5FFECC5-5D1D-407E-A730-C8CF15227AAA}"/>
              </a:ext>
            </a:extLst>
          </p:cNvPr>
          <p:cNvSpPr/>
          <p:nvPr/>
        </p:nvSpPr>
        <p:spPr>
          <a:xfrm>
            <a:off x="9429200" y="5159928"/>
            <a:ext cx="324445" cy="324445"/>
          </a:xfrm>
          <a:prstGeom prst="donut">
            <a:avLst>
              <a:gd name="adj" fmla="val 11164"/>
            </a:avLst>
          </a:prstGeom>
          <a:solidFill>
            <a:srgbClr val="C51F2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7" name="圆: 空心 16">
            <a:extLst>
              <a:ext uri="{FF2B5EF4-FFF2-40B4-BE49-F238E27FC236}">
                <a16:creationId xmlns="" xmlns:a16="http://schemas.microsoft.com/office/drawing/2014/main" id="{CD66F83A-6692-4CA7-866A-623B0D6A64C0}"/>
              </a:ext>
            </a:extLst>
          </p:cNvPr>
          <p:cNvSpPr/>
          <p:nvPr/>
        </p:nvSpPr>
        <p:spPr>
          <a:xfrm>
            <a:off x="8369139" y="5440740"/>
            <a:ext cx="857535" cy="857535"/>
          </a:xfrm>
          <a:prstGeom prst="donut">
            <a:avLst>
              <a:gd name="adj" fmla="val 9134"/>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8" name="圆: 空心 17">
            <a:extLst>
              <a:ext uri="{FF2B5EF4-FFF2-40B4-BE49-F238E27FC236}">
                <a16:creationId xmlns="" xmlns:a16="http://schemas.microsoft.com/office/drawing/2014/main" id="{1914B0F7-F6ED-420B-ABD0-81BEAB63AED4}"/>
              </a:ext>
            </a:extLst>
          </p:cNvPr>
          <p:cNvSpPr/>
          <p:nvPr/>
        </p:nvSpPr>
        <p:spPr>
          <a:xfrm>
            <a:off x="3268510" y="6528102"/>
            <a:ext cx="659796" cy="659796"/>
          </a:xfrm>
          <a:prstGeom prst="donut">
            <a:avLst>
              <a:gd name="adj" fmla="val 18424"/>
            </a:avLst>
          </a:prstGeom>
          <a:solidFill>
            <a:srgbClr val="DAAC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9" name="圆: 空心 18">
            <a:extLst>
              <a:ext uri="{FF2B5EF4-FFF2-40B4-BE49-F238E27FC236}">
                <a16:creationId xmlns="" xmlns:a16="http://schemas.microsoft.com/office/drawing/2014/main" id="{415F9E26-7FA8-41D0-868B-5F4B9CE6D47D}"/>
              </a:ext>
            </a:extLst>
          </p:cNvPr>
          <p:cNvSpPr/>
          <p:nvPr/>
        </p:nvSpPr>
        <p:spPr>
          <a:xfrm>
            <a:off x="-189899" y="226192"/>
            <a:ext cx="459607" cy="459607"/>
          </a:xfrm>
          <a:prstGeom prst="donut">
            <a:avLst>
              <a:gd name="adj" fmla="val 42133"/>
            </a:avLst>
          </a:prstGeom>
          <a:solidFill>
            <a:srgbClr val="DAAC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0" name="圆: 空心 19">
            <a:extLst>
              <a:ext uri="{FF2B5EF4-FFF2-40B4-BE49-F238E27FC236}">
                <a16:creationId xmlns="" xmlns:a16="http://schemas.microsoft.com/office/drawing/2014/main" id="{A8D5A486-CB76-4BD7-A80D-3AA875C7114C}"/>
              </a:ext>
            </a:extLst>
          </p:cNvPr>
          <p:cNvSpPr/>
          <p:nvPr/>
        </p:nvSpPr>
        <p:spPr>
          <a:xfrm>
            <a:off x="4523132" y="-324303"/>
            <a:ext cx="648606" cy="648606"/>
          </a:xfrm>
          <a:prstGeom prst="donut">
            <a:avLst>
              <a:gd name="adj" fmla="val 10620"/>
            </a:avLst>
          </a:prstGeom>
          <a:solidFill>
            <a:srgbClr val="C51F2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1" name="圆: 空心 20">
            <a:extLst>
              <a:ext uri="{FF2B5EF4-FFF2-40B4-BE49-F238E27FC236}">
                <a16:creationId xmlns="" xmlns:a16="http://schemas.microsoft.com/office/drawing/2014/main" id="{C161309C-CA56-4389-B628-975880E87513}"/>
              </a:ext>
            </a:extLst>
          </p:cNvPr>
          <p:cNvSpPr/>
          <p:nvPr/>
        </p:nvSpPr>
        <p:spPr>
          <a:xfrm>
            <a:off x="5981020" y="723544"/>
            <a:ext cx="128934" cy="128932"/>
          </a:xfrm>
          <a:prstGeom prst="donut">
            <a:avLst>
              <a:gd name="adj" fmla="val 11164"/>
            </a:avLst>
          </a:prstGeom>
          <a:solidFill>
            <a:srgbClr val="C51F2D"/>
          </a:solidFill>
          <a:ln>
            <a:solidFill>
              <a:srgbClr val="C51F2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3" name="圆: 空心 22">
            <a:extLst>
              <a:ext uri="{FF2B5EF4-FFF2-40B4-BE49-F238E27FC236}">
                <a16:creationId xmlns="" xmlns:a16="http://schemas.microsoft.com/office/drawing/2014/main" id="{72C69012-C94C-48F8-9307-87AEE4E76D6E}"/>
              </a:ext>
            </a:extLst>
          </p:cNvPr>
          <p:cNvSpPr/>
          <p:nvPr/>
        </p:nvSpPr>
        <p:spPr>
          <a:xfrm>
            <a:off x="11794990" y="4366354"/>
            <a:ext cx="659796" cy="659796"/>
          </a:xfrm>
          <a:prstGeom prst="donut">
            <a:avLst>
              <a:gd name="adj" fmla="val 18424"/>
            </a:avLst>
          </a:prstGeom>
          <a:solidFill>
            <a:srgbClr val="DAAC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5" name="圆: 空心 24">
            <a:extLst>
              <a:ext uri="{FF2B5EF4-FFF2-40B4-BE49-F238E27FC236}">
                <a16:creationId xmlns="" xmlns:a16="http://schemas.microsoft.com/office/drawing/2014/main" id="{B6FD74FC-24F5-4ED7-A493-F65706C69B3D}"/>
              </a:ext>
            </a:extLst>
          </p:cNvPr>
          <p:cNvSpPr/>
          <p:nvPr/>
        </p:nvSpPr>
        <p:spPr>
          <a:xfrm>
            <a:off x="10101265" y="1659719"/>
            <a:ext cx="128934" cy="128932"/>
          </a:xfrm>
          <a:prstGeom prst="donut">
            <a:avLst>
              <a:gd name="adj" fmla="val 11164"/>
            </a:avLst>
          </a:prstGeom>
          <a:solidFill>
            <a:srgbClr val="C51F2D"/>
          </a:solidFill>
          <a:ln>
            <a:solidFill>
              <a:srgbClr val="C51F2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6" name="圆: 空心 25">
            <a:extLst>
              <a:ext uri="{FF2B5EF4-FFF2-40B4-BE49-F238E27FC236}">
                <a16:creationId xmlns="" xmlns:a16="http://schemas.microsoft.com/office/drawing/2014/main" id="{6C3A2E4C-2DBE-44CA-B27E-79A872CD5D6C}"/>
              </a:ext>
            </a:extLst>
          </p:cNvPr>
          <p:cNvSpPr/>
          <p:nvPr/>
        </p:nvSpPr>
        <p:spPr>
          <a:xfrm>
            <a:off x="11794990" y="-324303"/>
            <a:ext cx="726908" cy="726908"/>
          </a:xfrm>
          <a:prstGeom prst="donut">
            <a:avLst>
              <a:gd name="adj" fmla="val 45954"/>
            </a:avLst>
          </a:prstGeom>
          <a:solidFill>
            <a:srgbClr val="DAAC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7" name="圆: 空心 26">
            <a:extLst>
              <a:ext uri="{FF2B5EF4-FFF2-40B4-BE49-F238E27FC236}">
                <a16:creationId xmlns="" xmlns:a16="http://schemas.microsoft.com/office/drawing/2014/main" id="{FCAC3934-D3FB-42AA-BB23-2ED34E6C9473}"/>
              </a:ext>
            </a:extLst>
          </p:cNvPr>
          <p:cNvSpPr/>
          <p:nvPr/>
        </p:nvSpPr>
        <p:spPr>
          <a:xfrm>
            <a:off x="3004357" y="5500923"/>
            <a:ext cx="264153" cy="264153"/>
          </a:xfrm>
          <a:prstGeom prst="donut">
            <a:avLst>
              <a:gd name="adj" fmla="val 17036"/>
            </a:avLst>
          </a:prstGeom>
          <a:solidFill>
            <a:srgbClr val="C51F2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8" name="椭圆 27">
            <a:extLst>
              <a:ext uri="{FF2B5EF4-FFF2-40B4-BE49-F238E27FC236}">
                <a16:creationId xmlns="" xmlns:a16="http://schemas.microsoft.com/office/drawing/2014/main" id="{C3AE9104-8A73-4CB1-96FD-708383084898}"/>
              </a:ext>
            </a:extLst>
          </p:cNvPr>
          <p:cNvSpPr/>
          <p:nvPr/>
        </p:nvSpPr>
        <p:spPr>
          <a:xfrm>
            <a:off x="10564586" y="4140159"/>
            <a:ext cx="114300" cy="114300"/>
          </a:xfrm>
          <a:prstGeom prst="ellipse">
            <a:avLst/>
          </a:prstGeom>
          <a:solidFill>
            <a:srgbClr val="C51F2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椭圆 28">
            <a:extLst>
              <a:ext uri="{FF2B5EF4-FFF2-40B4-BE49-F238E27FC236}">
                <a16:creationId xmlns="" xmlns:a16="http://schemas.microsoft.com/office/drawing/2014/main" id="{52B211CD-0F85-4CF7-BE1E-55935653FBF5}"/>
              </a:ext>
            </a:extLst>
          </p:cNvPr>
          <p:cNvSpPr/>
          <p:nvPr/>
        </p:nvSpPr>
        <p:spPr>
          <a:xfrm>
            <a:off x="1779816" y="2180538"/>
            <a:ext cx="201080" cy="201080"/>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文本框 29">
            <a:extLst>
              <a:ext uri="{FF2B5EF4-FFF2-40B4-BE49-F238E27FC236}">
                <a16:creationId xmlns="" xmlns:a16="http://schemas.microsoft.com/office/drawing/2014/main" id="{D8F43C26-59BD-45C4-AE3B-0B953EAA9CF6}"/>
              </a:ext>
            </a:extLst>
          </p:cNvPr>
          <p:cNvSpPr txBox="1"/>
          <p:nvPr/>
        </p:nvSpPr>
        <p:spPr>
          <a:xfrm>
            <a:off x="3951526" y="3867411"/>
            <a:ext cx="4187922" cy="703398"/>
          </a:xfrm>
          <a:prstGeom prst="rect">
            <a:avLst/>
          </a:prstGeom>
          <a:noFill/>
        </p:spPr>
        <p:txBody>
          <a:bodyPr wrap="square" rtlCol="0">
            <a:spAutoFit/>
          </a:bodyPr>
          <a:lstStyle/>
          <a:p>
            <a:pPr algn="ctr">
              <a:lnSpc>
                <a:spcPct val="150000"/>
              </a:lnSpc>
            </a:pPr>
            <a:r>
              <a:rPr lang="en-US" altLang="zh-CN" sz="1400" dirty="0">
                <a:solidFill>
                  <a:schemeClr val="tx1">
                    <a:lumMod val="75000"/>
                    <a:lumOff val="25000"/>
                  </a:schemeClr>
                </a:solidFill>
                <a:latin typeface="字魂58号-创中黑" panose="00000500000000000000" pitchFamily="2" charset="-122"/>
                <a:ea typeface="字魂58号-创中黑" panose="00000500000000000000" pitchFamily="2" charset="-122"/>
              </a:rPr>
              <a:t> Life isn't about waiting for the storm to pass. it's about learning to dance in the rain.   </a:t>
            </a:r>
          </a:p>
        </p:txBody>
      </p:sp>
      <p:sp>
        <p:nvSpPr>
          <p:cNvPr id="31" name="矩形: 圆角 30">
            <a:extLst>
              <a:ext uri="{FF2B5EF4-FFF2-40B4-BE49-F238E27FC236}">
                <a16:creationId xmlns="" xmlns:a16="http://schemas.microsoft.com/office/drawing/2014/main" id="{AC1AD3E3-8D9B-48BC-AB4D-59225DFA9A77}"/>
              </a:ext>
            </a:extLst>
          </p:cNvPr>
          <p:cNvSpPr/>
          <p:nvPr/>
        </p:nvSpPr>
        <p:spPr>
          <a:xfrm>
            <a:off x="5644243" y="4988576"/>
            <a:ext cx="903514" cy="423234"/>
          </a:xfrm>
          <a:prstGeom prst="roundRect">
            <a:avLst>
              <a:gd name="adj" fmla="val 32099"/>
            </a:avLst>
          </a:prstGeom>
          <a:gradFill>
            <a:gsLst>
              <a:gs pos="0">
                <a:srgbClr val="C51F2D"/>
              </a:gs>
              <a:gs pos="100000">
                <a:srgbClr val="83062E"/>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箭头: V 形 31">
            <a:extLst>
              <a:ext uri="{FF2B5EF4-FFF2-40B4-BE49-F238E27FC236}">
                <a16:creationId xmlns="" xmlns:a16="http://schemas.microsoft.com/office/drawing/2014/main" id="{215B88F5-A859-4E48-A270-1CBD200A2E9B}"/>
              </a:ext>
            </a:extLst>
          </p:cNvPr>
          <p:cNvSpPr/>
          <p:nvPr/>
        </p:nvSpPr>
        <p:spPr>
          <a:xfrm rot="5400000">
            <a:off x="6007132" y="5057183"/>
            <a:ext cx="177734" cy="288471"/>
          </a:xfrm>
          <a:prstGeom prst="chevron">
            <a:avLst>
              <a:gd name="adj" fmla="val 85714"/>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Tree>
    <p:extLst>
      <p:ext uri="{BB962C8B-B14F-4D97-AF65-F5344CB8AC3E}">
        <p14:creationId xmlns:p14="http://schemas.microsoft.com/office/powerpoint/2010/main" val="1832982246"/>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wipe(left)">
                                      <p:cBhvr>
                                        <p:cTn id="10" dur="500"/>
                                        <p:tgtEl>
                                          <p:spTgt spid="4"/>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15"/>
                                        </p:tgtEl>
                                        <p:attrNameLst>
                                          <p:attrName>style.visibility</p:attrName>
                                        </p:attrNameLst>
                                      </p:cBhvr>
                                      <p:to>
                                        <p:strVal val="visible"/>
                                      </p:to>
                                    </p:set>
                                    <p:animEffect transition="in" filter="fade">
                                      <p:cBhvr>
                                        <p:cTn id="15" dur="500"/>
                                        <p:tgtEl>
                                          <p:spTgt spid="15"/>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16"/>
                                        </p:tgtEl>
                                        <p:attrNameLst>
                                          <p:attrName>style.visibility</p:attrName>
                                        </p:attrNameLst>
                                      </p:cBhvr>
                                      <p:to>
                                        <p:strVal val="visible"/>
                                      </p:to>
                                    </p:set>
                                    <p:animEffect transition="in" filter="fade">
                                      <p:cBhvr>
                                        <p:cTn id="18" dur="500"/>
                                        <p:tgtEl>
                                          <p:spTgt spid="16"/>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17"/>
                                        </p:tgtEl>
                                        <p:attrNameLst>
                                          <p:attrName>style.visibility</p:attrName>
                                        </p:attrNameLst>
                                      </p:cBhvr>
                                      <p:to>
                                        <p:strVal val="visible"/>
                                      </p:to>
                                    </p:set>
                                    <p:animEffect transition="in" filter="fade">
                                      <p:cBhvr>
                                        <p:cTn id="21" dur="500"/>
                                        <p:tgtEl>
                                          <p:spTgt spid="17"/>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12"/>
                                        </p:tgtEl>
                                        <p:attrNameLst>
                                          <p:attrName>style.visibility</p:attrName>
                                        </p:attrNameLst>
                                      </p:cBhvr>
                                      <p:to>
                                        <p:strVal val="visible"/>
                                      </p:to>
                                    </p:set>
                                    <p:animEffect transition="in" filter="fade">
                                      <p:cBhvr>
                                        <p:cTn id="26" dur="500"/>
                                        <p:tgtEl>
                                          <p:spTgt spid="12"/>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27"/>
                                        </p:tgtEl>
                                        <p:attrNameLst>
                                          <p:attrName>style.visibility</p:attrName>
                                        </p:attrNameLst>
                                      </p:cBhvr>
                                      <p:to>
                                        <p:strVal val="visible"/>
                                      </p:to>
                                    </p:set>
                                    <p:animEffect transition="in" filter="fade">
                                      <p:cBhvr>
                                        <p:cTn id="29" dur="500"/>
                                        <p:tgtEl>
                                          <p:spTgt spid="27"/>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18"/>
                                        </p:tgtEl>
                                        <p:attrNameLst>
                                          <p:attrName>style.visibility</p:attrName>
                                        </p:attrNameLst>
                                      </p:cBhvr>
                                      <p:to>
                                        <p:strVal val="visible"/>
                                      </p:to>
                                    </p:set>
                                    <p:animEffect transition="in" filter="fade">
                                      <p:cBhvr>
                                        <p:cTn id="32" dur="500"/>
                                        <p:tgtEl>
                                          <p:spTgt spid="18"/>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23"/>
                                        </p:tgtEl>
                                        <p:attrNameLst>
                                          <p:attrName>style.visibility</p:attrName>
                                        </p:attrNameLst>
                                      </p:cBhvr>
                                      <p:to>
                                        <p:strVal val="visible"/>
                                      </p:to>
                                    </p:set>
                                    <p:animEffect transition="in" filter="fade">
                                      <p:cBhvr>
                                        <p:cTn id="35" dur="500"/>
                                        <p:tgtEl>
                                          <p:spTgt spid="23"/>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25"/>
                                        </p:tgtEl>
                                        <p:attrNameLst>
                                          <p:attrName>style.visibility</p:attrName>
                                        </p:attrNameLst>
                                      </p:cBhvr>
                                      <p:to>
                                        <p:strVal val="visible"/>
                                      </p:to>
                                    </p:set>
                                    <p:animEffect transition="in" filter="fade">
                                      <p:cBhvr>
                                        <p:cTn id="38" dur="500"/>
                                        <p:tgtEl>
                                          <p:spTgt spid="25"/>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26"/>
                                        </p:tgtEl>
                                        <p:attrNameLst>
                                          <p:attrName>style.visibility</p:attrName>
                                        </p:attrNameLst>
                                      </p:cBhvr>
                                      <p:to>
                                        <p:strVal val="visible"/>
                                      </p:to>
                                    </p:set>
                                    <p:animEffect transition="in" filter="fade">
                                      <p:cBhvr>
                                        <p:cTn id="41" dur="500"/>
                                        <p:tgtEl>
                                          <p:spTgt spid="26"/>
                                        </p:tgtEl>
                                      </p:cBhvr>
                                    </p:animEffect>
                                  </p:childTnLst>
                                </p:cTn>
                              </p:par>
                              <p:par>
                                <p:cTn id="42" presetID="10" presetClass="entr" presetSubtype="0" fill="hold" grpId="0" nodeType="withEffect">
                                  <p:stCondLst>
                                    <p:cond delay="0"/>
                                  </p:stCondLst>
                                  <p:childTnLst>
                                    <p:set>
                                      <p:cBhvr>
                                        <p:cTn id="43" dur="1" fill="hold">
                                          <p:stCondLst>
                                            <p:cond delay="0"/>
                                          </p:stCondLst>
                                        </p:cTn>
                                        <p:tgtEl>
                                          <p:spTgt spid="20"/>
                                        </p:tgtEl>
                                        <p:attrNameLst>
                                          <p:attrName>style.visibility</p:attrName>
                                        </p:attrNameLst>
                                      </p:cBhvr>
                                      <p:to>
                                        <p:strVal val="visible"/>
                                      </p:to>
                                    </p:set>
                                    <p:animEffect transition="in" filter="fade">
                                      <p:cBhvr>
                                        <p:cTn id="44" dur="500"/>
                                        <p:tgtEl>
                                          <p:spTgt spid="20"/>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21"/>
                                        </p:tgtEl>
                                        <p:attrNameLst>
                                          <p:attrName>style.visibility</p:attrName>
                                        </p:attrNameLst>
                                      </p:cBhvr>
                                      <p:to>
                                        <p:strVal val="visible"/>
                                      </p:to>
                                    </p:set>
                                    <p:animEffect transition="in" filter="fade">
                                      <p:cBhvr>
                                        <p:cTn id="47" dur="500"/>
                                        <p:tgtEl>
                                          <p:spTgt spid="21"/>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3"/>
                                        </p:tgtEl>
                                        <p:attrNameLst>
                                          <p:attrName>style.visibility</p:attrName>
                                        </p:attrNameLst>
                                      </p:cBhvr>
                                      <p:to>
                                        <p:strVal val="visible"/>
                                      </p:to>
                                    </p:set>
                                    <p:animEffect transition="in" filter="fade">
                                      <p:cBhvr>
                                        <p:cTn id="50" dur="500"/>
                                        <p:tgtEl>
                                          <p:spTgt spid="13"/>
                                        </p:tgtEl>
                                      </p:cBhvr>
                                    </p:animEffect>
                                  </p:childTnLst>
                                </p:cTn>
                              </p:par>
                              <p:par>
                                <p:cTn id="51" presetID="10" presetClass="entr" presetSubtype="0" fill="hold" grpId="0" nodeType="withEffect">
                                  <p:stCondLst>
                                    <p:cond delay="0"/>
                                  </p:stCondLst>
                                  <p:childTnLst>
                                    <p:set>
                                      <p:cBhvr>
                                        <p:cTn id="52" dur="1" fill="hold">
                                          <p:stCondLst>
                                            <p:cond delay="0"/>
                                          </p:stCondLst>
                                        </p:cTn>
                                        <p:tgtEl>
                                          <p:spTgt spid="19"/>
                                        </p:tgtEl>
                                        <p:attrNameLst>
                                          <p:attrName>style.visibility</p:attrName>
                                        </p:attrNameLst>
                                      </p:cBhvr>
                                      <p:to>
                                        <p:strVal val="visible"/>
                                      </p:to>
                                    </p:set>
                                    <p:animEffect transition="in" filter="fade">
                                      <p:cBhvr>
                                        <p:cTn id="53" dur="500"/>
                                        <p:tgtEl>
                                          <p:spTgt spid="19"/>
                                        </p:tgtEl>
                                      </p:cBhvr>
                                    </p:animEffect>
                                  </p:childTnLst>
                                </p:cTn>
                              </p:par>
                            </p:childTnLst>
                          </p:cTn>
                        </p:par>
                        <p:par>
                          <p:cTn id="54" fill="hold">
                            <p:stCondLst>
                              <p:cond delay="500"/>
                            </p:stCondLst>
                            <p:childTnLst>
                              <p:par>
                                <p:cTn id="55" presetID="22" presetClass="entr" presetSubtype="8" fill="hold" grpId="0" nodeType="afterEffect">
                                  <p:stCondLst>
                                    <p:cond delay="0"/>
                                  </p:stCondLst>
                                  <p:childTnLst>
                                    <p:set>
                                      <p:cBhvr>
                                        <p:cTn id="56" dur="1" fill="hold">
                                          <p:stCondLst>
                                            <p:cond delay="0"/>
                                          </p:stCondLst>
                                        </p:cTn>
                                        <p:tgtEl>
                                          <p:spTgt spid="30"/>
                                        </p:tgtEl>
                                        <p:attrNameLst>
                                          <p:attrName>style.visibility</p:attrName>
                                        </p:attrNameLst>
                                      </p:cBhvr>
                                      <p:to>
                                        <p:strVal val="visible"/>
                                      </p:to>
                                    </p:set>
                                    <p:animEffect transition="in" filter="wipe(left)">
                                      <p:cBhvr>
                                        <p:cTn id="57" dur="500"/>
                                        <p:tgtEl>
                                          <p:spTgt spid="30"/>
                                        </p:tgtEl>
                                      </p:cBhvr>
                                    </p:animEffect>
                                  </p:childTnLst>
                                </p:cTn>
                              </p:par>
                            </p:childTnLst>
                          </p:cTn>
                        </p:par>
                      </p:childTnLst>
                    </p:cTn>
                  </p:par>
                  <p:par>
                    <p:cTn id="58" fill="hold">
                      <p:stCondLst>
                        <p:cond delay="indefinite"/>
                      </p:stCondLst>
                      <p:childTnLst>
                        <p:par>
                          <p:cTn id="59" fill="hold">
                            <p:stCondLst>
                              <p:cond delay="0"/>
                            </p:stCondLst>
                            <p:childTnLst>
                              <p:par>
                                <p:cTn id="60" presetID="47" presetClass="entr" presetSubtype="0" fill="hold" grpId="0" nodeType="clickEffect">
                                  <p:stCondLst>
                                    <p:cond delay="0"/>
                                  </p:stCondLst>
                                  <p:childTnLst>
                                    <p:set>
                                      <p:cBhvr>
                                        <p:cTn id="61" dur="1" fill="hold">
                                          <p:stCondLst>
                                            <p:cond delay="0"/>
                                          </p:stCondLst>
                                        </p:cTn>
                                        <p:tgtEl>
                                          <p:spTgt spid="31"/>
                                        </p:tgtEl>
                                        <p:attrNameLst>
                                          <p:attrName>style.visibility</p:attrName>
                                        </p:attrNameLst>
                                      </p:cBhvr>
                                      <p:to>
                                        <p:strVal val="visible"/>
                                      </p:to>
                                    </p:set>
                                    <p:animEffect transition="in" filter="fade">
                                      <p:cBhvr>
                                        <p:cTn id="62" dur="1000"/>
                                        <p:tgtEl>
                                          <p:spTgt spid="31"/>
                                        </p:tgtEl>
                                      </p:cBhvr>
                                    </p:animEffect>
                                    <p:anim calcmode="lin" valueType="num">
                                      <p:cBhvr>
                                        <p:cTn id="63" dur="1000" fill="hold"/>
                                        <p:tgtEl>
                                          <p:spTgt spid="31"/>
                                        </p:tgtEl>
                                        <p:attrNameLst>
                                          <p:attrName>ppt_x</p:attrName>
                                        </p:attrNameLst>
                                      </p:cBhvr>
                                      <p:tavLst>
                                        <p:tav tm="0">
                                          <p:val>
                                            <p:strVal val="#ppt_x"/>
                                          </p:val>
                                        </p:tav>
                                        <p:tav tm="100000">
                                          <p:val>
                                            <p:strVal val="#ppt_x"/>
                                          </p:val>
                                        </p:tav>
                                      </p:tavLst>
                                    </p:anim>
                                    <p:anim calcmode="lin" valueType="num">
                                      <p:cBhvr>
                                        <p:cTn id="64" dur="1000" fill="hold"/>
                                        <p:tgtEl>
                                          <p:spTgt spid="31"/>
                                        </p:tgtEl>
                                        <p:attrNameLst>
                                          <p:attrName>ppt_y</p:attrName>
                                        </p:attrNameLst>
                                      </p:cBhvr>
                                      <p:tavLst>
                                        <p:tav tm="0">
                                          <p:val>
                                            <p:strVal val="#ppt_y-.1"/>
                                          </p:val>
                                        </p:tav>
                                        <p:tav tm="100000">
                                          <p:val>
                                            <p:strVal val="#ppt_y"/>
                                          </p:val>
                                        </p:tav>
                                      </p:tavLst>
                                    </p:anim>
                                  </p:childTnLst>
                                </p:cTn>
                              </p:par>
                              <p:par>
                                <p:cTn id="65" presetID="47" presetClass="entr" presetSubtype="0" fill="hold" grpId="0" nodeType="withEffect">
                                  <p:stCondLst>
                                    <p:cond delay="0"/>
                                  </p:stCondLst>
                                  <p:childTnLst>
                                    <p:set>
                                      <p:cBhvr>
                                        <p:cTn id="66" dur="1" fill="hold">
                                          <p:stCondLst>
                                            <p:cond delay="0"/>
                                          </p:stCondLst>
                                        </p:cTn>
                                        <p:tgtEl>
                                          <p:spTgt spid="32"/>
                                        </p:tgtEl>
                                        <p:attrNameLst>
                                          <p:attrName>style.visibility</p:attrName>
                                        </p:attrNameLst>
                                      </p:cBhvr>
                                      <p:to>
                                        <p:strVal val="visible"/>
                                      </p:to>
                                    </p:set>
                                    <p:animEffect transition="in" filter="fade">
                                      <p:cBhvr>
                                        <p:cTn id="67" dur="1000"/>
                                        <p:tgtEl>
                                          <p:spTgt spid="32"/>
                                        </p:tgtEl>
                                      </p:cBhvr>
                                    </p:animEffect>
                                    <p:anim calcmode="lin" valueType="num">
                                      <p:cBhvr>
                                        <p:cTn id="68" dur="1000" fill="hold"/>
                                        <p:tgtEl>
                                          <p:spTgt spid="32"/>
                                        </p:tgtEl>
                                        <p:attrNameLst>
                                          <p:attrName>ppt_x</p:attrName>
                                        </p:attrNameLst>
                                      </p:cBhvr>
                                      <p:tavLst>
                                        <p:tav tm="0">
                                          <p:val>
                                            <p:strVal val="#ppt_x"/>
                                          </p:val>
                                        </p:tav>
                                        <p:tav tm="100000">
                                          <p:val>
                                            <p:strVal val="#ppt_x"/>
                                          </p:val>
                                        </p:tav>
                                      </p:tavLst>
                                    </p:anim>
                                    <p:anim calcmode="lin" valueType="num">
                                      <p:cBhvr>
                                        <p:cTn id="69" dur="1000" fill="hold"/>
                                        <p:tgtEl>
                                          <p:spTgt spid="3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animBg="1"/>
      <p:bldP spid="12" grpId="0" animBg="1"/>
      <p:bldP spid="13" grpId="0" animBg="1"/>
      <p:bldP spid="15" grpId="0" animBg="1"/>
      <p:bldP spid="16" grpId="0" animBg="1"/>
      <p:bldP spid="17" grpId="0" animBg="1"/>
      <p:bldP spid="18" grpId="0" animBg="1"/>
      <p:bldP spid="19" grpId="0" animBg="1"/>
      <p:bldP spid="20" grpId="0" animBg="1"/>
      <p:bldP spid="21" grpId="0" animBg="1"/>
      <p:bldP spid="23" grpId="0" animBg="1"/>
      <p:bldP spid="25" grpId="0" animBg="1"/>
      <p:bldP spid="26" grpId="0" animBg="1"/>
      <p:bldP spid="27" grpId="0" animBg="1"/>
      <p:bldP spid="30" grpId="0"/>
      <p:bldP spid="31" grpId="0" animBg="1"/>
      <p:bldP spid="32"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a:extLst>
              <a:ext uri="{FF2B5EF4-FFF2-40B4-BE49-F238E27FC236}">
                <a16:creationId xmlns="" xmlns:a16="http://schemas.microsoft.com/office/drawing/2014/main" id="{3F4917FF-91B5-4FC6-A18A-EA6676F6221A}"/>
              </a:ext>
            </a:extLst>
          </p:cNvPr>
          <p:cNvGrpSpPr/>
          <p:nvPr/>
        </p:nvGrpSpPr>
        <p:grpSpPr>
          <a:xfrm flipH="1">
            <a:off x="376104" y="357516"/>
            <a:ext cx="452482" cy="368902"/>
            <a:chOff x="9301163" y="5115471"/>
            <a:chExt cx="452482" cy="368902"/>
          </a:xfrm>
        </p:grpSpPr>
        <p:sp>
          <p:nvSpPr>
            <p:cNvPr id="4" name="圆: 空心 3">
              <a:extLst>
                <a:ext uri="{FF2B5EF4-FFF2-40B4-BE49-F238E27FC236}">
                  <a16:creationId xmlns="" xmlns:a16="http://schemas.microsoft.com/office/drawing/2014/main" id="{BB8F65CE-68AA-4926-94BF-2031A859287E}"/>
                </a:ext>
              </a:extLst>
            </p:cNvPr>
            <p:cNvSpPr/>
            <p:nvPr/>
          </p:nvSpPr>
          <p:spPr>
            <a:xfrm>
              <a:off x="9301163" y="5115471"/>
              <a:ext cx="256074" cy="256074"/>
            </a:xfrm>
            <a:prstGeom prst="donut">
              <a:avLst>
                <a:gd name="adj" fmla="val 9178"/>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5" name="圆: 空心 4">
              <a:extLst>
                <a:ext uri="{FF2B5EF4-FFF2-40B4-BE49-F238E27FC236}">
                  <a16:creationId xmlns="" xmlns:a16="http://schemas.microsoft.com/office/drawing/2014/main" id="{2E9EF663-8A66-47B8-9A72-45CC2297A18A}"/>
                </a:ext>
              </a:extLst>
            </p:cNvPr>
            <p:cNvSpPr/>
            <p:nvPr/>
          </p:nvSpPr>
          <p:spPr>
            <a:xfrm>
              <a:off x="9429200" y="5159928"/>
              <a:ext cx="324445" cy="324445"/>
            </a:xfrm>
            <a:prstGeom prst="donut">
              <a:avLst>
                <a:gd name="adj" fmla="val 11164"/>
              </a:avLst>
            </a:prstGeom>
            <a:solidFill>
              <a:srgbClr val="C51F2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sp>
        <p:nvSpPr>
          <p:cNvPr id="7" name="文本框 6">
            <a:extLst>
              <a:ext uri="{FF2B5EF4-FFF2-40B4-BE49-F238E27FC236}">
                <a16:creationId xmlns="" xmlns:a16="http://schemas.microsoft.com/office/drawing/2014/main" id="{995310FA-DEE8-4D16-BA60-3C36FCA6027E}"/>
              </a:ext>
            </a:extLst>
          </p:cNvPr>
          <p:cNvSpPr txBox="1"/>
          <p:nvPr/>
        </p:nvSpPr>
        <p:spPr>
          <a:xfrm>
            <a:off x="1024994" y="249580"/>
            <a:ext cx="2236510" cy="584775"/>
          </a:xfrm>
          <a:prstGeom prst="rect">
            <a:avLst/>
          </a:prstGeom>
          <a:noFill/>
        </p:spPr>
        <p:txBody>
          <a:bodyPr wrap="none" rtlCol="0">
            <a:spAutoFit/>
          </a:bodyPr>
          <a:lstStyle/>
          <a:p>
            <a:r>
              <a:rPr lang="zh-CN" altLang="en-US" sz="3200" dirty="0">
                <a:solidFill>
                  <a:schemeClr val="tx1">
                    <a:lumMod val="75000"/>
                    <a:lumOff val="25000"/>
                  </a:schemeClr>
                </a:solidFill>
                <a:latin typeface="字魂58号-创中黑" panose="00000500000000000000" pitchFamily="2" charset="-122"/>
                <a:ea typeface="字魂58号-创中黑" panose="00000500000000000000" pitchFamily="2" charset="-122"/>
              </a:rPr>
              <a:t>请输入标题</a:t>
            </a:r>
          </a:p>
        </p:txBody>
      </p:sp>
      <p:sp>
        <p:nvSpPr>
          <p:cNvPr id="8" name="Rectangle 27">
            <a:extLst>
              <a:ext uri="{FF2B5EF4-FFF2-40B4-BE49-F238E27FC236}">
                <a16:creationId xmlns="" xmlns:a16="http://schemas.microsoft.com/office/drawing/2014/main" id="{177F77E1-F746-4DD0-851C-13B3CB4DEA96}"/>
              </a:ext>
            </a:extLst>
          </p:cNvPr>
          <p:cNvSpPr/>
          <p:nvPr/>
        </p:nvSpPr>
        <p:spPr>
          <a:xfrm>
            <a:off x="942982" y="2124742"/>
            <a:ext cx="3021812" cy="505010"/>
          </a:xfrm>
          <a:prstGeom prst="rect">
            <a:avLst/>
          </a:prstGeom>
        </p:spPr>
        <p:txBody>
          <a:bodyPr wrap="square">
            <a:spAutoFit/>
          </a:bodyPr>
          <a:lstStyle/>
          <a:p>
            <a:pPr defTabSz="1828800">
              <a:lnSpc>
                <a:spcPct val="120000"/>
              </a:lnSpc>
            </a:pPr>
            <a:r>
              <a:rPr lang="zh-CN" altLang="en-US" sz="2400" dirty="0">
                <a:solidFill>
                  <a:schemeClr val="tx1">
                    <a:lumMod val="65000"/>
                    <a:lumOff val="35000"/>
                  </a:schemeClr>
                </a:solidFill>
                <a:latin typeface="字魂59号-创粗黑" panose="00000500000000000000" charset="-122"/>
                <a:ea typeface="字魂59号-创粗黑" panose="00000500000000000000" charset="-122"/>
                <a:cs typeface="Segoe UI" panose="020B0502040204020203" pitchFamily="34" charset="0"/>
              </a:rPr>
              <a:t>输入标题</a:t>
            </a:r>
            <a:endParaRPr lang="en-US" altLang="zh-CN" sz="2400" dirty="0">
              <a:solidFill>
                <a:schemeClr val="tx1">
                  <a:lumMod val="65000"/>
                  <a:lumOff val="35000"/>
                </a:schemeClr>
              </a:solidFill>
              <a:latin typeface="字魂59号-创粗黑" panose="00000500000000000000" charset="-122"/>
              <a:ea typeface="字魂59号-创粗黑" panose="00000500000000000000" charset="-122"/>
              <a:cs typeface="Segoe UI" panose="020B0502040204020203" pitchFamily="34" charset="0"/>
            </a:endParaRPr>
          </a:p>
        </p:txBody>
      </p:sp>
      <p:sp>
        <p:nvSpPr>
          <p:cNvPr id="9" name="Rectangle 28">
            <a:extLst>
              <a:ext uri="{FF2B5EF4-FFF2-40B4-BE49-F238E27FC236}">
                <a16:creationId xmlns="" xmlns:a16="http://schemas.microsoft.com/office/drawing/2014/main" id="{2D59726A-1442-4C00-B0A1-7A4A5432FB8B}"/>
              </a:ext>
            </a:extLst>
          </p:cNvPr>
          <p:cNvSpPr/>
          <p:nvPr/>
        </p:nvSpPr>
        <p:spPr>
          <a:xfrm>
            <a:off x="942982" y="2589562"/>
            <a:ext cx="3021812" cy="963469"/>
          </a:xfrm>
          <a:prstGeom prst="rect">
            <a:avLst/>
          </a:prstGeom>
        </p:spPr>
        <p:txBody>
          <a:bodyPr wrap="square">
            <a:spAutoFit/>
          </a:bodyPr>
          <a:lstStyle/>
          <a:p>
            <a:pPr algn="l" defTabSz="1828800" rtl="0">
              <a:lnSpc>
                <a:spcPct val="120000"/>
              </a:lnSpc>
            </a:pPr>
            <a:r>
              <a:rPr lang="id-ID" sz="1200" kern="1200" dirty="0">
                <a:solidFill>
                  <a:schemeClr val="tx1">
                    <a:lumMod val="65000"/>
                    <a:lumOff val="35000"/>
                  </a:schemeClr>
                </a:solidFill>
                <a:latin typeface="字魂59号-创粗黑" panose="00000500000000000000" charset="-122"/>
                <a:ea typeface="字魂59号-创粗黑" panose="00000500000000000000" charset="-122"/>
                <a:cs typeface="Segoe UI Light" panose="020B0502040204020203" pitchFamily="34" charset="0"/>
              </a:rPr>
              <a:t>Vivamus quam dolor, tempor ac gravida sit amet, porta fermentum magna. </a:t>
            </a:r>
            <a:r>
              <a:rPr lang="id-ID" sz="1200" dirty="0">
                <a:solidFill>
                  <a:schemeClr val="tx1">
                    <a:lumMod val="65000"/>
                    <a:lumOff val="35000"/>
                  </a:schemeClr>
                </a:solidFill>
                <a:latin typeface="字魂59号-创粗黑" panose="00000500000000000000" charset="-122"/>
                <a:ea typeface="字魂59号-创粗黑" panose="00000500000000000000" charset="-122"/>
                <a:cs typeface="Segoe UI Light" panose="020B0502040204020203" pitchFamily="34" charset="0"/>
                <a:sym typeface="+mn-ea"/>
              </a:rPr>
              <a:t>Vivamus quam dolor, tempor ac gravida sit amet, porta fermentum magna. </a:t>
            </a:r>
            <a:endParaRPr lang="id-ID" sz="1200" kern="1200" dirty="0">
              <a:solidFill>
                <a:schemeClr val="tx1">
                  <a:lumMod val="65000"/>
                  <a:lumOff val="35000"/>
                </a:schemeClr>
              </a:solidFill>
              <a:latin typeface="字魂59号-创粗黑" panose="00000500000000000000" charset="-122"/>
              <a:ea typeface="字魂59号-创粗黑" panose="00000500000000000000" charset="-122"/>
              <a:cs typeface="Segoe UI Light" panose="020B0502040204020203" pitchFamily="34" charset="0"/>
            </a:endParaRPr>
          </a:p>
        </p:txBody>
      </p:sp>
      <p:sp>
        <p:nvSpPr>
          <p:cNvPr id="10" name="Rectangle 27">
            <a:extLst>
              <a:ext uri="{FF2B5EF4-FFF2-40B4-BE49-F238E27FC236}">
                <a16:creationId xmlns="" xmlns:a16="http://schemas.microsoft.com/office/drawing/2014/main" id="{69471ED7-C04E-486E-B464-564136463449}"/>
              </a:ext>
            </a:extLst>
          </p:cNvPr>
          <p:cNvSpPr/>
          <p:nvPr/>
        </p:nvSpPr>
        <p:spPr>
          <a:xfrm>
            <a:off x="942982" y="4065149"/>
            <a:ext cx="3021812" cy="505010"/>
          </a:xfrm>
          <a:prstGeom prst="rect">
            <a:avLst/>
          </a:prstGeom>
        </p:spPr>
        <p:txBody>
          <a:bodyPr wrap="square">
            <a:spAutoFit/>
          </a:bodyPr>
          <a:lstStyle/>
          <a:p>
            <a:pPr defTabSz="1828800">
              <a:lnSpc>
                <a:spcPct val="120000"/>
              </a:lnSpc>
            </a:pPr>
            <a:r>
              <a:rPr lang="zh-CN" altLang="en-US" sz="2400" dirty="0">
                <a:solidFill>
                  <a:schemeClr val="tx1">
                    <a:lumMod val="65000"/>
                    <a:lumOff val="35000"/>
                  </a:schemeClr>
                </a:solidFill>
                <a:latin typeface="字魂59号-创粗黑" panose="00000500000000000000" charset="-122"/>
                <a:ea typeface="字魂59号-创粗黑" panose="00000500000000000000" charset="-122"/>
                <a:cs typeface="Segoe UI" panose="020B0502040204020203" pitchFamily="34" charset="0"/>
              </a:rPr>
              <a:t>输入标题</a:t>
            </a:r>
            <a:endParaRPr lang="en-US" altLang="zh-CN" sz="2400" dirty="0">
              <a:solidFill>
                <a:schemeClr val="tx1">
                  <a:lumMod val="65000"/>
                  <a:lumOff val="35000"/>
                </a:schemeClr>
              </a:solidFill>
              <a:latin typeface="字魂59号-创粗黑" panose="00000500000000000000" charset="-122"/>
              <a:ea typeface="字魂59号-创粗黑" panose="00000500000000000000" charset="-122"/>
              <a:cs typeface="Segoe UI" panose="020B0502040204020203" pitchFamily="34" charset="0"/>
            </a:endParaRPr>
          </a:p>
        </p:txBody>
      </p:sp>
      <p:sp>
        <p:nvSpPr>
          <p:cNvPr id="11" name="Rectangle 28">
            <a:extLst>
              <a:ext uri="{FF2B5EF4-FFF2-40B4-BE49-F238E27FC236}">
                <a16:creationId xmlns="" xmlns:a16="http://schemas.microsoft.com/office/drawing/2014/main" id="{3604CE64-0CBB-4904-BAC5-1147D3E53843}"/>
              </a:ext>
            </a:extLst>
          </p:cNvPr>
          <p:cNvSpPr/>
          <p:nvPr/>
        </p:nvSpPr>
        <p:spPr>
          <a:xfrm>
            <a:off x="942982" y="4529969"/>
            <a:ext cx="3021812" cy="963469"/>
          </a:xfrm>
          <a:prstGeom prst="rect">
            <a:avLst/>
          </a:prstGeom>
        </p:spPr>
        <p:txBody>
          <a:bodyPr wrap="square">
            <a:spAutoFit/>
          </a:bodyPr>
          <a:lstStyle/>
          <a:p>
            <a:pPr algn="l" defTabSz="1828800" rtl="0">
              <a:lnSpc>
                <a:spcPct val="120000"/>
              </a:lnSpc>
            </a:pPr>
            <a:r>
              <a:rPr lang="id-ID" sz="1200" kern="1200" dirty="0">
                <a:solidFill>
                  <a:schemeClr val="tx1">
                    <a:lumMod val="65000"/>
                    <a:lumOff val="35000"/>
                  </a:schemeClr>
                </a:solidFill>
                <a:latin typeface="字魂59号-创粗黑" panose="00000500000000000000" charset="-122"/>
                <a:ea typeface="字魂59号-创粗黑" panose="00000500000000000000" charset="-122"/>
                <a:cs typeface="Segoe UI Light" panose="020B0502040204020203" pitchFamily="34" charset="0"/>
              </a:rPr>
              <a:t>Vivamus quam dolor, tempor ac gravida sit amet, porta fermentum magna. </a:t>
            </a:r>
            <a:r>
              <a:rPr lang="id-ID" sz="1200" dirty="0">
                <a:solidFill>
                  <a:schemeClr val="tx1">
                    <a:lumMod val="65000"/>
                    <a:lumOff val="35000"/>
                  </a:schemeClr>
                </a:solidFill>
                <a:latin typeface="字魂59号-创粗黑" panose="00000500000000000000" charset="-122"/>
                <a:ea typeface="字魂59号-创粗黑" panose="00000500000000000000" charset="-122"/>
                <a:cs typeface="Segoe UI Light" panose="020B0502040204020203" pitchFamily="34" charset="0"/>
                <a:sym typeface="+mn-ea"/>
              </a:rPr>
              <a:t>Vivamus quam dolor, tempor ac gravida sit amet, porta fermentum magna. </a:t>
            </a:r>
            <a:endParaRPr lang="id-ID" sz="1200" kern="1200" dirty="0">
              <a:solidFill>
                <a:schemeClr val="tx1">
                  <a:lumMod val="65000"/>
                  <a:lumOff val="35000"/>
                </a:schemeClr>
              </a:solidFill>
              <a:latin typeface="字魂59号-创粗黑" panose="00000500000000000000" charset="-122"/>
              <a:ea typeface="字魂59号-创粗黑" panose="00000500000000000000" charset="-122"/>
              <a:cs typeface="Segoe UI Light" panose="020B0502040204020203" pitchFamily="34" charset="0"/>
            </a:endParaRPr>
          </a:p>
        </p:txBody>
      </p:sp>
      <p:sp>
        <p:nvSpPr>
          <p:cNvPr id="12" name="Rectangle 27">
            <a:extLst>
              <a:ext uri="{FF2B5EF4-FFF2-40B4-BE49-F238E27FC236}">
                <a16:creationId xmlns="" xmlns:a16="http://schemas.microsoft.com/office/drawing/2014/main" id="{4C526A07-C47F-4ECC-AD30-498EA680FDC0}"/>
              </a:ext>
            </a:extLst>
          </p:cNvPr>
          <p:cNvSpPr/>
          <p:nvPr/>
        </p:nvSpPr>
        <p:spPr>
          <a:xfrm>
            <a:off x="8645503" y="2124742"/>
            <a:ext cx="3021812" cy="505010"/>
          </a:xfrm>
          <a:prstGeom prst="rect">
            <a:avLst/>
          </a:prstGeom>
        </p:spPr>
        <p:txBody>
          <a:bodyPr wrap="square">
            <a:spAutoFit/>
          </a:bodyPr>
          <a:lstStyle/>
          <a:p>
            <a:pPr defTabSz="1828800">
              <a:lnSpc>
                <a:spcPct val="120000"/>
              </a:lnSpc>
            </a:pPr>
            <a:r>
              <a:rPr lang="zh-CN" altLang="en-US" sz="2400" dirty="0">
                <a:solidFill>
                  <a:schemeClr val="tx1">
                    <a:lumMod val="65000"/>
                    <a:lumOff val="35000"/>
                  </a:schemeClr>
                </a:solidFill>
                <a:latin typeface="字魂59号-创粗黑" panose="00000500000000000000" charset="-122"/>
                <a:ea typeface="字魂59号-创粗黑" panose="00000500000000000000" charset="-122"/>
                <a:cs typeface="Segoe UI" panose="020B0502040204020203" pitchFamily="34" charset="0"/>
              </a:rPr>
              <a:t>输入标题</a:t>
            </a:r>
            <a:endParaRPr lang="en-US" altLang="zh-CN" sz="2400" dirty="0">
              <a:solidFill>
                <a:schemeClr val="tx1">
                  <a:lumMod val="65000"/>
                  <a:lumOff val="35000"/>
                </a:schemeClr>
              </a:solidFill>
              <a:latin typeface="字魂59号-创粗黑" panose="00000500000000000000" charset="-122"/>
              <a:ea typeface="字魂59号-创粗黑" panose="00000500000000000000" charset="-122"/>
              <a:cs typeface="Segoe UI" panose="020B0502040204020203" pitchFamily="34" charset="0"/>
            </a:endParaRPr>
          </a:p>
        </p:txBody>
      </p:sp>
      <p:sp>
        <p:nvSpPr>
          <p:cNvPr id="13" name="Rectangle 28">
            <a:extLst>
              <a:ext uri="{FF2B5EF4-FFF2-40B4-BE49-F238E27FC236}">
                <a16:creationId xmlns="" xmlns:a16="http://schemas.microsoft.com/office/drawing/2014/main" id="{53137302-4546-434C-969D-D633E7B5418F}"/>
              </a:ext>
            </a:extLst>
          </p:cNvPr>
          <p:cNvSpPr/>
          <p:nvPr/>
        </p:nvSpPr>
        <p:spPr>
          <a:xfrm>
            <a:off x="8645503" y="2589562"/>
            <a:ext cx="3021812" cy="963469"/>
          </a:xfrm>
          <a:prstGeom prst="rect">
            <a:avLst/>
          </a:prstGeom>
        </p:spPr>
        <p:txBody>
          <a:bodyPr wrap="square">
            <a:spAutoFit/>
          </a:bodyPr>
          <a:lstStyle/>
          <a:p>
            <a:pPr algn="l" defTabSz="1828800" rtl="0">
              <a:lnSpc>
                <a:spcPct val="120000"/>
              </a:lnSpc>
            </a:pPr>
            <a:r>
              <a:rPr lang="id-ID" sz="1200" kern="1200" dirty="0">
                <a:solidFill>
                  <a:schemeClr val="tx1">
                    <a:lumMod val="65000"/>
                    <a:lumOff val="35000"/>
                  </a:schemeClr>
                </a:solidFill>
                <a:latin typeface="字魂59号-创粗黑" panose="00000500000000000000" charset="-122"/>
                <a:ea typeface="字魂59号-创粗黑" panose="00000500000000000000" charset="-122"/>
                <a:cs typeface="Segoe UI Light" panose="020B0502040204020203" pitchFamily="34" charset="0"/>
              </a:rPr>
              <a:t>Vivamus quam dolor, tempor ac gravida sit amet, porta fermentum magna. </a:t>
            </a:r>
            <a:r>
              <a:rPr lang="id-ID" sz="1200" dirty="0">
                <a:solidFill>
                  <a:schemeClr val="tx1">
                    <a:lumMod val="65000"/>
                    <a:lumOff val="35000"/>
                  </a:schemeClr>
                </a:solidFill>
                <a:latin typeface="字魂59号-创粗黑" panose="00000500000000000000" charset="-122"/>
                <a:ea typeface="字魂59号-创粗黑" panose="00000500000000000000" charset="-122"/>
                <a:cs typeface="Segoe UI Light" panose="020B0502040204020203" pitchFamily="34" charset="0"/>
                <a:sym typeface="+mn-ea"/>
              </a:rPr>
              <a:t>Vivamus quam dolor, tempor ac gravida sit amet, porta fermentum magna. </a:t>
            </a:r>
            <a:endParaRPr lang="id-ID" sz="1200" kern="1200" dirty="0">
              <a:solidFill>
                <a:schemeClr val="tx1">
                  <a:lumMod val="65000"/>
                  <a:lumOff val="35000"/>
                </a:schemeClr>
              </a:solidFill>
              <a:latin typeface="字魂59号-创粗黑" panose="00000500000000000000" charset="-122"/>
              <a:ea typeface="字魂59号-创粗黑" panose="00000500000000000000" charset="-122"/>
              <a:cs typeface="Segoe UI Light" panose="020B0502040204020203" pitchFamily="34" charset="0"/>
            </a:endParaRPr>
          </a:p>
        </p:txBody>
      </p:sp>
      <p:sp>
        <p:nvSpPr>
          <p:cNvPr id="14" name="Rectangle 27">
            <a:extLst>
              <a:ext uri="{FF2B5EF4-FFF2-40B4-BE49-F238E27FC236}">
                <a16:creationId xmlns="" xmlns:a16="http://schemas.microsoft.com/office/drawing/2014/main" id="{5A2B6C74-DEB6-4A49-B8E9-3D4F7921676A}"/>
              </a:ext>
            </a:extLst>
          </p:cNvPr>
          <p:cNvSpPr/>
          <p:nvPr/>
        </p:nvSpPr>
        <p:spPr>
          <a:xfrm>
            <a:off x="8645503" y="4065149"/>
            <a:ext cx="3021812" cy="505010"/>
          </a:xfrm>
          <a:prstGeom prst="rect">
            <a:avLst/>
          </a:prstGeom>
        </p:spPr>
        <p:txBody>
          <a:bodyPr wrap="square">
            <a:spAutoFit/>
          </a:bodyPr>
          <a:lstStyle/>
          <a:p>
            <a:pPr defTabSz="1828800">
              <a:lnSpc>
                <a:spcPct val="120000"/>
              </a:lnSpc>
            </a:pPr>
            <a:r>
              <a:rPr lang="zh-CN" altLang="en-US" sz="2400" dirty="0">
                <a:solidFill>
                  <a:schemeClr val="tx1">
                    <a:lumMod val="65000"/>
                    <a:lumOff val="35000"/>
                  </a:schemeClr>
                </a:solidFill>
                <a:latin typeface="字魂59号-创粗黑" panose="00000500000000000000" charset="-122"/>
                <a:ea typeface="字魂59号-创粗黑" panose="00000500000000000000" charset="-122"/>
                <a:cs typeface="Segoe UI" panose="020B0502040204020203" pitchFamily="34" charset="0"/>
              </a:rPr>
              <a:t>输入标题</a:t>
            </a:r>
            <a:endParaRPr lang="en-US" altLang="zh-CN" sz="2400" dirty="0">
              <a:solidFill>
                <a:schemeClr val="tx1">
                  <a:lumMod val="65000"/>
                  <a:lumOff val="35000"/>
                </a:schemeClr>
              </a:solidFill>
              <a:latin typeface="字魂59号-创粗黑" panose="00000500000000000000" charset="-122"/>
              <a:ea typeface="字魂59号-创粗黑" panose="00000500000000000000" charset="-122"/>
              <a:cs typeface="Segoe UI" panose="020B0502040204020203" pitchFamily="34" charset="0"/>
            </a:endParaRPr>
          </a:p>
        </p:txBody>
      </p:sp>
      <p:sp>
        <p:nvSpPr>
          <p:cNvPr id="15" name="Rectangle 28">
            <a:extLst>
              <a:ext uri="{FF2B5EF4-FFF2-40B4-BE49-F238E27FC236}">
                <a16:creationId xmlns="" xmlns:a16="http://schemas.microsoft.com/office/drawing/2014/main" id="{47CAC3AD-176D-452A-B051-37763FBCC581}"/>
              </a:ext>
            </a:extLst>
          </p:cNvPr>
          <p:cNvSpPr/>
          <p:nvPr/>
        </p:nvSpPr>
        <p:spPr>
          <a:xfrm>
            <a:off x="8645503" y="4529969"/>
            <a:ext cx="3021812" cy="963469"/>
          </a:xfrm>
          <a:prstGeom prst="rect">
            <a:avLst/>
          </a:prstGeom>
        </p:spPr>
        <p:txBody>
          <a:bodyPr wrap="square">
            <a:spAutoFit/>
          </a:bodyPr>
          <a:lstStyle/>
          <a:p>
            <a:pPr algn="l" defTabSz="1828800" rtl="0">
              <a:lnSpc>
                <a:spcPct val="120000"/>
              </a:lnSpc>
            </a:pPr>
            <a:r>
              <a:rPr lang="id-ID" sz="1200" kern="1200" dirty="0">
                <a:solidFill>
                  <a:schemeClr val="tx1">
                    <a:lumMod val="65000"/>
                    <a:lumOff val="35000"/>
                  </a:schemeClr>
                </a:solidFill>
                <a:latin typeface="字魂59号-创粗黑" panose="00000500000000000000" charset="-122"/>
                <a:ea typeface="字魂59号-创粗黑" panose="00000500000000000000" charset="-122"/>
                <a:cs typeface="Segoe UI Light" panose="020B0502040204020203" pitchFamily="34" charset="0"/>
              </a:rPr>
              <a:t>Vivamus quam dolor, tempor ac gravida sit amet, porta fermentum magna. </a:t>
            </a:r>
            <a:r>
              <a:rPr lang="id-ID" sz="1200" dirty="0">
                <a:solidFill>
                  <a:schemeClr val="tx1">
                    <a:lumMod val="65000"/>
                    <a:lumOff val="35000"/>
                  </a:schemeClr>
                </a:solidFill>
                <a:latin typeface="字魂59号-创粗黑" panose="00000500000000000000" charset="-122"/>
                <a:ea typeface="字魂59号-创粗黑" panose="00000500000000000000" charset="-122"/>
                <a:cs typeface="Segoe UI Light" panose="020B0502040204020203" pitchFamily="34" charset="0"/>
                <a:sym typeface="+mn-ea"/>
              </a:rPr>
              <a:t>Vivamus quam dolor, tempor ac gravida sit amet, porta fermentum magna. </a:t>
            </a:r>
            <a:endParaRPr lang="id-ID" sz="1200" kern="1200" dirty="0">
              <a:solidFill>
                <a:schemeClr val="tx1">
                  <a:lumMod val="65000"/>
                  <a:lumOff val="35000"/>
                </a:schemeClr>
              </a:solidFill>
              <a:latin typeface="字魂59号-创粗黑" panose="00000500000000000000" charset="-122"/>
              <a:ea typeface="字魂59号-创粗黑" panose="00000500000000000000" charset="-122"/>
              <a:cs typeface="Segoe UI Light" panose="020B0502040204020203" pitchFamily="34" charset="0"/>
            </a:endParaRPr>
          </a:p>
        </p:txBody>
      </p:sp>
      <p:pic>
        <p:nvPicPr>
          <p:cNvPr id="16" name="图片 15">
            <a:extLst>
              <a:ext uri="{FF2B5EF4-FFF2-40B4-BE49-F238E27FC236}">
                <a16:creationId xmlns="" xmlns:a16="http://schemas.microsoft.com/office/drawing/2014/main" id="{AE8B1B1D-CCFA-48C6-8FA4-B4C248D75C24}"/>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16667" r="16667"/>
          <a:stretch/>
        </p:blipFill>
        <p:spPr>
          <a:xfrm>
            <a:off x="4526256" y="2368703"/>
            <a:ext cx="3114408" cy="3114408"/>
          </a:xfrm>
          <a:prstGeom prst="ellipse">
            <a:avLst/>
          </a:prstGeom>
        </p:spPr>
      </p:pic>
      <p:sp>
        <p:nvSpPr>
          <p:cNvPr id="17" name="椭圆 16">
            <a:extLst>
              <a:ext uri="{FF2B5EF4-FFF2-40B4-BE49-F238E27FC236}">
                <a16:creationId xmlns="" xmlns:a16="http://schemas.microsoft.com/office/drawing/2014/main" id="{F93B4C3A-25C3-42BC-9E0D-2BC075C3BB0A}"/>
              </a:ext>
            </a:extLst>
          </p:cNvPr>
          <p:cNvSpPr/>
          <p:nvPr/>
        </p:nvSpPr>
        <p:spPr>
          <a:xfrm flipH="1">
            <a:off x="4616408" y="2183924"/>
            <a:ext cx="891656" cy="891656"/>
          </a:xfrm>
          <a:prstGeom prst="ellipse">
            <a:avLst/>
          </a:prstGeom>
          <a:noFill/>
          <a:ln w="285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椭圆 17">
            <a:extLst>
              <a:ext uri="{FF2B5EF4-FFF2-40B4-BE49-F238E27FC236}">
                <a16:creationId xmlns="" xmlns:a16="http://schemas.microsoft.com/office/drawing/2014/main" id="{4879D98C-4F50-4238-B56C-C1EDCC8AD3A3}"/>
              </a:ext>
            </a:extLst>
          </p:cNvPr>
          <p:cNvSpPr/>
          <p:nvPr/>
        </p:nvSpPr>
        <p:spPr>
          <a:xfrm flipH="1">
            <a:off x="6407141" y="5222062"/>
            <a:ext cx="445828" cy="445828"/>
          </a:xfrm>
          <a:prstGeom prst="ellipse">
            <a:avLst/>
          </a:prstGeom>
          <a:noFill/>
          <a:ln w="285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942847300"/>
      </p:ext>
    </p:extLst>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500" fill="hold"/>
                                        <p:tgtEl>
                                          <p:spTgt spid="9"/>
                                        </p:tgtEl>
                                        <p:attrNameLst>
                                          <p:attrName>ppt_x</p:attrName>
                                        </p:attrNameLst>
                                      </p:cBhvr>
                                      <p:tavLst>
                                        <p:tav tm="0">
                                          <p:val>
                                            <p:strVal val="#ppt_x"/>
                                          </p:val>
                                        </p:tav>
                                        <p:tav tm="100000">
                                          <p:val>
                                            <p:strVal val="#ppt_x"/>
                                          </p:val>
                                        </p:tav>
                                      </p:tavLst>
                                    </p:anim>
                                    <p:anim calcmode="lin" valueType="num">
                                      <p:cBhvr additive="base">
                                        <p:cTn id="12" dur="500" fill="hold"/>
                                        <p:tgtEl>
                                          <p:spTgt spid="9"/>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10"/>
                                        </p:tgtEl>
                                        <p:attrNameLst>
                                          <p:attrName>style.visibility</p:attrName>
                                        </p:attrNameLst>
                                      </p:cBhvr>
                                      <p:to>
                                        <p:strVal val="visible"/>
                                      </p:to>
                                    </p:set>
                                    <p:anim calcmode="lin" valueType="num">
                                      <p:cBhvr additive="base">
                                        <p:cTn id="15" dur="500" fill="hold"/>
                                        <p:tgtEl>
                                          <p:spTgt spid="10"/>
                                        </p:tgtEl>
                                        <p:attrNameLst>
                                          <p:attrName>ppt_x</p:attrName>
                                        </p:attrNameLst>
                                      </p:cBhvr>
                                      <p:tavLst>
                                        <p:tav tm="0">
                                          <p:val>
                                            <p:strVal val="#ppt_x"/>
                                          </p:val>
                                        </p:tav>
                                        <p:tav tm="100000">
                                          <p:val>
                                            <p:strVal val="#ppt_x"/>
                                          </p:val>
                                        </p:tav>
                                      </p:tavLst>
                                    </p:anim>
                                    <p:anim calcmode="lin" valueType="num">
                                      <p:cBhvr additive="base">
                                        <p:cTn id="16" dur="500" fill="hold"/>
                                        <p:tgtEl>
                                          <p:spTgt spid="10"/>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500" fill="hold"/>
                                        <p:tgtEl>
                                          <p:spTgt spid="11"/>
                                        </p:tgtEl>
                                        <p:attrNameLst>
                                          <p:attrName>ppt_x</p:attrName>
                                        </p:attrNameLst>
                                      </p:cBhvr>
                                      <p:tavLst>
                                        <p:tav tm="0">
                                          <p:val>
                                            <p:strVal val="#ppt_x"/>
                                          </p:val>
                                        </p:tav>
                                        <p:tav tm="100000">
                                          <p:val>
                                            <p:strVal val="#ppt_x"/>
                                          </p:val>
                                        </p:tav>
                                      </p:tavLst>
                                    </p:anim>
                                    <p:anim calcmode="lin" valueType="num">
                                      <p:cBhvr additive="base">
                                        <p:cTn id="20" dur="500" fill="hold"/>
                                        <p:tgtEl>
                                          <p:spTgt spid="11"/>
                                        </p:tgtEl>
                                        <p:attrNameLst>
                                          <p:attrName>ppt_y</p:attrName>
                                        </p:attrNameLst>
                                      </p:cBhvr>
                                      <p:tavLst>
                                        <p:tav tm="0">
                                          <p:val>
                                            <p:strVal val="1+#ppt_h/2"/>
                                          </p:val>
                                        </p:tav>
                                        <p:tav tm="100000">
                                          <p:val>
                                            <p:strVal val="#ppt_y"/>
                                          </p:val>
                                        </p:tav>
                                      </p:tavLst>
                                    </p:anim>
                                  </p:childTnLst>
                                </p:cTn>
                              </p:par>
                            </p:childTnLst>
                          </p:cTn>
                        </p:par>
                        <p:par>
                          <p:cTn id="21" fill="hold">
                            <p:stCondLst>
                              <p:cond delay="500"/>
                            </p:stCondLst>
                            <p:childTnLst>
                              <p:par>
                                <p:cTn id="22" presetID="2" presetClass="entr" presetSubtype="4" fill="hold" grpId="0" nodeType="afterEffect">
                                  <p:stCondLst>
                                    <p:cond delay="0"/>
                                  </p:stCondLst>
                                  <p:childTnLst>
                                    <p:set>
                                      <p:cBhvr>
                                        <p:cTn id="23" dur="1" fill="hold">
                                          <p:stCondLst>
                                            <p:cond delay="0"/>
                                          </p:stCondLst>
                                        </p:cTn>
                                        <p:tgtEl>
                                          <p:spTgt spid="12"/>
                                        </p:tgtEl>
                                        <p:attrNameLst>
                                          <p:attrName>style.visibility</p:attrName>
                                        </p:attrNameLst>
                                      </p:cBhvr>
                                      <p:to>
                                        <p:strVal val="visible"/>
                                      </p:to>
                                    </p:set>
                                    <p:anim calcmode="lin" valueType="num">
                                      <p:cBhvr additive="base">
                                        <p:cTn id="24" dur="500" fill="hold"/>
                                        <p:tgtEl>
                                          <p:spTgt spid="12"/>
                                        </p:tgtEl>
                                        <p:attrNameLst>
                                          <p:attrName>ppt_x</p:attrName>
                                        </p:attrNameLst>
                                      </p:cBhvr>
                                      <p:tavLst>
                                        <p:tav tm="0">
                                          <p:val>
                                            <p:strVal val="#ppt_x"/>
                                          </p:val>
                                        </p:tav>
                                        <p:tav tm="100000">
                                          <p:val>
                                            <p:strVal val="#ppt_x"/>
                                          </p:val>
                                        </p:tav>
                                      </p:tavLst>
                                    </p:anim>
                                    <p:anim calcmode="lin" valueType="num">
                                      <p:cBhvr additive="base">
                                        <p:cTn id="25" dur="500" fill="hold"/>
                                        <p:tgtEl>
                                          <p:spTgt spid="12"/>
                                        </p:tgtEl>
                                        <p:attrNameLst>
                                          <p:attrName>ppt_y</p:attrName>
                                        </p:attrNameLst>
                                      </p:cBhvr>
                                      <p:tavLst>
                                        <p:tav tm="0">
                                          <p:val>
                                            <p:strVal val="1+#ppt_h/2"/>
                                          </p:val>
                                        </p:tav>
                                        <p:tav tm="100000">
                                          <p:val>
                                            <p:strVal val="#ppt_y"/>
                                          </p:val>
                                        </p:tav>
                                      </p:tavLst>
                                    </p:anim>
                                  </p:childTnLst>
                                </p:cTn>
                              </p:par>
                              <p:par>
                                <p:cTn id="26" presetID="2" presetClass="entr" presetSubtype="4" fill="hold" grpId="0" nodeType="withEffect">
                                  <p:stCondLst>
                                    <p:cond delay="0"/>
                                  </p:stCondLst>
                                  <p:childTnLst>
                                    <p:set>
                                      <p:cBhvr>
                                        <p:cTn id="27" dur="1" fill="hold">
                                          <p:stCondLst>
                                            <p:cond delay="0"/>
                                          </p:stCondLst>
                                        </p:cTn>
                                        <p:tgtEl>
                                          <p:spTgt spid="13"/>
                                        </p:tgtEl>
                                        <p:attrNameLst>
                                          <p:attrName>style.visibility</p:attrName>
                                        </p:attrNameLst>
                                      </p:cBhvr>
                                      <p:to>
                                        <p:strVal val="visible"/>
                                      </p:to>
                                    </p:set>
                                    <p:anim calcmode="lin" valueType="num">
                                      <p:cBhvr additive="base">
                                        <p:cTn id="28" dur="500" fill="hold"/>
                                        <p:tgtEl>
                                          <p:spTgt spid="13"/>
                                        </p:tgtEl>
                                        <p:attrNameLst>
                                          <p:attrName>ppt_x</p:attrName>
                                        </p:attrNameLst>
                                      </p:cBhvr>
                                      <p:tavLst>
                                        <p:tav tm="0">
                                          <p:val>
                                            <p:strVal val="#ppt_x"/>
                                          </p:val>
                                        </p:tav>
                                        <p:tav tm="100000">
                                          <p:val>
                                            <p:strVal val="#ppt_x"/>
                                          </p:val>
                                        </p:tav>
                                      </p:tavLst>
                                    </p:anim>
                                    <p:anim calcmode="lin" valueType="num">
                                      <p:cBhvr additive="base">
                                        <p:cTn id="29" dur="500" fill="hold"/>
                                        <p:tgtEl>
                                          <p:spTgt spid="13"/>
                                        </p:tgtEl>
                                        <p:attrNameLst>
                                          <p:attrName>ppt_y</p:attrName>
                                        </p:attrNameLst>
                                      </p:cBhvr>
                                      <p:tavLst>
                                        <p:tav tm="0">
                                          <p:val>
                                            <p:strVal val="1+#ppt_h/2"/>
                                          </p:val>
                                        </p:tav>
                                        <p:tav tm="100000">
                                          <p:val>
                                            <p:strVal val="#ppt_y"/>
                                          </p:val>
                                        </p:tav>
                                      </p:tavLst>
                                    </p:anim>
                                  </p:childTnLst>
                                </p:cTn>
                              </p:par>
                              <p:par>
                                <p:cTn id="30" presetID="2" presetClass="entr" presetSubtype="4" fill="hold" grpId="0" nodeType="withEffect">
                                  <p:stCondLst>
                                    <p:cond delay="0"/>
                                  </p:stCondLst>
                                  <p:childTnLst>
                                    <p:set>
                                      <p:cBhvr>
                                        <p:cTn id="31" dur="1" fill="hold">
                                          <p:stCondLst>
                                            <p:cond delay="0"/>
                                          </p:stCondLst>
                                        </p:cTn>
                                        <p:tgtEl>
                                          <p:spTgt spid="14"/>
                                        </p:tgtEl>
                                        <p:attrNameLst>
                                          <p:attrName>style.visibility</p:attrName>
                                        </p:attrNameLst>
                                      </p:cBhvr>
                                      <p:to>
                                        <p:strVal val="visible"/>
                                      </p:to>
                                    </p:set>
                                    <p:anim calcmode="lin" valueType="num">
                                      <p:cBhvr additive="base">
                                        <p:cTn id="32" dur="500" fill="hold"/>
                                        <p:tgtEl>
                                          <p:spTgt spid="14"/>
                                        </p:tgtEl>
                                        <p:attrNameLst>
                                          <p:attrName>ppt_x</p:attrName>
                                        </p:attrNameLst>
                                      </p:cBhvr>
                                      <p:tavLst>
                                        <p:tav tm="0">
                                          <p:val>
                                            <p:strVal val="#ppt_x"/>
                                          </p:val>
                                        </p:tav>
                                        <p:tav tm="100000">
                                          <p:val>
                                            <p:strVal val="#ppt_x"/>
                                          </p:val>
                                        </p:tav>
                                      </p:tavLst>
                                    </p:anim>
                                    <p:anim calcmode="lin" valueType="num">
                                      <p:cBhvr additive="base">
                                        <p:cTn id="33" dur="500" fill="hold"/>
                                        <p:tgtEl>
                                          <p:spTgt spid="14"/>
                                        </p:tgtEl>
                                        <p:attrNameLst>
                                          <p:attrName>ppt_y</p:attrName>
                                        </p:attrNameLst>
                                      </p:cBhvr>
                                      <p:tavLst>
                                        <p:tav tm="0">
                                          <p:val>
                                            <p:strVal val="1+#ppt_h/2"/>
                                          </p:val>
                                        </p:tav>
                                        <p:tav tm="100000">
                                          <p:val>
                                            <p:strVal val="#ppt_y"/>
                                          </p:val>
                                        </p:tav>
                                      </p:tavLst>
                                    </p:anim>
                                  </p:childTnLst>
                                </p:cTn>
                              </p:par>
                              <p:par>
                                <p:cTn id="34" presetID="2" presetClass="entr" presetSubtype="4" fill="hold" grpId="0" nodeType="withEffect">
                                  <p:stCondLst>
                                    <p:cond delay="0"/>
                                  </p:stCondLst>
                                  <p:childTnLst>
                                    <p:set>
                                      <p:cBhvr>
                                        <p:cTn id="35" dur="1" fill="hold">
                                          <p:stCondLst>
                                            <p:cond delay="0"/>
                                          </p:stCondLst>
                                        </p:cTn>
                                        <p:tgtEl>
                                          <p:spTgt spid="15"/>
                                        </p:tgtEl>
                                        <p:attrNameLst>
                                          <p:attrName>style.visibility</p:attrName>
                                        </p:attrNameLst>
                                      </p:cBhvr>
                                      <p:to>
                                        <p:strVal val="visible"/>
                                      </p:to>
                                    </p:set>
                                    <p:anim calcmode="lin" valueType="num">
                                      <p:cBhvr additive="base">
                                        <p:cTn id="36" dur="500" fill="hold"/>
                                        <p:tgtEl>
                                          <p:spTgt spid="15"/>
                                        </p:tgtEl>
                                        <p:attrNameLst>
                                          <p:attrName>ppt_x</p:attrName>
                                        </p:attrNameLst>
                                      </p:cBhvr>
                                      <p:tavLst>
                                        <p:tav tm="0">
                                          <p:val>
                                            <p:strVal val="#ppt_x"/>
                                          </p:val>
                                        </p:tav>
                                        <p:tav tm="100000">
                                          <p:val>
                                            <p:strVal val="#ppt_x"/>
                                          </p:val>
                                        </p:tav>
                                      </p:tavLst>
                                    </p:anim>
                                    <p:anim calcmode="lin" valueType="num">
                                      <p:cBhvr additive="base">
                                        <p:cTn id="37"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0" grpId="0"/>
      <p:bldP spid="11" grpId="0"/>
      <p:bldP spid="12" grpId="0"/>
      <p:bldP spid="13" grpId="0"/>
      <p:bldP spid="14" grpId="0"/>
      <p:bldP spid="15"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a:extLst>
              <a:ext uri="{FF2B5EF4-FFF2-40B4-BE49-F238E27FC236}">
                <a16:creationId xmlns="" xmlns:a16="http://schemas.microsoft.com/office/drawing/2014/main" id="{3F4917FF-91B5-4FC6-A18A-EA6676F6221A}"/>
              </a:ext>
            </a:extLst>
          </p:cNvPr>
          <p:cNvGrpSpPr/>
          <p:nvPr/>
        </p:nvGrpSpPr>
        <p:grpSpPr>
          <a:xfrm flipH="1">
            <a:off x="376104" y="357516"/>
            <a:ext cx="452482" cy="368902"/>
            <a:chOff x="9301163" y="5115471"/>
            <a:chExt cx="452482" cy="368902"/>
          </a:xfrm>
        </p:grpSpPr>
        <p:sp>
          <p:nvSpPr>
            <p:cNvPr id="4" name="圆: 空心 3">
              <a:extLst>
                <a:ext uri="{FF2B5EF4-FFF2-40B4-BE49-F238E27FC236}">
                  <a16:creationId xmlns="" xmlns:a16="http://schemas.microsoft.com/office/drawing/2014/main" id="{BB8F65CE-68AA-4926-94BF-2031A859287E}"/>
                </a:ext>
              </a:extLst>
            </p:cNvPr>
            <p:cNvSpPr/>
            <p:nvPr/>
          </p:nvSpPr>
          <p:spPr>
            <a:xfrm>
              <a:off x="9301163" y="5115471"/>
              <a:ext cx="256074" cy="256074"/>
            </a:xfrm>
            <a:prstGeom prst="donut">
              <a:avLst>
                <a:gd name="adj" fmla="val 9178"/>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5" name="圆: 空心 4">
              <a:extLst>
                <a:ext uri="{FF2B5EF4-FFF2-40B4-BE49-F238E27FC236}">
                  <a16:creationId xmlns="" xmlns:a16="http://schemas.microsoft.com/office/drawing/2014/main" id="{2E9EF663-8A66-47B8-9A72-45CC2297A18A}"/>
                </a:ext>
              </a:extLst>
            </p:cNvPr>
            <p:cNvSpPr/>
            <p:nvPr/>
          </p:nvSpPr>
          <p:spPr>
            <a:xfrm>
              <a:off x="9429200" y="5159928"/>
              <a:ext cx="324445" cy="324445"/>
            </a:xfrm>
            <a:prstGeom prst="donut">
              <a:avLst>
                <a:gd name="adj" fmla="val 11164"/>
              </a:avLst>
            </a:prstGeom>
            <a:solidFill>
              <a:srgbClr val="C51F2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sp>
        <p:nvSpPr>
          <p:cNvPr id="7" name="文本框 6">
            <a:extLst>
              <a:ext uri="{FF2B5EF4-FFF2-40B4-BE49-F238E27FC236}">
                <a16:creationId xmlns="" xmlns:a16="http://schemas.microsoft.com/office/drawing/2014/main" id="{995310FA-DEE8-4D16-BA60-3C36FCA6027E}"/>
              </a:ext>
            </a:extLst>
          </p:cNvPr>
          <p:cNvSpPr txBox="1"/>
          <p:nvPr/>
        </p:nvSpPr>
        <p:spPr>
          <a:xfrm>
            <a:off x="1024994" y="249580"/>
            <a:ext cx="2236510" cy="584775"/>
          </a:xfrm>
          <a:prstGeom prst="rect">
            <a:avLst/>
          </a:prstGeom>
          <a:noFill/>
        </p:spPr>
        <p:txBody>
          <a:bodyPr wrap="none" rtlCol="0">
            <a:spAutoFit/>
          </a:bodyPr>
          <a:lstStyle/>
          <a:p>
            <a:r>
              <a:rPr lang="zh-CN" altLang="en-US" sz="3200" dirty="0">
                <a:solidFill>
                  <a:schemeClr val="tx1">
                    <a:lumMod val="75000"/>
                    <a:lumOff val="25000"/>
                  </a:schemeClr>
                </a:solidFill>
                <a:latin typeface="字魂58号-创中黑" panose="00000500000000000000" pitchFamily="2" charset="-122"/>
                <a:ea typeface="字魂58号-创中黑" panose="00000500000000000000" pitchFamily="2" charset="-122"/>
              </a:rPr>
              <a:t>请输入标题</a:t>
            </a:r>
          </a:p>
        </p:txBody>
      </p:sp>
      <p:grpSp>
        <p:nvGrpSpPr>
          <p:cNvPr id="8" name="组合 7">
            <a:extLst>
              <a:ext uri="{FF2B5EF4-FFF2-40B4-BE49-F238E27FC236}">
                <a16:creationId xmlns="" xmlns:a16="http://schemas.microsoft.com/office/drawing/2014/main" id="{903D2F33-741A-4313-9D74-BDCC240D85B9}"/>
              </a:ext>
            </a:extLst>
          </p:cNvPr>
          <p:cNvGrpSpPr/>
          <p:nvPr/>
        </p:nvGrpSpPr>
        <p:grpSpPr>
          <a:xfrm>
            <a:off x="1451667" y="1686826"/>
            <a:ext cx="9052632" cy="2200921"/>
            <a:chOff x="2734046" y="4852153"/>
            <a:chExt cx="15044112" cy="3657600"/>
          </a:xfrm>
        </p:grpSpPr>
        <p:sp>
          <p:nvSpPr>
            <p:cNvPr id="9" name="Shape 711">
              <a:extLst>
                <a:ext uri="{FF2B5EF4-FFF2-40B4-BE49-F238E27FC236}">
                  <a16:creationId xmlns="" xmlns:a16="http://schemas.microsoft.com/office/drawing/2014/main" id="{F4D972AC-D0D5-43EB-8224-BFD66117F3EE}"/>
                </a:ext>
              </a:extLst>
            </p:cNvPr>
            <p:cNvSpPr/>
            <p:nvPr/>
          </p:nvSpPr>
          <p:spPr>
            <a:xfrm rot="-5400000">
              <a:off x="2541903" y="5044296"/>
              <a:ext cx="3657600" cy="3273313"/>
            </a:xfrm>
            <a:prstGeom prst="hexagon">
              <a:avLst>
                <a:gd name="adj" fmla="val 25000"/>
                <a:gd name="vf" fmla="val 115470"/>
              </a:avLst>
            </a:prstGeom>
            <a:noFill/>
            <a:ln w="28575" cap="flat" cmpd="sng">
              <a:solidFill>
                <a:srgbClr val="C51F2D"/>
              </a:solidFill>
              <a:prstDash val="solid"/>
              <a:miter/>
              <a:headEnd type="none" w="med" len="med"/>
              <a:tailEnd type="none" w="med" len="med"/>
            </a:ln>
          </p:spPr>
          <p:txBody>
            <a:bodyPr lIns="91425" tIns="45700" rIns="91425" bIns="45700" anchor="ctr" anchorCtr="0">
              <a:noAutofit/>
            </a:bodyPr>
            <a:lstStyle/>
            <a:p>
              <a:pPr marL="0" marR="0" lvl="0" indent="0" algn="ctr" rtl="0">
                <a:spcBef>
                  <a:spcPts val="0"/>
                </a:spcBef>
                <a:buNone/>
              </a:pPr>
              <a:endParaRPr sz="3600">
                <a:solidFill>
                  <a:srgbClr val="0E0E0E"/>
                </a:solidFill>
                <a:latin typeface="Montserrat" panose="02000505000000020004"/>
                <a:ea typeface="Montserrat" panose="02000505000000020004"/>
                <a:cs typeface="Montserrat" panose="02000505000000020004"/>
                <a:sym typeface="Montserrat" panose="02000505000000020004"/>
              </a:endParaRPr>
            </a:p>
          </p:txBody>
        </p:sp>
        <p:sp>
          <p:nvSpPr>
            <p:cNvPr id="10" name="Shape 712">
              <a:extLst>
                <a:ext uri="{FF2B5EF4-FFF2-40B4-BE49-F238E27FC236}">
                  <a16:creationId xmlns="" xmlns:a16="http://schemas.microsoft.com/office/drawing/2014/main" id="{CC08FC25-CDA5-4D68-A1D3-BC3E7EEA3692}"/>
                </a:ext>
              </a:extLst>
            </p:cNvPr>
            <p:cNvSpPr/>
            <p:nvPr/>
          </p:nvSpPr>
          <p:spPr>
            <a:xfrm rot="-5400000">
              <a:off x="6465503" y="5044296"/>
              <a:ext cx="3657600" cy="3273313"/>
            </a:xfrm>
            <a:prstGeom prst="hexagon">
              <a:avLst>
                <a:gd name="adj" fmla="val 25000"/>
                <a:gd name="vf" fmla="val 115470"/>
              </a:avLst>
            </a:prstGeom>
            <a:noFill/>
            <a:ln w="28575" cap="flat" cmpd="sng">
              <a:solidFill>
                <a:srgbClr val="C51F2D"/>
              </a:solidFill>
              <a:prstDash val="solid"/>
              <a:miter/>
              <a:headEnd type="none" w="med" len="med"/>
              <a:tailEnd type="none" w="med" len="med"/>
            </a:ln>
          </p:spPr>
          <p:txBody>
            <a:bodyPr lIns="91425" tIns="45700" rIns="91425" bIns="45700" anchor="ctr" anchorCtr="0">
              <a:noAutofit/>
            </a:bodyPr>
            <a:lstStyle/>
            <a:p>
              <a:pPr marL="0" marR="0" lvl="0" indent="0" algn="ctr" rtl="0">
                <a:spcBef>
                  <a:spcPts val="0"/>
                </a:spcBef>
                <a:buNone/>
              </a:pPr>
              <a:endParaRPr sz="3600">
                <a:solidFill>
                  <a:srgbClr val="0E0E0E"/>
                </a:solidFill>
                <a:latin typeface="Montserrat" panose="02000505000000020004"/>
                <a:ea typeface="Montserrat" panose="02000505000000020004"/>
                <a:cs typeface="Montserrat" panose="02000505000000020004"/>
                <a:sym typeface="Montserrat" panose="02000505000000020004"/>
              </a:endParaRPr>
            </a:p>
          </p:txBody>
        </p:sp>
        <p:sp>
          <p:nvSpPr>
            <p:cNvPr id="11" name="Shape 713">
              <a:extLst>
                <a:ext uri="{FF2B5EF4-FFF2-40B4-BE49-F238E27FC236}">
                  <a16:creationId xmlns="" xmlns:a16="http://schemas.microsoft.com/office/drawing/2014/main" id="{F087F935-AB15-4A7D-952D-F1DB80A7189B}"/>
                </a:ext>
              </a:extLst>
            </p:cNvPr>
            <p:cNvSpPr/>
            <p:nvPr/>
          </p:nvSpPr>
          <p:spPr>
            <a:xfrm rot="-5400000">
              <a:off x="10389103" y="5044296"/>
              <a:ext cx="3657600" cy="3273313"/>
            </a:xfrm>
            <a:prstGeom prst="hexagon">
              <a:avLst>
                <a:gd name="adj" fmla="val 25000"/>
                <a:gd name="vf" fmla="val 115470"/>
              </a:avLst>
            </a:prstGeom>
            <a:noFill/>
            <a:ln w="28575" cap="flat" cmpd="sng">
              <a:solidFill>
                <a:srgbClr val="C51F2D"/>
              </a:solidFill>
              <a:prstDash val="solid"/>
              <a:miter/>
              <a:headEnd type="none" w="med" len="med"/>
              <a:tailEnd type="none" w="med" len="med"/>
            </a:ln>
          </p:spPr>
          <p:txBody>
            <a:bodyPr lIns="91425" tIns="45700" rIns="91425" bIns="45700" anchor="ctr" anchorCtr="0">
              <a:noAutofit/>
            </a:bodyPr>
            <a:lstStyle/>
            <a:p>
              <a:pPr marL="0" marR="0" lvl="0" indent="0" algn="ctr" rtl="0">
                <a:spcBef>
                  <a:spcPts val="0"/>
                </a:spcBef>
                <a:buNone/>
              </a:pPr>
              <a:endParaRPr sz="3600">
                <a:solidFill>
                  <a:srgbClr val="0E0E0E"/>
                </a:solidFill>
                <a:latin typeface="Montserrat" panose="02000505000000020004"/>
                <a:ea typeface="Montserrat" panose="02000505000000020004"/>
                <a:cs typeface="Montserrat" panose="02000505000000020004"/>
                <a:sym typeface="Montserrat" panose="02000505000000020004"/>
              </a:endParaRPr>
            </a:p>
          </p:txBody>
        </p:sp>
        <p:sp>
          <p:nvSpPr>
            <p:cNvPr id="12" name="Shape 714">
              <a:extLst>
                <a:ext uri="{FF2B5EF4-FFF2-40B4-BE49-F238E27FC236}">
                  <a16:creationId xmlns="" xmlns:a16="http://schemas.microsoft.com/office/drawing/2014/main" id="{E20E75C8-0E52-42A1-88E9-80BD4602399D}"/>
                </a:ext>
              </a:extLst>
            </p:cNvPr>
            <p:cNvSpPr/>
            <p:nvPr/>
          </p:nvSpPr>
          <p:spPr>
            <a:xfrm rot="-5400000">
              <a:off x="14312702" y="5044296"/>
              <a:ext cx="3657600" cy="3273313"/>
            </a:xfrm>
            <a:prstGeom prst="hexagon">
              <a:avLst>
                <a:gd name="adj" fmla="val 25000"/>
                <a:gd name="vf" fmla="val 115470"/>
              </a:avLst>
            </a:prstGeom>
            <a:noFill/>
            <a:ln w="28575" cap="flat" cmpd="sng">
              <a:solidFill>
                <a:srgbClr val="C51F2D"/>
              </a:solidFill>
              <a:prstDash val="solid"/>
              <a:miter/>
              <a:headEnd type="none" w="med" len="med"/>
              <a:tailEnd type="none" w="med" len="med"/>
            </a:ln>
          </p:spPr>
          <p:txBody>
            <a:bodyPr lIns="91425" tIns="45700" rIns="91425" bIns="45700" anchor="ctr" anchorCtr="0">
              <a:noAutofit/>
            </a:bodyPr>
            <a:lstStyle/>
            <a:p>
              <a:pPr marL="0" marR="0" lvl="0" indent="0" algn="ctr" rtl="0">
                <a:spcBef>
                  <a:spcPts val="0"/>
                </a:spcBef>
                <a:buNone/>
              </a:pPr>
              <a:endParaRPr sz="3600">
                <a:solidFill>
                  <a:srgbClr val="0E0E0E"/>
                </a:solidFill>
                <a:latin typeface="Montserrat" panose="02000505000000020004"/>
                <a:ea typeface="Montserrat" panose="02000505000000020004"/>
                <a:cs typeface="Montserrat" panose="02000505000000020004"/>
                <a:sym typeface="Montserrat" panose="02000505000000020004"/>
              </a:endParaRPr>
            </a:p>
          </p:txBody>
        </p:sp>
        <p:sp>
          <p:nvSpPr>
            <p:cNvPr id="13" name="Shape 729">
              <a:extLst>
                <a:ext uri="{FF2B5EF4-FFF2-40B4-BE49-F238E27FC236}">
                  <a16:creationId xmlns="" xmlns:a16="http://schemas.microsoft.com/office/drawing/2014/main" id="{30C7EDCB-19CB-42B4-A9B1-257FCBAC3F96}"/>
                </a:ext>
              </a:extLst>
            </p:cNvPr>
            <p:cNvSpPr/>
            <p:nvPr/>
          </p:nvSpPr>
          <p:spPr>
            <a:xfrm>
              <a:off x="3945917" y="6202389"/>
              <a:ext cx="924298" cy="924299"/>
            </a:xfrm>
            <a:custGeom>
              <a:avLst/>
              <a:gdLst/>
              <a:ahLst/>
              <a:cxnLst/>
              <a:rect l="0" t="0" r="0" b="0"/>
              <a:pathLst>
                <a:path w="120000" h="120000" extrusionOk="0">
                  <a:moveTo>
                    <a:pt x="114544" y="98183"/>
                  </a:moveTo>
                  <a:cubicBezTo>
                    <a:pt x="114544" y="101194"/>
                    <a:pt x="112100" y="103638"/>
                    <a:pt x="109088" y="103638"/>
                  </a:cubicBezTo>
                  <a:lnTo>
                    <a:pt x="10911" y="103638"/>
                  </a:lnTo>
                  <a:cubicBezTo>
                    <a:pt x="7900" y="103638"/>
                    <a:pt x="5455" y="101194"/>
                    <a:pt x="5455" y="98183"/>
                  </a:cubicBezTo>
                  <a:lnTo>
                    <a:pt x="5455" y="32727"/>
                  </a:lnTo>
                  <a:cubicBezTo>
                    <a:pt x="5455" y="29716"/>
                    <a:pt x="7900" y="27272"/>
                    <a:pt x="10911" y="27272"/>
                  </a:cubicBezTo>
                  <a:lnTo>
                    <a:pt x="109088" y="27272"/>
                  </a:lnTo>
                  <a:cubicBezTo>
                    <a:pt x="112100" y="27272"/>
                    <a:pt x="114544" y="29716"/>
                    <a:pt x="114544" y="32727"/>
                  </a:cubicBezTo>
                  <a:cubicBezTo>
                    <a:pt x="114544" y="32727"/>
                    <a:pt x="114544" y="98183"/>
                    <a:pt x="114544" y="98183"/>
                  </a:cubicBezTo>
                  <a:close/>
                  <a:moveTo>
                    <a:pt x="109088" y="21816"/>
                  </a:moveTo>
                  <a:lnTo>
                    <a:pt x="69311" y="21816"/>
                  </a:lnTo>
                  <a:lnTo>
                    <a:pt x="80422" y="10705"/>
                  </a:lnTo>
                  <a:cubicBezTo>
                    <a:pt x="80872" y="10827"/>
                    <a:pt x="81333" y="10911"/>
                    <a:pt x="81816" y="10911"/>
                  </a:cubicBezTo>
                  <a:cubicBezTo>
                    <a:pt x="84827" y="10911"/>
                    <a:pt x="87272" y="8466"/>
                    <a:pt x="87272" y="5455"/>
                  </a:cubicBezTo>
                  <a:cubicBezTo>
                    <a:pt x="87272" y="2444"/>
                    <a:pt x="84827" y="0"/>
                    <a:pt x="81816" y="0"/>
                  </a:cubicBezTo>
                  <a:cubicBezTo>
                    <a:pt x="78805" y="0"/>
                    <a:pt x="76361" y="2444"/>
                    <a:pt x="76361" y="5455"/>
                  </a:cubicBezTo>
                  <a:cubicBezTo>
                    <a:pt x="76361" y="5938"/>
                    <a:pt x="76450" y="6405"/>
                    <a:pt x="76566" y="6850"/>
                  </a:cubicBezTo>
                  <a:lnTo>
                    <a:pt x="61600" y="21816"/>
                  </a:lnTo>
                  <a:lnTo>
                    <a:pt x="58405" y="21816"/>
                  </a:lnTo>
                  <a:lnTo>
                    <a:pt x="43433" y="6850"/>
                  </a:lnTo>
                  <a:cubicBezTo>
                    <a:pt x="43550" y="6405"/>
                    <a:pt x="43638" y="5938"/>
                    <a:pt x="43638" y="5455"/>
                  </a:cubicBezTo>
                  <a:cubicBezTo>
                    <a:pt x="43638" y="2444"/>
                    <a:pt x="41194" y="0"/>
                    <a:pt x="38183" y="0"/>
                  </a:cubicBezTo>
                  <a:cubicBezTo>
                    <a:pt x="35172" y="0"/>
                    <a:pt x="32727" y="2444"/>
                    <a:pt x="32727" y="5455"/>
                  </a:cubicBezTo>
                  <a:cubicBezTo>
                    <a:pt x="32727" y="8466"/>
                    <a:pt x="35172" y="10911"/>
                    <a:pt x="38183" y="10911"/>
                  </a:cubicBezTo>
                  <a:cubicBezTo>
                    <a:pt x="38666" y="10911"/>
                    <a:pt x="39127" y="10827"/>
                    <a:pt x="39577" y="10705"/>
                  </a:cubicBezTo>
                  <a:lnTo>
                    <a:pt x="50688" y="21816"/>
                  </a:lnTo>
                  <a:lnTo>
                    <a:pt x="10911" y="21816"/>
                  </a:lnTo>
                  <a:cubicBezTo>
                    <a:pt x="4883" y="21816"/>
                    <a:pt x="0" y="26700"/>
                    <a:pt x="0" y="32727"/>
                  </a:cubicBezTo>
                  <a:lnTo>
                    <a:pt x="0" y="98183"/>
                  </a:lnTo>
                  <a:cubicBezTo>
                    <a:pt x="0" y="104205"/>
                    <a:pt x="4883" y="109094"/>
                    <a:pt x="10911" y="109094"/>
                  </a:cubicBezTo>
                  <a:lnTo>
                    <a:pt x="21816" y="109094"/>
                  </a:lnTo>
                  <a:lnTo>
                    <a:pt x="21816" y="117272"/>
                  </a:lnTo>
                  <a:cubicBezTo>
                    <a:pt x="21816" y="118783"/>
                    <a:pt x="23038" y="120000"/>
                    <a:pt x="24544" y="120000"/>
                  </a:cubicBezTo>
                  <a:cubicBezTo>
                    <a:pt x="26050" y="120000"/>
                    <a:pt x="27272" y="118783"/>
                    <a:pt x="27272" y="117272"/>
                  </a:cubicBezTo>
                  <a:lnTo>
                    <a:pt x="27272" y="114544"/>
                  </a:lnTo>
                  <a:lnTo>
                    <a:pt x="92727" y="114544"/>
                  </a:lnTo>
                  <a:lnTo>
                    <a:pt x="92727" y="117272"/>
                  </a:lnTo>
                  <a:cubicBezTo>
                    <a:pt x="92727" y="118783"/>
                    <a:pt x="93950" y="120000"/>
                    <a:pt x="95455" y="120000"/>
                  </a:cubicBezTo>
                  <a:cubicBezTo>
                    <a:pt x="96961" y="120000"/>
                    <a:pt x="98183" y="118783"/>
                    <a:pt x="98183" y="117272"/>
                  </a:cubicBezTo>
                  <a:lnTo>
                    <a:pt x="98183" y="109094"/>
                  </a:lnTo>
                  <a:lnTo>
                    <a:pt x="109088" y="109094"/>
                  </a:lnTo>
                  <a:cubicBezTo>
                    <a:pt x="115116" y="109094"/>
                    <a:pt x="120000" y="104205"/>
                    <a:pt x="120000" y="98183"/>
                  </a:cubicBezTo>
                  <a:lnTo>
                    <a:pt x="120000" y="32727"/>
                  </a:lnTo>
                  <a:cubicBezTo>
                    <a:pt x="120000" y="26700"/>
                    <a:pt x="115116" y="21816"/>
                    <a:pt x="109088" y="21816"/>
                  </a:cubicBezTo>
                </a:path>
              </a:pathLst>
            </a:custGeom>
            <a:gradFill>
              <a:gsLst>
                <a:gs pos="0">
                  <a:srgbClr val="C51F2D"/>
                </a:gs>
                <a:gs pos="100000">
                  <a:srgbClr val="83062E"/>
                </a:gs>
              </a:gsLst>
              <a:lin ang="2700000" scaled="0"/>
            </a:gradFill>
            <a:ln>
              <a:solidFill>
                <a:srgbClr val="C51F2D"/>
              </a:solidFill>
            </a:ln>
          </p:spPr>
          <p:txBody>
            <a:bodyPr lIns="38075" tIns="38075" rIns="38075" bIns="38075" anchor="ctr" anchorCtr="0">
              <a:noAutofit/>
            </a:bodyPr>
            <a:lstStyle/>
            <a:p>
              <a:pPr marL="0" marR="0" lvl="0" indent="0" algn="l" rtl="0">
                <a:spcBef>
                  <a:spcPts val="0"/>
                </a:spcBef>
                <a:buNone/>
              </a:pPr>
              <a:endParaRPr sz="3000">
                <a:solidFill>
                  <a:srgbClr val="0E0E0E"/>
                </a:solidFill>
                <a:latin typeface="Lato" panose="020F0502020204030203"/>
                <a:ea typeface="Lato" panose="020F0502020204030203"/>
                <a:cs typeface="Lato" panose="020F0502020204030203"/>
                <a:sym typeface="Lato" panose="020F0502020204030203"/>
              </a:endParaRPr>
            </a:p>
          </p:txBody>
        </p:sp>
        <p:sp>
          <p:nvSpPr>
            <p:cNvPr id="14" name="Shape 730">
              <a:extLst>
                <a:ext uri="{FF2B5EF4-FFF2-40B4-BE49-F238E27FC236}">
                  <a16:creationId xmlns="" xmlns:a16="http://schemas.microsoft.com/office/drawing/2014/main" id="{7AEA92C7-3058-4122-87F2-4FEA04740E7E}"/>
                </a:ext>
              </a:extLst>
            </p:cNvPr>
            <p:cNvSpPr/>
            <p:nvPr/>
          </p:nvSpPr>
          <p:spPr>
            <a:xfrm>
              <a:off x="7837886" y="6373064"/>
              <a:ext cx="924298" cy="504164"/>
            </a:xfrm>
            <a:custGeom>
              <a:avLst/>
              <a:gdLst/>
              <a:ahLst/>
              <a:cxnLst/>
              <a:rect l="0" t="0" r="0" b="0"/>
              <a:pathLst>
                <a:path w="120000" h="120000" extrusionOk="0">
                  <a:moveTo>
                    <a:pt x="109088" y="100000"/>
                  </a:moveTo>
                  <a:cubicBezTo>
                    <a:pt x="109088" y="105527"/>
                    <a:pt x="106644" y="110000"/>
                    <a:pt x="103638" y="110000"/>
                  </a:cubicBezTo>
                  <a:lnTo>
                    <a:pt x="10911" y="110000"/>
                  </a:lnTo>
                  <a:cubicBezTo>
                    <a:pt x="7900" y="110000"/>
                    <a:pt x="5455" y="105527"/>
                    <a:pt x="5455" y="100000"/>
                  </a:cubicBezTo>
                  <a:lnTo>
                    <a:pt x="5455" y="20000"/>
                  </a:lnTo>
                  <a:cubicBezTo>
                    <a:pt x="5455" y="14483"/>
                    <a:pt x="7900" y="10000"/>
                    <a:pt x="10911" y="10000"/>
                  </a:cubicBezTo>
                  <a:lnTo>
                    <a:pt x="103638" y="10000"/>
                  </a:lnTo>
                  <a:cubicBezTo>
                    <a:pt x="106644" y="10000"/>
                    <a:pt x="109088" y="14483"/>
                    <a:pt x="109088" y="20000"/>
                  </a:cubicBezTo>
                  <a:cubicBezTo>
                    <a:pt x="109088" y="20000"/>
                    <a:pt x="109088" y="100000"/>
                    <a:pt x="109088" y="100000"/>
                  </a:cubicBezTo>
                  <a:close/>
                  <a:moveTo>
                    <a:pt x="114544" y="40000"/>
                  </a:moveTo>
                  <a:lnTo>
                    <a:pt x="114544" y="20000"/>
                  </a:lnTo>
                  <a:cubicBezTo>
                    <a:pt x="114544" y="8955"/>
                    <a:pt x="109661" y="0"/>
                    <a:pt x="103638" y="0"/>
                  </a:cubicBezTo>
                  <a:lnTo>
                    <a:pt x="10911" y="0"/>
                  </a:lnTo>
                  <a:cubicBezTo>
                    <a:pt x="4883" y="0"/>
                    <a:pt x="0" y="8955"/>
                    <a:pt x="0" y="20000"/>
                  </a:cubicBezTo>
                  <a:lnTo>
                    <a:pt x="0" y="100000"/>
                  </a:lnTo>
                  <a:cubicBezTo>
                    <a:pt x="0" y="111050"/>
                    <a:pt x="4883" y="120000"/>
                    <a:pt x="10911" y="120000"/>
                  </a:cubicBezTo>
                  <a:lnTo>
                    <a:pt x="103638" y="120000"/>
                  </a:lnTo>
                  <a:cubicBezTo>
                    <a:pt x="109661" y="120000"/>
                    <a:pt x="114544" y="111050"/>
                    <a:pt x="114544" y="100000"/>
                  </a:cubicBezTo>
                  <a:lnTo>
                    <a:pt x="114544" y="80000"/>
                  </a:lnTo>
                  <a:cubicBezTo>
                    <a:pt x="117555" y="80000"/>
                    <a:pt x="120000" y="75527"/>
                    <a:pt x="120000" y="70000"/>
                  </a:cubicBezTo>
                  <a:lnTo>
                    <a:pt x="120000" y="50000"/>
                  </a:lnTo>
                  <a:cubicBezTo>
                    <a:pt x="120000" y="44483"/>
                    <a:pt x="117555" y="40000"/>
                    <a:pt x="114544" y="40000"/>
                  </a:cubicBezTo>
                  <a:moveTo>
                    <a:pt x="10911" y="100000"/>
                  </a:moveTo>
                  <a:lnTo>
                    <a:pt x="38183" y="100000"/>
                  </a:lnTo>
                  <a:lnTo>
                    <a:pt x="38183" y="20000"/>
                  </a:lnTo>
                  <a:lnTo>
                    <a:pt x="10911" y="20000"/>
                  </a:lnTo>
                  <a:cubicBezTo>
                    <a:pt x="10911" y="20000"/>
                    <a:pt x="10911" y="100000"/>
                    <a:pt x="10911" y="100000"/>
                  </a:cubicBezTo>
                  <a:close/>
                </a:path>
              </a:pathLst>
            </a:custGeom>
            <a:gradFill>
              <a:gsLst>
                <a:gs pos="0">
                  <a:srgbClr val="C51F2D"/>
                </a:gs>
                <a:gs pos="100000">
                  <a:srgbClr val="83062E"/>
                </a:gs>
              </a:gsLst>
              <a:lin ang="2700000" scaled="0"/>
            </a:gradFill>
            <a:ln>
              <a:solidFill>
                <a:srgbClr val="C51F2D"/>
              </a:solidFill>
            </a:ln>
          </p:spPr>
          <p:txBody>
            <a:bodyPr lIns="38075" tIns="38075" rIns="38075" bIns="38075" anchor="ctr" anchorCtr="0">
              <a:noAutofit/>
            </a:bodyPr>
            <a:lstStyle/>
            <a:p>
              <a:pPr marL="0" marR="0" lvl="0" indent="0" algn="l" rtl="0">
                <a:spcBef>
                  <a:spcPts val="0"/>
                </a:spcBef>
                <a:buNone/>
              </a:pPr>
              <a:endParaRPr sz="3000">
                <a:solidFill>
                  <a:srgbClr val="0E0E0E"/>
                </a:solidFill>
                <a:latin typeface="Lato" panose="020F0502020204030203"/>
                <a:ea typeface="Lato" panose="020F0502020204030203"/>
                <a:cs typeface="Lato" panose="020F0502020204030203"/>
                <a:sym typeface="Lato" panose="020F0502020204030203"/>
              </a:endParaRPr>
            </a:p>
          </p:txBody>
        </p:sp>
        <p:sp>
          <p:nvSpPr>
            <p:cNvPr id="15" name="Shape 731">
              <a:extLst>
                <a:ext uri="{FF2B5EF4-FFF2-40B4-BE49-F238E27FC236}">
                  <a16:creationId xmlns="" xmlns:a16="http://schemas.microsoft.com/office/drawing/2014/main" id="{E2C5798F-A4F0-4C16-B63A-73005578BE20}"/>
                </a:ext>
              </a:extLst>
            </p:cNvPr>
            <p:cNvSpPr/>
            <p:nvPr/>
          </p:nvSpPr>
          <p:spPr>
            <a:xfrm>
              <a:off x="11839114" y="6165017"/>
              <a:ext cx="672218" cy="924299"/>
            </a:xfrm>
            <a:custGeom>
              <a:avLst/>
              <a:gdLst/>
              <a:ahLst/>
              <a:cxnLst/>
              <a:rect l="0" t="0" r="0" b="0"/>
              <a:pathLst>
                <a:path w="120000" h="120000" extrusionOk="0">
                  <a:moveTo>
                    <a:pt x="82500" y="111783"/>
                  </a:moveTo>
                  <a:cubicBezTo>
                    <a:pt x="82500" y="113294"/>
                    <a:pt x="80811" y="114511"/>
                    <a:pt x="78727" y="114511"/>
                  </a:cubicBezTo>
                  <a:cubicBezTo>
                    <a:pt x="77650" y="114511"/>
                    <a:pt x="76688" y="114177"/>
                    <a:pt x="76000" y="113650"/>
                  </a:cubicBezTo>
                  <a:lnTo>
                    <a:pt x="75983" y="113661"/>
                  </a:lnTo>
                  <a:lnTo>
                    <a:pt x="75000" y="113011"/>
                  </a:lnTo>
                  <a:lnTo>
                    <a:pt x="75000" y="6977"/>
                  </a:lnTo>
                  <a:lnTo>
                    <a:pt x="76100" y="6255"/>
                  </a:lnTo>
                  <a:lnTo>
                    <a:pt x="76111" y="6261"/>
                  </a:lnTo>
                  <a:cubicBezTo>
                    <a:pt x="76788" y="5788"/>
                    <a:pt x="77711" y="5483"/>
                    <a:pt x="78727" y="5483"/>
                  </a:cubicBezTo>
                  <a:cubicBezTo>
                    <a:pt x="80811" y="5483"/>
                    <a:pt x="82500" y="6711"/>
                    <a:pt x="82500" y="8216"/>
                  </a:cubicBezTo>
                  <a:cubicBezTo>
                    <a:pt x="82500" y="8216"/>
                    <a:pt x="82500" y="111783"/>
                    <a:pt x="82500" y="111783"/>
                  </a:cubicBezTo>
                  <a:close/>
                  <a:moveTo>
                    <a:pt x="67500" y="108044"/>
                  </a:moveTo>
                  <a:lnTo>
                    <a:pt x="30000" y="83211"/>
                  </a:lnTo>
                  <a:lnTo>
                    <a:pt x="30000" y="36705"/>
                  </a:lnTo>
                  <a:lnTo>
                    <a:pt x="31677" y="35594"/>
                  </a:lnTo>
                  <a:lnTo>
                    <a:pt x="31661" y="35588"/>
                  </a:lnTo>
                  <a:lnTo>
                    <a:pt x="67500" y="11927"/>
                  </a:lnTo>
                  <a:cubicBezTo>
                    <a:pt x="67500" y="11927"/>
                    <a:pt x="67500" y="108044"/>
                    <a:pt x="67500" y="108044"/>
                  </a:cubicBezTo>
                  <a:close/>
                  <a:moveTo>
                    <a:pt x="22500" y="81377"/>
                  </a:moveTo>
                  <a:cubicBezTo>
                    <a:pt x="13938" y="79355"/>
                    <a:pt x="7500" y="70555"/>
                    <a:pt x="7500" y="60000"/>
                  </a:cubicBezTo>
                  <a:cubicBezTo>
                    <a:pt x="7500" y="49444"/>
                    <a:pt x="13938" y="40638"/>
                    <a:pt x="22500" y="38622"/>
                  </a:cubicBezTo>
                  <a:cubicBezTo>
                    <a:pt x="22500" y="38622"/>
                    <a:pt x="22500" y="81377"/>
                    <a:pt x="22500" y="81377"/>
                  </a:cubicBezTo>
                  <a:close/>
                  <a:moveTo>
                    <a:pt x="90044" y="8177"/>
                  </a:moveTo>
                  <a:cubicBezTo>
                    <a:pt x="90044" y="3655"/>
                    <a:pt x="84983" y="0"/>
                    <a:pt x="78744" y="0"/>
                  </a:cubicBezTo>
                  <a:cubicBezTo>
                    <a:pt x="75550" y="0"/>
                    <a:pt x="72683" y="966"/>
                    <a:pt x="70627" y="2505"/>
                  </a:cubicBezTo>
                  <a:lnTo>
                    <a:pt x="24755" y="32805"/>
                  </a:lnTo>
                  <a:cubicBezTo>
                    <a:pt x="10955" y="33611"/>
                    <a:pt x="0" y="45461"/>
                    <a:pt x="0" y="60000"/>
                  </a:cubicBezTo>
                  <a:cubicBezTo>
                    <a:pt x="0" y="74583"/>
                    <a:pt x="11027" y="86461"/>
                    <a:pt x="24894" y="87200"/>
                  </a:cubicBezTo>
                  <a:lnTo>
                    <a:pt x="70627" y="117488"/>
                  </a:lnTo>
                  <a:cubicBezTo>
                    <a:pt x="72683" y="119033"/>
                    <a:pt x="75550" y="120000"/>
                    <a:pt x="78744" y="120000"/>
                  </a:cubicBezTo>
                  <a:cubicBezTo>
                    <a:pt x="84983" y="120000"/>
                    <a:pt x="90044" y="116338"/>
                    <a:pt x="90044" y="111827"/>
                  </a:cubicBezTo>
                  <a:cubicBezTo>
                    <a:pt x="90044" y="111722"/>
                    <a:pt x="90005" y="111622"/>
                    <a:pt x="90000" y="111516"/>
                  </a:cubicBezTo>
                  <a:lnTo>
                    <a:pt x="90000" y="8483"/>
                  </a:lnTo>
                  <a:cubicBezTo>
                    <a:pt x="90005" y="8377"/>
                    <a:pt x="90044" y="8277"/>
                    <a:pt x="90044" y="8177"/>
                  </a:cubicBezTo>
                  <a:moveTo>
                    <a:pt x="101250" y="43638"/>
                  </a:moveTo>
                  <a:cubicBezTo>
                    <a:pt x="99177" y="43638"/>
                    <a:pt x="97500" y="44855"/>
                    <a:pt x="97500" y="46361"/>
                  </a:cubicBezTo>
                  <a:cubicBezTo>
                    <a:pt x="97500" y="47872"/>
                    <a:pt x="99177" y="49088"/>
                    <a:pt x="101250" y="49088"/>
                  </a:cubicBezTo>
                  <a:cubicBezTo>
                    <a:pt x="107466" y="49088"/>
                    <a:pt x="112500" y="53977"/>
                    <a:pt x="112500" y="60000"/>
                  </a:cubicBezTo>
                  <a:cubicBezTo>
                    <a:pt x="112500" y="66022"/>
                    <a:pt x="107466" y="70911"/>
                    <a:pt x="101250" y="70911"/>
                  </a:cubicBezTo>
                  <a:cubicBezTo>
                    <a:pt x="99177" y="70911"/>
                    <a:pt x="97500" y="72127"/>
                    <a:pt x="97500" y="73638"/>
                  </a:cubicBezTo>
                  <a:cubicBezTo>
                    <a:pt x="97500" y="75144"/>
                    <a:pt x="99177" y="76361"/>
                    <a:pt x="101250" y="76361"/>
                  </a:cubicBezTo>
                  <a:cubicBezTo>
                    <a:pt x="111605" y="76361"/>
                    <a:pt x="120000" y="69033"/>
                    <a:pt x="120000" y="60000"/>
                  </a:cubicBezTo>
                  <a:cubicBezTo>
                    <a:pt x="120000" y="50961"/>
                    <a:pt x="111605" y="43638"/>
                    <a:pt x="101250" y="43638"/>
                  </a:cubicBezTo>
                </a:path>
              </a:pathLst>
            </a:custGeom>
            <a:gradFill>
              <a:gsLst>
                <a:gs pos="0">
                  <a:srgbClr val="C51F2D"/>
                </a:gs>
                <a:gs pos="100000">
                  <a:srgbClr val="83062E"/>
                </a:gs>
              </a:gsLst>
              <a:lin ang="2700000" scaled="0"/>
            </a:gradFill>
            <a:ln>
              <a:solidFill>
                <a:srgbClr val="C51F2D"/>
              </a:solidFill>
            </a:ln>
          </p:spPr>
          <p:txBody>
            <a:bodyPr lIns="38075" tIns="38075" rIns="38075" bIns="38075" anchor="ctr" anchorCtr="0">
              <a:noAutofit/>
            </a:bodyPr>
            <a:lstStyle/>
            <a:p>
              <a:pPr marL="0" marR="0" lvl="0" indent="0" algn="l" rtl="0">
                <a:spcBef>
                  <a:spcPts val="0"/>
                </a:spcBef>
                <a:buNone/>
              </a:pPr>
              <a:endParaRPr sz="3000">
                <a:solidFill>
                  <a:srgbClr val="0E0E0E"/>
                </a:solidFill>
                <a:latin typeface="Lato" panose="020F0502020204030203"/>
                <a:ea typeface="Lato" panose="020F0502020204030203"/>
                <a:cs typeface="Lato" panose="020F0502020204030203"/>
                <a:sym typeface="Lato" panose="020F0502020204030203"/>
              </a:endParaRPr>
            </a:p>
          </p:txBody>
        </p:sp>
        <p:sp>
          <p:nvSpPr>
            <p:cNvPr id="16" name="Shape 732">
              <a:extLst>
                <a:ext uri="{FF2B5EF4-FFF2-40B4-BE49-F238E27FC236}">
                  <a16:creationId xmlns="" xmlns:a16="http://schemas.microsoft.com/office/drawing/2014/main" id="{8867D7ED-5FF0-4755-974B-257CD700696A}"/>
                </a:ext>
              </a:extLst>
            </p:cNvPr>
            <p:cNvSpPr/>
            <p:nvPr/>
          </p:nvSpPr>
          <p:spPr>
            <a:xfrm>
              <a:off x="15645850" y="6254935"/>
              <a:ext cx="924298" cy="756245"/>
            </a:xfrm>
            <a:custGeom>
              <a:avLst/>
              <a:gdLst/>
              <a:ahLst/>
              <a:cxnLst/>
              <a:rect l="0" t="0" r="0" b="0"/>
              <a:pathLst>
                <a:path w="120000" h="120000" extrusionOk="0">
                  <a:moveTo>
                    <a:pt x="33200" y="113333"/>
                  </a:moveTo>
                  <a:lnTo>
                    <a:pt x="60000" y="75122"/>
                  </a:lnTo>
                  <a:lnTo>
                    <a:pt x="86794" y="113333"/>
                  </a:lnTo>
                  <a:cubicBezTo>
                    <a:pt x="86794" y="113333"/>
                    <a:pt x="33200" y="113333"/>
                    <a:pt x="33200" y="113333"/>
                  </a:cubicBezTo>
                  <a:close/>
                  <a:moveTo>
                    <a:pt x="94794" y="114500"/>
                  </a:moveTo>
                  <a:lnTo>
                    <a:pt x="62066" y="67833"/>
                  </a:lnTo>
                  <a:lnTo>
                    <a:pt x="62044" y="67855"/>
                  </a:lnTo>
                  <a:cubicBezTo>
                    <a:pt x="61544" y="67144"/>
                    <a:pt x="60827" y="66666"/>
                    <a:pt x="60000" y="66666"/>
                  </a:cubicBezTo>
                  <a:cubicBezTo>
                    <a:pt x="59172" y="66666"/>
                    <a:pt x="58450" y="67144"/>
                    <a:pt x="57955" y="67855"/>
                  </a:cubicBezTo>
                  <a:lnTo>
                    <a:pt x="57927" y="67833"/>
                  </a:lnTo>
                  <a:lnTo>
                    <a:pt x="25200" y="114500"/>
                  </a:lnTo>
                  <a:lnTo>
                    <a:pt x="25222" y="114522"/>
                  </a:lnTo>
                  <a:cubicBezTo>
                    <a:pt x="24816" y="115105"/>
                    <a:pt x="24544" y="115838"/>
                    <a:pt x="24544" y="116666"/>
                  </a:cubicBezTo>
                  <a:cubicBezTo>
                    <a:pt x="24544" y="118511"/>
                    <a:pt x="25766" y="120000"/>
                    <a:pt x="27272" y="120000"/>
                  </a:cubicBezTo>
                  <a:lnTo>
                    <a:pt x="92727" y="120000"/>
                  </a:lnTo>
                  <a:cubicBezTo>
                    <a:pt x="94233" y="120000"/>
                    <a:pt x="95455" y="118511"/>
                    <a:pt x="95455" y="116666"/>
                  </a:cubicBezTo>
                  <a:cubicBezTo>
                    <a:pt x="95455" y="115838"/>
                    <a:pt x="95183" y="115105"/>
                    <a:pt x="94772" y="114522"/>
                  </a:cubicBezTo>
                  <a:cubicBezTo>
                    <a:pt x="94772" y="114522"/>
                    <a:pt x="94794" y="114500"/>
                    <a:pt x="94794" y="114500"/>
                  </a:cubicBezTo>
                  <a:close/>
                  <a:moveTo>
                    <a:pt x="117272" y="0"/>
                  </a:moveTo>
                  <a:lnTo>
                    <a:pt x="2727" y="0"/>
                  </a:lnTo>
                  <a:cubicBezTo>
                    <a:pt x="1222" y="0"/>
                    <a:pt x="0" y="1494"/>
                    <a:pt x="0" y="3333"/>
                  </a:cubicBezTo>
                  <a:lnTo>
                    <a:pt x="0" y="96666"/>
                  </a:lnTo>
                  <a:cubicBezTo>
                    <a:pt x="0" y="98511"/>
                    <a:pt x="1222" y="100000"/>
                    <a:pt x="2727" y="100000"/>
                  </a:cubicBezTo>
                  <a:lnTo>
                    <a:pt x="24544" y="100000"/>
                  </a:lnTo>
                  <a:cubicBezTo>
                    <a:pt x="26050" y="100000"/>
                    <a:pt x="27272" y="98511"/>
                    <a:pt x="27272" y="96666"/>
                  </a:cubicBezTo>
                  <a:cubicBezTo>
                    <a:pt x="27272" y="94822"/>
                    <a:pt x="26050" y="93333"/>
                    <a:pt x="24544" y="93333"/>
                  </a:cubicBezTo>
                  <a:lnTo>
                    <a:pt x="5455" y="93333"/>
                  </a:lnTo>
                  <a:lnTo>
                    <a:pt x="5455" y="6666"/>
                  </a:lnTo>
                  <a:lnTo>
                    <a:pt x="114544" y="6666"/>
                  </a:lnTo>
                  <a:lnTo>
                    <a:pt x="114544" y="93333"/>
                  </a:lnTo>
                  <a:lnTo>
                    <a:pt x="95455" y="93333"/>
                  </a:lnTo>
                  <a:cubicBezTo>
                    <a:pt x="93950" y="93333"/>
                    <a:pt x="92727" y="94822"/>
                    <a:pt x="92727" y="96666"/>
                  </a:cubicBezTo>
                  <a:cubicBezTo>
                    <a:pt x="92727" y="98511"/>
                    <a:pt x="93950" y="100000"/>
                    <a:pt x="95455" y="100000"/>
                  </a:cubicBezTo>
                  <a:lnTo>
                    <a:pt x="117272" y="100000"/>
                  </a:lnTo>
                  <a:cubicBezTo>
                    <a:pt x="118777" y="100000"/>
                    <a:pt x="120000" y="98511"/>
                    <a:pt x="120000" y="96666"/>
                  </a:cubicBezTo>
                  <a:lnTo>
                    <a:pt x="120000" y="3333"/>
                  </a:lnTo>
                  <a:cubicBezTo>
                    <a:pt x="120000" y="1494"/>
                    <a:pt x="118777" y="0"/>
                    <a:pt x="117272" y="0"/>
                  </a:cubicBezTo>
                </a:path>
              </a:pathLst>
            </a:custGeom>
            <a:gradFill>
              <a:gsLst>
                <a:gs pos="0">
                  <a:srgbClr val="C51F2D"/>
                </a:gs>
                <a:gs pos="100000">
                  <a:srgbClr val="83062E"/>
                </a:gs>
              </a:gsLst>
              <a:lin ang="2700000" scaled="0"/>
            </a:gradFill>
            <a:ln>
              <a:solidFill>
                <a:srgbClr val="C51F2D"/>
              </a:solidFill>
            </a:ln>
          </p:spPr>
          <p:txBody>
            <a:bodyPr lIns="38075" tIns="38075" rIns="38075" bIns="38075" anchor="ctr" anchorCtr="0">
              <a:noAutofit/>
            </a:bodyPr>
            <a:lstStyle/>
            <a:p>
              <a:pPr marL="0" marR="0" lvl="0" indent="0" algn="l" rtl="0">
                <a:spcBef>
                  <a:spcPts val="0"/>
                </a:spcBef>
                <a:buNone/>
              </a:pPr>
              <a:endParaRPr sz="3000">
                <a:solidFill>
                  <a:srgbClr val="0E0E0E"/>
                </a:solidFill>
                <a:latin typeface="Lato" panose="020F0502020204030203"/>
                <a:ea typeface="Lato" panose="020F0502020204030203"/>
                <a:cs typeface="Lato" panose="020F0502020204030203"/>
                <a:sym typeface="Lato" panose="020F0502020204030203"/>
              </a:endParaRPr>
            </a:p>
          </p:txBody>
        </p:sp>
      </p:grpSp>
      <p:sp>
        <p:nvSpPr>
          <p:cNvPr id="17" name="Shape 69">
            <a:extLst>
              <a:ext uri="{FF2B5EF4-FFF2-40B4-BE49-F238E27FC236}">
                <a16:creationId xmlns="" xmlns:a16="http://schemas.microsoft.com/office/drawing/2014/main" id="{E8BE1FDC-8D13-4B8A-8D4E-8CA9AF8EC99A}"/>
              </a:ext>
            </a:extLst>
          </p:cNvPr>
          <p:cNvSpPr txBox="1"/>
          <p:nvPr/>
        </p:nvSpPr>
        <p:spPr>
          <a:xfrm>
            <a:off x="1204207" y="4621442"/>
            <a:ext cx="2402573" cy="616732"/>
          </a:xfrm>
          <a:prstGeom prst="rect">
            <a:avLst/>
          </a:prstGeom>
          <a:noFill/>
          <a:ln>
            <a:noFill/>
          </a:ln>
        </p:spPr>
        <p:txBody>
          <a:bodyPr lIns="91425" tIns="45700" rIns="91425" bIns="45700" anchor="t" anchorCtr="0">
            <a:noAutofit/>
          </a:bodyPr>
          <a:lstStyle/>
          <a:p>
            <a:pPr marL="0" marR="0" lvl="0" indent="0" algn="ctr" rtl="0">
              <a:lnSpc>
                <a:spcPct val="150000"/>
              </a:lnSpc>
              <a:spcBef>
                <a:spcPts val="0"/>
              </a:spcBef>
              <a:buSzPct val="25000"/>
              <a:buNone/>
            </a:pPr>
            <a:r>
              <a:rPr lang="en-US" sz="1400">
                <a:solidFill>
                  <a:schemeClr val="dk1"/>
                </a:solidFill>
                <a:latin typeface="字魂58号-创中黑" panose="00000500000000000000" pitchFamily="2" charset="-122"/>
                <a:ea typeface="字魂58号-创中黑" panose="00000500000000000000" pitchFamily="2" charset="-122"/>
                <a:cs typeface="Montserrat" panose="02000505000000020004"/>
                <a:sym typeface="Montserrat" panose="02000505000000020004"/>
              </a:rPr>
              <a:t>A company is an association or collection of individuals, whether natural persons, legal persons, or a</a:t>
            </a:r>
          </a:p>
        </p:txBody>
      </p:sp>
      <p:sp>
        <p:nvSpPr>
          <p:cNvPr id="18" name="Shape 70">
            <a:extLst>
              <a:ext uri="{FF2B5EF4-FFF2-40B4-BE49-F238E27FC236}">
                <a16:creationId xmlns="" xmlns:a16="http://schemas.microsoft.com/office/drawing/2014/main" id="{4EECF8BA-9D8E-4253-9C0C-76B63C1E344C}"/>
              </a:ext>
            </a:extLst>
          </p:cNvPr>
          <p:cNvSpPr txBox="1"/>
          <p:nvPr/>
        </p:nvSpPr>
        <p:spPr>
          <a:xfrm>
            <a:off x="1152641" y="4263431"/>
            <a:ext cx="2504738" cy="255477"/>
          </a:xfrm>
          <a:prstGeom prst="rect">
            <a:avLst/>
          </a:prstGeom>
          <a:noFill/>
          <a:ln>
            <a:noFill/>
          </a:ln>
        </p:spPr>
        <p:txBody>
          <a:bodyPr lIns="91425" tIns="45700" rIns="91425" bIns="45700" anchor="t" anchorCtr="0">
            <a:noAutofit/>
          </a:bodyPr>
          <a:lstStyle/>
          <a:p>
            <a:pPr lvl="0" algn="ctr">
              <a:buSzPct val="25000"/>
            </a:pPr>
            <a:r>
              <a:rPr lang="zh-CN" altLang="en-US" sz="2400" dirty="0">
                <a:solidFill>
                  <a:schemeClr val="dk1"/>
                </a:solidFill>
                <a:latin typeface="字魂58号-创中黑" panose="00000500000000000000" pitchFamily="2" charset="-122"/>
                <a:ea typeface="字魂58号-创中黑" panose="00000500000000000000" pitchFamily="2" charset="-122"/>
                <a:cs typeface="Montserrat" panose="02000505000000020004"/>
                <a:sym typeface="Montserrat" panose="02000505000000020004"/>
              </a:rPr>
              <a:t>输入标题</a:t>
            </a:r>
            <a:endParaRPr lang="en-US" altLang="zh-CN" sz="2400" dirty="0">
              <a:solidFill>
                <a:schemeClr val="dk1"/>
              </a:solidFill>
              <a:latin typeface="字魂58号-创中黑" panose="00000500000000000000" pitchFamily="2" charset="-122"/>
              <a:ea typeface="字魂58号-创中黑" panose="00000500000000000000" pitchFamily="2" charset="-122"/>
              <a:cs typeface="Montserrat" panose="02000505000000020004"/>
              <a:sym typeface="Montserrat" panose="02000505000000020004"/>
            </a:endParaRPr>
          </a:p>
        </p:txBody>
      </p:sp>
      <p:sp>
        <p:nvSpPr>
          <p:cNvPr id="19" name="Shape 69">
            <a:extLst>
              <a:ext uri="{FF2B5EF4-FFF2-40B4-BE49-F238E27FC236}">
                <a16:creationId xmlns="" xmlns:a16="http://schemas.microsoft.com/office/drawing/2014/main" id="{2DA7CE75-3398-41F9-BA92-4CE886080903}"/>
              </a:ext>
            </a:extLst>
          </p:cNvPr>
          <p:cNvSpPr txBox="1"/>
          <p:nvPr/>
        </p:nvSpPr>
        <p:spPr>
          <a:xfrm>
            <a:off x="3472914" y="4621442"/>
            <a:ext cx="2402573" cy="616732"/>
          </a:xfrm>
          <a:prstGeom prst="rect">
            <a:avLst/>
          </a:prstGeom>
          <a:noFill/>
          <a:ln>
            <a:noFill/>
          </a:ln>
        </p:spPr>
        <p:txBody>
          <a:bodyPr lIns="91425" tIns="45700" rIns="91425" bIns="45700" anchor="t" anchorCtr="0">
            <a:noAutofit/>
          </a:bodyPr>
          <a:lstStyle/>
          <a:p>
            <a:pPr marL="0" marR="0" lvl="0" indent="0" algn="ctr" rtl="0">
              <a:lnSpc>
                <a:spcPct val="150000"/>
              </a:lnSpc>
              <a:spcBef>
                <a:spcPts val="0"/>
              </a:spcBef>
              <a:buSzPct val="25000"/>
              <a:buNone/>
            </a:pPr>
            <a:r>
              <a:rPr lang="en-US" sz="1400">
                <a:solidFill>
                  <a:schemeClr val="dk1"/>
                </a:solidFill>
                <a:latin typeface="字魂58号-创中黑" panose="00000500000000000000" pitchFamily="2" charset="-122"/>
                <a:ea typeface="字魂58号-创中黑" panose="00000500000000000000" pitchFamily="2" charset="-122"/>
                <a:cs typeface="Montserrat" panose="02000505000000020004"/>
                <a:sym typeface="Montserrat" panose="02000505000000020004"/>
              </a:rPr>
              <a:t>A company is an association or collection of individuals, whether natural persons, legal persons, or a</a:t>
            </a:r>
          </a:p>
        </p:txBody>
      </p:sp>
      <p:sp>
        <p:nvSpPr>
          <p:cNvPr id="20" name="Shape 70">
            <a:extLst>
              <a:ext uri="{FF2B5EF4-FFF2-40B4-BE49-F238E27FC236}">
                <a16:creationId xmlns="" xmlns:a16="http://schemas.microsoft.com/office/drawing/2014/main" id="{DC52DE8D-C39D-4642-B964-C874747A181A}"/>
              </a:ext>
            </a:extLst>
          </p:cNvPr>
          <p:cNvSpPr txBox="1"/>
          <p:nvPr/>
        </p:nvSpPr>
        <p:spPr>
          <a:xfrm>
            <a:off x="3421348" y="4263431"/>
            <a:ext cx="2504738" cy="255477"/>
          </a:xfrm>
          <a:prstGeom prst="rect">
            <a:avLst/>
          </a:prstGeom>
          <a:noFill/>
          <a:ln>
            <a:noFill/>
          </a:ln>
        </p:spPr>
        <p:txBody>
          <a:bodyPr lIns="91425" tIns="45700" rIns="91425" bIns="45700" anchor="t" anchorCtr="0">
            <a:noAutofit/>
          </a:bodyPr>
          <a:lstStyle/>
          <a:p>
            <a:pPr lvl="0" algn="ctr">
              <a:buSzPct val="25000"/>
            </a:pPr>
            <a:r>
              <a:rPr lang="zh-CN" altLang="en-US" sz="2400" dirty="0">
                <a:solidFill>
                  <a:schemeClr val="dk1"/>
                </a:solidFill>
                <a:latin typeface="字魂58号-创中黑" panose="00000500000000000000" pitchFamily="2" charset="-122"/>
                <a:ea typeface="字魂58号-创中黑" panose="00000500000000000000" pitchFamily="2" charset="-122"/>
                <a:cs typeface="Montserrat" panose="02000505000000020004"/>
                <a:sym typeface="Montserrat" panose="02000505000000020004"/>
              </a:rPr>
              <a:t>输入标题</a:t>
            </a:r>
            <a:endParaRPr lang="en-US" altLang="zh-CN" sz="2400" dirty="0">
              <a:solidFill>
                <a:schemeClr val="dk1"/>
              </a:solidFill>
              <a:latin typeface="字魂58号-创中黑" panose="00000500000000000000" pitchFamily="2" charset="-122"/>
              <a:ea typeface="字魂58号-创中黑" panose="00000500000000000000" pitchFamily="2" charset="-122"/>
              <a:cs typeface="Montserrat" panose="02000505000000020004"/>
              <a:sym typeface="Montserrat" panose="02000505000000020004"/>
            </a:endParaRPr>
          </a:p>
        </p:txBody>
      </p:sp>
      <p:sp>
        <p:nvSpPr>
          <p:cNvPr id="21" name="Shape 69">
            <a:extLst>
              <a:ext uri="{FF2B5EF4-FFF2-40B4-BE49-F238E27FC236}">
                <a16:creationId xmlns="" xmlns:a16="http://schemas.microsoft.com/office/drawing/2014/main" id="{4F8299A6-7A2D-4AF1-A206-302E64334B80}"/>
              </a:ext>
            </a:extLst>
          </p:cNvPr>
          <p:cNvSpPr txBox="1"/>
          <p:nvPr/>
        </p:nvSpPr>
        <p:spPr>
          <a:xfrm>
            <a:off x="5952661" y="4621442"/>
            <a:ext cx="2402573" cy="616732"/>
          </a:xfrm>
          <a:prstGeom prst="rect">
            <a:avLst/>
          </a:prstGeom>
          <a:noFill/>
          <a:ln>
            <a:noFill/>
          </a:ln>
        </p:spPr>
        <p:txBody>
          <a:bodyPr lIns="91425" tIns="45700" rIns="91425" bIns="45700" anchor="t" anchorCtr="0">
            <a:noAutofit/>
          </a:bodyPr>
          <a:lstStyle/>
          <a:p>
            <a:pPr marL="0" marR="0" lvl="0" indent="0" algn="ctr" rtl="0">
              <a:lnSpc>
                <a:spcPct val="150000"/>
              </a:lnSpc>
              <a:spcBef>
                <a:spcPts val="0"/>
              </a:spcBef>
              <a:buSzPct val="25000"/>
              <a:buNone/>
            </a:pPr>
            <a:r>
              <a:rPr lang="en-US" sz="1400">
                <a:solidFill>
                  <a:schemeClr val="dk1"/>
                </a:solidFill>
                <a:latin typeface="字魂58号-创中黑" panose="00000500000000000000" pitchFamily="2" charset="-122"/>
                <a:ea typeface="字魂58号-创中黑" panose="00000500000000000000" pitchFamily="2" charset="-122"/>
                <a:cs typeface="Montserrat" panose="02000505000000020004"/>
                <a:sym typeface="Montserrat" panose="02000505000000020004"/>
              </a:rPr>
              <a:t>A company is an association or collection of individuals, whether natural persons, legal persons, or a</a:t>
            </a:r>
          </a:p>
        </p:txBody>
      </p:sp>
      <p:sp>
        <p:nvSpPr>
          <p:cNvPr id="22" name="Shape 70">
            <a:extLst>
              <a:ext uri="{FF2B5EF4-FFF2-40B4-BE49-F238E27FC236}">
                <a16:creationId xmlns="" xmlns:a16="http://schemas.microsoft.com/office/drawing/2014/main" id="{0EC00056-168B-4F92-821A-2750A19F9515}"/>
              </a:ext>
            </a:extLst>
          </p:cNvPr>
          <p:cNvSpPr txBox="1"/>
          <p:nvPr/>
        </p:nvSpPr>
        <p:spPr>
          <a:xfrm>
            <a:off x="5901095" y="4263431"/>
            <a:ext cx="2504738" cy="255477"/>
          </a:xfrm>
          <a:prstGeom prst="rect">
            <a:avLst/>
          </a:prstGeom>
          <a:noFill/>
          <a:ln>
            <a:noFill/>
          </a:ln>
        </p:spPr>
        <p:txBody>
          <a:bodyPr lIns="91425" tIns="45700" rIns="91425" bIns="45700" anchor="t" anchorCtr="0">
            <a:noAutofit/>
          </a:bodyPr>
          <a:lstStyle/>
          <a:p>
            <a:pPr lvl="0" algn="ctr">
              <a:buSzPct val="25000"/>
            </a:pPr>
            <a:r>
              <a:rPr lang="zh-CN" altLang="en-US" sz="2400" dirty="0">
                <a:solidFill>
                  <a:schemeClr val="dk1"/>
                </a:solidFill>
                <a:latin typeface="字魂58号-创中黑" panose="00000500000000000000" pitchFamily="2" charset="-122"/>
                <a:ea typeface="字魂58号-创中黑" panose="00000500000000000000" pitchFamily="2" charset="-122"/>
                <a:cs typeface="Montserrat" panose="02000505000000020004"/>
                <a:sym typeface="Montserrat" panose="02000505000000020004"/>
              </a:rPr>
              <a:t>输入标题</a:t>
            </a:r>
            <a:endParaRPr lang="en-US" altLang="zh-CN" sz="2400" dirty="0">
              <a:solidFill>
                <a:schemeClr val="dk1"/>
              </a:solidFill>
              <a:latin typeface="字魂58号-创中黑" panose="00000500000000000000" pitchFamily="2" charset="-122"/>
              <a:ea typeface="字魂58号-创中黑" panose="00000500000000000000" pitchFamily="2" charset="-122"/>
              <a:cs typeface="Montserrat" panose="02000505000000020004"/>
              <a:sym typeface="Montserrat" panose="02000505000000020004"/>
            </a:endParaRPr>
          </a:p>
        </p:txBody>
      </p:sp>
      <p:sp>
        <p:nvSpPr>
          <p:cNvPr id="23" name="Shape 69">
            <a:extLst>
              <a:ext uri="{FF2B5EF4-FFF2-40B4-BE49-F238E27FC236}">
                <a16:creationId xmlns="" xmlns:a16="http://schemas.microsoft.com/office/drawing/2014/main" id="{1F977CD8-957E-4B92-9068-D30D39E57D6B}"/>
              </a:ext>
            </a:extLst>
          </p:cNvPr>
          <p:cNvSpPr txBox="1"/>
          <p:nvPr/>
        </p:nvSpPr>
        <p:spPr>
          <a:xfrm>
            <a:off x="8446652" y="4621442"/>
            <a:ext cx="2402573" cy="616732"/>
          </a:xfrm>
          <a:prstGeom prst="rect">
            <a:avLst/>
          </a:prstGeom>
          <a:noFill/>
          <a:ln>
            <a:noFill/>
          </a:ln>
        </p:spPr>
        <p:txBody>
          <a:bodyPr lIns="91425" tIns="45700" rIns="91425" bIns="45700" anchor="t" anchorCtr="0">
            <a:noAutofit/>
          </a:bodyPr>
          <a:lstStyle/>
          <a:p>
            <a:pPr marL="0" marR="0" lvl="0" indent="0" algn="ctr" rtl="0">
              <a:lnSpc>
                <a:spcPct val="150000"/>
              </a:lnSpc>
              <a:spcBef>
                <a:spcPts val="0"/>
              </a:spcBef>
              <a:buSzPct val="25000"/>
              <a:buNone/>
            </a:pPr>
            <a:r>
              <a:rPr lang="en-US" sz="1400">
                <a:solidFill>
                  <a:schemeClr val="dk1"/>
                </a:solidFill>
                <a:latin typeface="字魂58号-创中黑" panose="00000500000000000000" pitchFamily="2" charset="-122"/>
                <a:ea typeface="字魂58号-创中黑" panose="00000500000000000000" pitchFamily="2" charset="-122"/>
                <a:cs typeface="Montserrat" panose="02000505000000020004"/>
                <a:sym typeface="Montserrat" panose="02000505000000020004"/>
              </a:rPr>
              <a:t>A company is an association or collection of individuals, whether natural persons, legal persons, or a</a:t>
            </a:r>
          </a:p>
        </p:txBody>
      </p:sp>
      <p:sp>
        <p:nvSpPr>
          <p:cNvPr id="24" name="Shape 70">
            <a:extLst>
              <a:ext uri="{FF2B5EF4-FFF2-40B4-BE49-F238E27FC236}">
                <a16:creationId xmlns="" xmlns:a16="http://schemas.microsoft.com/office/drawing/2014/main" id="{F49A8269-B88A-4326-AB88-E83F15BE74C6}"/>
              </a:ext>
            </a:extLst>
          </p:cNvPr>
          <p:cNvSpPr txBox="1"/>
          <p:nvPr/>
        </p:nvSpPr>
        <p:spPr>
          <a:xfrm>
            <a:off x="8395086" y="4263431"/>
            <a:ext cx="2504738" cy="255477"/>
          </a:xfrm>
          <a:prstGeom prst="rect">
            <a:avLst/>
          </a:prstGeom>
          <a:noFill/>
          <a:ln>
            <a:noFill/>
          </a:ln>
        </p:spPr>
        <p:txBody>
          <a:bodyPr lIns="91425" tIns="45700" rIns="91425" bIns="45700" anchor="t" anchorCtr="0">
            <a:noAutofit/>
          </a:bodyPr>
          <a:lstStyle/>
          <a:p>
            <a:pPr lvl="0" algn="ctr">
              <a:buSzPct val="25000"/>
            </a:pPr>
            <a:r>
              <a:rPr lang="zh-CN" altLang="en-US" sz="2400" dirty="0">
                <a:solidFill>
                  <a:schemeClr val="dk1"/>
                </a:solidFill>
                <a:latin typeface="字魂58号-创中黑" panose="00000500000000000000" pitchFamily="2" charset="-122"/>
                <a:ea typeface="字魂58号-创中黑" panose="00000500000000000000" pitchFamily="2" charset="-122"/>
                <a:cs typeface="Montserrat" panose="02000505000000020004"/>
                <a:sym typeface="Montserrat" panose="02000505000000020004"/>
              </a:rPr>
              <a:t>输入标题</a:t>
            </a:r>
            <a:endParaRPr lang="en-US" altLang="zh-CN" sz="2400" dirty="0">
              <a:solidFill>
                <a:schemeClr val="dk1"/>
              </a:solidFill>
              <a:latin typeface="字魂58号-创中黑" panose="00000500000000000000" pitchFamily="2" charset="-122"/>
              <a:ea typeface="字魂58号-创中黑" panose="00000500000000000000" pitchFamily="2" charset="-122"/>
              <a:cs typeface="Montserrat" panose="02000505000000020004"/>
              <a:sym typeface="Montserrat" panose="02000505000000020004"/>
            </a:endParaRPr>
          </a:p>
        </p:txBody>
      </p:sp>
    </p:spTree>
    <p:extLst>
      <p:ext uri="{BB962C8B-B14F-4D97-AF65-F5344CB8AC3E}">
        <p14:creationId xmlns:p14="http://schemas.microsoft.com/office/powerpoint/2010/main" val="3232454914"/>
      </p:ext>
    </p:extLst>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1000" fill="hold"/>
                                        <p:tgtEl>
                                          <p:spTgt spid="8"/>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 presetClass="entr" presetSubtype="4" fill="hold" grpId="0" nodeType="afterEffect">
                                  <p:stCondLst>
                                    <p:cond delay="0"/>
                                  </p:stCondLst>
                                  <p:childTnLst>
                                    <p:set>
                                      <p:cBhvr>
                                        <p:cTn id="12" dur="1" fill="hold">
                                          <p:stCondLst>
                                            <p:cond delay="0"/>
                                          </p:stCondLst>
                                        </p:cTn>
                                        <p:tgtEl>
                                          <p:spTgt spid="17"/>
                                        </p:tgtEl>
                                        <p:attrNameLst>
                                          <p:attrName>style.visibility</p:attrName>
                                        </p:attrNameLst>
                                      </p:cBhvr>
                                      <p:to>
                                        <p:strVal val="visible"/>
                                      </p:to>
                                    </p:set>
                                    <p:anim calcmode="lin" valueType="num">
                                      <p:cBhvr additive="base">
                                        <p:cTn id="13" dur="500" fill="hold"/>
                                        <p:tgtEl>
                                          <p:spTgt spid="17"/>
                                        </p:tgtEl>
                                        <p:attrNameLst>
                                          <p:attrName>ppt_x</p:attrName>
                                        </p:attrNameLst>
                                      </p:cBhvr>
                                      <p:tavLst>
                                        <p:tav tm="0">
                                          <p:val>
                                            <p:strVal val="#ppt_x"/>
                                          </p:val>
                                        </p:tav>
                                        <p:tav tm="100000">
                                          <p:val>
                                            <p:strVal val="#ppt_x"/>
                                          </p:val>
                                        </p:tav>
                                      </p:tavLst>
                                    </p:anim>
                                    <p:anim calcmode="lin" valueType="num">
                                      <p:cBhvr additive="base">
                                        <p:cTn id="14" dur="500" fill="hold"/>
                                        <p:tgtEl>
                                          <p:spTgt spid="17"/>
                                        </p:tgtEl>
                                        <p:attrNameLst>
                                          <p:attrName>ppt_y</p:attrName>
                                        </p:attrNameLst>
                                      </p:cBhvr>
                                      <p:tavLst>
                                        <p:tav tm="0">
                                          <p:val>
                                            <p:strVal val="1+#ppt_h/2"/>
                                          </p:val>
                                        </p:tav>
                                        <p:tav tm="100000">
                                          <p:val>
                                            <p:strVal val="#ppt_y"/>
                                          </p:val>
                                        </p:tav>
                                      </p:tavLst>
                                    </p:anim>
                                  </p:childTnLst>
                                </p:cTn>
                              </p:par>
                            </p:childTnLst>
                          </p:cTn>
                        </p:par>
                        <p:par>
                          <p:cTn id="15" fill="hold">
                            <p:stCondLst>
                              <p:cond delay="1500"/>
                            </p:stCondLst>
                            <p:childTnLst>
                              <p:par>
                                <p:cTn id="16" presetID="2" presetClass="entr" presetSubtype="4" fill="hold" grpId="0" nodeType="afterEffect">
                                  <p:stCondLst>
                                    <p:cond delay="0"/>
                                  </p:stCondLst>
                                  <p:childTnLst>
                                    <p:set>
                                      <p:cBhvr>
                                        <p:cTn id="17" dur="1" fill="hold">
                                          <p:stCondLst>
                                            <p:cond delay="0"/>
                                          </p:stCondLst>
                                        </p:cTn>
                                        <p:tgtEl>
                                          <p:spTgt spid="18"/>
                                        </p:tgtEl>
                                        <p:attrNameLst>
                                          <p:attrName>style.visibility</p:attrName>
                                        </p:attrNameLst>
                                      </p:cBhvr>
                                      <p:to>
                                        <p:strVal val="visible"/>
                                      </p:to>
                                    </p:set>
                                    <p:anim calcmode="lin" valueType="num">
                                      <p:cBhvr additive="base">
                                        <p:cTn id="18" dur="500" fill="hold"/>
                                        <p:tgtEl>
                                          <p:spTgt spid="18"/>
                                        </p:tgtEl>
                                        <p:attrNameLst>
                                          <p:attrName>ppt_x</p:attrName>
                                        </p:attrNameLst>
                                      </p:cBhvr>
                                      <p:tavLst>
                                        <p:tav tm="0">
                                          <p:val>
                                            <p:strVal val="#ppt_x"/>
                                          </p:val>
                                        </p:tav>
                                        <p:tav tm="100000">
                                          <p:val>
                                            <p:strVal val="#ppt_x"/>
                                          </p:val>
                                        </p:tav>
                                      </p:tavLst>
                                    </p:anim>
                                    <p:anim calcmode="lin" valueType="num">
                                      <p:cBhvr additive="base">
                                        <p:cTn id="19" dur="500" fill="hold"/>
                                        <p:tgtEl>
                                          <p:spTgt spid="18"/>
                                        </p:tgtEl>
                                        <p:attrNameLst>
                                          <p:attrName>ppt_y</p:attrName>
                                        </p:attrNameLst>
                                      </p:cBhvr>
                                      <p:tavLst>
                                        <p:tav tm="0">
                                          <p:val>
                                            <p:strVal val="1+#ppt_h/2"/>
                                          </p:val>
                                        </p:tav>
                                        <p:tav tm="100000">
                                          <p:val>
                                            <p:strVal val="#ppt_y"/>
                                          </p:val>
                                        </p:tav>
                                      </p:tavLst>
                                    </p:anim>
                                  </p:childTnLst>
                                </p:cTn>
                              </p:par>
                            </p:childTnLst>
                          </p:cTn>
                        </p:par>
                        <p:par>
                          <p:cTn id="20" fill="hold">
                            <p:stCondLst>
                              <p:cond delay="2000"/>
                            </p:stCondLst>
                            <p:childTnLst>
                              <p:par>
                                <p:cTn id="21" presetID="2" presetClass="entr" presetSubtype="4" fill="hold" grpId="0" nodeType="afterEffect">
                                  <p:stCondLst>
                                    <p:cond delay="0"/>
                                  </p:stCondLst>
                                  <p:childTnLst>
                                    <p:set>
                                      <p:cBhvr>
                                        <p:cTn id="22" dur="1" fill="hold">
                                          <p:stCondLst>
                                            <p:cond delay="0"/>
                                          </p:stCondLst>
                                        </p:cTn>
                                        <p:tgtEl>
                                          <p:spTgt spid="19"/>
                                        </p:tgtEl>
                                        <p:attrNameLst>
                                          <p:attrName>style.visibility</p:attrName>
                                        </p:attrNameLst>
                                      </p:cBhvr>
                                      <p:to>
                                        <p:strVal val="visible"/>
                                      </p:to>
                                    </p:set>
                                    <p:anim calcmode="lin" valueType="num">
                                      <p:cBhvr additive="base">
                                        <p:cTn id="23" dur="500" fill="hold"/>
                                        <p:tgtEl>
                                          <p:spTgt spid="19"/>
                                        </p:tgtEl>
                                        <p:attrNameLst>
                                          <p:attrName>ppt_x</p:attrName>
                                        </p:attrNameLst>
                                      </p:cBhvr>
                                      <p:tavLst>
                                        <p:tav tm="0">
                                          <p:val>
                                            <p:strVal val="#ppt_x"/>
                                          </p:val>
                                        </p:tav>
                                        <p:tav tm="100000">
                                          <p:val>
                                            <p:strVal val="#ppt_x"/>
                                          </p:val>
                                        </p:tav>
                                      </p:tavLst>
                                    </p:anim>
                                    <p:anim calcmode="lin" valueType="num">
                                      <p:cBhvr additive="base">
                                        <p:cTn id="24" dur="500" fill="hold"/>
                                        <p:tgtEl>
                                          <p:spTgt spid="19"/>
                                        </p:tgtEl>
                                        <p:attrNameLst>
                                          <p:attrName>ppt_y</p:attrName>
                                        </p:attrNameLst>
                                      </p:cBhvr>
                                      <p:tavLst>
                                        <p:tav tm="0">
                                          <p:val>
                                            <p:strVal val="1+#ppt_h/2"/>
                                          </p:val>
                                        </p:tav>
                                        <p:tav tm="100000">
                                          <p:val>
                                            <p:strVal val="#ppt_y"/>
                                          </p:val>
                                        </p:tav>
                                      </p:tavLst>
                                    </p:anim>
                                  </p:childTnLst>
                                </p:cTn>
                              </p:par>
                            </p:childTnLst>
                          </p:cTn>
                        </p:par>
                        <p:par>
                          <p:cTn id="25" fill="hold">
                            <p:stCondLst>
                              <p:cond delay="2500"/>
                            </p:stCondLst>
                            <p:childTnLst>
                              <p:par>
                                <p:cTn id="26" presetID="2" presetClass="entr" presetSubtype="4" fill="hold" grpId="0" nodeType="afterEffect">
                                  <p:stCondLst>
                                    <p:cond delay="0"/>
                                  </p:stCondLst>
                                  <p:childTnLst>
                                    <p:set>
                                      <p:cBhvr>
                                        <p:cTn id="27" dur="1" fill="hold">
                                          <p:stCondLst>
                                            <p:cond delay="0"/>
                                          </p:stCondLst>
                                        </p:cTn>
                                        <p:tgtEl>
                                          <p:spTgt spid="20"/>
                                        </p:tgtEl>
                                        <p:attrNameLst>
                                          <p:attrName>style.visibility</p:attrName>
                                        </p:attrNameLst>
                                      </p:cBhvr>
                                      <p:to>
                                        <p:strVal val="visible"/>
                                      </p:to>
                                    </p:set>
                                    <p:anim calcmode="lin" valueType="num">
                                      <p:cBhvr additive="base">
                                        <p:cTn id="28" dur="500" fill="hold"/>
                                        <p:tgtEl>
                                          <p:spTgt spid="20"/>
                                        </p:tgtEl>
                                        <p:attrNameLst>
                                          <p:attrName>ppt_x</p:attrName>
                                        </p:attrNameLst>
                                      </p:cBhvr>
                                      <p:tavLst>
                                        <p:tav tm="0">
                                          <p:val>
                                            <p:strVal val="#ppt_x"/>
                                          </p:val>
                                        </p:tav>
                                        <p:tav tm="100000">
                                          <p:val>
                                            <p:strVal val="#ppt_x"/>
                                          </p:val>
                                        </p:tav>
                                      </p:tavLst>
                                    </p:anim>
                                    <p:anim calcmode="lin" valueType="num">
                                      <p:cBhvr additive="base">
                                        <p:cTn id="29" dur="500" fill="hold"/>
                                        <p:tgtEl>
                                          <p:spTgt spid="20"/>
                                        </p:tgtEl>
                                        <p:attrNameLst>
                                          <p:attrName>ppt_y</p:attrName>
                                        </p:attrNameLst>
                                      </p:cBhvr>
                                      <p:tavLst>
                                        <p:tav tm="0">
                                          <p:val>
                                            <p:strVal val="1+#ppt_h/2"/>
                                          </p:val>
                                        </p:tav>
                                        <p:tav tm="100000">
                                          <p:val>
                                            <p:strVal val="#ppt_y"/>
                                          </p:val>
                                        </p:tav>
                                      </p:tavLst>
                                    </p:anim>
                                  </p:childTnLst>
                                </p:cTn>
                              </p:par>
                            </p:childTnLst>
                          </p:cTn>
                        </p:par>
                        <p:par>
                          <p:cTn id="30" fill="hold">
                            <p:stCondLst>
                              <p:cond delay="3000"/>
                            </p:stCondLst>
                            <p:childTnLst>
                              <p:par>
                                <p:cTn id="31" presetID="2" presetClass="entr" presetSubtype="4" fill="hold" grpId="0" nodeType="afterEffect">
                                  <p:stCondLst>
                                    <p:cond delay="0"/>
                                  </p:stCondLst>
                                  <p:childTnLst>
                                    <p:set>
                                      <p:cBhvr>
                                        <p:cTn id="32" dur="1" fill="hold">
                                          <p:stCondLst>
                                            <p:cond delay="0"/>
                                          </p:stCondLst>
                                        </p:cTn>
                                        <p:tgtEl>
                                          <p:spTgt spid="21"/>
                                        </p:tgtEl>
                                        <p:attrNameLst>
                                          <p:attrName>style.visibility</p:attrName>
                                        </p:attrNameLst>
                                      </p:cBhvr>
                                      <p:to>
                                        <p:strVal val="visible"/>
                                      </p:to>
                                    </p:set>
                                    <p:anim calcmode="lin" valueType="num">
                                      <p:cBhvr additive="base">
                                        <p:cTn id="33" dur="500" fill="hold"/>
                                        <p:tgtEl>
                                          <p:spTgt spid="21"/>
                                        </p:tgtEl>
                                        <p:attrNameLst>
                                          <p:attrName>ppt_x</p:attrName>
                                        </p:attrNameLst>
                                      </p:cBhvr>
                                      <p:tavLst>
                                        <p:tav tm="0">
                                          <p:val>
                                            <p:strVal val="#ppt_x"/>
                                          </p:val>
                                        </p:tav>
                                        <p:tav tm="100000">
                                          <p:val>
                                            <p:strVal val="#ppt_x"/>
                                          </p:val>
                                        </p:tav>
                                      </p:tavLst>
                                    </p:anim>
                                    <p:anim calcmode="lin" valueType="num">
                                      <p:cBhvr additive="base">
                                        <p:cTn id="34" dur="500" fill="hold"/>
                                        <p:tgtEl>
                                          <p:spTgt spid="21"/>
                                        </p:tgtEl>
                                        <p:attrNameLst>
                                          <p:attrName>ppt_y</p:attrName>
                                        </p:attrNameLst>
                                      </p:cBhvr>
                                      <p:tavLst>
                                        <p:tav tm="0">
                                          <p:val>
                                            <p:strVal val="1+#ppt_h/2"/>
                                          </p:val>
                                        </p:tav>
                                        <p:tav tm="100000">
                                          <p:val>
                                            <p:strVal val="#ppt_y"/>
                                          </p:val>
                                        </p:tav>
                                      </p:tavLst>
                                    </p:anim>
                                  </p:childTnLst>
                                </p:cTn>
                              </p:par>
                            </p:childTnLst>
                          </p:cTn>
                        </p:par>
                        <p:par>
                          <p:cTn id="35" fill="hold">
                            <p:stCondLst>
                              <p:cond delay="3500"/>
                            </p:stCondLst>
                            <p:childTnLst>
                              <p:par>
                                <p:cTn id="36" presetID="2" presetClass="entr" presetSubtype="4" fill="hold" grpId="0" nodeType="afterEffect">
                                  <p:stCondLst>
                                    <p:cond delay="0"/>
                                  </p:stCondLst>
                                  <p:childTnLst>
                                    <p:set>
                                      <p:cBhvr>
                                        <p:cTn id="37" dur="1" fill="hold">
                                          <p:stCondLst>
                                            <p:cond delay="0"/>
                                          </p:stCondLst>
                                        </p:cTn>
                                        <p:tgtEl>
                                          <p:spTgt spid="22"/>
                                        </p:tgtEl>
                                        <p:attrNameLst>
                                          <p:attrName>style.visibility</p:attrName>
                                        </p:attrNameLst>
                                      </p:cBhvr>
                                      <p:to>
                                        <p:strVal val="visible"/>
                                      </p:to>
                                    </p:set>
                                    <p:anim calcmode="lin" valueType="num">
                                      <p:cBhvr additive="base">
                                        <p:cTn id="38" dur="500" fill="hold"/>
                                        <p:tgtEl>
                                          <p:spTgt spid="22"/>
                                        </p:tgtEl>
                                        <p:attrNameLst>
                                          <p:attrName>ppt_x</p:attrName>
                                        </p:attrNameLst>
                                      </p:cBhvr>
                                      <p:tavLst>
                                        <p:tav tm="0">
                                          <p:val>
                                            <p:strVal val="#ppt_x"/>
                                          </p:val>
                                        </p:tav>
                                        <p:tav tm="100000">
                                          <p:val>
                                            <p:strVal val="#ppt_x"/>
                                          </p:val>
                                        </p:tav>
                                      </p:tavLst>
                                    </p:anim>
                                    <p:anim calcmode="lin" valueType="num">
                                      <p:cBhvr additive="base">
                                        <p:cTn id="39" dur="500" fill="hold"/>
                                        <p:tgtEl>
                                          <p:spTgt spid="22"/>
                                        </p:tgtEl>
                                        <p:attrNameLst>
                                          <p:attrName>ppt_y</p:attrName>
                                        </p:attrNameLst>
                                      </p:cBhvr>
                                      <p:tavLst>
                                        <p:tav tm="0">
                                          <p:val>
                                            <p:strVal val="1+#ppt_h/2"/>
                                          </p:val>
                                        </p:tav>
                                        <p:tav tm="100000">
                                          <p:val>
                                            <p:strVal val="#ppt_y"/>
                                          </p:val>
                                        </p:tav>
                                      </p:tavLst>
                                    </p:anim>
                                  </p:childTnLst>
                                </p:cTn>
                              </p:par>
                            </p:childTnLst>
                          </p:cTn>
                        </p:par>
                        <p:par>
                          <p:cTn id="40" fill="hold">
                            <p:stCondLst>
                              <p:cond delay="4000"/>
                            </p:stCondLst>
                            <p:childTnLst>
                              <p:par>
                                <p:cTn id="41" presetID="2" presetClass="entr" presetSubtype="4" fill="hold" grpId="0" nodeType="afterEffect">
                                  <p:stCondLst>
                                    <p:cond delay="0"/>
                                  </p:stCondLst>
                                  <p:childTnLst>
                                    <p:set>
                                      <p:cBhvr>
                                        <p:cTn id="42" dur="1" fill="hold">
                                          <p:stCondLst>
                                            <p:cond delay="0"/>
                                          </p:stCondLst>
                                        </p:cTn>
                                        <p:tgtEl>
                                          <p:spTgt spid="23"/>
                                        </p:tgtEl>
                                        <p:attrNameLst>
                                          <p:attrName>style.visibility</p:attrName>
                                        </p:attrNameLst>
                                      </p:cBhvr>
                                      <p:to>
                                        <p:strVal val="visible"/>
                                      </p:to>
                                    </p:set>
                                    <p:anim calcmode="lin" valueType="num">
                                      <p:cBhvr additive="base">
                                        <p:cTn id="43" dur="500" fill="hold"/>
                                        <p:tgtEl>
                                          <p:spTgt spid="23"/>
                                        </p:tgtEl>
                                        <p:attrNameLst>
                                          <p:attrName>ppt_x</p:attrName>
                                        </p:attrNameLst>
                                      </p:cBhvr>
                                      <p:tavLst>
                                        <p:tav tm="0">
                                          <p:val>
                                            <p:strVal val="#ppt_x"/>
                                          </p:val>
                                        </p:tav>
                                        <p:tav tm="100000">
                                          <p:val>
                                            <p:strVal val="#ppt_x"/>
                                          </p:val>
                                        </p:tav>
                                      </p:tavLst>
                                    </p:anim>
                                    <p:anim calcmode="lin" valueType="num">
                                      <p:cBhvr additive="base">
                                        <p:cTn id="44" dur="500" fill="hold"/>
                                        <p:tgtEl>
                                          <p:spTgt spid="23"/>
                                        </p:tgtEl>
                                        <p:attrNameLst>
                                          <p:attrName>ppt_y</p:attrName>
                                        </p:attrNameLst>
                                      </p:cBhvr>
                                      <p:tavLst>
                                        <p:tav tm="0">
                                          <p:val>
                                            <p:strVal val="1+#ppt_h/2"/>
                                          </p:val>
                                        </p:tav>
                                        <p:tav tm="100000">
                                          <p:val>
                                            <p:strVal val="#ppt_y"/>
                                          </p:val>
                                        </p:tav>
                                      </p:tavLst>
                                    </p:anim>
                                  </p:childTnLst>
                                </p:cTn>
                              </p:par>
                            </p:childTnLst>
                          </p:cTn>
                        </p:par>
                        <p:par>
                          <p:cTn id="45" fill="hold">
                            <p:stCondLst>
                              <p:cond delay="4500"/>
                            </p:stCondLst>
                            <p:childTnLst>
                              <p:par>
                                <p:cTn id="46" presetID="2" presetClass="entr" presetSubtype="4" fill="hold" grpId="0" nodeType="afterEffect">
                                  <p:stCondLst>
                                    <p:cond delay="0"/>
                                  </p:stCondLst>
                                  <p:childTnLst>
                                    <p:set>
                                      <p:cBhvr>
                                        <p:cTn id="47" dur="1" fill="hold">
                                          <p:stCondLst>
                                            <p:cond delay="0"/>
                                          </p:stCondLst>
                                        </p:cTn>
                                        <p:tgtEl>
                                          <p:spTgt spid="24"/>
                                        </p:tgtEl>
                                        <p:attrNameLst>
                                          <p:attrName>style.visibility</p:attrName>
                                        </p:attrNameLst>
                                      </p:cBhvr>
                                      <p:to>
                                        <p:strVal val="visible"/>
                                      </p:to>
                                    </p:set>
                                    <p:anim calcmode="lin" valueType="num">
                                      <p:cBhvr additive="base">
                                        <p:cTn id="48" dur="500" fill="hold"/>
                                        <p:tgtEl>
                                          <p:spTgt spid="24"/>
                                        </p:tgtEl>
                                        <p:attrNameLst>
                                          <p:attrName>ppt_x</p:attrName>
                                        </p:attrNameLst>
                                      </p:cBhvr>
                                      <p:tavLst>
                                        <p:tav tm="0">
                                          <p:val>
                                            <p:strVal val="#ppt_x"/>
                                          </p:val>
                                        </p:tav>
                                        <p:tav tm="100000">
                                          <p:val>
                                            <p:strVal val="#ppt_x"/>
                                          </p:val>
                                        </p:tav>
                                      </p:tavLst>
                                    </p:anim>
                                    <p:anim calcmode="lin" valueType="num">
                                      <p:cBhvr additive="base">
                                        <p:cTn id="49"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18" grpId="0"/>
      <p:bldP spid="19" grpId="0"/>
      <p:bldP spid="20" grpId="0"/>
      <p:bldP spid="21" grpId="0"/>
      <p:bldP spid="22" grpId="0"/>
      <p:bldP spid="23" grpId="0"/>
      <p:bldP spid="24"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a:extLst>
              <a:ext uri="{FF2B5EF4-FFF2-40B4-BE49-F238E27FC236}">
                <a16:creationId xmlns="" xmlns:a16="http://schemas.microsoft.com/office/drawing/2014/main" id="{3F4917FF-91B5-4FC6-A18A-EA6676F6221A}"/>
              </a:ext>
            </a:extLst>
          </p:cNvPr>
          <p:cNvGrpSpPr/>
          <p:nvPr/>
        </p:nvGrpSpPr>
        <p:grpSpPr>
          <a:xfrm flipH="1">
            <a:off x="376104" y="357516"/>
            <a:ext cx="452482" cy="368902"/>
            <a:chOff x="9301163" y="5115471"/>
            <a:chExt cx="452482" cy="368902"/>
          </a:xfrm>
        </p:grpSpPr>
        <p:sp>
          <p:nvSpPr>
            <p:cNvPr id="4" name="圆: 空心 3">
              <a:extLst>
                <a:ext uri="{FF2B5EF4-FFF2-40B4-BE49-F238E27FC236}">
                  <a16:creationId xmlns="" xmlns:a16="http://schemas.microsoft.com/office/drawing/2014/main" id="{BB8F65CE-68AA-4926-94BF-2031A859287E}"/>
                </a:ext>
              </a:extLst>
            </p:cNvPr>
            <p:cNvSpPr/>
            <p:nvPr/>
          </p:nvSpPr>
          <p:spPr>
            <a:xfrm>
              <a:off x="9301163" y="5115471"/>
              <a:ext cx="256074" cy="256074"/>
            </a:xfrm>
            <a:prstGeom prst="donut">
              <a:avLst>
                <a:gd name="adj" fmla="val 9178"/>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5" name="圆: 空心 4">
              <a:extLst>
                <a:ext uri="{FF2B5EF4-FFF2-40B4-BE49-F238E27FC236}">
                  <a16:creationId xmlns="" xmlns:a16="http://schemas.microsoft.com/office/drawing/2014/main" id="{2E9EF663-8A66-47B8-9A72-45CC2297A18A}"/>
                </a:ext>
              </a:extLst>
            </p:cNvPr>
            <p:cNvSpPr/>
            <p:nvPr/>
          </p:nvSpPr>
          <p:spPr>
            <a:xfrm>
              <a:off x="9429200" y="5159928"/>
              <a:ext cx="324445" cy="324445"/>
            </a:xfrm>
            <a:prstGeom prst="donut">
              <a:avLst>
                <a:gd name="adj" fmla="val 11164"/>
              </a:avLst>
            </a:prstGeom>
            <a:solidFill>
              <a:srgbClr val="C51F2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sp>
        <p:nvSpPr>
          <p:cNvPr id="7" name="文本框 6">
            <a:extLst>
              <a:ext uri="{FF2B5EF4-FFF2-40B4-BE49-F238E27FC236}">
                <a16:creationId xmlns="" xmlns:a16="http://schemas.microsoft.com/office/drawing/2014/main" id="{995310FA-DEE8-4D16-BA60-3C36FCA6027E}"/>
              </a:ext>
            </a:extLst>
          </p:cNvPr>
          <p:cNvSpPr txBox="1"/>
          <p:nvPr/>
        </p:nvSpPr>
        <p:spPr>
          <a:xfrm>
            <a:off x="1024994" y="249580"/>
            <a:ext cx="2236510" cy="584775"/>
          </a:xfrm>
          <a:prstGeom prst="rect">
            <a:avLst/>
          </a:prstGeom>
          <a:noFill/>
        </p:spPr>
        <p:txBody>
          <a:bodyPr wrap="none" rtlCol="0">
            <a:spAutoFit/>
          </a:bodyPr>
          <a:lstStyle/>
          <a:p>
            <a:r>
              <a:rPr lang="zh-CN" altLang="en-US" sz="3200" dirty="0">
                <a:solidFill>
                  <a:schemeClr val="tx1">
                    <a:lumMod val="75000"/>
                    <a:lumOff val="25000"/>
                  </a:schemeClr>
                </a:solidFill>
                <a:latin typeface="字魂58号-创中黑" panose="00000500000000000000" pitchFamily="2" charset="-122"/>
                <a:ea typeface="字魂58号-创中黑" panose="00000500000000000000" pitchFamily="2" charset="-122"/>
              </a:rPr>
              <a:t>请输入标题</a:t>
            </a:r>
          </a:p>
        </p:txBody>
      </p:sp>
      <p:sp>
        <p:nvSpPr>
          <p:cNvPr id="18" name="矩形: 圆角 17">
            <a:extLst>
              <a:ext uri="{FF2B5EF4-FFF2-40B4-BE49-F238E27FC236}">
                <a16:creationId xmlns="" xmlns:a16="http://schemas.microsoft.com/office/drawing/2014/main" id="{14404C47-75F2-40DE-8627-DD7787E9677C}"/>
              </a:ext>
            </a:extLst>
          </p:cNvPr>
          <p:cNvSpPr/>
          <p:nvPr/>
        </p:nvSpPr>
        <p:spPr>
          <a:xfrm>
            <a:off x="1633329" y="1803040"/>
            <a:ext cx="2655336" cy="1625959"/>
          </a:xfrm>
          <a:prstGeom prst="roundRect">
            <a:avLst>
              <a:gd name="adj" fmla="val 0"/>
            </a:avLst>
          </a:prstGeom>
          <a:gradFill>
            <a:gsLst>
              <a:gs pos="0">
                <a:srgbClr val="C51F2D"/>
              </a:gs>
              <a:gs pos="100000">
                <a:srgbClr val="83062E"/>
              </a:gs>
            </a:gsLst>
            <a:lin ang="165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矩形: 圆角 18">
            <a:extLst>
              <a:ext uri="{FF2B5EF4-FFF2-40B4-BE49-F238E27FC236}">
                <a16:creationId xmlns="" xmlns:a16="http://schemas.microsoft.com/office/drawing/2014/main" id="{CA073F80-E07A-49DA-A493-EDF6A33FBEED}"/>
              </a:ext>
            </a:extLst>
          </p:cNvPr>
          <p:cNvSpPr/>
          <p:nvPr/>
        </p:nvSpPr>
        <p:spPr>
          <a:xfrm>
            <a:off x="4827289" y="1803040"/>
            <a:ext cx="2655336" cy="1625959"/>
          </a:xfrm>
          <a:prstGeom prst="roundRect">
            <a:avLst>
              <a:gd name="adj" fmla="val 0"/>
            </a:avLst>
          </a:prstGeom>
          <a:gradFill>
            <a:gsLst>
              <a:gs pos="0">
                <a:srgbClr val="C51F2D"/>
              </a:gs>
              <a:gs pos="100000">
                <a:srgbClr val="83062E"/>
              </a:gs>
            </a:gsLst>
            <a:lin ang="165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矩形: 圆角 19">
            <a:extLst>
              <a:ext uri="{FF2B5EF4-FFF2-40B4-BE49-F238E27FC236}">
                <a16:creationId xmlns="" xmlns:a16="http://schemas.microsoft.com/office/drawing/2014/main" id="{F759587E-D402-44A5-A724-FB0F98062FD2}"/>
              </a:ext>
            </a:extLst>
          </p:cNvPr>
          <p:cNvSpPr/>
          <p:nvPr/>
        </p:nvSpPr>
        <p:spPr>
          <a:xfrm>
            <a:off x="8021249" y="1803040"/>
            <a:ext cx="2655336" cy="1625959"/>
          </a:xfrm>
          <a:prstGeom prst="roundRect">
            <a:avLst>
              <a:gd name="adj" fmla="val 0"/>
            </a:avLst>
          </a:prstGeom>
          <a:gradFill>
            <a:gsLst>
              <a:gs pos="0">
                <a:srgbClr val="C51F2D"/>
              </a:gs>
              <a:gs pos="100000">
                <a:srgbClr val="83062E"/>
              </a:gs>
            </a:gsLst>
            <a:lin ang="165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矩形 22">
            <a:extLst>
              <a:ext uri="{FF2B5EF4-FFF2-40B4-BE49-F238E27FC236}">
                <a16:creationId xmlns="" xmlns:a16="http://schemas.microsoft.com/office/drawing/2014/main" id="{2945D13A-F99C-4E05-8301-A7D0110F3E16}"/>
              </a:ext>
            </a:extLst>
          </p:cNvPr>
          <p:cNvSpPr/>
          <p:nvPr/>
        </p:nvSpPr>
        <p:spPr>
          <a:xfrm>
            <a:off x="1633329" y="3429000"/>
            <a:ext cx="2655336" cy="2521538"/>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矩形 23">
            <a:extLst>
              <a:ext uri="{FF2B5EF4-FFF2-40B4-BE49-F238E27FC236}">
                <a16:creationId xmlns="" xmlns:a16="http://schemas.microsoft.com/office/drawing/2014/main" id="{5FB87BB7-74A2-4BF7-9F40-69797BD715AA}"/>
              </a:ext>
            </a:extLst>
          </p:cNvPr>
          <p:cNvSpPr/>
          <p:nvPr/>
        </p:nvSpPr>
        <p:spPr>
          <a:xfrm>
            <a:off x="4827289" y="3429000"/>
            <a:ext cx="2655336" cy="2521538"/>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矩形 24">
            <a:extLst>
              <a:ext uri="{FF2B5EF4-FFF2-40B4-BE49-F238E27FC236}">
                <a16:creationId xmlns="" xmlns:a16="http://schemas.microsoft.com/office/drawing/2014/main" id="{CA49CA58-4809-4C74-B4F5-E41F620033B0}"/>
              </a:ext>
            </a:extLst>
          </p:cNvPr>
          <p:cNvSpPr/>
          <p:nvPr/>
        </p:nvSpPr>
        <p:spPr>
          <a:xfrm>
            <a:off x="8021249" y="3429000"/>
            <a:ext cx="2655336" cy="2521538"/>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TextBox 5">
            <a:extLst>
              <a:ext uri="{FF2B5EF4-FFF2-40B4-BE49-F238E27FC236}">
                <a16:creationId xmlns="" xmlns:a16="http://schemas.microsoft.com/office/drawing/2014/main" id="{9610A100-6FEA-4D99-B912-DBF2F66B0791}"/>
              </a:ext>
            </a:extLst>
          </p:cNvPr>
          <p:cNvSpPr txBox="1"/>
          <p:nvPr/>
        </p:nvSpPr>
        <p:spPr>
          <a:xfrm>
            <a:off x="2127170" y="1946632"/>
            <a:ext cx="2268667" cy="923330"/>
          </a:xfrm>
          <a:prstGeom prst="rect">
            <a:avLst/>
          </a:prstGeom>
          <a:noFill/>
        </p:spPr>
        <p:txBody>
          <a:bodyPr wrap="square" rtlCol="0">
            <a:spAutoFit/>
          </a:bodyPr>
          <a:lstStyle/>
          <a:p>
            <a:r>
              <a:rPr lang="en-US" sz="5400" b="1">
                <a:solidFill>
                  <a:schemeClr val="bg1"/>
                </a:solidFill>
                <a:latin typeface="字魂58号-创中黑" panose="00000500000000000000" pitchFamily="2" charset="-122"/>
                <a:ea typeface="字魂58号-创中黑" panose="00000500000000000000" pitchFamily="2" charset="-122"/>
                <a:sym typeface="思源黑体" panose="020B0500000000000000" pitchFamily="34" charset="-122"/>
              </a:rPr>
              <a:t>4</a:t>
            </a:r>
            <a:r>
              <a:rPr lang="en-US" altLang="zh-CN" sz="5400" b="1">
                <a:solidFill>
                  <a:schemeClr val="bg1"/>
                </a:solidFill>
                <a:latin typeface="字魂58号-创中黑" panose="00000500000000000000" pitchFamily="2" charset="-122"/>
                <a:ea typeface="字魂58号-创中黑" panose="00000500000000000000" pitchFamily="2" charset="-122"/>
                <a:sym typeface="思源黑体" panose="020B0500000000000000" pitchFamily="34" charset="-122"/>
              </a:rPr>
              <a:t>8</a:t>
            </a:r>
            <a:r>
              <a:rPr lang="en-US" sz="3600" b="1">
                <a:solidFill>
                  <a:schemeClr val="bg1"/>
                </a:solidFill>
                <a:latin typeface="字魂58号-创中黑" panose="00000500000000000000" pitchFamily="2" charset="-122"/>
                <a:ea typeface="字魂58号-创中黑" panose="00000500000000000000" pitchFamily="2" charset="-122"/>
                <a:sym typeface="思源黑体" panose="020B0500000000000000" pitchFamily="34" charset="-122"/>
              </a:rPr>
              <a:t>.</a:t>
            </a:r>
            <a:endParaRPr lang="en-US" sz="5400" b="1">
              <a:solidFill>
                <a:schemeClr val="bg1"/>
              </a:solidFill>
              <a:latin typeface="字魂58号-创中黑" panose="00000500000000000000" pitchFamily="2" charset="-122"/>
              <a:ea typeface="字魂58号-创中黑" panose="00000500000000000000" pitchFamily="2" charset="-122"/>
              <a:sym typeface="思源黑体" panose="020B0500000000000000" pitchFamily="34" charset="-122"/>
            </a:endParaRPr>
          </a:p>
        </p:txBody>
      </p:sp>
      <p:sp>
        <p:nvSpPr>
          <p:cNvPr id="27" name="Rectangle 6">
            <a:extLst>
              <a:ext uri="{FF2B5EF4-FFF2-40B4-BE49-F238E27FC236}">
                <a16:creationId xmlns="" xmlns:a16="http://schemas.microsoft.com/office/drawing/2014/main" id="{E3DF5BFB-3686-4CF8-9084-4E04820699CC}"/>
              </a:ext>
            </a:extLst>
          </p:cNvPr>
          <p:cNvSpPr/>
          <p:nvPr/>
        </p:nvSpPr>
        <p:spPr>
          <a:xfrm>
            <a:off x="2127170" y="2889607"/>
            <a:ext cx="2122795" cy="369332"/>
          </a:xfrm>
          <a:prstGeom prst="rect">
            <a:avLst/>
          </a:prstGeom>
        </p:spPr>
        <p:txBody>
          <a:bodyPr wrap="square">
            <a:spAutoFit/>
          </a:bodyPr>
          <a:lstStyle/>
          <a:p>
            <a:r>
              <a:rPr lang="en-US" b="1">
                <a:solidFill>
                  <a:schemeClr val="bg1"/>
                </a:solidFill>
                <a:latin typeface="字魂58号-创中黑" panose="00000500000000000000" pitchFamily="2" charset="-122"/>
                <a:ea typeface="字魂58号-创中黑" panose="00000500000000000000" pitchFamily="2" charset="-122"/>
                <a:sym typeface="思源黑体" panose="020B0500000000000000" pitchFamily="34" charset="-122"/>
              </a:rPr>
              <a:t>Short Text Here</a:t>
            </a:r>
          </a:p>
        </p:txBody>
      </p:sp>
      <p:sp>
        <p:nvSpPr>
          <p:cNvPr id="28" name="TextBox 5">
            <a:extLst>
              <a:ext uri="{FF2B5EF4-FFF2-40B4-BE49-F238E27FC236}">
                <a16:creationId xmlns="" xmlns:a16="http://schemas.microsoft.com/office/drawing/2014/main" id="{1731E09B-6833-4AAD-BF4A-2D2BEA99ED44}"/>
              </a:ext>
            </a:extLst>
          </p:cNvPr>
          <p:cNvSpPr txBox="1"/>
          <p:nvPr/>
        </p:nvSpPr>
        <p:spPr>
          <a:xfrm>
            <a:off x="5272915" y="1966277"/>
            <a:ext cx="2268667" cy="923330"/>
          </a:xfrm>
          <a:prstGeom prst="rect">
            <a:avLst/>
          </a:prstGeom>
          <a:noFill/>
        </p:spPr>
        <p:txBody>
          <a:bodyPr wrap="square" rtlCol="0">
            <a:spAutoFit/>
          </a:bodyPr>
          <a:lstStyle/>
          <a:p>
            <a:r>
              <a:rPr lang="en-US" sz="5400" b="1" dirty="0">
                <a:solidFill>
                  <a:schemeClr val="bg1"/>
                </a:solidFill>
                <a:latin typeface="字魂58号-创中黑" panose="00000500000000000000" pitchFamily="2" charset="-122"/>
                <a:ea typeface="字魂58号-创中黑" panose="00000500000000000000" pitchFamily="2" charset="-122"/>
                <a:sym typeface="思源黑体" panose="020B0500000000000000" pitchFamily="34" charset="-122"/>
              </a:rPr>
              <a:t>52</a:t>
            </a:r>
            <a:r>
              <a:rPr lang="en-US" sz="3600" b="1" dirty="0">
                <a:solidFill>
                  <a:schemeClr val="bg1"/>
                </a:solidFill>
                <a:latin typeface="字魂58号-创中黑" panose="00000500000000000000" pitchFamily="2" charset="-122"/>
                <a:ea typeface="字魂58号-创中黑" panose="00000500000000000000" pitchFamily="2" charset="-122"/>
                <a:sym typeface="思源黑体" panose="020B0500000000000000" pitchFamily="34" charset="-122"/>
              </a:rPr>
              <a:t>.</a:t>
            </a:r>
            <a:endParaRPr lang="en-US" sz="5400" b="1" dirty="0">
              <a:solidFill>
                <a:schemeClr val="bg1"/>
              </a:solidFill>
              <a:latin typeface="字魂58号-创中黑" panose="00000500000000000000" pitchFamily="2" charset="-122"/>
              <a:ea typeface="字魂58号-创中黑" panose="00000500000000000000" pitchFamily="2" charset="-122"/>
              <a:sym typeface="思源黑体" panose="020B0500000000000000" pitchFamily="34" charset="-122"/>
            </a:endParaRPr>
          </a:p>
        </p:txBody>
      </p:sp>
      <p:sp>
        <p:nvSpPr>
          <p:cNvPr id="29" name="Rectangle 6">
            <a:extLst>
              <a:ext uri="{FF2B5EF4-FFF2-40B4-BE49-F238E27FC236}">
                <a16:creationId xmlns="" xmlns:a16="http://schemas.microsoft.com/office/drawing/2014/main" id="{B3C880C7-2A64-4409-82C3-91BA1E688860}"/>
              </a:ext>
            </a:extLst>
          </p:cNvPr>
          <p:cNvSpPr/>
          <p:nvPr/>
        </p:nvSpPr>
        <p:spPr>
          <a:xfrm>
            <a:off x="5272915" y="2909252"/>
            <a:ext cx="2122795" cy="369332"/>
          </a:xfrm>
          <a:prstGeom prst="rect">
            <a:avLst/>
          </a:prstGeom>
        </p:spPr>
        <p:txBody>
          <a:bodyPr wrap="square">
            <a:spAutoFit/>
          </a:bodyPr>
          <a:lstStyle/>
          <a:p>
            <a:r>
              <a:rPr lang="en-US" b="1">
                <a:solidFill>
                  <a:schemeClr val="bg1"/>
                </a:solidFill>
                <a:latin typeface="字魂58号-创中黑" panose="00000500000000000000" pitchFamily="2" charset="-122"/>
                <a:ea typeface="字魂58号-创中黑" panose="00000500000000000000" pitchFamily="2" charset="-122"/>
                <a:sym typeface="思源黑体" panose="020B0500000000000000" pitchFamily="34" charset="-122"/>
              </a:rPr>
              <a:t>Short Text Here</a:t>
            </a:r>
          </a:p>
        </p:txBody>
      </p:sp>
      <p:sp>
        <p:nvSpPr>
          <p:cNvPr id="30" name="TextBox 5">
            <a:extLst>
              <a:ext uri="{FF2B5EF4-FFF2-40B4-BE49-F238E27FC236}">
                <a16:creationId xmlns="" xmlns:a16="http://schemas.microsoft.com/office/drawing/2014/main" id="{523861FC-172A-4369-8BB0-A0CA8C67528C}"/>
              </a:ext>
            </a:extLst>
          </p:cNvPr>
          <p:cNvSpPr txBox="1"/>
          <p:nvPr/>
        </p:nvSpPr>
        <p:spPr>
          <a:xfrm>
            <a:off x="8407918" y="1966277"/>
            <a:ext cx="2268667" cy="923330"/>
          </a:xfrm>
          <a:prstGeom prst="rect">
            <a:avLst/>
          </a:prstGeom>
          <a:noFill/>
        </p:spPr>
        <p:txBody>
          <a:bodyPr wrap="square" rtlCol="0">
            <a:spAutoFit/>
          </a:bodyPr>
          <a:lstStyle/>
          <a:p>
            <a:r>
              <a:rPr lang="en-US" sz="5400" b="1" dirty="0">
                <a:solidFill>
                  <a:schemeClr val="bg1"/>
                </a:solidFill>
                <a:latin typeface="字魂58号-创中黑" panose="00000500000000000000" pitchFamily="2" charset="-122"/>
                <a:ea typeface="字魂58号-创中黑" panose="00000500000000000000" pitchFamily="2" charset="-122"/>
                <a:sym typeface="思源黑体" panose="020B0500000000000000" pitchFamily="34" charset="-122"/>
              </a:rPr>
              <a:t>76</a:t>
            </a:r>
            <a:r>
              <a:rPr lang="en-US" sz="3600" b="1" dirty="0">
                <a:solidFill>
                  <a:schemeClr val="bg1"/>
                </a:solidFill>
                <a:latin typeface="字魂58号-创中黑" panose="00000500000000000000" pitchFamily="2" charset="-122"/>
                <a:ea typeface="字魂58号-创中黑" panose="00000500000000000000" pitchFamily="2" charset="-122"/>
                <a:sym typeface="思源黑体" panose="020B0500000000000000" pitchFamily="34" charset="-122"/>
              </a:rPr>
              <a:t>.</a:t>
            </a:r>
            <a:endParaRPr lang="en-US" sz="5400" b="1" dirty="0">
              <a:solidFill>
                <a:schemeClr val="bg1"/>
              </a:solidFill>
              <a:latin typeface="字魂58号-创中黑" panose="00000500000000000000" pitchFamily="2" charset="-122"/>
              <a:ea typeface="字魂58号-创中黑" panose="00000500000000000000" pitchFamily="2" charset="-122"/>
              <a:sym typeface="思源黑体" panose="020B0500000000000000" pitchFamily="34" charset="-122"/>
            </a:endParaRPr>
          </a:p>
        </p:txBody>
      </p:sp>
      <p:sp>
        <p:nvSpPr>
          <p:cNvPr id="31" name="Rectangle 6">
            <a:extLst>
              <a:ext uri="{FF2B5EF4-FFF2-40B4-BE49-F238E27FC236}">
                <a16:creationId xmlns="" xmlns:a16="http://schemas.microsoft.com/office/drawing/2014/main" id="{9C033717-1F22-477C-BDE6-34791327CBDA}"/>
              </a:ext>
            </a:extLst>
          </p:cNvPr>
          <p:cNvSpPr/>
          <p:nvPr/>
        </p:nvSpPr>
        <p:spPr>
          <a:xfrm>
            <a:off x="8407918" y="2909252"/>
            <a:ext cx="2122795" cy="369332"/>
          </a:xfrm>
          <a:prstGeom prst="rect">
            <a:avLst/>
          </a:prstGeom>
        </p:spPr>
        <p:txBody>
          <a:bodyPr wrap="square">
            <a:spAutoFit/>
          </a:bodyPr>
          <a:lstStyle/>
          <a:p>
            <a:r>
              <a:rPr lang="en-US" b="1">
                <a:solidFill>
                  <a:schemeClr val="bg1"/>
                </a:solidFill>
                <a:latin typeface="字魂58号-创中黑" panose="00000500000000000000" pitchFamily="2" charset="-122"/>
                <a:ea typeface="字魂58号-创中黑" panose="00000500000000000000" pitchFamily="2" charset="-122"/>
                <a:sym typeface="思源黑体" panose="020B0500000000000000" pitchFamily="34" charset="-122"/>
              </a:rPr>
              <a:t>Short Text Here</a:t>
            </a:r>
          </a:p>
        </p:txBody>
      </p:sp>
      <p:sp>
        <p:nvSpPr>
          <p:cNvPr id="32" name="矩形 31">
            <a:extLst>
              <a:ext uri="{FF2B5EF4-FFF2-40B4-BE49-F238E27FC236}">
                <a16:creationId xmlns="" xmlns:a16="http://schemas.microsoft.com/office/drawing/2014/main" id="{05170FFE-5AF8-42BF-BA2F-C180D314764B}"/>
              </a:ext>
            </a:extLst>
          </p:cNvPr>
          <p:cNvSpPr/>
          <p:nvPr/>
        </p:nvSpPr>
        <p:spPr>
          <a:xfrm>
            <a:off x="1849620" y="3572591"/>
            <a:ext cx="2222754" cy="2222754"/>
          </a:xfrm>
          <a:prstGeom prst="rect">
            <a:avLst/>
          </a:prstGeom>
          <a:blipFill dpi="0" rotWithShape="1">
            <a:blip r:embed="rId3">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矩形 32">
            <a:extLst>
              <a:ext uri="{FF2B5EF4-FFF2-40B4-BE49-F238E27FC236}">
                <a16:creationId xmlns="" xmlns:a16="http://schemas.microsoft.com/office/drawing/2014/main" id="{E70E673A-B15C-4906-85AE-889484B0AC5C}"/>
              </a:ext>
            </a:extLst>
          </p:cNvPr>
          <p:cNvSpPr/>
          <p:nvPr/>
        </p:nvSpPr>
        <p:spPr>
          <a:xfrm>
            <a:off x="5043580" y="3572591"/>
            <a:ext cx="2222754" cy="2222754"/>
          </a:xfrm>
          <a:prstGeom prst="rect">
            <a:avLst/>
          </a:prstGeom>
          <a:blipFill dpi="0" rotWithShape="1">
            <a:blip r:embed="rId4">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矩形 33">
            <a:extLst>
              <a:ext uri="{FF2B5EF4-FFF2-40B4-BE49-F238E27FC236}">
                <a16:creationId xmlns="" xmlns:a16="http://schemas.microsoft.com/office/drawing/2014/main" id="{751E4FCF-5C89-413E-AC91-A6C67F2C16F9}"/>
              </a:ext>
            </a:extLst>
          </p:cNvPr>
          <p:cNvSpPr/>
          <p:nvPr/>
        </p:nvSpPr>
        <p:spPr>
          <a:xfrm>
            <a:off x="8237540" y="3534854"/>
            <a:ext cx="2222754" cy="2222754"/>
          </a:xfrm>
          <a:prstGeom prst="rect">
            <a:avLst/>
          </a:prstGeom>
          <a:blipFill dpi="0" rotWithShape="1">
            <a:blip r:embed="rId5">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2711592423"/>
      </p:ext>
    </p:extLst>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1000"/>
                                        <p:tgtEl>
                                          <p:spTgt spid="18"/>
                                        </p:tgtEl>
                                      </p:cBhvr>
                                    </p:animEffect>
                                    <p:anim calcmode="lin" valueType="num">
                                      <p:cBhvr>
                                        <p:cTn id="8" dur="1000" fill="hold"/>
                                        <p:tgtEl>
                                          <p:spTgt spid="18"/>
                                        </p:tgtEl>
                                        <p:attrNameLst>
                                          <p:attrName>ppt_x</p:attrName>
                                        </p:attrNameLst>
                                      </p:cBhvr>
                                      <p:tavLst>
                                        <p:tav tm="0">
                                          <p:val>
                                            <p:strVal val="#ppt_x"/>
                                          </p:val>
                                        </p:tav>
                                        <p:tav tm="100000">
                                          <p:val>
                                            <p:strVal val="#ppt_x"/>
                                          </p:val>
                                        </p:tav>
                                      </p:tavLst>
                                    </p:anim>
                                    <p:anim calcmode="lin" valueType="num">
                                      <p:cBhvr>
                                        <p:cTn id="9" dur="1000" fill="hold"/>
                                        <p:tgtEl>
                                          <p:spTgt spid="18"/>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7" presetClass="entr" presetSubtype="0" fill="hold" grpId="0" nodeType="clickEffect">
                                  <p:stCondLst>
                                    <p:cond delay="0"/>
                                  </p:stCondLst>
                                  <p:childTnLst>
                                    <p:set>
                                      <p:cBhvr>
                                        <p:cTn id="13" dur="1" fill="hold">
                                          <p:stCondLst>
                                            <p:cond delay="0"/>
                                          </p:stCondLst>
                                        </p:cTn>
                                        <p:tgtEl>
                                          <p:spTgt spid="19"/>
                                        </p:tgtEl>
                                        <p:attrNameLst>
                                          <p:attrName>style.visibility</p:attrName>
                                        </p:attrNameLst>
                                      </p:cBhvr>
                                      <p:to>
                                        <p:strVal val="visible"/>
                                      </p:to>
                                    </p:set>
                                    <p:animEffect transition="in" filter="fade">
                                      <p:cBhvr>
                                        <p:cTn id="14" dur="1000"/>
                                        <p:tgtEl>
                                          <p:spTgt spid="19"/>
                                        </p:tgtEl>
                                      </p:cBhvr>
                                    </p:animEffect>
                                    <p:anim calcmode="lin" valueType="num">
                                      <p:cBhvr>
                                        <p:cTn id="15" dur="1000" fill="hold"/>
                                        <p:tgtEl>
                                          <p:spTgt spid="19"/>
                                        </p:tgtEl>
                                        <p:attrNameLst>
                                          <p:attrName>ppt_x</p:attrName>
                                        </p:attrNameLst>
                                      </p:cBhvr>
                                      <p:tavLst>
                                        <p:tav tm="0">
                                          <p:val>
                                            <p:strVal val="#ppt_x"/>
                                          </p:val>
                                        </p:tav>
                                        <p:tav tm="100000">
                                          <p:val>
                                            <p:strVal val="#ppt_x"/>
                                          </p:val>
                                        </p:tav>
                                      </p:tavLst>
                                    </p:anim>
                                    <p:anim calcmode="lin" valueType="num">
                                      <p:cBhvr>
                                        <p:cTn id="16" dur="1000" fill="hold"/>
                                        <p:tgtEl>
                                          <p:spTgt spid="19"/>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7" presetClass="entr" presetSubtype="0" fill="hold" grpId="0" nodeType="clickEffect">
                                  <p:stCondLst>
                                    <p:cond delay="0"/>
                                  </p:stCondLst>
                                  <p:childTnLst>
                                    <p:set>
                                      <p:cBhvr>
                                        <p:cTn id="20" dur="1" fill="hold">
                                          <p:stCondLst>
                                            <p:cond delay="0"/>
                                          </p:stCondLst>
                                        </p:cTn>
                                        <p:tgtEl>
                                          <p:spTgt spid="20"/>
                                        </p:tgtEl>
                                        <p:attrNameLst>
                                          <p:attrName>style.visibility</p:attrName>
                                        </p:attrNameLst>
                                      </p:cBhvr>
                                      <p:to>
                                        <p:strVal val="visible"/>
                                      </p:to>
                                    </p:set>
                                    <p:animEffect transition="in" filter="fade">
                                      <p:cBhvr>
                                        <p:cTn id="21" dur="1000"/>
                                        <p:tgtEl>
                                          <p:spTgt spid="20"/>
                                        </p:tgtEl>
                                      </p:cBhvr>
                                    </p:animEffect>
                                    <p:anim calcmode="lin" valueType="num">
                                      <p:cBhvr>
                                        <p:cTn id="22" dur="1000" fill="hold"/>
                                        <p:tgtEl>
                                          <p:spTgt spid="20"/>
                                        </p:tgtEl>
                                        <p:attrNameLst>
                                          <p:attrName>ppt_x</p:attrName>
                                        </p:attrNameLst>
                                      </p:cBhvr>
                                      <p:tavLst>
                                        <p:tav tm="0">
                                          <p:val>
                                            <p:strVal val="#ppt_x"/>
                                          </p:val>
                                        </p:tav>
                                        <p:tav tm="100000">
                                          <p:val>
                                            <p:strVal val="#ppt_x"/>
                                          </p:val>
                                        </p:tav>
                                      </p:tavLst>
                                    </p:anim>
                                    <p:anim calcmode="lin" valueType="num">
                                      <p:cBhvr>
                                        <p:cTn id="23" dur="1000" fill="hold"/>
                                        <p:tgtEl>
                                          <p:spTgt spid="2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9" grpId="0" animBg="1"/>
      <p:bldP spid="20"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a:extLst>
              <a:ext uri="{FF2B5EF4-FFF2-40B4-BE49-F238E27FC236}">
                <a16:creationId xmlns="" xmlns:a16="http://schemas.microsoft.com/office/drawing/2014/main" id="{3F4917FF-91B5-4FC6-A18A-EA6676F6221A}"/>
              </a:ext>
            </a:extLst>
          </p:cNvPr>
          <p:cNvGrpSpPr/>
          <p:nvPr/>
        </p:nvGrpSpPr>
        <p:grpSpPr>
          <a:xfrm flipH="1">
            <a:off x="376104" y="357516"/>
            <a:ext cx="452482" cy="368902"/>
            <a:chOff x="9301163" y="5115471"/>
            <a:chExt cx="452482" cy="368902"/>
          </a:xfrm>
        </p:grpSpPr>
        <p:sp>
          <p:nvSpPr>
            <p:cNvPr id="4" name="圆: 空心 3">
              <a:extLst>
                <a:ext uri="{FF2B5EF4-FFF2-40B4-BE49-F238E27FC236}">
                  <a16:creationId xmlns="" xmlns:a16="http://schemas.microsoft.com/office/drawing/2014/main" id="{BB8F65CE-68AA-4926-94BF-2031A859287E}"/>
                </a:ext>
              </a:extLst>
            </p:cNvPr>
            <p:cNvSpPr/>
            <p:nvPr/>
          </p:nvSpPr>
          <p:spPr>
            <a:xfrm>
              <a:off x="9301163" y="5115471"/>
              <a:ext cx="256074" cy="256074"/>
            </a:xfrm>
            <a:prstGeom prst="donut">
              <a:avLst>
                <a:gd name="adj" fmla="val 9178"/>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5" name="圆: 空心 4">
              <a:extLst>
                <a:ext uri="{FF2B5EF4-FFF2-40B4-BE49-F238E27FC236}">
                  <a16:creationId xmlns="" xmlns:a16="http://schemas.microsoft.com/office/drawing/2014/main" id="{2E9EF663-8A66-47B8-9A72-45CC2297A18A}"/>
                </a:ext>
              </a:extLst>
            </p:cNvPr>
            <p:cNvSpPr/>
            <p:nvPr/>
          </p:nvSpPr>
          <p:spPr>
            <a:xfrm>
              <a:off x="9429200" y="5159928"/>
              <a:ext cx="324445" cy="324445"/>
            </a:xfrm>
            <a:prstGeom prst="donut">
              <a:avLst>
                <a:gd name="adj" fmla="val 11164"/>
              </a:avLst>
            </a:prstGeom>
            <a:solidFill>
              <a:srgbClr val="C51F2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sp>
        <p:nvSpPr>
          <p:cNvPr id="7" name="文本框 6">
            <a:extLst>
              <a:ext uri="{FF2B5EF4-FFF2-40B4-BE49-F238E27FC236}">
                <a16:creationId xmlns="" xmlns:a16="http://schemas.microsoft.com/office/drawing/2014/main" id="{995310FA-DEE8-4D16-BA60-3C36FCA6027E}"/>
              </a:ext>
            </a:extLst>
          </p:cNvPr>
          <p:cNvSpPr txBox="1"/>
          <p:nvPr/>
        </p:nvSpPr>
        <p:spPr>
          <a:xfrm>
            <a:off x="1024994" y="249580"/>
            <a:ext cx="2236510" cy="584775"/>
          </a:xfrm>
          <a:prstGeom prst="rect">
            <a:avLst/>
          </a:prstGeom>
          <a:noFill/>
        </p:spPr>
        <p:txBody>
          <a:bodyPr wrap="none" rtlCol="0">
            <a:spAutoFit/>
          </a:bodyPr>
          <a:lstStyle/>
          <a:p>
            <a:r>
              <a:rPr lang="zh-CN" altLang="en-US" sz="3200" dirty="0">
                <a:solidFill>
                  <a:schemeClr val="tx1">
                    <a:lumMod val="75000"/>
                    <a:lumOff val="25000"/>
                  </a:schemeClr>
                </a:solidFill>
                <a:latin typeface="字魂58号-创中黑" panose="00000500000000000000" pitchFamily="2" charset="-122"/>
                <a:ea typeface="字魂58号-创中黑" panose="00000500000000000000" pitchFamily="2" charset="-122"/>
              </a:rPr>
              <a:t>请输入标题</a:t>
            </a:r>
          </a:p>
        </p:txBody>
      </p:sp>
      <p:grpSp>
        <p:nvGrpSpPr>
          <p:cNvPr id="8" name="Group 82">
            <a:extLst>
              <a:ext uri="{FF2B5EF4-FFF2-40B4-BE49-F238E27FC236}">
                <a16:creationId xmlns="" xmlns:a16="http://schemas.microsoft.com/office/drawing/2014/main" id="{48D342D4-09FB-4FC5-BD3A-26E562A9F36A}"/>
              </a:ext>
            </a:extLst>
          </p:cNvPr>
          <p:cNvGrpSpPr/>
          <p:nvPr/>
        </p:nvGrpSpPr>
        <p:grpSpPr>
          <a:xfrm>
            <a:off x="1362352" y="2163351"/>
            <a:ext cx="282575" cy="389890"/>
            <a:chOff x="1654392" y="4219619"/>
            <a:chExt cx="232147" cy="319946"/>
          </a:xfrm>
          <a:gradFill>
            <a:gsLst>
              <a:gs pos="0">
                <a:srgbClr val="87082E"/>
              </a:gs>
              <a:gs pos="100000">
                <a:srgbClr val="C51F2D"/>
              </a:gs>
            </a:gsLst>
            <a:lin ang="5400000" scaled="1"/>
          </a:gradFill>
          <a:effectLst>
            <a:outerShdw blurRad="50800" dist="38100" algn="l" rotWithShape="0">
              <a:prstClr val="black">
                <a:alpha val="40000"/>
              </a:prstClr>
            </a:outerShdw>
          </a:effectLst>
        </p:grpSpPr>
        <p:sp>
          <p:nvSpPr>
            <p:cNvPr id="9" name="Freeform 31">
              <a:extLst>
                <a:ext uri="{FF2B5EF4-FFF2-40B4-BE49-F238E27FC236}">
                  <a16:creationId xmlns="" xmlns:a16="http://schemas.microsoft.com/office/drawing/2014/main" id="{418A36F8-E034-45A3-A449-E9C8FBFADB03}"/>
                </a:ext>
              </a:extLst>
            </p:cNvPr>
            <p:cNvSpPr/>
            <p:nvPr/>
          </p:nvSpPr>
          <p:spPr bwMode="auto">
            <a:xfrm>
              <a:off x="1813621" y="4219619"/>
              <a:ext cx="72918" cy="72918"/>
            </a:xfrm>
            <a:custGeom>
              <a:avLst/>
              <a:gdLst>
                <a:gd name="T0" fmla="*/ 0 w 194"/>
                <a:gd name="T1" fmla="*/ 194 h 194"/>
                <a:gd name="T2" fmla="*/ 194 w 194"/>
                <a:gd name="T3" fmla="*/ 194 h 194"/>
                <a:gd name="T4" fmla="*/ 0 w 194"/>
                <a:gd name="T5" fmla="*/ 0 h 194"/>
                <a:gd name="T6" fmla="*/ 0 w 194"/>
                <a:gd name="T7" fmla="*/ 194 h 194"/>
              </a:gdLst>
              <a:ahLst/>
              <a:cxnLst>
                <a:cxn ang="0">
                  <a:pos x="T0" y="T1"/>
                </a:cxn>
                <a:cxn ang="0">
                  <a:pos x="T2" y="T3"/>
                </a:cxn>
                <a:cxn ang="0">
                  <a:pos x="T4" y="T5"/>
                </a:cxn>
                <a:cxn ang="0">
                  <a:pos x="T6" y="T7"/>
                </a:cxn>
              </a:cxnLst>
              <a:rect l="0" t="0" r="r" b="b"/>
              <a:pathLst>
                <a:path w="194" h="194">
                  <a:moveTo>
                    <a:pt x="0" y="194"/>
                  </a:moveTo>
                  <a:lnTo>
                    <a:pt x="194" y="194"/>
                  </a:lnTo>
                  <a:lnTo>
                    <a:pt x="0" y="0"/>
                  </a:lnTo>
                  <a:lnTo>
                    <a:pt x="0" y="19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82880" tIns="91440" rIns="182880" bIns="91440" numCol="1" anchor="t" anchorCtr="0" compatLnSpc="1"/>
            <a:lstStyle/>
            <a:p>
              <a:pPr algn="l" defTabSz="1828800" rtl="0"/>
              <a:endParaRPr lang="en-US" sz="2000" kern="1200">
                <a:solidFill>
                  <a:schemeClr val="tx1">
                    <a:lumMod val="75000"/>
                    <a:lumOff val="25000"/>
                  </a:schemeClr>
                </a:solidFill>
                <a:effectLst>
                  <a:outerShdw blurRad="38100" dist="38100" dir="2700000" algn="tl">
                    <a:srgbClr val="000000">
                      <a:alpha val="43137"/>
                    </a:srgbClr>
                  </a:outerShdw>
                </a:effectLst>
                <a:latin typeface="字魂58号-创中黑" panose="00000500000000000000" pitchFamily="2" charset="-122"/>
                <a:ea typeface="字魂58号-创中黑" panose="00000500000000000000" pitchFamily="2" charset="-122"/>
              </a:endParaRPr>
            </a:p>
          </p:txBody>
        </p:sp>
        <p:sp>
          <p:nvSpPr>
            <p:cNvPr id="10" name="Freeform 32">
              <a:extLst>
                <a:ext uri="{FF2B5EF4-FFF2-40B4-BE49-F238E27FC236}">
                  <a16:creationId xmlns="" xmlns:a16="http://schemas.microsoft.com/office/drawing/2014/main" id="{620531D3-9635-4FFD-A2C7-2DFBABB2DA85}"/>
                </a:ext>
              </a:extLst>
            </p:cNvPr>
            <p:cNvSpPr/>
            <p:nvPr/>
          </p:nvSpPr>
          <p:spPr bwMode="auto">
            <a:xfrm>
              <a:off x="1654392" y="4219619"/>
              <a:ext cx="232147" cy="319946"/>
            </a:xfrm>
            <a:custGeom>
              <a:avLst/>
              <a:gdLst>
                <a:gd name="T0" fmla="*/ 390 w 624"/>
                <a:gd name="T1" fmla="*/ 194 h 858"/>
                <a:gd name="T2" fmla="*/ 390 w 624"/>
                <a:gd name="T3" fmla="*/ 0 h 858"/>
                <a:gd name="T4" fmla="*/ 273 w 624"/>
                <a:gd name="T5" fmla="*/ 0 h 858"/>
                <a:gd name="T6" fmla="*/ 234 w 624"/>
                <a:gd name="T7" fmla="*/ 0 h 858"/>
                <a:gd name="T8" fmla="*/ 173 w 624"/>
                <a:gd name="T9" fmla="*/ 0 h 858"/>
                <a:gd name="T10" fmla="*/ 0 w 624"/>
                <a:gd name="T11" fmla="*/ 0 h 858"/>
                <a:gd name="T12" fmla="*/ 0 w 624"/>
                <a:gd name="T13" fmla="*/ 858 h 858"/>
                <a:gd name="T14" fmla="*/ 624 w 624"/>
                <a:gd name="T15" fmla="*/ 858 h 858"/>
                <a:gd name="T16" fmla="*/ 624 w 624"/>
                <a:gd name="T17" fmla="*/ 810 h 858"/>
                <a:gd name="T18" fmla="*/ 624 w 624"/>
                <a:gd name="T19" fmla="*/ 702 h 858"/>
                <a:gd name="T20" fmla="*/ 624 w 624"/>
                <a:gd name="T21" fmla="*/ 663 h 858"/>
                <a:gd name="T22" fmla="*/ 624 w 624"/>
                <a:gd name="T23" fmla="*/ 234 h 858"/>
                <a:gd name="T24" fmla="*/ 390 w 624"/>
                <a:gd name="T25" fmla="*/ 234 h 858"/>
                <a:gd name="T26" fmla="*/ 390 w 624"/>
                <a:gd name="T27" fmla="*/ 194 h 8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24" h="858">
                  <a:moveTo>
                    <a:pt x="390" y="194"/>
                  </a:moveTo>
                  <a:lnTo>
                    <a:pt x="390" y="0"/>
                  </a:lnTo>
                  <a:lnTo>
                    <a:pt x="273" y="0"/>
                  </a:lnTo>
                  <a:lnTo>
                    <a:pt x="234" y="0"/>
                  </a:lnTo>
                  <a:lnTo>
                    <a:pt x="173" y="0"/>
                  </a:lnTo>
                  <a:lnTo>
                    <a:pt x="0" y="0"/>
                  </a:lnTo>
                  <a:lnTo>
                    <a:pt x="0" y="858"/>
                  </a:lnTo>
                  <a:lnTo>
                    <a:pt x="624" y="858"/>
                  </a:lnTo>
                  <a:lnTo>
                    <a:pt x="624" y="810"/>
                  </a:lnTo>
                  <a:lnTo>
                    <a:pt x="624" y="702"/>
                  </a:lnTo>
                  <a:lnTo>
                    <a:pt x="624" y="663"/>
                  </a:lnTo>
                  <a:lnTo>
                    <a:pt x="624" y="234"/>
                  </a:lnTo>
                  <a:lnTo>
                    <a:pt x="390" y="234"/>
                  </a:lnTo>
                  <a:lnTo>
                    <a:pt x="390" y="19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82880" tIns="91440" rIns="182880" bIns="91440" numCol="1" anchor="t" anchorCtr="0" compatLnSpc="1"/>
            <a:lstStyle/>
            <a:p>
              <a:pPr algn="l" defTabSz="1828800" rtl="0"/>
              <a:endParaRPr lang="en-US" sz="2000" kern="1200">
                <a:solidFill>
                  <a:schemeClr val="tx1">
                    <a:lumMod val="75000"/>
                    <a:lumOff val="25000"/>
                  </a:schemeClr>
                </a:solidFill>
                <a:effectLst>
                  <a:outerShdw blurRad="38100" dist="38100" dir="2700000" algn="tl">
                    <a:srgbClr val="000000">
                      <a:alpha val="43137"/>
                    </a:srgbClr>
                  </a:outerShdw>
                </a:effectLst>
                <a:latin typeface="字魂58号-创中黑" panose="00000500000000000000" pitchFamily="2" charset="-122"/>
                <a:ea typeface="字魂58号-创中黑" panose="00000500000000000000" pitchFamily="2" charset="-122"/>
              </a:endParaRPr>
            </a:p>
          </p:txBody>
        </p:sp>
      </p:grpSp>
      <p:sp>
        <p:nvSpPr>
          <p:cNvPr id="11" name="Freeform 106">
            <a:extLst>
              <a:ext uri="{FF2B5EF4-FFF2-40B4-BE49-F238E27FC236}">
                <a16:creationId xmlns="" xmlns:a16="http://schemas.microsoft.com/office/drawing/2014/main" id="{5DE05FD0-D0B1-4CCB-B656-10267FE8BF4E}"/>
              </a:ext>
            </a:extLst>
          </p:cNvPr>
          <p:cNvSpPr>
            <a:spLocks noEditPoints="1"/>
          </p:cNvSpPr>
          <p:nvPr/>
        </p:nvSpPr>
        <p:spPr bwMode="auto">
          <a:xfrm>
            <a:off x="7970797" y="2190656"/>
            <a:ext cx="531495" cy="335280"/>
          </a:xfrm>
          <a:custGeom>
            <a:avLst/>
            <a:gdLst>
              <a:gd name="T0" fmla="*/ 518 w 1171"/>
              <a:gd name="T1" fmla="*/ 591 h 741"/>
              <a:gd name="T2" fmla="*/ 450 w 1171"/>
              <a:gd name="T3" fmla="*/ 540 h 741"/>
              <a:gd name="T4" fmla="*/ 414 w 1171"/>
              <a:gd name="T5" fmla="*/ 465 h 741"/>
              <a:gd name="T6" fmla="*/ 418 w 1171"/>
              <a:gd name="T7" fmla="*/ 377 h 741"/>
              <a:gd name="T8" fmla="*/ 462 w 1171"/>
              <a:gd name="T9" fmla="*/ 305 h 741"/>
              <a:gd name="T10" fmla="*/ 533 w 1171"/>
              <a:gd name="T11" fmla="*/ 262 h 741"/>
              <a:gd name="T12" fmla="*/ 733 w 1171"/>
              <a:gd name="T13" fmla="*/ 280 h 741"/>
              <a:gd name="T14" fmla="*/ 545 w 1171"/>
              <a:gd name="T15" fmla="*/ 299 h 741"/>
              <a:gd name="T16" fmla="*/ 489 w 1171"/>
              <a:gd name="T17" fmla="*/ 332 h 741"/>
              <a:gd name="T18" fmla="*/ 455 w 1171"/>
              <a:gd name="T19" fmla="*/ 388 h 741"/>
              <a:gd name="T20" fmla="*/ 452 w 1171"/>
              <a:gd name="T21" fmla="*/ 456 h 741"/>
              <a:gd name="T22" fmla="*/ 480 w 1171"/>
              <a:gd name="T23" fmla="*/ 516 h 741"/>
              <a:gd name="T24" fmla="*/ 533 w 1171"/>
              <a:gd name="T25" fmla="*/ 555 h 741"/>
              <a:gd name="T26" fmla="*/ 600 w 1171"/>
              <a:gd name="T27" fmla="*/ 565 h 741"/>
              <a:gd name="T28" fmla="*/ 663 w 1171"/>
              <a:gd name="T29" fmla="*/ 543 h 741"/>
              <a:gd name="T30" fmla="*/ 706 w 1171"/>
              <a:gd name="T31" fmla="*/ 494 h 741"/>
              <a:gd name="T32" fmla="*/ 722 w 1171"/>
              <a:gd name="T33" fmla="*/ 429 h 741"/>
              <a:gd name="T34" fmla="*/ 748 w 1171"/>
              <a:gd name="T35" fmla="*/ 497 h 741"/>
              <a:gd name="T36" fmla="*/ 697 w 1171"/>
              <a:gd name="T37" fmla="*/ 564 h 741"/>
              <a:gd name="T38" fmla="*/ 621 w 1171"/>
              <a:gd name="T39" fmla="*/ 601 h 741"/>
              <a:gd name="T40" fmla="*/ 957 w 1171"/>
              <a:gd name="T41" fmla="*/ 303 h 741"/>
              <a:gd name="T42" fmla="*/ 948 w 1171"/>
              <a:gd name="T43" fmla="*/ 227 h 741"/>
              <a:gd name="T44" fmla="*/ 921 w 1171"/>
              <a:gd name="T45" fmla="*/ 158 h 741"/>
              <a:gd name="T46" fmla="*/ 879 w 1171"/>
              <a:gd name="T47" fmla="*/ 100 h 741"/>
              <a:gd name="T48" fmla="*/ 825 w 1171"/>
              <a:gd name="T49" fmla="*/ 52 h 741"/>
              <a:gd name="T50" fmla="*/ 759 w 1171"/>
              <a:gd name="T51" fmla="*/ 19 h 741"/>
              <a:gd name="T52" fmla="*/ 686 w 1171"/>
              <a:gd name="T53" fmla="*/ 2 h 741"/>
              <a:gd name="T54" fmla="*/ 589 w 1171"/>
              <a:gd name="T55" fmla="*/ 8 h 741"/>
              <a:gd name="T56" fmla="*/ 492 w 1171"/>
              <a:gd name="T57" fmla="*/ 48 h 741"/>
              <a:gd name="T58" fmla="*/ 415 w 1171"/>
              <a:gd name="T59" fmla="*/ 119 h 741"/>
              <a:gd name="T60" fmla="*/ 349 w 1171"/>
              <a:gd name="T61" fmla="*/ 160 h 741"/>
              <a:gd name="T62" fmla="*/ 298 w 1171"/>
              <a:gd name="T63" fmla="*/ 157 h 741"/>
              <a:gd name="T64" fmla="*/ 233 w 1171"/>
              <a:gd name="T65" fmla="*/ 178 h 741"/>
              <a:gd name="T66" fmla="*/ 184 w 1171"/>
              <a:gd name="T67" fmla="*/ 223 h 741"/>
              <a:gd name="T68" fmla="*/ 158 w 1171"/>
              <a:gd name="T69" fmla="*/ 286 h 741"/>
              <a:gd name="T70" fmla="*/ 81 w 1171"/>
              <a:gd name="T71" fmla="*/ 331 h 741"/>
              <a:gd name="T72" fmla="*/ 26 w 1171"/>
              <a:gd name="T73" fmla="*/ 400 h 741"/>
              <a:gd name="T74" fmla="*/ 1 w 1171"/>
              <a:gd name="T75" fmla="*/ 489 h 741"/>
              <a:gd name="T76" fmla="*/ 5 w 1171"/>
              <a:gd name="T77" fmla="*/ 555 h 741"/>
              <a:gd name="T78" fmla="*/ 23 w 1171"/>
              <a:gd name="T79" fmla="*/ 609 h 741"/>
              <a:gd name="T80" fmla="*/ 68 w 1171"/>
              <a:gd name="T81" fmla="*/ 673 h 741"/>
              <a:gd name="T82" fmla="*/ 133 w 1171"/>
              <a:gd name="T83" fmla="*/ 719 h 741"/>
              <a:gd name="T84" fmla="*/ 187 w 1171"/>
              <a:gd name="T85" fmla="*/ 737 h 741"/>
              <a:gd name="T86" fmla="*/ 957 w 1171"/>
              <a:gd name="T87" fmla="*/ 741 h 741"/>
              <a:gd name="T88" fmla="*/ 1021 w 1171"/>
              <a:gd name="T89" fmla="*/ 732 h 741"/>
              <a:gd name="T90" fmla="*/ 1109 w 1171"/>
              <a:gd name="T91" fmla="*/ 678 h 741"/>
              <a:gd name="T92" fmla="*/ 1162 w 1171"/>
              <a:gd name="T93" fmla="*/ 590 h 741"/>
              <a:gd name="T94" fmla="*/ 1171 w 1171"/>
              <a:gd name="T95" fmla="*/ 526 h 741"/>
              <a:gd name="T96" fmla="*/ 1162 w 1171"/>
              <a:gd name="T97" fmla="*/ 463 h 741"/>
              <a:gd name="T98" fmla="*/ 1109 w 1171"/>
              <a:gd name="T99" fmla="*/ 375 h 741"/>
              <a:gd name="T100" fmla="*/ 1021 w 1171"/>
              <a:gd name="T101" fmla="*/ 322 h 741"/>
              <a:gd name="T102" fmla="*/ 957 w 1171"/>
              <a:gd name="T103" fmla="*/ 312 h 7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171" h="741">
                <a:moveTo>
                  <a:pt x="586" y="605"/>
                </a:moveTo>
                <a:lnTo>
                  <a:pt x="567" y="604"/>
                </a:lnTo>
                <a:lnTo>
                  <a:pt x="550" y="601"/>
                </a:lnTo>
                <a:lnTo>
                  <a:pt x="533" y="597"/>
                </a:lnTo>
                <a:lnTo>
                  <a:pt x="518" y="591"/>
                </a:lnTo>
                <a:lnTo>
                  <a:pt x="502" y="584"/>
                </a:lnTo>
                <a:lnTo>
                  <a:pt x="488" y="575"/>
                </a:lnTo>
                <a:lnTo>
                  <a:pt x="473" y="564"/>
                </a:lnTo>
                <a:lnTo>
                  <a:pt x="462" y="553"/>
                </a:lnTo>
                <a:lnTo>
                  <a:pt x="450" y="540"/>
                </a:lnTo>
                <a:lnTo>
                  <a:pt x="440" y="528"/>
                </a:lnTo>
                <a:lnTo>
                  <a:pt x="431" y="512"/>
                </a:lnTo>
                <a:lnTo>
                  <a:pt x="424" y="497"/>
                </a:lnTo>
                <a:lnTo>
                  <a:pt x="418" y="481"/>
                </a:lnTo>
                <a:lnTo>
                  <a:pt x="414" y="465"/>
                </a:lnTo>
                <a:lnTo>
                  <a:pt x="411" y="448"/>
                </a:lnTo>
                <a:lnTo>
                  <a:pt x="410" y="429"/>
                </a:lnTo>
                <a:lnTo>
                  <a:pt x="411" y="411"/>
                </a:lnTo>
                <a:lnTo>
                  <a:pt x="414" y="394"/>
                </a:lnTo>
                <a:lnTo>
                  <a:pt x="418" y="377"/>
                </a:lnTo>
                <a:lnTo>
                  <a:pt x="424" y="361"/>
                </a:lnTo>
                <a:lnTo>
                  <a:pt x="431" y="345"/>
                </a:lnTo>
                <a:lnTo>
                  <a:pt x="440" y="331"/>
                </a:lnTo>
                <a:lnTo>
                  <a:pt x="450" y="317"/>
                </a:lnTo>
                <a:lnTo>
                  <a:pt x="462" y="305"/>
                </a:lnTo>
                <a:lnTo>
                  <a:pt x="473" y="293"/>
                </a:lnTo>
                <a:lnTo>
                  <a:pt x="488" y="283"/>
                </a:lnTo>
                <a:lnTo>
                  <a:pt x="502" y="275"/>
                </a:lnTo>
                <a:lnTo>
                  <a:pt x="518" y="267"/>
                </a:lnTo>
                <a:lnTo>
                  <a:pt x="533" y="262"/>
                </a:lnTo>
                <a:lnTo>
                  <a:pt x="550" y="258"/>
                </a:lnTo>
                <a:lnTo>
                  <a:pt x="567" y="254"/>
                </a:lnTo>
                <a:lnTo>
                  <a:pt x="586" y="253"/>
                </a:lnTo>
                <a:lnTo>
                  <a:pt x="586" y="195"/>
                </a:lnTo>
                <a:lnTo>
                  <a:pt x="733" y="280"/>
                </a:lnTo>
                <a:lnTo>
                  <a:pt x="586" y="364"/>
                </a:lnTo>
                <a:lnTo>
                  <a:pt x="586" y="292"/>
                </a:lnTo>
                <a:lnTo>
                  <a:pt x="572" y="293"/>
                </a:lnTo>
                <a:lnTo>
                  <a:pt x="558" y="295"/>
                </a:lnTo>
                <a:lnTo>
                  <a:pt x="545" y="299"/>
                </a:lnTo>
                <a:lnTo>
                  <a:pt x="533" y="303"/>
                </a:lnTo>
                <a:lnTo>
                  <a:pt x="521" y="309"/>
                </a:lnTo>
                <a:lnTo>
                  <a:pt x="509" y="316"/>
                </a:lnTo>
                <a:lnTo>
                  <a:pt x="498" y="323"/>
                </a:lnTo>
                <a:lnTo>
                  <a:pt x="489" y="332"/>
                </a:lnTo>
                <a:lnTo>
                  <a:pt x="480" y="342"/>
                </a:lnTo>
                <a:lnTo>
                  <a:pt x="472" y="353"/>
                </a:lnTo>
                <a:lnTo>
                  <a:pt x="466" y="364"/>
                </a:lnTo>
                <a:lnTo>
                  <a:pt x="459" y="376"/>
                </a:lnTo>
                <a:lnTo>
                  <a:pt x="455" y="388"/>
                </a:lnTo>
                <a:lnTo>
                  <a:pt x="452" y="401"/>
                </a:lnTo>
                <a:lnTo>
                  <a:pt x="450" y="415"/>
                </a:lnTo>
                <a:lnTo>
                  <a:pt x="449" y="429"/>
                </a:lnTo>
                <a:lnTo>
                  <a:pt x="450" y="443"/>
                </a:lnTo>
                <a:lnTo>
                  <a:pt x="452" y="456"/>
                </a:lnTo>
                <a:lnTo>
                  <a:pt x="455" y="469"/>
                </a:lnTo>
                <a:lnTo>
                  <a:pt x="459" y="482"/>
                </a:lnTo>
                <a:lnTo>
                  <a:pt x="466" y="494"/>
                </a:lnTo>
                <a:lnTo>
                  <a:pt x="472" y="506"/>
                </a:lnTo>
                <a:lnTo>
                  <a:pt x="480" y="516"/>
                </a:lnTo>
                <a:lnTo>
                  <a:pt x="489" y="525"/>
                </a:lnTo>
                <a:lnTo>
                  <a:pt x="498" y="534"/>
                </a:lnTo>
                <a:lnTo>
                  <a:pt x="509" y="543"/>
                </a:lnTo>
                <a:lnTo>
                  <a:pt x="521" y="549"/>
                </a:lnTo>
                <a:lnTo>
                  <a:pt x="533" y="555"/>
                </a:lnTo>
                <a:lnTo>
                  <a:pt x="545" y="560"/>
                </a:lnTo>
                <a:lnTo>
                  <a:pt x="558" y="563"/>
                </a:lnTo>
                <a:lnTo>
                  <a:pt x="572" y="565"/>
                </a:lnTo>
                <a:lnTo>
                  <a:pt x="586" y="565"/>
                </a:lnTo>
                <a:lnTo>
                  <a:pt x="600" y="565"/>
                </a:lnTo>
                <a:lnTo>
                  <a:pt x="613" y="563"/>
                </a:lnTo>
                <a:lnTo>
                  <a:pt x="626" y="560"/>
                </a:lnTo>
                <a:lnTo>
                  <a:pt x="639" y="555"/>
                </a:lnTo>
                <a:lnTo>
                  <a:pt x="651" y="549"/>
                </a:lnTo>
                <a:lnTo>
                  <a:pt x="663" y="543"/>
                </a:lnTo>
                <a:lnTo>
                  <a:pt x="672" y="534"/>
                </a:lnTo>
                <a:lnTo>
                  <a:pt x="682" y="525"/>
                </a:lnTo>
                <a:lnTo>
                  <a:pt x="691" y="516"/>
                </a:lnTo>
                <a:lnTo>
                  <a:pt x="699" y="506"/>
                </a:lnTo>
                <a:lnTo>
                  <a:pt x="706" y="494"/>
                </a:lnTo>
                <a:lnTo>
                  <a:pt x="711" y="482"/>
                </a:lnTo>
                <a:lnTo>
                  <a:pt x="717" y="469"/>
                </a:lnTo>
                <a:lnTo>
                  <a:pt x="720" y="456"/>
                </a:lnTo>
                <a:lnTo>
                  <a:pt x="722" y="443"/>
                </a:lnTo>
                <a:lnTo>
                  <a:pt x="722" y="429"/>
                </a:lnTo>
                <a:lnTo>
                  <a:pt x="761" y="429"/>
                </a:lnTo>
                <a:lnTo>
                  <a:pt x="761" y="448"/>
                </a:lnTo>
                <a:lnTo>
                  <a:pt x="758" y="465"/>
                </a:lnTo>
                <a:lnTo>
                  <a:pt x="753" y="481"/>
                </a:lnTo>
                <a:lnTo>
                  <a:pt x="748" y="497"/>
                </a:lnTo>
                <a:lnTo>
                  <a:pt x="740" y="512"/>
                </a:lnTo>
                <a:lnTo>
                  <a:pt x="732" y="528"/>
                </a:lnTo>
                <a:lnTo>
                  <a:pt x="721" y="540"/>
                </a:lnTo>
                <a:lnTo>
                  <a:pt x="710" y="553"/>
                </a:lnTo>
                <a:lnTo>
                  <a:pt x="697" y="564"/>
                </a:lnTo>
                <a:lnTo>
                  <a:pt x="684" y="575"/>
                </a:lnTo>
                <a:lnTo>
                  <a:pt x="669" y="584"/>
                </a:lnTo>
                <a:lnTo>
                  <a:pt x="654" y="591"/>
                </a:lnTo>
                <a:lnTo>
                  <a:pt x="638" y="597"/>
                </a:lnTo>
                <a:lnTo>
                  <a:pt x="621" y="601"/>
                </a:lnTo>
                <a:lnTo>
                  <a:pt x="603" y="604"/>
                </a:lnTo>
                <a:lnTo>
                  <a:pt x="586" y="605"/>
                </a:lnTo>
                <a:close/>
                <a:moveTo>
                  <a:pt x="957" y="312"/>
                </a:moveTo>
                <a:lnTo>
                  <a:pt x="957" y="307"/>
                </a:lnTo>
                <a:lnTo>
                  <a:pt x="957" y="303"/>
                </a:lnTo>
                <a:lnTo>
                  <a:pt x="957" y="288"/>
                </a:lnTo>
                <a:lnTo>
                  <a:pt x="956" y="272"/>
                </a:lnTo>
                <a:lnTo>
                  <a:pt x="954" y="256"/>
                </a:lnTo>
                <a:lnTo>
                  <a:pt x="951" y="242"/>
                </a:lnTo>
                <a:lnTo>
                  <a:pt x="948" y="227"/>
                </a:lnTo>
                <a:lnTo>
                  <a:pt x="944" y="213"/>
                </a:lnTo>
                <a:lnTo>
                  <a:pt x="939" y="199"/>
                </a:lnTo>
                <a:lnTo>
                  <a:pt x="934" y="185"/>
                </a:lnTo>
                <a:lnTo>
                  <a:pt x="928" y="172"/>
                </a:lnTo>
                <a:lnTo>
                  <a:pt x="921" y="158"/>
                </a:lnTo>
                <a:lnTo>
                  <a:pt x="914" y="146"/>
                </a:lnTo>
                <a:lnTo>
                  <a:pt x="906" y="133"/>
                </a:lnTo>
                <a:lnTo>
                  <a:pt x="897" y="121"/>
                </a:lnTo>
                <a:lnTo>
                  <a:pt x="888" y="111"/>
                </a:lnTo>
                <a:lnTo>
                  <a:pt x="879" y="100"/>
                </a:lnTo>
                <a:lnTo>
                  <a:pt x="869" y="89"/>
                </a:lnTo>
                <a:lnTo>
                  <a:pt x="858" y="79"/>
                </a:lnTo>
                <a:lnTo>
                  <a:pt x="847" y="70"/>
                </a:lnTo>
                <a:lnTo>
                  <a:pt x="836" y="61"/>
                </a:lnTo>
                <a:lnTo>
                  <a:pt x="825" y="52"/>
                </a:lnTo>
                <a:lnTo>
                  <a:pt x="812" y="44"/>
                </a:lnTo>
                <a:lnTo>
                  <a:pt x="800" y="37"/>
                </a:lnTo>
                <a:lnTo>
                  <a:pt x="786" y="31"/>
                </a:lnTo>
                <a:lnTo>
                  <a:pt x="773" y="24"/>
                </a:lnTo>
                <a:lnTo>
                  <a:pt x="759" y="19"/>
                </a:lnTo>
                <a:lnTo>
                  <a:pt x="745" y="13"/>
                </a:lnTo>
                <a:lnTo>
                  <a:pt x="731" y="10"/>
                </a:lnTo>
                <a:lnTo>
                  <a:pt x="715" y="7"/>
                </a:lnTo>
                <a:lnTo>
                  <a:pt x="701" y="4"/>
                </a:lnTo>
                <a:lnTo>
                  <a:pt x="686" y="2"/>
                </a:lnTo>
                <a:lnTo>
                  <a:pt x="670" y="0"/>
                </a:lnTo>
                <a:lnTo>
                  <a:pt x="655" y="0"/>
                </a:lnTo>
                <a:lnTo>
                  <a:pt x="632" y="2"/>
                </a:lnTo>
                <a:lnTo>
                  <a:pt x="611" y="4"/>
                </a:lnTo>
                <a:lnTo>
                  <a:pt x="589" y="8"/>
                </a:lnTo>
                <a:lnTo>
                  <a:pt x="569" y="13"/>
                </a:lnTo>
                <a:lnTo>
                  <a:pt x="548" y="20"/>
                </a:lnTo>
                <a:lnTo>
                  <a:pt x="529" y="29"/>
                </a:lnTo>
                <a:lnTo>
                  <a:pt x="510" y="37"/>
                </a:lnTo>
                <a:lnTo>
                  <a:pt x="492" y="48"/>
                </a:lnTo>
                <a:lnTo>
                  <a:pt x="475" y="60"/>
                </a:lnTo>
                <a:lnTo>
                  <a:pt x="458" y="74"/>
                </a:lnTo>
                <a:lnTo>
                  <a:pt x="443" y="88"/>
                </a:lnTo>
                <a:lnTo>
                  <a:pt x="428" y="103"/>
                </a:lnTo>
                <a:lnTo>
                  <a:pt x="415" y="119"/>
                </a:lnTo>
                <a:lnTo>
                  <a:pt x="403" y="137"/>
                </a:lnTo>
                <a:lnTo>
                  <a:pt x="392" y="154"/>
                </a:lnTo>
                <a:lnTo>
                  <a:pt x="383" y="172"/>
                </a:lnTo>
                <a:lnTo>
                  <a:pt x="365" y="166"/>
                </a:lnTo>
                <a:lnTo>
                  <a:pt x="349" y="160"/>
                </a:lnTo>
                <a:lnTo>
                  <a:pt x="340" y="158"/>
                </a:lnTo>
                <a:lnTo>
                  <a:pt x="331" y="157"/>
                </a:lnTo>
                <a:lnTo>
                  <a:pt x="321" y="156"/>
                </a:lnTo>
                <a:lnTo>
                  <a:pt x="313" y="156"/>
                </a:lnTo>
                <a:lnTo>
                  <a:pt x="298" y="157"/>
                </a:lnTo>
                <a:lnTo>
                  <a:pt x="284" y="158"/>
                </a:lnTo>
                <a:lnTo>
                  <a:pt x="270" y="161"/>
                </a:lnTo>
                <a:lnTo>
                  <a:pt x="257" y="166"/>
                </a:lnTo>
                <a:lnTo>
                  <a:pt x="244" y="171"/>
                </a:lnTo>
                <a:lnTo>
                  <a:pt x="233" y="178"/>
                </a:lnTo>
                <a:lnTo>
                  <a:pt x="222" y="185"/>
                </a:lnTo>
                <a:lnTo>
                  <a:pt x="211" y="193"/>
                </a:lnTo>
                <a:lnTo>
                  <a:pt x="201" y="202"/>
                </a:lnTo>
                <a:lnTo>
                  <a:pt x="193" y="212"/>
                </a:lnTo>
                <a:lnTo>
                  <a:pt x="184" y="223"/>
                </a:lnTo>
                <a:lnTo>
                  <a:pt x="176" y="235"/>
                </a:lnTo>
                <a:lnTo>
                  <a:pt x="171" y="247"/>
                </a:lnTo>
                <a:lnTo>
                  <a:pt x="166" y="259"/>
                </a:lnTo>
                <a:lnTo>
                  <a:pt x="161" y="273"/>
                </a:lnTo>
                <a:lnTo>
                  <a:pt x="158" y="286"/>
                </a:lnTo>
                <a:lnTo>
                  <a:pt x="142" y="292"/>
                </a:lnTo>
                <a:lnTo>
                  <a:pt x="126" y="301"/>
                </a:lnTo>
                <a:lnTo>
                  <a:pt x="109" y="309"/>
                </a:lnTo>
                <a:lnTo>
                  <a:pt x="95" y="319"/>
                </a:lnTo>
                <a:lnTo>
                  <a:pt x="81" y="331"/>
                </a:lnTo>
                <a:lnTo>
                  <a:pt x="68" y="343"/>
                </a:lnTo>
                <a:lnTo>
                  <a:pt x="55" y="356"/>
                </a:lnTo>
                <a:lnTo>
                  <a:pt x="45" y="370"/>
                </a:lnTo>
                <a:lnTo>
                  <a:pt x="35" y="385"/>
                </a:lnTo>
                <a:lnTo>
                  <a:pt x="26" y="400"/>
                </a:lnTo>
                <a:lnTo>
                  <a:pt x="19" y="416"/>
                </a:lnTo>
                <a:lnTo>
                  <a:pt x="12" y="434"/>
                </a:lnTo>
                <a:lnTo>
                  <a:pt x="7" y="451"/>
                </a:lnTo>
                <a:lnTo>
                  <a:pt x="4" y="469"/>
                </a:lnTo>
                <a:lnTo>
                  <a:pt x="1" y="489"/>
                </a:lnTo>
                <a:lnTo>
                  <a:pt x="0" y="507"/>
                </a:lnTo>
                <a:lnTo>
                  <a:pt x="0" y="519"/>
                </a:lnTo>
                <a:lnTo>
                  <a:pt x="1" y="531"/>
                </a:lnTo>
                <a:lnTo>
                  <a:pt x="3" y="543"/>
                </a:lnTo>
                <a:lnTo>
                  <a:pt x="5" y="555"/>
                </a:lnTo>
                <a:lnTo>
                  <a:pt x="8" y="565"/>
                </a:lnTo>
                <a:lnTo>
                  <a:pt x="11" y="577"/>
                </a:lnTo>
                <a:lnTo>
                  <a:pt x="14" y="588"/>
                </a:lnTo>
                <a:lnTo>
                  <a:pt x="19" y="599"/>
                </a:lnTo>
                <a:lnTo>
                  <a:pt x="23" y="609"/>
                </a:lnTo>
                <a:lnTo>
                  <a:pt x="28" y="619"/>
                </a:lnTo>
                <a:lnTo>
                  <a:pt x="34" y="629"/>
                </a:lnTo>
                <a:lnTo>
                  <a:pt x="40" y="638"/>
                </a:lnTo>
                <a:lnTo>
                  <a:pt x="53" y="656"/>
                </a:lnTo>
                <a:lnTo>
                  <a:pt x="68" y="673"/>
                </a:lnTo>
                <a:lnTo>
                  <a:pt x="86" y="688"/>
                </a:lnTo>
                <a:lnTo>
                  <a:pt x="103" y="701"/>
                </a:lnTo>
                <a:lnTo>
                  <a:pt x="113" y="708"/>
                </a:lnTo>
                <a:lnTo>
                  <a:pt x="122" y="713"/>
                </a:lnTo>
                <a:lnTo>
                  <a:pt x="133" y="719"/>
                </a:lnTo>
                <a:lnTo>
                  <a:pt x="143" y="723"/>
                </a:lnTo>
                <a:lnTo>
                  <a:pt x="154" y="727"/>
                </a:lnTo>
                <a:lnTo>
                  <a:pt x="165" y="731"/>
                </a:lnTo>
                <a:lnTo>
                  <a:pt x="175" y="734"/>
                </a:lnTo>
                <a:lnTo>
                  <a:pt x="187" y="737"/>
                </a:lnTo>
                <a:lnTo>
                  <a:pt x="199" y="739"/>
                </a:lnTo>
                <a:lnTo>
                  <a:pt x="210" y="740"/>
                </a:lnTo>
                <a:lnTo>
                  <a:pt x="222" y="741"/>
                </a:lnTo>
                <a:lnTo>
                  <a:pt x="234" y="741"/>
                </a:lnTo>
                <a:lnTo>
                  <a:pt x="957" y="741"/>
                </a:lnTo>
                <a:lnTo>
                  <a:pt x="968" y="741"/>
                </a:lnTo>
                <a:lnTo>
                  <a:pt x="979" y="740"/>
                </a:lnTo>
                <a:lnTo>
                  <a:pt x="990" y="739"/>
                </a:lnTo>
                <a:lnTo>
                  <a:pt x="1001" y="737"/>
                </a:lnTo>
                <a:lnTo>
                  <a:pt x="1021" y="732"/>
                </a:lnTo>
                <a:lnTo>
                  <a:pt x="1041" y="724"/>
                </a:lnTo>
                <a:lnTo>
                  <a:pt x="1059" y="715"/>
                </a:lnTo>
                <a:lnTo>
                  <a:pt x="1077" y="705"/>
                </a:lnTo>
                <a:lnTo>
                  <a:pt x="1093" y="692"/>
                </a:lnTo>
                <a:lnTo>
                  <a:pt x="1109" y="678"/>
                </a:lnTo>
                <a:lnTo>
                  <a:pt x="1123" y="663"/>
                </a:lnTo>
                <a:lnTo>
                  <a:pt x="1135" y="646"/>
                </a:lnTo>
                <a:lnTo>
                  <a:pt x="1145" y="629"/>
                </a:lnTo>
                <a:lnTo>
                  <a:pt x="1154" y="610"/>
                </a:lnTo>
                <a:lnTo>
                  <a:pt x="1162" y="590"/>
                </a:lnTo>
                <a:lnTo>
                  <a:pt x="1167" y="570"/>
                </a:lnTo>
                <a:lnTo>
                  <a:pt x="1169" y="559"/>
                </a:lnTo>
                <a:lnTo>
                  <a:pt x="1170" y="549"/>
                </a:lnTo>
                <a:lnTo>
                  <a:pt x="1171" y="537"/>
                </a:lnTo>
                <a:lnTo>
                  <a:pt x="1171" y="526"/>
                </a:lnTo>
                <a:lnTo>
                  <a:pt x="1171" y="516"/>
                </a:lnTo>
                <a:lnTo>
                  <a:pt x="1170" y="505"/>
                </a:lnTo>
                <a:lnTo>
                  <a:pt x="1169" y="494"/>
                </a:lnTo>
                <a:lnTo>
                  <a:pt x="1167" y="483"/>
                </a:lnTo>
                <a:lnTo>
                  <a:pt x="1162" y="463"/>
                </a:lnTo>
                <a:lnTo>
                  <a:pt x="1154" y="443"/>
                </a:lnTo>
                <a:lnTo>
                  <a:pt x="1145" y="425"/>
                </a:lnTo>
                <a:lnTo>
                  <a:pt x="1135" y="407"/>
                </a:lnTo>
                <a:lnTo>
                  <a:pt x="1123" y="390"/>
                </a:lnTo>
                <a:lnTo>
                  <a:pt x="1109" y="375"/>
                </a:lnTo>
                <a:lnTo>
                  <a:pt x="1093" y="361"/>
                </a:lnTo>
                <a:lnTo>
                  <a:pt x="1077" y="349"/>
                </a:lnTo>
                <a:lnTo>
                  <a:pt x="1059" y="339"/>
                </a:lnTo>
                <a:lnTo>
                  <a:pt x="1041" y="329"/>
                </a:lnTo>
                <a:lnTo>
                  <a:pt x="1021" y="322"/>
                </a:lnTo>
                <a:lnTo>
                  <a:pt x="1001" y="317"/>
                </a:lnTo>
                <a:lnTo>
                  <a:pt x="990" y="315"/>
                </a:lnTo>
                <a:lnTo>
                  <a:pt x="979" y="314"/>
                </a:lnTo>
                <a:lnTo>
                  <a:pt x="968" y="313"/>
                </a:lnTo>
                <a:lnTo>
                  <a:pt x="957" y="312"/>
                </a:lnTo>
                <a:close/>
              </a:path>
            </a:pathLst>
          </a:custGeom>
          <a:gradFill>
            <a:gsLst>
              <a:gs pos="0">
                <a:srgbClr val="87082E"/>
              </a:gs>
              <a:gs pos="100000">
                <a:srgbClr val="C51F2D"/>
              </a:gs>
            </a:gsLst>
            <a:lin ang="5400000" scaled="1"/>
          </a:gradFill>
          <a:ln>
            <a:noFill/>
          </a:ln>
          <a:effectLst>
            <a:outerShdw blurRad="50800" dist="38100" algn="l" rotWithShape="0">
              <a:prstClr val="black">
                <a:alpha val="40000"/>
              </a:prstClr>
            </a:outerShdw>
          </a:effectLst>
        </p:spPr>
        <p:txBody>
          <a:bodyPr vert="horz" wrap="square" lIns="182880" tIns="91440" rIns="182880" bIns="91440" numCol="1" anchor="t" anchorCtr="0" compatLnSpc="1"/>
          <a:lstStyle/>
          <a:p>
            <a:pPr algn="l" defTabSz="1828800" rtl="0"/>
            <a:endParaRPr lang="en-US" sz="2000" kern="1200">
              <a:solidFill>
                <a:schemeClr val="tx1">
                  <a:lumMod val="75000"/>
                  <a:lumOff val="25000"/>
                </a:schemeClr>
              </a:solidFill>
              <a:effectLst>
                <a:outerShdw blurRad="38100" dist="38100" dir="2700000" algn="tl">
                  <a:srgbClr val="000000">
                    <a:alpha val="43137"/>
                  </a:srgbClr>
                </a:outerShdw>
              </a:effectLst>
              <a:latin typeface="字魂58号-创中黑" panose="00000500000000000000" pitchFamily="2" charset="-122"/>
              <a:ea typeface="字魂58号-创中黑" panose="00000500000000000000" pitchFamily="2" charset="-122"/>
            </a:endParaRPr>
          </a:p>
        </p:txBody>
      </p:sp>
      <p:grpSp>
        <p:nvGrpSpPr>
          <p:cNvPr id="12" name="Group 86">
            <a:extLst>
              <a:ext uri="{FF2B5EF4-FFF2-40B4-BE49-F238E27FC236}">
                <a16:creationId xmlns="" xmlns:a16="http://schemas.microsoft.com/office/drawing/2014/main" id="{A62B2219-DD9D-4F46-A3A3-C1332F49B1B8}"/>
              </a:ext>
            </a:extLst>
          </p:cNvPr>
          <p:cNvGrpSpPr/>
          <p:nvPr/>
        </p:nvGrpSpPr>
        <p:grpSpPr>
          <a:xfrm>
            <a:off x="4724042" y="2217326"/>
            <a:ext cx="440690" cy="282575"/>
            <a:chOff x="1626118" y="4887786"/>
            <a:chExt cx="361614" cy="232148"/>
          </a:xfrm>
          <a:gradFill>
            <a:gsLst>
              <a:gs pos="0">
                <a:srgbClr val="87082E"/>
              </a:gs>
              <a:gs pos="100000">
                <a:srgbClr val="C51F2D"/>
              </a:gs>
            </a:gsLst>
            <a:lin ang="5400000" scaled="1"/>
          </a:gradFill>
          <a:effectLst>
            <a:outerShdw blurRad="50800" dist="38100" algn="l" rotWithShape="0">
              <a:prstClr val="black">
                <a:alpha val="40000"/>
              </a:prstClr>
            </a:outerShdw>
          </a:effectLst>
        </p:grpSpPr>
        <p:sp>
          <p:nvSpPr>
            <p:cNvPr id="13" name="Freeform 114">
              <a:extLst>
                <a:ext uri="{FF2B5EF4-FFF2-40B4-BE49-F238E27FC236}">
                  <a16:creationId xmlns="" xmlns:a16="http://schemas.microsoft.com/office/drawing/2014/main" id="{C1981425-EE12-4873-8C6E-FBC4B6B7DC1B}"/>
                </a:ext>
              </a:extLst>
            </p:cNvPr>
            <p:cNvSpPr/>
            <p:nvPr/>
          </p:nvSpPr>
          <p:spPr bwMode="auto">
            <a:xfrm>
              <a:off x="1626118" y="4893739"/>
              <a:ext cx="108633" cy="217266"/>
            </a:xfrm>
            <a:custGeom>
              <a:avLst/>
              <a:gdLst>
                <a:gd name="T0" fmla="*/ 293 w 293"/>
                <a:gd name="T1" fmla="*/ 292 h 585"/>
                <a:gd name="T2" fmla="*/ 0 w 293"/>
                <a:gd name="T3" fmla="*/ 0 h 585"/>
                <a:gd name="T4" fmla="*/ 0 w 293"/>
                <a:gd name="T5" fmla="*/ 585 h 585"/>
                <a:gd name="T6" fmla="*/ 293 w 293"/>
                <a:gd name="T7" fmla="*/ 292 h 585"/>
              </a:gdLst>
              <a:ahLst/>
              <a:cxnLst>
                <a:cxn ang="0">
                  <a:pos x="T0" y="T1"/>
                </a:cxn>
                <a:cxn ang="0">
                  <a:pos x="T2" y="T3"/>
                </a:cxn>
                <a:cxn ang="0">
                  <a:pos x="T4" y="T5"/>
                </a:cxn>
                <a:cxn ang="0">
                  <a:pos x="T6" y="T7"/>
                </a:cxn>
              </a:cxnLst>
              <a:rect l="0" t="0" r="r" b="b"/>
              <a:pathLst>
                <a:path w="293" h="585">
                  <a:moveTo>
                    <a:pt x="293" y="292"/>
                  </a:moveTo>
                  <a:lnTo>
                    <a:pt x="0" y="0"/>
                  </a:lnTo>
                  <a:lnTo>
                    <a:pt x="0" y="585"/>
                  </a:lnTo>
                  <a:lnTo>
                    <a:pt x="293" y="29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82880" tIns="91440" rIns="182880" bIns="91440" numCol="1" anchor="t" anchorCtr="0" compatLnSpc="1"/>
            <a:lstStyle/>
            <a:p>
              <a:pPr algn="l" defTabSz="1828800" rtl="0"/>
              <a:endParaRPr lang="en-US" sz="2000" kern="1200">
                <a:solidFill>
                  <a:schemeClr val="tx1">
                    <a:lumMod val="75000"/>
                    <a:lumOff val="25000"/>
                  </a:schemeClr>
                </a:solidFill>
                <a:effectLst>
                  <a:outerShdw blurRad="38100" dist="38100" dir="2700000" algn="tl">
                    <a:srgbClr val="000000">
                      <a:alpha val="43137"/>
                    </a:srgbClr>
                  </a:outerShdw>
                </a:effectLst>
                <a:latin typeface="字魂58号-创中黑" panose="00000500000000000000" pitchFamily="2" charset="-122"/>
                <a:ea typeface="字魂58号-创中黑" panose="00000500000000000000" pitchFamily="2" charset="-122"/>
              </a:endParaRPr>
            </a:p>
          </p:txBody>
        </p:sp>
        <p:sp>
          <p:nvSpPr>
            <p:cNvPr id="14" name="Freeform 115">
              <a:extLst>
                <a:ext uri="{FF2B5EF4-FFF2-40B4-BE49-F238E27FC236}">
                  <a16:creationId xmlns="" xmlns:a16="http://schemas.microsoft.com/office/drawing/2014/main" id="{093D23CD-F069-42FD-9AF0-C634C5EEB2BC}"/>
                </a:ext>
              </a:extLst>
            </p:cNvPr>
            <p:cNvSpPr/>
            <p:nvPr/>
          </p:nvSpPr>
          <p:spPr bwMode="auto">
            <a:xfrm>
              <a:off x="1640999" y="4887786"/>
              <a:ext cx="331851" cy="159229"/>
            </a:xfrm>
            <a:custGeom>
              <a:avLst/>
              <a:gdLst>
                <a:gd name="T0" fmla="*/ 480 w 896"/>
                <a:gd name="T1" fmla="*/ 415 h 428"/>
                <a:gd name="T2" fmla="*/ 896 w 896"/>
                <a:gd name="T3" fmla="*/ 0 h 428"/>
                <a:gd name="T4" fmla="*/ 0 w 896"/>
                <a:gd name="T5" fmla="*/ 0 h 428"/>
                <a:gd name="T6" fmla="*/ 416 w 896"/>
                <a:gd name="T7" fmla="*/ 415 h 428"/>
                <a:gd name="T8" fmla="*/ 422 w 896"/>
                <a:gd name="T9" fmla="*/ 422 h 428"/>
                <a:gd name="T10" fmla="*/ 431 w 896"/>
                <a:gd name="T11" fmla="*/ 425 h 428"/>
                <a:gd name="T12" fmla="*/ 439 w 896"/>
                <a:gd name="T13" fmla="*/ 428 h 428"/>
                <a:gd name="T14" fmla="*/ 448 w 896"/>
                <a:gd name="T15" fmla="*/ 428 h 428"/>
                <a:gd name="T16" fmla="*/ 457 w 896"/>
                <a:gd name="T17" fmla="*/ 428 h 428"/>
                <a:gd name="T18" fmla="*/ 466 w 896"/>
                <a:gd name="T19" fmla="*/ 425 h 428"/>
                <a:gd name="T20" fmla="*/ 473 w 896"/>
                <a:gd name="T21" fmla="*/ 422 h 428"/>
                <a:gd name="T22" fmla="*/ 480 w 896"/>
                <a:gd name="T23" fmla="*/ 415 h 4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96" h="428">
                  <a:moveTo>
                    <a:pt x="480" y="415"/>
                  </a:moveTo>
                  <a:lnTo>
                    <a:pt x="896" y="0"/>
                  </a:lnTo>
                  <a:lnTo>
                    <a:pt x="0" y="0"/>
                  </a:lnTo>
                  <a:lnTo>
                    <a:pt x="416" y="415"/>
                  </a:lnTo>
                  <a:lnTo>
                    <a:pt x="422" y="422"/>
                  </a:lnTo>
                  <a:lnTo>
                    <a:pt x="431" y="425"/>
                  </a:lnTo>
                  <a:lnTo>
                    <a:pt x="439" y="428"/>
                  </a:lnTo>
                  <a:lnTo>
                    <a:pt x="448" y="428"/>
                  </a:lnTo>
                  <a:lnTo>
                    <a:pt x="457" y="428"/>
                  </a:lnTo>
                  <a:lnTo>
                    <a:pt x="466" y="425"/>
                  </a:lnTo>
                  <a:lnTo>
                    <a:pt x="473" y="422"/>
                  </a:lnTo>
                  <a:lnTo>
                    <a:pt x="480" y="41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82880" tIns="91440" rIns="182880" bIns="91440" numCol="1" anchor="t" anchorCtr="0" compatLnSpc="1"/>
            <a:lstStyle/>
            <a:p>
              <a:pPr algn="l" defTabSz="1828800" rtl="0"/>
              <a:endParaRPr lang="en-US" sz="2000" kern="1200">
                <a:solidFill>
                  <a:schemeClr val="tx1">
                    <a:lumMod val="75000"/>
                    <a:lumOff val="25000"/>
                  </a:schemeClr>
                </a:solidFill>
                <a:effectLst>
                  <a:outerShdw blurRad="38100" dist="38100" dir="2700000" algn="tl">
                    <a:srgbClr val="000000">
                      <a:alpha val="43137"/>
                    </a:srgbClr>
                  </a:outerShdw>
                </a:effectLst>
                <a:latin typeface="字魂58号-创中黑" panose="00000500000000000000" pitchFamily="2" charset="-122"/>
                <a:ea typeface="字魂58号-创中黑" panose="00000500000000000000" pitchFamily="2" charset="-122"/>
              </a:endParaRPr>
            </a:p>
          </p:txBody>
        </p:sp>
        <p:sp>
          <p:nvSpPr>
            <p:cNvPr id="15" name="Freeform 116">
              <a:extLst>
                <a:ext uri="{FF2B5EF4-FFF2-40B4-BE49-F238E27FC236}">
                  <a16:creationId xmlns="" xmlns:a16="http://schemas.microsoft.com/office/drawing/2014/main" id="{BF292186-A5C7-40D0-ACAD-C514FE46663C}"/>
                </a:ext>
              </a:extLst>
            </p:cNvPr>
            <p:cNvSpPr/>
            <p:nvPr/>
          </p:nvSpPr>
          <p:spPr bwMode="auto">
            <a:xfrm>
              <a:off x="1636535" y="5012789"/>
              <a:ext cx="340780" cy="107145"/>
            </a:xfrm>
            <a:custGeom>
              <a:avLst/>
              <a:gdLst>
                <a:gd name="T0" fmla="*/ 625 w 914"/>
                <a:gd name="T1" fmla="*/ 0 h 290"/>
                <a:gd name="T2" fmla="*/ 517 w 914"/>
                <a:gd name="T3" fmla="*/ 108 h 290"/>
                <a:gd name="T4" fmla="*/ 510 w 914"/>
                <a:gd name="T5" fmla="*/ 114 h 290"/>
                <a:gd name="T6" fmla="*/ 504 w 914"/>
                <a:gd name="T7" fmla="*/ 119 h 290"/>
                <a:gd name="T8" fmla="*/ 496 w 914"/>
                <a:gd name="T9" fmla="*/ 124 h 290"/>
                <a:gd name="T10" fmla="*/ 490 w 914"/>
                <a:gd name="T11" fmla="*/ 127 h 290"/>
                <a:gd name="T12" fmla="*/ 481 w 914"/>
                <a:gd name="T13" fmla="*/ 129 h 290"/>
                <a:gd name="T14" fmla="*/ 474 w 914"/>
                <a:gd name="T15" fmla="*/ 131 h 290"/>
                <a:gd name="T16" fmla="*/ 465 w 914"/>
                <a:gd name="T17" fmla="*/ 132 h 290"/>
                <a:gd name="T18" fmla="*/ 457 w 914"/>
                <a:gd name="T19" fmla="*/ 133 h 290"/>
                <a:gd name="T20" fmla="*/ 449 w 914"/>
                <a:gd name="T21" fmla="*/ 132 h 290"/>
                <a:gd name="T22" fmla="*/ 440 w 914"/>
                <a:gd name="T23" fmla="*/ 131 h 290"/>
                <a:gd name="T24" fmla="*/ 432 w 914"/>
                <a:gd name="T25" fmla="*/ 129 h 290"/>
                <a:gd name="T26" fmla="*/ 425 w 914"/>
                <a:gd name="T27" fmla="*/ 127 h 290"/>
                <a:gd name="T28" fmla="*/ 417 w 914"/>
                <a:gd name="T29" fmla="*/ 124 h 290"/>
                <a:gd name="T30" fmla="*/ 410 w 914"/>
                <a:gd name="T31" fmla="*/ 119 h 290"/>
                <a:gd name="T32" fmla="*/ 403 w 914"/>
                <a:gd name="T33" fmla="*/ 114 h 290"/>
                <a:gd name="T34" fmla="*/ 397 w 914"/>
                <a:gd name="T35" fmla="*/ 108 h 290"/>
                <a:gd name="T36" fmla="*/ 289 w 914"/>
                <a:gd name="T37" fmla="*/ 0 h 290"/>
                <a:gd name="T38" fmla="*/ 0 w 914"/>
                <a:gd name="T39" fmla="*/ 290 h 290"/>
                <a:gd name="T40" fmla="*/ 914 w 914"/>
                <a:gd name="T41" fmla="*/ 290 h 290"/>
                <a:gd name="T42" fmla="*/ 625 w 914"/>
                <a:gd name="T43" fmla="*/ 0 h 2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914" h="290">
                  <a:moveTo>
                    <a:pt x="625" y="0"/>
                  </a:moveTo>
                  <a:lnTo>
                    <a:pt x="517" y="108"/>
                  </a:lnTo>
                  <a:lnTo>
                    <a:pt x="510" y="114"/>
                  </a:lnTo>
                  <a:lnTo>
                    <a:pt x="504" y="119"/>
                  </a:lnTo>
                  <a:lnTo>
                    <a:pt x="496" y="124"/>
                  </a:lnTo>
                  <a:lnTo>
                    <a:pt x="490" y="127"/>
                  </a:lnTo>
                  <a:lnTo>
                    <a:pt x="481" y="129"/>
                  </a:lnTo>
                  <a:lnTo>
                    <a:pt x="474" y="131"/>
                  </a:lnTo>
                  <a:lnTo>
                    <a:pt x="465" y="132"/>
                  </a:lnTo>
                  <a:lnTo>
                    <a:pt x="457" y="133"/>
                  </a:lnTo>
                  <a:lnTo>
                    <a:pt x="449" y="132"/>
                  </a:lnTo>
                  <a:lnTo>
                    <a:pt x="440" y="131"/>
                  </a:lnTo>
                  <a:lnTo>
                    <a:pt x="432" y="129"/>
                  </a:lnTo>
                  <a:lnTo>
                    <a:pt x="425" y="127"/>
                  </a:lnTo>
                  <a:lnTo>
                    <a:pt x="417" y="124"/>
                  </a:lnTo>
                  <a:lnTo>
                    <a:pt x="410" y="119"/>
                  </a:lnTo>
                  <a:lnTo>
                    <a:pt x="403" y="114"/>
                  </a:lnTo>
                  <a:lnTo>
                    <a:pt x="397" y="108"/>
                  </a:lnTo>
                  <a:lnTo>
                    <a:pt x="289" y="0"/>
                  </a:lnTo>
                  <a:lnTo>
                    <a:pt x="0" y="290"/>
                  </a:lnTo>
                  <a:lnTo>
                    <a:pt x="914" y="290"/>
                  </a:lnTo>
                  <a:lnTo>
                    <a:pt x="625"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82880" tIns="91440" rIns="182880" bIns="91440" numCol="1" anchor="t" anchorCtr="0" compatLnSpc="1"/>
            <a:lstStyle/>
            <a:p>
              <a:pPr algn="l" defTabSz="1828800" rtl="0"/>
              <a:endParaRPr lang="en-US" sz="2000" kern="1200">
                <a:solidFill>
                  <a:schemeClr val="tx1">
                    <a:lumMod val="75000"/>
                    <a:lumOff val="25000"/>
                  </a:schemeClr>
                </a:solidFill>
                <a:effectLst>
                  <a:outerShdw blurRad="38100" dist="38100" dir="2700000" algn="tl">
                    <a:srgbClr val="000000">
                      <a:alpha val="43137"/>
                    </a:srgbClr>
                  </a:outerShdw>
                </a:effectLst>
                <a:latin typeface="字魂58号-创中黑" panose="00000500000000000000" pitchFamily="2" charset="-122"/>
                <a:ea typeface="字魂58号-创中黑" panose="00000500000000000000" pitchFamily="2" charset="-122"/>
              </a:endParaRPr>
            </a:p>
          </p:txBody>
        </p:sp>
        <p:sp>
          <p:nvSpPr>
            <p:cNvPr id="16" name="Freeform 117">
              <a:extLst>
                <a:ext uri="{FF2B5EF4-FFF2-40B4-BE49-F238E27FC236}">
                  <a16:creationId xmlns="" xmlns:a16="http://schemas.microsoft.com/office/drawing/2014/main" id="{59420B66-87F4-4319-9E6C-D001099D93AC}"/>
                </a:ext>
              </a:extLst>
            </p:cNvPr>
            <p:cNvSpPr/>
            <p:nvPr/>
          </p:nvSpPr>
          <p:spPr bwMode="auto">
            <a:xfrm>
              <a:off x="1879099" y="4893739"/>
              <a:ext cx="108633" cy="217266"/>
            </a:xfrm>
            <a:custGeom>
              <a:avLst/>
              <a:gdLst>
                <a:gd name="T0" fmla="*/ 0 w 292"/>
                <a:gd name="T1" fmla="*/ 291 h 584"/>
                <a:gd name="T2" fmla="*/ 292 w 292"/>
                <a:gd name="T3" fmla="*/ 584 h 584"/>
                <a:gd name="T4" fmla="*/ 292 w 292"/>
                <a:gd name="T5" fmla="*/ 0 h 584"/>
                <a:gd name="T6" fmla="*/ 0 w 292"/>
                <a:gd name="T7" fmla="*/ 291 h 584"/>
              </a:gdLst>
              <a:ahLst/>
              <a:cxnLst>
                <a:cxn ang="0">
                  <a:pos x="T0" y="T1"/>
                </a:cxn>
                <a:cxn ang="0">
                  <a:pos x="T2" y="T3"/>
                </a:cxn>
                <a:cxn ang="0">
                  <a:pos x="T4" y="T5"/>
                </a:cxn>
                <a:cxn ang="0">
                  <a:pos x="T6" y="T7"/>
                </a:cxn>
              </a:cxnLst>
              <a:rect l="0" t="0" r="r" b="b"/>
              <a:pathLst>
                <a:path w="292" h="584">
                  <a:moveTo>
                    <a:pt x="0" y="291"/>
                  </a:moveTo>
                  <a:lnTo>
                    <a:pt x="292" y="584"/>
                  </a:lnTo>
                  <a:lnTo>
                    <a:pt x="292" y="0"/>
                  </a:lnTo>
                  <a:lnTo>
                    <a:pt x="0" y="29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82880" tIns="91440" rIns="182880" bIns="91440" numCol="1" anchor="t" anchorCtr="0" compatLnSpc="1"/>
            <a:lstStyle/>
            <a:p>
              <a:pPr algn="l" defTabSz="1828800" rtl="0"/>
              <a:endParaRPr lang="en-US" sz="2000" kern="1200">
                <a:solidFill>
                  <a:schemeClr val="tx1">
                    <a:lumMod val="75000"/>
                    <a:lumOff val="25000"/>
                  </a:schemeClr>
                </a:solidFill>
                <a:effectLst>
                  <a:outerShdw blurRad="38100" dist="38100" dir="2700000" algn="tl">
                    <a:srgbClr val="000000">
                      <a:alpha val="43137"/>
                    </a:srgbClr>
                  </a:outerShdw>
                </a:effectLst>
                <a:latin typeface="字魂58号-创中黑" panose="00000500000000000000" pitchFamily="2" charset="-122"/>
                <a:ea typeface="字魂58号-创中黑" panose="00000500000000000000" pitchFamily="2" charset="-122"/>
              </a:endParaRPr>
            </a:p>
          </p:txBody>
        </p:sp>
      </p:grpSp>
      <p:grpSp>
        <p:nvGrpSpPr>
          <p:cNvPr id="17" name="Group 91">
            <a:extLst>
              <a:ext uri="{FF2B5EF4-FFF2-40B4-BE49-F238E27FC236}">
                <a16:creationId xmlns="" xmlns:a16="http://schemas.microsoft.com/office/drawing/2014/main" id="{DA36EA4E-8B70-4DAC-841C-D325A166153B}"/>
              </a:ext>
            </a:extLst>
          </p:cNvPr>
          <p:cNvGrpSpPr/>
          <p:nvPr/>
        </p:nvGrpSpPr>
        <p:grpSpPr>
          <a:xfrm>
            <a:off x="8134627" y="4175666"/>
            <a:ext cx="367665" cy="323850"/>
            <a:chOff x="4810352" y="5316538"/>
            <a:chExt cx="361950" cy="319088"/>
          </a:xfrm>
          <a:gradFill>
            <a:gsLst>
              <a:gs pos="0">
                <a:srgbClr val="87082E"/>
              </a:gs>
              <a:gs pos="100000">
                <a:srgbClr val="C51F2D"/>
              </a:gs>
            </a:gsLst>
            <a:lin ang="5400000" scaled="1"/>
          </a:gradFill>
          <a:effectLst>
            <a:outerShdw blurRad="50800" dist="38100" algn="l" rotWithShape="0">
              <a:prstClr val="black">
                <a:alpha val="40000"/>
              </a:prstClr>
            </a:outerShdw>
          </a:effectLst>
        </p:grpSpPr>
        <p:sp>
          <p:nvSpPr>
            <p:cNvPr id="18" name="Freeform 118">
              <a:extLst>
                <a:ext uri="{FF2B5EF4-FFF2-40B4-BE49-F238E27FC236}">
                  <a16:creationId xmlns="" xmlns:a16="http://schemas.microsoft.com/office/drawing/2014/main" id="{6D44FCE0-CF00-42A0-88B7-3394C4BD4AC9}"/>
                </a:ext>
              </a:extLst>
            </p:cNvPr>
            <p:cNvSpPr/>
            <p:nvPr/>
          </p:nvSpPr>
          <p:spPr bwMode="auto">
            <a:xfrm>
              <a:off x="4810352" y="5338763"/>
              <a:ext cx="174625" cy="276225"/>
            </a:xfrm>
            <a:custGeom>
              <a:avLst/>
              <a:gdLst>
                <a:gd name="T0" fmla="*/ 438 w 438"/>
                <a:gd name="T1" fmla="*/ 0 h 693"/>
                <a:gd name="T2" fmla="*/ 192 w 438"/>
                <a:gd name="T3" fmla="*/ 196 h 693"/>
                <a:gd name="T4" fmla="*/ 0 w 438"/>
                <a:gd name="T5" fmla="*/ 196 h 693"/>
                <a:gd name="T6" fmla="*/ 0 w 438"/>
                <a:gd name="T7" fmla="*/ 348 h 693"/>
                <a:gd name="T8" fmla="*/ 0 w 438"/>
                <a:gd name="T9" fmla="*/ 348 h 693"/>
                <a:gd name="T10" fmla="*/ 0 w 438"/>
                <a:gd name="T11" fmla="*/ 349 h 693"/>
                <a:gd name="T12" fmla="*/ 0 w 438"/>
                <a:gd name="T13" fmla="*/ 500 h 693"/>
                <a:gd name="T14" fmla="*/ 192 w 438"/>
                <a:gd name="T15" fmla="*/ 500 h 693"/>
                <a:gd name="T16" fmla="*/ 438 w 438"/>
                <a:gd name="T17" fmla="*/ 693 h 693"/>
                <a:gd name="T18" fmla="*/ 438 w 438"/>
                <a:gd name="T19" fmla="*/ 500 h 693"/>
                <a:gd name="T20" fmla="*/ 438 w 438"/>
                <a:gd name="T21" fmla="*/ 500 h 693"/>
                <a:gd name="T22" fmla="*/ 438 w 438"/>
                <a:gd name="T23" fmla="*/ 196 h 693"/>
                <a:gd name="T24" fmla="*/ 438 w 438"/>
                <a:gd name="T25" fmla="*/ 196 h 693"/>
                <a:gd name="T26" fmla="*/ 438 w 438"/>
                <a:gd name="T27" fmla="*/ 0 h 6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38" h="693">
                  <a:moveTo>
                    <a:pt x="438" y="0"/>
                  </a:moveTo>
                  <a:lnTo>
                    <a:pt x="192" y="196"/>
                  </a:lnTo>
                  <a:lnTo>
                    <a:pt x="0" y="196"/>
                  </a:lnTo>
                  <a:lnTo>
                    <a:pt x="0" y="348"/>
                  </a:lnTo>
                  <a:lnTo>
                    <a:pt x="0" y="348"/>
                  </a:lnTo>
                  <a:lnTo>
                    <a:pt x="0" y="349"/>
                  </a:lnTo>
                  <a:lnTo>
                    <a:pt x="0" y="500"/>
                  </a:lnTo>
                  <a:lnTo>
                    <a:pt x="192" y="500"/>
                  </a:lnTo>
                  <a:lnTo>
                    <a:pt x="438" y="693"/>
                  </a:lnTo>
                  <a:lnTo>
                    <a:pt x="438" y="500"/>
                  </a:lnTo>
                  <a:lnTo>
                    <a:pt x="438" y="500"/>
                  </a:lnTo>
                  <a:lnTo>
                    <a:pt x="438" y="196"/>
                  </a:lnTo>
                  <a:lnTo>
                    <a:pt x="438" y="196"/>
                  </a:lnTo>
                  <a:lnTo>
                    <a:pt x="438"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82880" tIns="91440" rIns="182880" bIns="91440" numCol="1" anchor="t" anchorCtr="0" compatLnSpc="1"/>
            <a:lstStyle/>
            <a:p>
              <a:pPr algn="l" defTabSz="1828800" rtl="0"/>
              <a:endParaRPr lang="en-US" sz="2000" kern="1200">
                <a:solidFill>
                  <a:schemeClr val="tx1">
                    <a:lumMod val="75000"/>
                    <a:lumOff val="25000"/>
                  </a:schemeClr>
                </a:solidFill>
                <a:effectLst>
                  <a:outerShdw blurRad="38100" dist="38100" dir="2700000" algn="tl">
                    <a:srgbClr val="000000">
                      <a:alpha val="43137"/>
                    </a:srgbClr>
                  </a:outerShdw>
                </a:effectLst>
                <a:latin typeface="字魂58号-创中黑" panose="00000500000000000000" pitchFamily="2" charset="-122"/>
                <a:ea typeface="字魂58号-创中黑" panose="00000500000000000000" pitchFamily="2" charset="-122"/>
              </a:endParaRPr>
            </a:p>
          </p:txBody>
        </p:sp>
        <p:sp>
          <p:nvSpPr>
            <p:cNvPr id="19" name="Freeform 119">
              <a:extLst>
                <a:ext uri="{FF2B5EF4-FFF2-40B4-BE49-F238E27FC236}">
                  <a16:creationId xmlns="" xmlns:a16="http://schemas.microsoft.com/office/drawing/2014/main" id="{C2963CFC-3E87-4291-9994-8706D36A361F}"/>
                </a:ext>
              </a:extLst>
            </p:cNvPr>
            <p:cNvSpPr/>
            <p:nvPr/>
          </p:nvSpPr>
          <p:spPr bwMode="auto">
            <a:xfrm>
              <a:off x="5015139" y="5400675"/>
              <a:ext cx="36513" cy="150813"/>
            </a:xfrm>
            <a:custGeom>
              <a:avLst/>
              <a:gdLst>
                <a:gd name="T0" fmla="*/ 2 w 92"/>
                <a:gd name="T1" fmla="*/ 21 h 381"/>
                <a:gd name="T2" fmla="*/ 15 w 92"/>
                <a:gd name="T3" fmla="*/ 40 h 381"/>
                <a:gd name="T4" fmla="*/ 27 w 92"/>
                <a:gd name="T5" fmla="*/ 59 h 381"/>
                <a:gd name="T6" fmla="*/ 37 w 92"/>
                <a:gd name="T7" fmla="*/ 79 h 381"/>
                <a:gd name="T8" fmla="*/ 44 w 92"/>
                <a:gd name="T9" fmla="*/ 100 h 381"/>
                <a:gd name="T10" fmla="*/ 51 w 92"/>
                <a:gd name="T11" fmla="*/ 122 h 381"/>
                <a:gd name="T12" fmla="*/ 55 w 92"/>
                <a:gd name="T13" fmla="*/ 144 h 381"/>
                <a:gd name="T14" fmla="*/ 57 w 92"/>
                <a:gd name="T15" fmla="*/ 166 h 381"/>
                <a:gd name="T16" fmla="*/ 58 w 92"/>
                <a:gd name="T17" fmla="*/ 189 h 381"/>
                <a:gd name="T18" fmla="*/ 57 w 92"/>
                <a:gd name="T19" fmla="*/ 213 h 381"/>
                <a:gd name="T20" fmla="*/ 55 w 92"/>
                <a:gd name="T21" fmla="*/ 235 h 381"/>
                <a:gd name="T22" fmla="*/ 50 w 92"/>
                <a:gd name="T23" fmla="*/ 258 h 381"/>
                <a:gd name="T24" fmla="*/ 43 w 92"/>
                <a:gd name="T25" fmla="*/ 280 h 381"/>
                <a:gd name="T26" fmla="*/ 36 w 92"/>
                <a:gd name="T27" fmla="*/ 301 h 381"/>
                <a:gd name="T28" fmla="*/ 26 w 92"/>
                <a:gd name="T29" fmla="*/ 322 h 381"/>
                <a:gd name="T30" fmla="*/ 14 w 92"/>
                <a:gd name="T31" fmla="*/ 341 h 381"/>
                <a:gd name="T32" fmla="*/ 0 w 92"/>
                <a:gd name="T33" fmla="*/ 361 h 381"/>
                <a:gd name="T34" fmla="*/ 27 w 92"/>
                <a:gd name="T35" fmla="*/ 381 h 381"/>
                <a:gd name="T36" fmla="*/ 42 w 92"/>
                <a:gd name="T37" fmla="*/ 360 h 381"/>
                <a:gd name="T38" fmla="*/ 55 w 92"/>
                <a:gd name="T39" fmla="*/ 338 h 381"/>
                <a:gd name="T40" fmla="*/ 66 w 92"/>
                <a:gd name="T41" fmla="*/ 314 h 381"/>
                <a:gd name="T42" fmla="*/ 76 w 92"/>
                <a:gd name="T43" fmla="*/ 291 h 381"/>
                <a:gd name="T44" fmla="*/ 83 w 92"/>
                <a:gd name="T45" fmla="*/ 266 h 381"/>
                <a:gd name="T46" fmla="*/ 89 w 92"/>
                <a:gd name="T47" fmla="*/ 241 h 381"/>
                <a:gd name="T48" fmla="*/ 91 w 92"/>
                <a:gd name="T49" fmla="*/ 215 h 381"/>
                <a:gd name="T50" fmla="*/ 92 w 92"/>
                <a:gd name="T51" fmla="*/ 189 h 381"/>
                <a:gd name="T52" fmla="*/ 91 w 92"/>
                <a:gd name="T53" fmla="*/ 164 h 381"/>
                <a:gd name="T54" fmla="*/ 89 w 92"/>
                <a:gd name="T55" fmla="*/ 138 h 381"/>
                <a:gd name="T56" fmla="*/ 83 w 92"/>
                <a:gd name="T57" fmla="*/ 113 h 381"/>
                <a:gd name="T58" fmla="*/ 77 w 92"/>
                <a:gd name="T59" fmla="*/ 90 h 381"/>
                <a:gd name="T60" fmla="*/ 67 w 92"/>
                <a:gd name="T61" fmla="*/ 66 h 381"/>
                <a:gd name="T62" fmla="*/ 56 w 92"/>
                <a:gd name="T63" fmla="*/ 43 h 381"/>
                <a:gd name="T64" fmla="*/ 44 w 92"/>
                <a:gd name="T65" fmla="*/ 22 h 381"/>
                <a:gd name="T66" fmla="*/ 29 w 92"/>
                <a:gd name="T67" fmla="*/ 0 h 381"/>
                <a:gd name="T68" fmla="*/ 2 w 92"/>
                <a:gd name="T69" fmla="*/ 21 h 3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92" h="381">
                  <a:moveTo>
                    <a:pt x="2" y="21"/>
                  </a:moveTo>
                  <a:lnTo>
                    <a:pt x="15" y="40"/>
                  </a:lnTo>
                  <a:lnTo>
                    <a:pt x="27" y="59"/>
                  </a:lnTo>
                  <a:lnTo>
                    <a:pt x="37" y="79"/>
                  </a:lnTo>
                  <a:lnTo>
                    <a:pt x="44" y="100"/>
                  </a:lnTo>
                  <a:lnTo>
                    <a:pt x="51" y="122"/>
                  </a:lnTo>
                  <a:lnTo>
                    <a:pt x="55" y="144"/>
                  </a:lnTo>
                  <a:lnTo>
                    <a:pt x="57" y="166"/>
                  </a:lnTo>
                  <a:lnTo>
                    <a:pt x="58" y="189"/>
                  </a:lnTo>
                  <a:lnTo>
                    <a:pt x="57" y="213"/>
                  </a:lnTo>
                  <a:lnTo>
                    <a:pt x="55" y="235"/>
                  </a:lnTo>
                  <a:lnTo>
                    <a:pt x="50" y="258"/>
                  </a:lnTo>
                  <a:lnTo>
                    <a:pt x="43" y="280"/>
                  </a:lnTo>
                  <a:lnTo>
                    <a:pt x="36" y="301"/>
                  </a:lnTo>
                  <a:lnTo>
                    <a:pt x="26" y="322"/>
                  </a:lnTo>
                  <a:lnTo>
                    <a:pt x="14" y="341"/>
                  </a:lnTo>
                  <a:lnTo>
                    <a:pt x="0" y="361"/>
                  </a:lnTo>
                  <a:lnTo>
                    <a:pt x="27" y="381"/>
                  </a:lnTo>
                  <a:lnTo>
                    <a:pt x="42" y="360"/>
                  </a:lnTo>
                  <a:lnTo>
                    <a:pt x="55" y="338"/>
                  </a:lnTo>
                  <a:lnTo>
                    <a:pt x="66" y="314"/>
                  </a:lnTo>
                  <a:lnTo>
                    <a:pt x="76" y="291"/>
                  </a:lnTo>
                  <a:lnTo>
                    <a:pt x="83" y="266"/>
                  </a:lnTo>
                  <a:lnTo>
                    <a:pt x="89" y="241"/>
                  </a:lnTo>
                  <a:lnTo>
                    <a:pt x="91" y="215"/>
                  </a:lnTo>
                  <a:lnTo>
                    <a:pt x="92" y="189"/>
                  </a:lnTo>
                  <a:lnTo>
                    <a:pt x="91" y="164"/>
                  </a:lnTo>
                  <a:lnTo>
                    <a:pt x="89" y="138"/>
                  </a:lnTo>
                  <a:lnTo>
                    <a:pt x="83" y="113"/>
                  </a:lnTo>
                  <a:lnTo>
                    <a:pt x="77" y="90"/>
                  </a:lnTo>
                  <a:lnTo>
                    <a:pt x="67" y="66"/>
                  </a:lnTo>
                  <a:lnTo>
                    <a:pt x="56" y="43"/>
                  </a:lnTo>
                  <a:lnTo>
                    <a:pt x="44" y="22"/>
                  </a:lnTo>
                  <a:lnTo>
                    <a:pt x="29" y="0"/>
                  </a:lnTo>
                  <a:lnTo>
                    <a:pt x="2" y="2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82880" tIns="91440" rIns="182880" bIns="91440" numCol="1" anchor="t" anchorCtr="0" compatLnSpc="1"/>
            <a:lstStyle/>
            <a:p>
              <a:pPr algn="l" defTabSz="1828800" rtl="0"/>
              <a:endParaRPr lang="en-US" sz="2000" kern="1200">
                <a:solidFill>
                  <a:schemeClr val="tx1">
                    <a:lumMod val="75000"/>
                    <a:lumOff val="25000"/>
                  </a:schemeClr>
                </a:solidFill>
                <a:effectLst>
                  <a:outerShdw blurRad="38100" dist="38100" dir="2700000" algn="tl">
                    <a:srgbClr val="000000">
                      <a:alpha val="43137"/>
                    </a:srgbClr>
                  </a:outerShdw>
                </a:effectLst>
                <a:latin typeface="字魂58号-创中黑" panose="00000500000000000000" pitchFamily="2" charset="-122"/>
                <a:ea typeface="字魂58号-创中黑" panose="00000500000000000000" pitchFamily="2" charset="-122"/>
              </a:endParaRPr>
            </a:p>
          </p:txBody>
        </p:sp>
        <p:sp>
          <p:nvSpPr>
            <p:cNvPr id="20" name="Freeform 120">
              <a:extLst>
                <a:ext uri="{FF2B5EF4-FFF2-40B4-BE49-F238E27FC236}">
                  <a16:creationId xmlns="" xmlns:a16="http://schemas.microsoft.com/office/drawing/2014/main" id="{F4043214-1F04-4091-9EA0-901FD16A62C2}"/>
                </a:ext>
              </a:extLst>
            </p:cNvPr>
            <p:cNvSpPr/>
            <p:nvPr/>
          </p:nvSpPr>
          <p:spPr bwMode="auto">
            <a:xfrm>
              <a:off x="5059589" y="5360988"/>
              <a:ext cx="52388" cy="231775"/>
            </a:xfrm>
            <a:custGeom>
              <a:avLst/>
              <a:gdLst>
                <a:gd name="T0" fmla="*/ 0 w 132"/>
                <a:gd name="T1" fmla="*/ 22 h 585"/>
                <a:gd name="T2" fmla="*/ 23 w 132"/>
                <a:gd name="T3" fmla="*/ 51 h 585"/>
                <a:gd name="T4" fmla="*/ 42 w 132"/>
                <a:gd name="T5" fmla="*/ 84 h 585"/>
                <a:gd name="T6" fmla="*/ 60 w 132"/>
                <a:gd name="T7" fmla="*/ 116 h 585"/>
                <a:gd name="T8" fmla="*/ 73 w 132"/>
                <a:gd name="T9" fmla="*/ 151 h 585"/>
                <a:gd name="T10" fmla="*/ 85 w 132"/>
                <a:gd name="T11" fmla="*/ 185 h 585"/>
                <a:gd name="T12" fmla="*/ 92 w 132"/>
                <a:gd name="T13" fmla="*/ 222 h 585"/>
                <a:gd name="T14" fmla="*/ 96 w 132"/>
                <a:gd name="T15" fmla="*/ 259 h 585"/>
                <a:gd name="T16" fmla="*/ 99 w 132"/>
                <a:gd name="T17" fmla="*/ 295 h 585"/>
                <a:gd name="T18" fmla="*/ 98 w 132"/>
                <a:gd name="T19" fmla="*/ 332 h 585"/>
                <a:gd name="T20" fmla="*/ 92 w 132"/>
                <a:gd name="T21" fmla="*/ 369 h 585"/>
                <a:gd name="T22" fmla="*/ 85 w 132"/>
                <a:gd name="T23" fmla="*/ 403 h 585"/>
                <a:gd name="T24" fmla="*/ 75 w 132"/>
                <a:gd name="T25" fmla="*/ 438 h 585"/>
                <a:gd name="T26" fmla="*/ 62 w 132"/>
                <a:gd name="T27" fmla="*/ 471 h 585"/>
                <a:gd name="T28" fmla="*/ 46 w 132"/>
                <a:gd name="T29" fmla="*/ 504 h 585"/>
                <a:gd name="T30" fmla="*/ 26 w 132"/>
                <a:gd name="T31" fmla="*/ 534 h 585"/>
                <a:gd name="T32" fmla="*/ 5 w 132"/>
                <a:gd name="T33" fmla="*/ 564 h 585"/>
                <a:gd name="T34" fmla="*/ 44 w 132"/>
                <a:gd name="T35" fmla="*/ 569 h 585"/>
                <a:gd name="T36" fmla="*/ 65 w 132"/>
                <a:gd name="T37" fmla="*/ 536 h 585"/>
                <a:gd name="T38" fmla="*/ 83 w 132"/>
                <a:gd name="T39" fmla="*/ 503 h 585"/>
                <a:gd name="T40" fmla="*/ 100 w 132"/>
                <a:gd name="T41" fmla="*/ 467 h 585"/>
                <a:gd name="T42" fmla="*/ 113 w 132"/>
                <a:gd name="T43" fmla="*/ 430 h 585"/>
                <a:gd name="T44" fmla="*/ 122 w 132"/>
                <a:gd name="T45" fmla="*/ 394 h 585"/>
                <a:gd name="T46" fmla="*/ 129 w 132"/>
                <a:gd name="T47" fmla="*/ 355 h 585"/>
                <a:gd name="T48" fmla="*/ 132 w 132"/>
                <a:gd name="T49" fmla="*/ 316 h 585"/>
                <a:gd name="T50" fmla="*/ 132 w 132"/>
                <a:gd name="T51" fmla="*/ 276 h 585"/>
                <a:gd name="T52" fmla="*/ 129 w 132"/>
                <a:gd name="T53" fmla="*/ 236 h 585"/>
                <a:gd name="T54" fmla="*/ 121 w 132"/>
                <a:gd name="T55" fmla="*/ 196 h 585"/>
                <a:gd name="T56" fmla="*/ 112 w 132"/>
                <a:gd name="T57" fmla="*/ 158 h 585"/>
                <a:gd name="T58" fmla="*/ 98 w 132"/>
                <a:gd name="T59" fmla="*/ 120 h 585"/>
                <a:gd name="T60" fmla="*/ 81 w 132"/>
                <a:gd name="T61" fmla="*/ 84 h 585"/>
                <a:gd name="T62" fmla="*/ 62 w 132"/>
                <a:gd name="T63" fmla="*/ 49 h 585"/>
                <a:gd name="T64" fmla="*/ 39 w 132"/>
                <a:gd name="T65" fmla="*/ 17 h 5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32" h="585">
                  <a:moveTo>
                    <a:pt x="26" y="0"/>
                  </a:moveTo>
                  <a:lnTo>
                    <a:pt x="0" y="22"/>
                  </a:lnTo>
                  <a:lnTo>
                    <a:pt x="12" y="36"/>
                  </a:lnTo>
                  <a:lnTo>
                    <a:pt x="23" y="51"/>
                  </a:lnTo>
                  <a:lnTo>
                    <a:pt x="33" y="67"/>
                  </a:lnTo>
                  <a:lnTo>
                    <a:pt x="42" y="84"/>
                  </a:lnTo>
                  <a:lnTo>
                    <a:pt x="51" y="100"/>
                  </a:lnTo>
                  <a:lnTo>
                    <a:pt x="60" y="116"/>
                  </a:lnTo>
                  <a:lnTo>
                    <a:pt x="66" y="133"/>
                  </a:lnTo>
                  <a:lnTo>
                    <a:pt x="73" y="151"/>
                  </a:lnTo>
                  <a:lnTo>
                    <a:pt x="79" y="168"/>
                  </a:lnTo>
                  <a:lnTo>
                    <a:pt x="85" y="185"/>
                  </a:lnTo>
                  <a:lnTo>
                    <a:pt x="89" y="204"/>
                  </a:lnTo>
                  <a:lnTo>
                    <a:pt x="92" y="222"/>
                  </a:lnTo>
                  <a:lnTo>
                    <a:pt x="95" y="240"/>
                  </a:lnTo>
                  <a:lnTo>
                    <a:pt x="96" y="259"/>
                  </a:lnTo>
                  <a:lnTo>
                    <a:pt x="99" y="277"/>
                  </a:lnTo>
                  <a:lnTo>
                    <a:pt x="99" y="295"/>
                  </a:lnTo>
                  <a:lnTo>
                    <a:pt x="99" y="314"/>
                  </a:lnTo>
                  <a:lnTo>
                    <a:pt x="98" y="332"/>
                  </a:lnTo>
                  <a:lnTo>
                    <a:pt x="95" y="350"/>
                  </a:lnTo>
                  <a:lnTo>
                    <a:pt x="92" y="369"/>
                  </a:lnTo>
                  <a:lnTo>
                    <a:pt x="89" y="386"/>
                  </a:lnTo>
                  <a:lnTo>
                    <a:pt x="85" y="403"/>
                  </a:lnTo>
                  <a:lnTo>
                    <a:pt x="80" y="421"/>
                  </a:lnTo>
                  <a:lnTo>
                    <a:pt x="75" y="438"/>
                  </a:lnTo>
                  <a:lnTo>
                    <a:pt x="68" y="454"/>
                  </a:lnTo>
                  <a:lnTo>
                    <a:pt x="62" y="471"/>
                  </a:lnTo>
                  <a:lnTo>
                    <a:pt x="53" y="488"/>
                  </a:lnTo>
                  <a:lnTo>
                    <a:pt x="46" y="504"/>
                  </a:lnTo>
                  <a:lnTo>
                    <a:pt x="36" y="519"/>
                  </a:lnTo>
                  <a:lnTo>
                    <a:pt x="26" y="534"/>
                  </a:lnTo>
                  <a:lnTo>
                    <a:pt x="15" y="549"/>
                  </a:lnTo>
                  <a:lnTo>
                    <a:pt x="5" y="564"/>
                  </a:lnTo>
                  <a:lnTo>
                    <a:pt x="32" y="585"/>
                  </a:lnTo>
                  <a:lnTo>
                    <a:pt x="44" y="569"/>
                  </a:lnTo>
                  <a:lnTo>
                    <a:pt x="54" y="552"/>
                  </a:lnTo>
                  <a:lnTo>
                    <a:pt x="65" y="536"/>
                  </a:lnTo>
                  <a:lnTo>
                    <a:pt x="75" y="520"/>
                  </a:lnTo>
                  <a:lnTo>
                    <a:pt x="83" y="503"/>
                  </a:lnTo>
                  <a:lnTo>
                    <a:pt x="92" y="484"/>
                  </a:lnTo>
                  <a:lnTo>
                    <a:pt x="100" y="467"/>
                  </a:lnTo>
                  <a:lnTo>
                    <a:pt x="106" y="449"/>
                  </a:lnTo>
                  <a:lnTo>
                    <a:pt x="113" y="430"/>
                  </a:lnTo>
                  <a:lnTo>
                    <a:pt x="118" y="412"/>
                  </a:lnTo>
                  <a:lnTo>
                    <a:pt x="122" y="394"/>
                  </a:lnTo>
                  <a:lnTo>
                    <a:pt x="126" y="374"/>
                  </a:lnTo>
                  <a:lnTo>
                    <a:pt x="129" y="355"/>
                  </a:lnTo>
                  <a:lnTo>
                    <a:pt x="131" y="335"/>
                  </a:lnTo>
                  <a:lnTo>
                    <a:pt x="132" y="316"/>
                  </a:lnTo>
                  <a:lnTo>
                    <a:pt x="132" y="295"/>
                  </a:lnTo>
                  <a:lnTo>
                    <a:pt x="132" y="276"/>
                  </a:lnTo>
                  <a:lnTo>
                    <a:pt x="131" y="255"/>
                  </a:lnTo>
                  <a:lnTo>
                    <a:pt x="129" y="236"/>
                  </a:lnTo>
                  <a:lnTo>
                    <a:pt x="126" y="215"/>
                  </a:lnTo>
                  <a:lnTo>
                    <a:pt x="121" y="196"/>
                  </a:lnTo>
                  <a:lnTo>
                    <a:pt x="117" y="177"/>
                  </a:lnTo>
                  <a:lnTo>
                    <a:pt x="112" y="158"/>
                  </a:lnTo>
                  <a:lnTo>
                    <a:pt x="105" y="139"/>
                  </a:lnTo>
                  <a:lnTo>
                    <a:pt x="98" y="120"/>
                  </a:lnTo>
                  <a:lnTo>
                    <a:pt x="90" y="102"/>
                  </a:lnTo>
                  <a:lnTo>
                    <a:pt x="81" y="84"/>
                  </a:lnTo>
                  <a:lnTo>
                    <a:pt x="72" y="66"/>
                  </a:lnTo>
                  <a:lnTo>
                    <a:pt x="62" y="49"/>
                  </a:lnTo>
                  <a:lnTo>
                    <a:pt x="50" y="33"/>
                  </a:lnTo>
                  <a:lnTo>
                    <a:pt x="39" y="17"/>
                  </a:lnTo>
                  <a:lnTo>
                    <a:pt x="26"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82880" tIns="91440" rIns="182880" bIns="91440" numCol="1" anchor="t" anchorCtr="0" compatLnSpc="1"/>
            <a:lstStyle/>
            <a:p>
              <a:pPr algn="l" defTabSz="1828800" rtl="0"/>
              <a:endParaRPr lang="en-US" sz="2000" kern="1200">
                <a:solidFill>
                  <a:schemeClr val="tx1">
                    <a:lumMod val="75000"/>
                    <a:lumOff val="25000"/>
                  </a:schemeClr>
                </a:solidFill>
                <a:effectLst>
                  <a:outerShdw blurRad="38100" dist="38100" dir="2700000" algn="tl">
                    <a:srgbClr val="000000">
                      <a:alpha val="43137"/>
                    </a:srgbClr>
                  </a:outerShdw>
                </a:effectLst>
                <a:latin typeface="字魂58号-创中黑" panose="00000500000000000000" pitchFamily="2" charset="-122"/>
                <a:ea typeface="字魂58号-创中黑" panose="00000500000000000000" pitchFamily="2" charset="-122"/>
              </a:endParaRPr>
            </a:p>
          </p:txBody>
        </p:sp>
        <p:sp>
          <p:nvSpPr>
            <p:cNvPr id="21" name="Freeform 121">
              <a:extLst>
                <a:ext uri="{FF2B5EF4-FFF2-40B4-BE49-F238E27FC236}">
                  <a16:creationId xmlns="" xmlns:a16="http://schemas.microsoft.com/office/drawing/2014/main" id="{C0C74E4E-013D-49B1-BF51-F7A3AE3B5324}"/>
                </a:ext>
              </a:extLst>
            </p:cNvPr>
            <p:cNvSpPr/>
            <p:nvPr/>
          </p:nvSpPr>
          <p:spPr bwMode="auto">
            <a:xfrm>
              <a:off x="5102452" y="5316538"/>
              <a:ext cx="69850" cy="319088"/>
            </a:xfrm>
            <a:custGeom>
              <a:avLst/>
              <a:gdLst>
                <a:gd name="T0" fmla="*/ 0 w 178"/>
                <a:gd name="T1" fmla="*/ 22 h 803"/>
                <a:gd name="T2" fmla="*/ 33 w 178"/>
                <a:gd name="T3" fmla="*/ 63 h 803"/>
                <a:gd name="T4" fmla="*/ 62 w 178"/>
                <a:gd name="T5" fmla="*/ 107 h 803"/>
                <a:gd name="T6" fmla="*/ 87 w 178"/>
                <a:gd name="T7" fmla="*/ 153 h 803"/>
                <a:gd name="T8" fmla="*/ 107 w 178"/>
                <a:gd name="T9" fmla="*/ 200 h 803"/>
                <a:gd name="T10" fmla="*/ 123 w 178"/>
                <a:gd name="T11" fmla="*/ 250 h 803"/>
                <a:gd name="T12" fmla="*/ 135 w 178"/>
                <a:gd name="T13" fmla="*/ 301 h 803"/>
                <a:gd name="T14" fmla="*/ 142 w 178"/>
                <a:gd name="T15" fmla="*/ 352 h 803"/>
                <a:gd name="T16" fmla="*/ 144 w 178"/>
                <a:gd name="T17" fmla="*/ 404 h 803"/>
                <a:gd name="T18" fmla="*/ 142 w 178"/>
                <a:gd name="T19" fmla="*/ 456 h 803"/>
                <a:gd name="T20" fmla="*/ 135 w 178"/>
                <a:gd name="T21" fmla="*/ 507 h 803"/>
                <a:gd name="T22" fmla="*/ 123 w 178"/>
                <a:gd name="T23" fmla="*/ 557 h 803"/>
                <a:gd name="T24" fmla="*/ 108 w 178"/>
                <a:gd name="T25" fmla="*/ 605 h 803"/>
                <a:gd name="T26" fmla="*/ 89 w 178"/>
                <a:gd name="T27" fmla="*/ 653 h 803"/>
                <a:gd name="T28" fmla="*/ 65 w 178"/>
                <a:gd name="T29" fmla="*/ 698 h 803"/>
                <a:gd name="T30" fmla="*/ 37 w 178"/>
                <a:gd name="T31" fmla="*/ 740 h 803"/>
                <a:gd name="T32" fmla="*/ 4 w 178"/>
                <a:gd name="T33" fmla="*/ 781 h 803"/>
                <a:gd name="T34" fmla="*/ 48 w 178"/>
                <a:gd name="T35" fmla="*/ 782 h 803"/>
                <a:gd name="T36" fmla="*/ 79 w 178"/>
                <a:gd name="T37" fmla="*/ 738 h 803"/>
                <a:gd name="T38" fmla="*/ 107 w 178"/>
                <a:gd name="T39" fmla="*/ 692 h 803"/>
                <a:gd name="T40" fmla="*/ 130 w 178"/>
                <a:gd name="T41" fmla="*/ 642 h 803"/>
                <a:gd name="T42" fmla="*/ 149 w 178"/>
                <a:gd name="T43" fmla="*/ 591 h 803"/>
                <a:gd name="T44" fmla="*/ 163 w 178"/>
                <a:gd name="T45" fmla="*/ 539 h 803"/>
                <a:gd name="T46" fmla="*/ 173 w 178"/>
                <a:gd name="T47" fmla="*/ 486 h 803"/>
                <a:gd name="T48" fmla="*/ 177 w 178"/>
                <a:gd name="T49" fmla="*/ 432 h 803"/>
                <a:gd name="T50" fmla="*/ 177 w 178"/>
                <a:gd name="T51" fmla="*/ 377 h 803"/>
                <a:gd name="T52" fmla="*/ 172 w 178"/>
                <a:gd name="T53" fmla="*/ 321 h 803"/>
                <a:gd name="T54" fmla="*/ 162 w 178"/>
                <a:gd name="T55" fmla="*/ 267 h 803"/>
                <a:gd name="T56" fmla="*/ 148 w 178"/>
                <a:gd name="T57" fmla="*/ 214 h 803"/>
                <a:gd name="T58" fmla="*/ 129 w 178"/>
                <a:gd name="T59" fmla="*/ 162 h 803"/>
                <a:gd name="T60" fmla="*/ 104 w 178"/>
                <a:gd name="T61" fmla="*/ 114 h 803"/>
                <a:gd name="T62" fmla="*/ 76 w 178"/>
                <a:gd name="T63" fmla="*/ 66 h 803"/>
                <a:gd name="T64" fmla="*/ 43 w 178"/>
                <a:gd name="T65" fmla="*/ 21 h 8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78" h="803">
                  <a:moveTo>
                    <a:pt x="25" y="0"/>
                  </a:moveTo>
                  <a:lnTo>
                    <a:pt x="0" y="22"/>
                  </a:lnTo>
                  <a:lnTo>
                    <a:pt x="17" y="43"/>
                  </a:lnTo>
                  <a:lnTo>
                    <a:pt x="33" y="63"/>
                  </a:lnTo>
                  <a:lnTo>
                    <a:pt x="48" y="85"/>
                  </a:lnTo>
                  <a:lnTo>
                    <a:pt x="62" y="107"/>
                  </a:lnTo>
                  <a:lnTo>
                    <a:pt x="75" y="129"/>
                  </a:lnTo>
                  <a:lnTo>
                    <a:pt x="87" y="153"/>
                  </a:lnTo>
                  <a:lnTo>
                    <a:pt x="97" y="176"/>
                  </a:lnTo>
                  <a:lnTo>
                    <a:pt x="107" y="200"/>
                  </a:lnTo>
                  <a:lnTo>
                    <a:pt x="116" y="225"/>
                  </a:lnTo>
                  <a:lnTo>
                    <a:pt x="123" y="250"/>
                  </a:lnTo>
                  <a:lnTo>
                    <a:pt x="130" y="275"/>
                  </a:lnTo>
                  <a:lnTo>
                    <a:pt x="135" y="301"/>
                  </a:lnTo>
                  <a:lnTo>
                    <a:pt x="138" y="327"/>
                  </a:lnTo>
                  <a:lnTo>
                    <a:pt x="142" y="352"/>
                  </a:lnTo>
                  <a:lnTo>
                    <a:pt x="144" y="378"/>
                  </a:lnTo>
                  <a:lnTo>
                    <a:pt x="144" y="404"/>
                  </a:lnTo>
                  <a:lnTo>
                    <a:pt x="144" y="430"/>
                  </a:lnTo>
                  <a:lnTo>
                    <a:pt x="142" y="456"/>
                  </a:lnTo>
                  <a:lnTo>
                    <a:pt x="140" y="482"/>
                  </a:lnTo>
                  <a:lnTo>
                    <a:pt x="135" y="507"/>
                  </a:lnTo>
                  <a:lnTo>
                    <a:pt x="130" y="532"/>
                  </a:lnTo>
                  <a:lnTo>
                    <a:pt x="123" y="557"/>
                  </a:lnTo>
                  <a:lnTo>
                    <a:pt x="117" y="581"/>
                  </a:lnTo>
                  <a:lnTo>
                    <a:pt x="108" y="605"/>
                  </a:lnTo>
                  <a:lnTo>
                    <a:pt x="98" y="629"/>
                  </a:lnTo>
                  <a:lnTo>
                    <a:pt x="89" y="653"/>
                  </a:lnTo>
                  <a:lnTo>
                    <a:pt x="77" y="675"/>
                  </a:lnTo>
                  <a:lnTo>
                    <a:pt x="65" y="698"/>
                  </a:lnTo>
                  <a:lnTo>
                    <a:pt x="51" y="720"/>
                  </a:lnTo>
                  <a:lnTo>
                    <a:pt x="37" y="740"/>
                  </a:lnTo>
                  <a:lnTo>
                    <a:pt x="22" y="762"/>
                  </a:lnTo>
                  <a:lnTo>
                    <a:pt x="4" y="781"/>
                  </a:lnTo>
                  <a:lnTo>
                    <a:pt x="30" y="803"/>
                  </a:lnTo>
                  <a:lnTo>
                    <a:pt x="48" y="782"/>
                  </a:lnTo>
                  <a:lnTo>
                    <a:pt x="64" y="761"/>
                  </a:lnTo>
                  <a:lnTo>
                    <a:pt x="79" y="738"/>
                  </a:lnTo>
                  <a:lnTo>
                    <a:pt x="94" y="714"/>
                  </a:lnTo>
                  <a:lnTo>
                    <a:pt x="107" y="692"/>
                  </a:lnTo>
                  <a:lnTo>
                    <a:pt x="119" y="667"/>
                  </a:lnTo>
                  <a:lnTo>
                    <a:pt x="130" y="642"/>
                  </a:lnTo>
                  <a:lnTo>
                    <a:pt x="140" y="617"/>
                  </a:lnTo>
                  <a:lnTo>
                    <a:pt x="149" y="591"/>
                  </a:lnTo>
                  <a:lnTo>
                    <a:pt x="157" y="566"/>
                  </a:lnTo>
                  <a:lnTo>
                    <a:pt x="163" y="539"/>
                  </a:lnTo>
                  <a:lnTo>
                    <a:pt x="169" y="513"/>
                  </a:lnTo>
                  <a:lnTo>
                    <a:pt x="173" y="486"/>
                  </a:lnTo>
                  <a:lnTo>
                    <a:pt x="175" y="459"/>
                  </a:lnTo>
                  <a:lnTo>
                    <a:pt x="177" y="432"/>
                  </a:lnTo>
                  <a:lnTo>
                    <a:pt x="178" y="404"/>
                  </a:lnTo>
                  <a:lnTo>
                    <a:pt x="177" y="377"/>
                  </a:lnTo>
                  <a:lnTo>
                    <a:pt x="175" y="349"/>
                  </a:lnTo>
                  <a:lnTo>
                    <a:pt x="172" y="321"/>
                  </a:lnTo>
                  <a:lnTo>
                    <a:pt x="168" y="294"/>
                  </a:lnTo>
                  <a:lnTo>
                    <a:pt x="162" y="267"/>
                  </a:lnTo>
                  <a:lnTo>
                    <a:pt x="156" y="240"/>
                  </a:lnTo>
                  <a:lnTo>
                    <a:pt x="148" y="214"/>
                  </a:lnTo>
                  <a:lnTo>
                    <a:pt x="138" y="188"/>
                  </a:lnTo>
                  <a:lnTo>
                    <a:pt x="129" y="162"/>
                  </a:lnTo>
                  <a:lnTo>
                    <a:pt x="117" y="138"/>
                  </a:lnTo>
                  <a:lnTo>
                    <a:pt x="104" y="114"/>
                  </a:lnTo>
                  <a:lnTo>
                    <a:pt x="91" y="89"/>
                  </a:lnTo>
                  <a:lnTo>
                    <a:pt x="76" y="66"/>
                  </a:lnTo>
                  <a:lnTo>
                    <a:pt x="61" y="44"/>
                  </a:lnTo>
                  <a:lnTo>
                    <a:pt x="43" y="21"/>
                  </a:lnTo>
                  <a:lnTo>
                    <a:pt x="25"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82880" tIns="91440" rIns="182880" bIns="91440" numCol="1" anchor="t" anchorCtr="0" compatLnSpc="1"/>
            <a:lstStyle/>
            <a:p>
              <a:pPr algn="l" defTabSz="1828800" rtl="0"/>
              <a:endParaRPr lang="en-US" sz="2000" kern="1200">
                <a:solidFill>
                  <a:schemeClr val="tx1">
                    <a:lumMod val="75000"/>
                    <a:lumOff val="25000"/>
                  </a:schemeClr>
                </a:solidFill>
                <a:effectLst>
                  <a:outerShdw blurRad="38100" dist="38100" dir="2700000" algn="tl">
                    <a:srgbClr val="000000">
                      <a:alpha val="43137"/>
                    </a:srgbClr>
                  </a:outerShdw>
                </a:effectLst>
                <a:latin typeface="字魂58号-创中黑" panose="00000500000000000000" pitchFamily="2" charset="-122"/>
                <a:ea typeface="字魂58号-创中黑" panose="00000500000000000000" pitchFamily="2" charset="-122"/>
              </a:endParaRPr>
            </a:p>
          </p:txBody>
        </p:sp>
      </p:grpSp>
      <p:sp>
        <p:nvSpPr>
          <p:cNvPr id="22" name="Freeform 149">
            <a:extLst>
              <a:ext uri="{FF2B5EF4-FFF2-40B4-BE49-F238E27FC236}">
                <a16:creationId xmlns="" xmlns:a16="http://schemas.microsoft.com/office/drawing/2014/main" id="{477753FF-32AF-4F5E-A0AC-CC0ACD26EB13}"/>
              </a:ext>
            </a:extLst>
          </p:cNvPr>
          <p:cNvSpPr/>
          <p:nvPr/>
        </p:nvSpPr>
        <p:spPr bwMode="auto">
          <a:xfrm>
            <a:off x="4753252" y="4146456"/>
            <a:ext cx="382270" cy="382270"/>
          </a:xfrm>
          <a:custGeom>
            <a:avLst/>
            <a:gdLst>
              <a:gd name="T0" fmla="*/ 758 w 946"/>
              <a:gd name="T1" fmla="*/ 585 h 947"/>
              <a:gd name="T2" fmla="*/ 535 w 946"/>
              <a:gd name="T3" fmla="*/ 510 h 947"/>
              <a:gd name="T4" fmla="*/ 715 w 946"/>
              <a:gd name="T5" fmla="*/ 368 h 947"/>
              <a:gd name="T6" fmla="*/ 765 w 946"/>
              <a:gd name="T7" fmla="*/ 370 h 947"/>
              <a:gd name="T8" fmla="*/ 818 w 946"/>
              <a:gd name="T9" fmla="*/ 357 h 947"/>
              <a:gd name="T10" fmla="*/ 863 w 946"/>
              <a:gd name="T11" fmla="*/ 329 h 947"/>
              <a:gd name="T12" fmla="*/ 896 w 946"/>
              <a:gd name="T13" fmla="*/ 295 h 947"/>
              <a:gd name="T14" fmla="*/ 916 w 946"/>
              <a:gd name="T15" fmla="*/ 260 h 947"/>
              <a:gd name="T16" fmla="*/ 928 w 946"/>
              <a:gd name="T17" fmla="*/ 221 h 947"/>
              <a:gd name="T18" fmla="*/ 931 w 946"/>
              <a:gd name="T19" fmla="*/ 180 h 947"/>
              <a:gd name="T20" fmla="*/ 926 w 946"/>
              <a:gd name="T21" fmla="*/ 139 h 947"/>
              <a:gd name="T22" fmla="*/ 906 w 946"/>
              <a:gd name="T23" fmla="*/ 88 h 947"/>
              <a:gd name="T24" fmla="*/ 762 w 946"/>
              <a:gd name="T25" fmla="*/ 107 h 947"/>
              <a:gd name="T26" fmla="*/ 802 w 946"/>
              <a:gd name="T27" fmla="*/ 9 h 947"/>
              <a:gd name="T28" fmla="*/ 746 w 946"/>
              <a:gd name="T29" fmla="*/ 0 h 947"/>
              <a:gd name="T30" fmla="*/ 692 w 946"/>
              <a:gd name="T31" fmla="*/ 8 h 947"/>
              <a:gd name="T32" fmla="*/ 644 w 946"/>
              <a:gd name="T33" fmla="*/ 31 h 947"/>
              <a:gd name="T34" fmla="*/ 606 w 946"/>
              <a:gd name="T35" fmla="*/ 64 h 947"/>
              <a:gd name="T36" fmla="*/ 583 w 946"/>
              <a:gd name="T37" fmla="*/ 97 h 947"/>
              <a:gd name="T38" fmla="*/ 568 w 946"/>
              <a:gd name="T39" fmla="*/ 132 h 947"/>
              <a:gd name="T40" fmla="*/ 562 w 946"/>
              <a:gd name="T41" fmla="*/ 170 h 947"/>
              <a:gd name="T42" fmla="*/ 563 w 946"/>
              <a:gd name="T43" fmla="*/ 209 h 947"/>
              <a:gd name="T44" fmla="*/ 572 w 946"/>
              <a:gd name="T45" fmla="*/ 248 h 947"/>
              <a:gd name="T46" fmla="*/ 236 w 946"/>
              <a:gd name="T47" fmla="*/ 160 h 947"/>
              <a:gd name="T48" fmla="*/ 160 w 946"/>
              <a:gd name="T49" fmla="*/ 235 h 947"/>
              <a:gd name="T50" fmla="*/ 247 w 946"/>
              <a:gd name="T51" fmla="*/ 572 h 947"/>
              <a:gd name="T52" fmla="*/ 201 w 946"/>
              <a:gd name="T53" fmla="*/ 562 h 947"/>
              <a:gd name="T54" fmla="*/ 148 w 946"/>
              <a:gd name="T55" fmla="*/ 565 h 947"/>
              <a:gd name="T56" fmla="*/ 97 w 946"/>
              <a:gd name="T57" fmla="*/ 583 h 947"/>
              <a:gd name="T58" fmla="*/ 54 w 946"/>
              <a:gd name="T59" fmla="*/ 615 h 947"/>
              <a:gd name="T60" fmla="*/ 28 w 946"/>
              <a:gd name="T61" fmla="*/ 648 h 947"/>
              <a:gd name="T62" fmla="*/ 10 w 946"/>
              <a:gd name="T63" fmla="*/ 685 h 947"/>
              <a:gd name="T64" fmla="*/ 1 w 946"/>
              <a:gd name="T65" fmla="*/ 725 h 947"/>
              <a:gd name="T66" fmla="*/ 1 w 946"/>
              <a:gd name="T67" fmla="*/ 766 h 947"/>
              <a:gd name="T68" fmla="*/ 10 w 946"/>
              <a:gd name="T69" fmla="*/ 807 h 947"/>
              <a:gd name="T70" fmla="*/ 107 w 946"/>
              <a:gd name="T71" fmla="*/ 762 h 947"/>
              <a:gd name="T72" fmla="*/ 88 w 946"/>
              <a:gd name="T73" fmla="*/ 907 h 947"/>
              <a:gd name="T74" fmla="*/ 148 w 946"/>
              <a:gd name="T75" fmla="*/ 928 h 947"/>
              <a:gd name="T76" fmla="*/ 203 w 946"/>
              <a:gd name="T77" fmla="*/ 930 h 947"/>
              <a:gd name="T78" fmla="*/ 256 w 946"/>
              <a:gd name="T79" fmla="*/ 917 h 947"/>
              <a:gd name="T80" fmla="*/ 303 w 946"/>
              <a:gd name="T81" fmla="*/ 889 h 947"/>
              <a:gd name="T82" fmla="*/ 334 w 946"/>
              <a:gd name="T83" fmla="*/ 857 h 947"/>
              <a:gd name="T84" fmla="*/ 353 w 946"/>
              <a:gd name="T85" fmla="*/ 823 h 947"/>
              <a:gd name="T86" fmla="*/ 366 w 946"/>
              <a:gd name="T87" fmla="*/ 787 h 947"/>
              <a:gd name="T88" fmla="*/ 371 w 946"/>
              <a:gd name="T89" fmla="*/ 749 h 947"/>
              <a:gd name="T90" fmla="*/ 366 w 946"/>
              <a:gd name="T91" fmla="*/ 710 h 947"/>
              <a:gd name="T92" fmla="*/ 510 w 946"/>
              <a:gd name="T93" fmla="*/ 535 h 947"/>
              <a:gd name="T94" fmla="*/ 584 w 946"/>
              <a:gd name="T95" fmla="*/ 759 h 947"/>
              <a:gd name="T96" fmla="*/ 803 w 946"/>
              <a:gd name="T97" fmla="*/ 927 h 947"/>
              <a:gd name="T98" fmla="*/ 824 w 946"/>
              <a:gd name="T99" fmla="*/ 940 h 947"/>
              <a:gd name="T100" fmla="*/ 850 w 946"/>
              <a:gd name="T101" fmla="*/ 947 h 947"/>
              <a:gd name="T102" fmla="*/ 876 w 946"/>
              <a:gd name="T103" fmla="*/ 945 h 947"/>
              <a:gd name="T104" fmla="*/ 900 w 946"/>
              <a:gd name="T105" fmla="*/ 937 h 947"/>
              <a:gd name="T106" fmla="*/ 920 w 946"/>
              <a:gd name="T107" fmla="*/ 921 h 947"/>
              <a:gd name="T108" fmla="*/ 937 w 946"/>
              <a:gd name="T109" fmla="*/ 900 h 947"/>
              <a:gd name="T110" fmla="*/ 945 w 946"/>
              <a:gd name="T111" fmla="*/ 875 h 947"/>
              <a:gd name="T112" fmla="*/ 946 w 946"/>
              <a:gd name="T113" fmla="*/ 850 h 947"/>
              <a:gd name="T114" fmla="*/ 940 w 946"/>
              <a:gd name="T115" fmla="*/ 826 h 947"/>
              <a:gd name="T116" fmla="*/ 927 w 946"/>
              <a:gd name="T117" fmla="*/ 803 h 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946" h="947">
                <a:moveTo>
                  <a:pt x="920" y="796"/>
                </a:moveTo>
                <a:lnTo>
                  <a:pt x="734" y="610"/>
                </a:lnTo>
                <a:lnTo>
                  <a:pt x="758" y="585"/>
                </a:lnTo>
                <a:lnTo>
                  <a:pt x="734" y="560"/>
                </a:lnTo>
                <a:lnTo>
                  <a:pt x="659" y="634"/>
                </a:lnTo>
                <a:lnTo>
                  <a:pt x="535" y="510"/>
                </a:lnTo>
                <a:lnTo>
                  <a:pt x="684" y="360"/>
                </a:lnTo>
                <a:lnTo>
                  <a:pt x="699" y="364"/>
                </a:lnTo>
                <a:lnTo>
                  <a:pt x="715" y="368"/>
                </a:lnTo>
                <a:lnTo>
                  <a:pt x="730" y="370"/>
                </a:lnTo>
                <a:lnTo>
                  <a:pt x="746" y="371"/>
                </a:lnTo>
                <a:lnTo>
                  <a:pt x="765" y="370"/>
                </a:lnTo>
                <a:lnTo>
                  <a:pt x="783" y="367"/>
                </a:lnTo>
                <a:lnTo>
                  <a:pt x="800" y="362"/>
                </a:lnTo>
                <a:lnTo>
                  <a:pt x="818" y="357"/>
                </a:lnTo>
                <a:lnTo>
                  <a:pt x="834" y="348"/>
                </a:lnTo>
                <a:lnTo>
                  <a:pt x="849" y="340"/>
                </a:lnTo>
                <a:lnTo>
                  <a:pt x="863" y="329"/>
                </a:lnTo>
                <a:lnTo>
                  <a:pt x="877" y="316"/>
                </a:lnTo>
                <a:lnTo>
                  <a:pt x="887" y="306"/>
                </a:lnTo>
                <a:lnTo>
                  <a:pt x="896" y="295"/>
                </a:lnTo>
                <a:lnTo>
                  <a:pt x="903" y="283"/>
                </a:lnTo>
                <a:lnTo>
                  <a:pt x="911" y="272"/>
                </a:lnTo>
                <a:lnTo>
                  <a:pt x="916" y="260"/>
                </a:lnTo>
                <a:lnTo>
                  <a:pt x="921" y="247"/>
                </a:lnTo>
                <a:lnTo>
                  <a:pt x="925" y="234"/>
                </a:lnTo>
                <a:lnTo>
                  <a:pt x="928" y="221"/>
                </a:lnTo>
                <a:lnTo>
                  <a:pt x="930" y="207"/>
                </a:lnTo>
                <a:lnTo>
                  <a:pt x="931" y="194"/>
                </a:lnTo>
                <a:lnTo>
                  <a:pt x="931" y="180"/>
                </a:lnTo>
                <a:lnTo>
                  <a:pt x="930" y="166"/>
                </a:lnTo>
                <a:lnTo>
                  <a:pt x="928" y="153"/>
                </a:lnTo>
                <a:lnTo>
                  <a:pt x="926" y="139"/>
                </a:lnTo>
                <a:lnTo>
                  <a:pt x="921" y="126"/>
                </a:lnTo>
                <a:lnTo>
                  <a:pt x="916" y="112"/>
                </a:lnTo>
                <a:lnTo>
                  <a:pt x="906" y="88"/>
                </a:lnTo>
                <a:lnTo>
                  <a:pt x="825" y="169"/>
                </a:lnTo>
                <a:lnTo>
                  <a:pt x="761" y="170"/>
                </a:lnTo>
                <a:lnTo>
                  <a:pt x="762" y="107"/>
                </a:lnTo>
                <a:lnTo>
                  <a:pt x="844" y="26"/>
                </a:lnTo>
                <a:lnTo>
                  <a:pt x="820" y="16"/>
                </a:lnTo>
                <a:lnTo>
                  <a:pt x="802" y="9"/>
                </a:lnTo>
                <a:lnTo>
                  <a:pt x="783" y="4"/>
                </a:lnTo>
                <a:lnTo>
                  <a:pt x="765" y="2"/>
                </a:lnTo>
                <a:lnTo>
                  <a:pt x="746" y="0"/>
                </a:lnTo>
                <a:lnTo>
                  <a:pt x="728" y="2"/>
                </a:lnTo>
                <a:lnTo>
                  <a:pt x="710" y="4"/>
                </a:lnTo>
                <a:lnTo>
                  <a:pt x="692" y="8"/>
                </a:lnTo>
                <a:lnTo>
                  <a:pt x="675" y="14"/>
                </a:lnTo>
                <a:lnTo>
                  <a:pt x="659" y="22"/>
                </a:lnTo>
                <a:lnTo>
                  <a:pt x="644" y="31"/>
                </a:lnTo>
                <a:lnTo>
                  <a:pt x="629" y="43"/>
                </a:lnTo>
                <a:lnTo>
                  <a:pt x="616" y="54"/>
                </a:lnTo>
                <a:lnTo>
                  <a:pt x="606" y="64"/>
                </a:lnTo>
                <a:lnTo>
                  <a:pt x="597" y="75"/>
                </a:lnTo>
                <a:lnTo>
                  <a:pt x="590" y="86"/>
                </a:lnTo>
                <a:lnTo>
                  <a:pt x="583" y="97"/>
                </a:lnTo>
                <a:lnTo>
                  <a:pt x="578" y="108"/>
                </a:lnTo>
                <a:lnTo>
                  <a:pt x="573" y="120"/>
                </a:lnTo>
                <a:lnTo>
                  <a:pt x="568" y="132"/>
                </a:lnTo>
                <a:lnTo>
                  <a:pt x="565" y="145"/>
                </a:lnTo>
                <a:lnTo>
                  <a:pt x="563" y="158"/>
                </a:lnTo>
                <a:lnTo>
                  <a:pt x="562" y="170"/>
                </a:lnTo>
                <a:lnTo>
                  <a:pt x="561" y="183"/>
                </a:lnTo>
                <a:lnTo>
                  <a:pt x="562" y="196"/>
                </a:lnTo>
                <a:lnTo>
                  <a:pt x="563" y="209"/>
                </a:lnTo>
                <a:lnTo>
                  <a:pt x="565" y="222"/>
                </a:lnTo>
                <a:lnTo>
                  <a:pt x="568" y="235"/>
                </a:lnTo>
                <a:lnTo>
                  <a:pt x="572" y="248"/>
                </a:lnTo>
                <a:lnTo>
                  <a:pt x="422" y="398"/>
                </a:lnTo>
                <a:lnTo>
                  <a:pt x="210" y="185"/>
                </a:lnTo>
                <a:lnTo>
                  <a:pt x="236" y="160"/>
                </a:lnTo>
                <a:lnTo>
                  <a:pt x="98" y="23"/>
                </a:lnTo>
                <a:lnTo>
                  <a:pt x="23" y="98"/>
                </a:lnTo>
                <a:lnTo>
                  <a:pt x="160" y="235"/>
                </a:lnTo>
                <a:lnTo>
                  <a:pt x="185" y="210"/>
                </a:lnTo>
                <a:lnTo>
                  <a:pt x="398" y="423"/>
                </a:lnTo>
                <a:lnTo>
                  <a:pt x="247" y="572"/>
                </a:lnTo>
                <a:lnTo>
                  <a:pt x="232" y="567"/>
                </a:lnTo>
                <a:lnTo>
                  <a:pt x="216" y="564"/>
                </a:lnTo>
                <a:lnTo>
                  <a:pt x="201" y="562"/>
                </a:lnTo>
                <a:lnTo>
                  <a:pt x="185" y="561"/>
                </a:lnTo>
                <a:lnTo>
                  <a:pt x="166" y="562"/>
                </a:lnTo>
                <a:lnTo>
                  <a:pt x="148" y="565"/>
                </a:lnTo>
                <a:lnTo>
                  <a:pt x="131" y="570"/>
                </a:lnTo>
                <a:lnTo>
                  <a:pt x="115" y="575"/>
                </a:lnTo>
                <a:lnTo>
                  <a:pt x="97" y="583"/>
                </a:lnTo>
                <a:lnTo>
                  <a:pt x="82" y="592"/>
                </a:lnTo>
                <a:lnTo>
                  <a:pt x="68" y="603"/>
                </a:lnTo>
                <a:lnTo>
                  <a:pt x="54" y="615"/>
                </a:lnTo>
                <a:lnTo>
                  <a:pt x="44" y="626"/>
                </a:lnTo>
                <a:lnTo>
                  <a:pt x="36" y="637"/>
                </a:lnTo>
                <a:lnTo>
                  <a:pt x="28" y="648"/>
                </a:lnTo>
                <a:lnTo>
                  <a:pt x="21" y="660"/>
                </a:lnTo>
                <a:lnTo>
                  <a:pt x="15" y="672"/>
                </a:lnTo>
                <a:lnTo>
                  <a:pt x="10" y="685"/>
                </a:lnTo>
                <a:lnTo>
                  <a:pt x="7" y="698"/>
                </a:lnTo>
                <a:lnTo>
                  <a:pt x="3" y="712"/>
                </a:lnTo>
                <a:lnTo>
                  <a:pt x="1" y="725"/>
                </a:lnTo>
                <a:lnTo>
                  <a:pt x="0" y="739"/>
                </a:lnTo>
                <a:lnTo>
                  <a:pt x="0" y="752"/>
                </a:lnTo>
                <a:lnTo>
                  <a:pt x="1" y="766"/>
                </a:lnTo>
                <a:lnTo>
                  <a:pt x="3" y="780"/>
                </a:lnTo>
                <a:lnTo>
                  <a:pt x="6" y="793"/>
                </a:lnTo>
                <a:lnTo>
                  <a:pt x="10" y="807"/>
                </a:lnTo>
                <a:lnTo>
                  <a:pt x="15" y="820"/>
                </a:lnTo>
                <a:lnTo>
                  <a:pt x="26" y="844"/>
                </a:lnTo>
                <a:lnTo>
                  <a:pt x="107" y="762"/>
                </a:lnTo>
                <a:lnTo>
                  <a:pt x="170" y="761"/>
                </a:lnTo>
                <a:lnTo>
                  <a:pt x="169" y="826"/>
                </a:lnTo>
                <a:lnTo>
                  <a:pt x="88" y="907"/>
                </a:lnTo>
                <a:lnTo>
                  <a:pt x="111" y="916"/>
                </a:lnTo>
                <a:lnTo>
                  <a:pt x="130" y="923"/>
                </a:lnTo>
                <a:lnTo>
                  <a:pt x="148" y="928"/>
                </a:lnTo>
                <a:lnTo>
                  <a:pt x="166" y="930"/>
                </a:lnTo>
                <a:lnTo>
                  <a:pt x="185" y="931"/>
                </a:lnTo>
                <a:lnTo>
                  <a:pt x="203" y="930"/>
                </a:lnTo>
                <a:lnTo>
                  <a:pt x="222" y="928"/>
                </a:lnTo>
                <a:lnTo>
                  <a:pt x="239" y="924"/>
                </a:lnTo>
                <a:lnTo>
                  <a:pt x="256" y="917"/>
                </a:lnTo>
                <a:lnTo>
                  <a:pt x="272" y="910"/>
                </a:lnTo>
                <a:lnTo>
                  <a:pt x="287" y="900"/>
                </a:lnTo>
                <a:lnTo>
                  <a:pt x="303" y="889"/>
                </a:lnTo>
                <a:lnTo>
                  <a:pt x="316" y="877"/>
                </a:lnTo>
                <a:lnTo>
                  <a:pt x="325" y="868"/>
                </a:lnTo>
                <a:lnTo>
                  <a:pt x="334" y="857"/>
                </a:lnTo>
                <a:lnTo>
                  <a:pt x="341" y="846"/>
                </a:lnTo>
                <a:lnTo>
                  <a:pt x="348" y="835"/>
                </a:lnTo>
                <a:lnTo>
                  <a:pt x="353" y="823"/>
                </a:lnTo>
                <a:lnTo>
                  <a:pt x="359" y="812"/>
                </a:lnTo>
                <a:lnTo>
                  <a:pt x="363" y="800"/>
                </a:lnTo>
                <a:lnTo>
                  <a:pt x="366" y="787"/>
                </a:lnTo>
                <a:lnTo>
                  <a:pt x="368" y="775"/>
                </a:lnTo>
                <a:lnTo>
                  <a:pt x="370" y="762"/>
                </a:lnTo>
                <a:lnTo>
                  <a:pt x="371" y="749"/>
                </a:lnTo>
                <a:lnTo>
                  <a:pt x="370" y="736"/>
                </a:lnTo>
                <a:lnTo>
                  <a:pt x="368" y="723"/>
                </a:lnTo>
                <a:lnTo>
                  <a:pt x="366" y="710"/>
                </a:lnTo>
                <a:lnTo>
                  <a:pt x="363" y="697"/>
                </a:lnTo>
                <a:lnTo>
                  <a:pt x="360" y="684"/>
                </a:lnTo>
                <a:lnTo>
                  <a:pt x="510" y="535"/>
                </a:lnTo>
                <a:lnTo>
                  <a:pt x="634" y="659"/>
                </a:lnTo>
                <a:lnTo>
                  <a:pt x="560" y="734"/>
                </a:lnTo>
                <a:lnTo>
                  <a:pt x="584" y="759"/>
                </a:lnTo>
                <a:lnTo>
                  <a:pt x="609" y="734"/>
                </a:lnTo>
                <a:lnTo>
                  <a:pt x="796" y="921"/>
                </a:lnTo>
                <a:lnTo>
                  <a:pt x="803" y="927"/>
                </a:lnTo>
                <a:lnTo>
                  <a:pt x="809" y="932"/>
                </a:lnTo>
                <a:lnTo>
                  <a:pt x="817" y="937"/>
                </a:lnTo>
                <a:lnTo>
                  <a:pt x="824" y="940"/>
                </a:lnTo>
                <a:lnTo>
                  <a:pt x="833" y="943"/>
                </a:lnTo>
                <a:lnTo>
                  <a:pt x="842" y="945"/>
                </a:lnTo>
                <a:lnTo>
                  <a:pt x="850" y="947"/>
                </a:lnTo>
                <a:lnTo>
                  <a:pt x="859" y="947"/>
                </a:lnTo>
                <a:lnTo>
                  <a:pt x="867" y="947"/>
                </a:lnTo>
                <a:lnTo>
                  <a:pt x="876" y="945"/>
                </a:lnTo>
                <a:lnTo>
                  <a:pt x="885" y="943"/>
                </a:lnTo>
                <a:lnTo>
                  <a:pt x="892" y="940"/>
                </a:lnTo>
                <a:lnTo>
                  <a:pt x="900" y="937"/>
                </a:lnTo>
                <a:lnTo>
                  <a:pt x="907" y="932"/>
                </a:lnTo>
                <a:lnTo>
                  <a:pt x="914" y="927"/>
                </a:lnTo>
                <a:lnTo>
                  <a:pt x="920" y="921"/>
                </a:lnTo>
                <a:lnTo>
                  <a:pt x="927" y="914"/>
                </a:lnTo>
                <a:lnTo>
                  <a:pt x="932" y="908"/>
                </a:lnTo>
                <a:lnTo>
                  <a:pt x="937" y="900"/>
                </a:lnTo>
                <a:lnTo>
                  <a:pt x="940" y="891"/>
                </a:lnTo>
                <a:lnTo>
                  <a:pt x="943" y="884"/>
                </a:lnTo>
                <a:lnTo>
                  <a:pt x="945" y="875"/>
                </a:lnTo>
                <a:lnTo>
                  <a:pt x="946" y="868"/>
                </a:lnTo>
                <a:lnTo>
                  <a:pt x="946" y="859"/>
                </a:lnTo>
                <a:lnTo>
                  <a:pt x="946" y="850"/>
                </a:lnTo>
                <a:lnTo>
                  <a:pt x="945" y="842"/>
                </a:lnTo>
                <a:lnTo>
                  <a:pt x="943" y="833"/>
                </a:lnTo>
                <a:lnTo>
                  <a:pt x="940" y="826"/>
                </a:lnTo>
                <a:lnTo>
                  <a:pt x="937" y="818"/>
                </a:lnTo>
                <a:lnTo>
                  <a:pt x="932" y="810"/>
                </a:lnTo>
                <a:lnTo>
                  <a:pt x="927" y="803"/>
                </a:lnTo>
                <a:lnTo>
                  <a:pt x="920" y="796"/>
                </a:lnTo>
                <a:close/>
              </a:path>
            </a:pathLst>
          </a:custGeom>
          <a:gradFill>
            <a:gsLst>
              <a:gs pos="0">
                <a:srgbClr val="87082E"/>
              </a:gs>
              <a:gs pos="100000">
                <a:srgbClr val="C51F2D"/>
              </a:gs>
            </a:gsLst>
            <a:lin ang="5400000" scaled="1"/>
          </a:gradFill>
          <a:ln>
            <a:noFill/>
          </a:ln>
          <a:effectLst>
            <a:outerShdw blurRad="50800" dist="38100" algn="l" rotWithShape="0">
              <a:prstClr val="black">
                <a:alpha val="40000"/>
              </a:prstClr>
            </a:outerShdw>
          </a:effectLst>
        </p:spPr>
        <p:txBody>
          <a:bodyPr vert="horz" wrap="square" lIns="182880" tIns="91440" rIns="182880" bIns="91440" numCol="1" anchor="t" anchorCtr="0" compatLnSpc="1"/>
          <a:lstStyle/>
          <a:p>
            <a:pPr algn="l" defTabSz="1828800" rtl="0"/>
            <a:endParaRPr lang="en-US" sz="2000" kern="1200">
              <a:solidFill>
                <a:schemeClr val="tx1">
                  <a:lumMod val="75000"/>
                  <a:lumOff val="25000"/>
                </a:schemeClr>
              </a:solidFill>
              <a:effectLst>
                <a:outerShdw blurRad="38100" dist="38100" dir="2700000" algn="tl">
                  <a:srgbClr val="000000">
                    <a:alpha val="43137"/>
                  </a:srgbClr>
                </a:outerShdw>
              </a:effectLst>
              <a:latin typeface="字魂58号-创中黑" panose="00000500000000000000" pitchFamily="2" charset="-122"/>
              <a:ea typeface="字魂58号-创中黑" panose="00000500000000000000" pitchFamily="2" charset="-122"/>
            </a:endParaRPr>
          </a:p>
        </p:txBody>
      </p:sp>
      <p:grpSp>
        <p:nvGrpSpPr>
          <p:cNvPr id="23" name="Group 97">
            <a:extLst>
              <a:ext uri="{FF2B5EF4-FFF2-40B4-BE49-F238E27FC236}">
                <a16:creationId xmlns="" xmlns:a16="http://schemas.microsoft.com/office/drawing/2014/main" id="{19505C81-73A6-4AC3-BEB9-579BC0DD3953}"/>
              </a:ext>
            </a:extLst>
          </p:cNvPr>
          <p:cNvGrpSpPr/>
          <p:nvPr/>
        </p:nvGrpSpPr>
        <p:grpSpPr>
          <a:xfrm>
            <a:off x="1391562" y="4124231"/>
            <a:ext cx="257810" cy="375285"/>
            <a:chOff x="1038225" y="5818188"/>
            <a:chExt cx="279400" cy="406400"/>
          </a:xfrm>
          <a:gradFill>
            <a:gsLst>
              <a:gs pos="0">
                <a:srgbClr val="87082E"/>
              </a:gs>
              <a:gs pos="100000">
                <a:srgbClr val="C51F2D"/>
              </a:gs>
            </a:gsLst>
            <a:lin ang="5400000" scaled="1"/>
          </a:gradFill>
          <a:effectLst>
            <a:outerShdw blurRad="50800" dist="38100" algn="l" rotWithShape="0">
              <a:prstClr val="black">
                <a:alpha val="40000"/>
              </a:prstClr>
            </a:outerShdw>
          </a:effectLst>
        </p:grpSpPr>
        <p:sp>
          <p:nvSpPr>
            <p:cNvPr id="24" name="Freeform 169">
              <a:extLst>
                <a:ext uri="{FF2B5EF4-FFF2-40B4-BE49-F238E27FC236}">
                  <a16:creationId xmlns="" xmlns:a16="http://schemas.microsoft.com/office/drawing/2014/main" id="{03A5A9C0-048F-4500-AA20-E9D7E4CA5A1A}"/>
                </a:ext>
              </a:extLst>
            </p:cNvPr>
            <p:cNvSpPr/>
            <p:nvPr/>
          </p:nvSpPr>
          <p:spPr bwMode="auto">
            <a:xfrm>
              <a:off x="1038225" y="5818188"/>
              <a:ext cx="279400" cy="334963"/>
            </a:xfrm>
            <a:custGeom>
              <a:avLst/>
              <a:gdLst>
                <a:gd name="T0" fmla="*/ 145 w 705"/>
                <a:gd name="T1" fmla="*/ 637 h 846"/>
                <a:gd name="T2" fmla="*/ 156 w 705"/>
                <a:gd name="T3" fmla="*/ 647 h 846"/>
                <a:gd name="T4" fmla="*/ 188 w 705"/>
                <a:gd name="T5" fmla="*/ 690 h 846"/>
                <a:gd name="T6" fmla="*/ 202 w 705"/>
                <a:gd name="T7" fmla="*/ 718 h 846"/>
                <a:gd name="T8" fmla="*/ 210 w 705"/>
                <a:gd name="T9" fmla="*/ 752 h 846"/>
                <a:gd name="T10" fmla="*/ 212 w 705"/>
                <a:gd name="T11" fmla="*/ 846 h 846"/>
                <a:gd name="T12" fmla="*/ 324 w 705"/>
                <a:gd name="T13" fmla="*/ 416 h 846"/>
                <a:gd name="T14" fmla="*/ 297 w 705"/>
                <a:gd name="T15" fmla="*/ 395 h 846"/>
                <a:gd name="T16" fmla="*/ 283 w 705"/>
                <a:gd name="T17" fmla="*/ 364 h 846"/>
                <a:gd name="T18" fmla="*/ 283 w 705"/>
                <a:gd name="T19" fmla="*/ 338 h 846"/>
                <a:gd name="T20" fmla="*/ 291 w 705"/>
                <a:gd name="T21" fmla="*/ 319 h 846"/>
                <a:gd name="T22" fmla="*/ 303 w 705"/>
                <a:gd name="T23" fmla="*/ 302 h 846"/>
                <a:gd name="T24" fmla="*/ 319 w 705"/>
                <a:gd name="T25" fmla="*/ 289 h 846"/>
                <a:gd name="T26" fmla="*/ 338 w 705"/>
                <a:gd name="T27" fmla="*/ 283 h 846"/>
                <a:gd name="T28" fmla="*/ 360 w 705"/>
                <a:gd name="T29" fmla="*/ 282 h 846"/>
                <a:gd name="T30" fmla="*/ 380 w 705"/>
                <a:gd name="T31" fmla="*/ 287 h 846"/>
                <a:gd name="T32" fmla="*/ 398 w 705"/>
                <a:gd name="T33" fmla="*/ 297 h 846"/>
                <a:gd name="T34" fmla="*/ 411 w 705"/>
                <a:gd name="T35" fmla="*/ 312 h 846"/>
                <a:gd name="T36" fmla="*/ 420 w 705"/>
                <a:gd name="T37" fmla="*/ 330 h 846"/>
                <a:gd name="T38" fmla="*/ 424 w 705"/>
                <a:gd name="T39" fmla="*/ 352 h 846"/>
                <a:gd name="T40" fmla="*/ 415 w 705"/>
                <a:gd name="T41" fmla="*/ 385 h 846"/>
                <a:gd name="T42" fmla="*/ 391 w 705"/>
                <a:gd name="T43" fmla="*/ 410 h 846"/>
                <a:gd name="T44" fmla="*/ 371 w 705"/>
                <a:gd name="T45" fmla="*/ 846 h 846"/>
                <a:gd name="T46" fmla="*/ 494 w 705"/>
                <a:gd name="T47" fmla="*/ 762 h 846"/>
                <a:gd name="T48" fmla="*/ 500 w 705"/>
                <a:gd name="T49" fmla="*/ 727 h 846"/>
                <a:gd name="T50" fmla="*/ 513 w 705"/>
                <a:gd name="T51" fmla="*/ 695 h 846"/>
                <a:gd name="T52" fmla="*/ 540 w 705"/>
                <a:gd name="T53" fmla="*/ 654 h 846"/>
                <a:gd name="T54" fmla="*/ 564 w 705"/>
                <a:gd name="T55" fmla="*/ 634 h 846"/>
                <a:gd name="T56" fmla="*/ 609 w 705"/>
                <a:gd name="T57" fmla="*/ 594 h 846"/>
                <a:gd name="T58" fmla="*/ 646 w 705"/>
                <a:gd name="T59" fmla="*/ 547 h 846"/>
                <a:gd name="T60" fmla="*/ 675 w 705"/>
                <a:gd name="T61" fmla="*/ 495 h 846"/>
                <a:gd name="T62" fmla="*/ 696 w 705"/>
                <a:gd name="T63" fmla="*/ 436 h 846"/>
                <a:gd name="T64" fmla="*/ 704 w 705"/>
                <a:gd name="T65" fmla="*/ 374 h 846"/>
                <a:gd name="T66" fmla="*/ 703 w 705"/>
                <a:gd name="T67" fmla="*/ 316 h 846"/>
                <a:gd name="T68" fmla="*/ 695 w 705"/>
                <a:gd name="T69" fmla="*/ 265 h 846"/>
                <a:gd name="T70" fmla="*/ 677 w 705"/>
                <a:gd name="T71" fmla="*/ 215 h 846"/>
                <a:gd name="T72" fmla="*/ 655 w 705"/>
                <a:gd name="T73" fmla="*/ 169 h 846"/>
                <a:gd name="T74" fmla="*/ 624 w 705"/>
                <a:gd name="T75" fmla="*/ 128 h 846"/>
                <a:gd name="T76" fmla="*/ 590 w 705"/>
                <a:gd name="T77" fmla="*/ 92 h 846"/>
                <a:gd name="T78" fmla="*/ 550 w 705"/>
                <a:gd name="T79" fmla="*/ 60 h 846"/>
                <a:gd name="T80" fmla="*/ 506 w 705"/>
                <a:gd name="T81" fmla="*/ 34 h 846"/>
                <a:gd name="T82" fmla="*/ 457 w 705"/>
                <a:gd name="T83" fmla="*/ 15 h 846"/>
                <a:gd name="T84" fmla="*/ 406 w 705"/>
                <a:gd name="T85" fmla="*/ 3 h 846"/>
                <a:gd name="T86" fmla="*/ 352 w 705"/>
                <a:gd name="T87" fmla="*/ 0 h 846"/>
                <a:gd name="T88" fmla="*/ 299 w 705"/>
                <a:gd name="T89" fmla="*/ 3 h 846"/>
                <a:gd name="T90" fmla="*/ 247 w 705"/>
                <a:gd name="T91" fmla="*/ 15 h 846"/>
                <a:gd name="T92" fmla="*/ 200 w 705"/>
                <a:gd name="T93" fmla="*/ 34 h 846"/>
                <a:gd name="T94" fmla="*/ 156 w 705"/>
                <a:gd name="T95" fmla="*/ 60 h 846"/>
                <a:gd name="T96" fmla="*/ 116 w 705"/>
                <a:gd name="T97" fmla="*/ 92 h 846"/>
                <a:gd name="T98" fmla="*/ 80 w 705"/>
                <a:gd name="T99" fmla="*/ 128 h 846"/>
                <a:gd name="T100" fmla="*/ 51 w 705"/>
                <a:gd name="T101" fmla="*/ 169 h 846"/>
                <a:gd name="T102" fmla="*/ 27 w 705"/>
                <a:gd name="T103" fmla="*/ 215 h 846"/>
                <a:gd name="T104" fmla="*/ 11 w 705"/>
                <a:gd name="T105" fmla="*/ 265 h 846"/>
                <a:gd name="T106" fmla="*/ 1 w 705"/>
                <a:gd name="T107" fmla="*/ 316 h 846"/>
                <a:gd name="T108" fmla="*/ 0 w 705"/>
                <a:gd name="T109" fmla="*/ 374 h 846"/>
                <a:gd name="T110" fmla="*/ 10 w 705"/>
                <a:gd name="T111" fmla="*/ 435 h 846"/>
                <a:gd name="T112" fmla="*/ 29 w 705"/>
                <a:gd name="T113" fmla="*/ 493 h 846"/>
                <a:gd name="T114" fmla="*/ 58 w 705"/>
                <a:gd name="T115" fmla="*/ 546 h 846"/>
                <a:gd name="T116" fmla="*/ 95 w 705"/>
                <a:gd name="T117" fmla="*/ 593 h 846"/>
                <a:gd name="T118" fmla="*/ 139 w 705"/>
                <a:gd name="T119" fmla="*/ 633 h 8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705" h="846">
                  <a:moveTo>
                    <a:pt x="139" y="633"/>
                  </a:moveTo>
                  <a:lnTo>
                    <a:pt x="142" y="635"/>
                  </a:lnTo>
                  <a:lnTo>
                    <a:pt x="145" y="637"/>
                  </a:lnTo>
                  <a:lnTo>
                    <a:pt x="145" y="637"/>
                  </a:lnTo>
                  <a:lnTo>
                    <a:pt x="145" y="637"/>
                  </a:lnTo>
                  <a:lnTo>
                    <a:pt x="156" y="647"/>
                  </a:lnTo>
                  <a:lnTo>
                    <a:pt x="166" y="659"/>
                  </a:lnTo>
                  <a:lnTo>
                    <a:pt x="178" y="673"/>
                  </a:lnTo>
                  <a:lnTo>
                    <a:pt x="188" y="690"/>
                  </a:lnTo>
                  <a:lnTo>
                    <a:pt x="193" y="699"/>
                  </a:lnTo>
                  <a:lnTo>
                    <a:pt x="198" y="708"/>
                  </a:lnTo>
                  <a:lnTo>
                    <a:pt x="202" y="718"/>
                  </a:lnTo>
                  <a:lnTo>
                    <a:pt x="205" y="729"/>
                  </a:lnTo>
                  <a:lnTo>
                    <a:pt x="207" y="740"/>
                  </a:lnTo>
                  <a:lnTo>
                    <a:pt x="210" y="752"/>
                  </a:lnTo>
                  <a:lnTo>
                    <a:pt x="211" y="763"/>
                  </a:lnTo>
                  <a:lnTo>
                    <a:pt x="212" y="775"/>
                  </a:lnTo>
                  <a:lnTo>
                    <a:pt x="212" y="846"/>
                  </a:lnTo>
                  <a:lnTo>
                    <a:pt x="335" y="846"/>
                  </a:lnTo>
                  <a:lnTo>
                    <a:pt x="335" y="420"/>
                  </a:lnTo>
                  <a:lnTo>
                    <a:pt x="324" y="416"/>
                  </a:lnTo>
                  <a:lnTo>
                    <a:pt x="313" y="410"/>
                  </a:lnTo>
                  <a:lnTo>
                    <a:pt x="305" y="404"/>
                  </a:lnTo>
                  <a:lnTo>
                    <a:pt x="297" y="395"/>
                  </a:lnTo>
                  <a:lnTo>
                    <a:pt x="291" y="385"/>
                  </a:lnTo>
                  <a:lnTo>
                    <a:pt x="286" y="375"/>
                  </a:lnTo>
                  <a:lnTo>
                    <a:pt x="283" y="364"/>
                  </a:lnTo>
                  <a:lnTo>
                    <a:pt x="282" y="352"/>
                  </a:lnTo>
                  <a:lnTo>
                    <a:pt x="282" y="344"/>
                  </a:lnTo>
                  <a:lnTo>
                    <a:pt x="283" y="338"/>
                  </a:lnTo>
                  <a:lnTo>
                    <a:pt x="285" y="330"/>
                  </a:lnTo>
                  <a:lnTo>
                    <a:pt x="287" y="324"/>
                  </a:lnTo>
                  <a:lnTo>
                    <a:pt x="291" y="319"/>
                  </a:lnTo>
                  <a:lnTo>
                    <a:pt x="294" y="312"/>
                  </a:lnTo>
                  <a:lnTo>
                    <a:pt x="298" y="307"/>
                  </a:lnTo>
                  <a:lnTo>
                    <a:pt x="303" y="302"/>
                  </a:lnTo>
                  <a:lnTo>
                    <a:pt x="308" y="297"/>
                  </a:lnTo>
                  <a:lnTo>
                    <a:pt x="313" y="294"/>
                  </a:lnTo>
                  <a:lnTo>
                    <a:pt x="319" y="289"/>
                  </a:lnTo>
                  <a:lnTo>
                    <a:pt x="325" y="287"/>
                  </a:lnTo>
                  <a:lnTo>
                    <a:pt x="332" y="284"/>
                  </a:lnTo>
                  <a:lnTo>
                    <a:pt x="338" y="283"/>
                  </a:lnTo>
                  <a:lnTo>
                    <a:pt x="346" y="282"/>
                  </a:lnTo>
                  <a:lnTo>
                    <a:pt x="352" y="281"/>
                  </a:lnTo>
                  <a:lnTo>
                    <a:pt x="360" y="282"/>
                  </a:lnTo>
                  <a:lnTo>
                    <a:pt x="366" y="283"/>
                  </a:lnTo>
                  <a:lnTo>
                    <a:pt x="374" y="284"/>
                  </a:lnTo>
                  <a:lnTo>
                    <a:pt x="380" y="287"/>
                  </a:lnTo>
                  <a:lnTo>
                    <a:pt x="386" y="289"/>
                  </a:lnTo>
                  <a:lnTo>
                    <a:pt x="392" y="294"/>
                  </a:lnTo>
                  <a:lnTo>
                    <a:pt x="398" y="297"/>
                  </a:lnTo>
                  <a:lnTo>
                    <a:pt x="403" y="302"/>
                  </a:lnTo>
                  <a:lnTo>
                    <a:pt x="407" y="307"/>
                  </a:lnTo>
                  <a:lnTo>
                    <a:pt x="411" y="312"/>
                  </a:lnTo>
                  <a:lnTo>
                    <a:pt x="415" y="319"/>
                  </a:lnTo>
                  <a:lnTo>
                    <a:pt x="417" y="324"/>
                  </a:lnTo>
                  <a:lnTo>
                    <a:pt x="420" y="330"/>
                  </a:lnTo>
                  <a:lnTo>
                    <a:pt x="421" y="338"/>
                  </a:lnTo>
                  <a:lnTo>
                    <a:pt x="422" y="344"/>
                  </a:lnTo>
                  <a:lnTo>
                    <a:pt x="424" y="352"/>
                  </a:lnTo>
                  <a:lnTo>
                    <a:pt x="422" y="364"/>
                  </a:lnTo>
                  <a:lnTo>
                    <a:pt x="419" y="375"/>
                  </a:lnTo>
                  <a:lnTo>
                    <a:pt x="415" y="385"/>
                  </a:lnTo>
                  <a:lnTo>
                    <a:pt x="408" y="395"/>
                  </a:lnTo>
                  <a:lnTo>
                    <a:pt x="400" y="404"/>
                  </a:lnTo>
                  <a:lnTo>
                    <a:pt x="391" y="410"/>
                  </a:lnTo>
                  <a:lnTo>
                    <a:pt x="381" y="416"/>
                  </a:lnTo>
                  <a:lnTo>
                    <a:pt x="371" y="420"/>
                  </a:lnTo>
                  <a:lnTo>
                    <a:pt x="371" y="846"/>
                  </a:lnTo>
                  <a:lnTo>
                    <a:pt x="494" y="846"/>
                  </a:lnTo>
                  <a:lnTo>
                    <a:pt x="494" y="775"/>
                  </a:lnTo>
                  <a:lnTo>
                    <a:pt x="494" y="762"/>
                  </a:lnTo>
                  <a:lnTo>
                    <a:pt x="496" y="751"/>
                  </a:lnTo>
                  <a:lnTo>
                    <a:pt x="498" y="738"/>
                  </a:lnTo>
                  <a:lnTo>
                    <a:pt x="500" y="727"/>
                  </a:lnTo>
                  <a:lnTo>
                    <a:pt x="505" y="716"/>
                  </a:lnTo>
                  <a:lnTo>
                    <a:pt x="508" y="705"/>
                  </a:lnTo>
                  <a:lnTo>
                    <a:pt x="513" y="695"/>
                  </a:lnTo>
                  <a:lnTo>
                    <a:pt x="517" y="686"/>
                  </a:lnTo>
                  <a:lnTo>
                    <a:pt x="528" y="670"/>
                  </a:lnTo>
                  <a:lnTo>
                    <a:pt x="540" y="654"/>
                  </a:lnTo>
                  <a:lnTo>
                    <a:pt x="553" y="644"/>
                  </a:lnTo>
                  <a:lnTo>
                    <a:pt x="564" y="634"/>
                  </a:lnTo>
                  <a:lnTo>
                    <a:pt x="564" y="634"/>
                  </a:lnTo>
                  <a:lnTo>
                    <a:pt x="580" y="622"/>
                  </a:lnTo>
                  <a:lnTo>
                    <a:pt x="595" y="608"/>
                  </a:lnTo>
                  <a:lnTo>
                    <a:pt x="609" y="594"/>
                  </a:lnTo>
                  <a:lnTo>
                    <a:pt x="622" y="579"/>
                  </a:lnTo>
                  <a:lnTo>
                    <a:pt x="635" y="564"/>
                  </a:lnTo>
                  <a:lnTo>
                    <a:pt x="646" y="547"/>
                  </a:lnTo>
                  <a:lnTo>
                    <a:pt x="657" y="530"/>
                  </a:lnTo>
                  <a:lnTo>
                    <a:pt x="667" y="512"/>
                  </a:lnTo>
                  <a:lnTo>
                    <a:pt x="675" y="495"/>
                  </a:lnTo>
                  <a:lnTo>
                    <a:pt x="683" y="475"/>
                  </a:lnTo>
                  <a:lnTo>
                    <a:pt x="690" y="456"/>
                  </a:lnTo>
                  <a:lnTo>
                    <a:pt x="696" y="436"/>
                  </a:lnTo>
                  <a:lnTo>
                    <a:pt x="700" y="416"/>
                  </a:lnTo>
                  <a:lnTo>
                    <a:pt x="703" y="395"/>
                  </a:lnTo>
                  <a:lnTo>
                    <a:pt x="704" y="374"/>
                  </a:lnTo>
                  <a:lnTo>
                    <a:pt x="705" y="352"/>
                  </a:lnTo>
                  <a:lnTo>
                    <a:pt x="704" y="334"/>
                  </a:lnTo>
                  <a:lnTo>
                    <a:pt x="703" y="316"/>
                  </a:lnTo>
                  <a:lnTo>
                    <a:pt x="701" y="299"/>
                  </a:lnTo>
                  <a:lnTo>
                    <a:pt x="698" y="281"/>
                  </a:lnTo>
                  <a:lnTo>
                    <a:pt x="695" y="265"/>
                  </a:lnTo>
                  <a:lnTo>
                    <a:pt x="689" y="247"/>
                  </a:lnTo>
                  <a:lnTo>
                    <a:pt x="684" y="231"/>
                  </a:lnTo>
                  <a:lnTo>
                    <a:pt x="677" y="215"/>
                  </a:lnTo>
                  <a:lnTo>
                    <a:pt x="671" y="200"/>
                  </a:lnTo>
                  <a:lnTo>
                    <a:pt x="662" y="185"/>
                  </a:lnTo>
                  <a:lnTo>
                    <a:pt x="655" y="169"/>
                  </a:lnTo>
                  <a:lnTo>
                    <a:pt x="645" y="155"/>
                  </a:lnTo>
                  <a:lnTo>
                    <a:pt x="635" y="141"/>
                  </a:lnTo>
                  <a:lnTo>
                    <a:pt x="624" y="128"/>
                  </a:lnTo>
                  <a:lnTo>
                    <a:pt x="614" y="115"/>
                  </a:lnTo>
                  <a:lnTo>
                    <a:pt x="602" y="103"/>
                  </a:lnTo>
                  <a:lnTo>
                    <a:pt x="590" y="92"/>
                  </a:lnTo>
                  <a:lnTo>
                    <a:pt x="577" y="80"/>
                  </a:lnTo>
                  <a:lnTo>
                    <a:pt x="564" y="70"/>
                  </a:lnTo>
                  <a:lnTo>
                    <a:pt x="550" y="60"/>
                  </a:lnTo>
                  <a:lnTo>
                    <a:pt x="536" y="51"/>
                  </a:lnTo>
                  <a:lnTo>
                    <a:pt x="521" y="42"/>
                  </a:lnTo>
                  <a:lnTo>
                    <a:pt x="506" y="34"/>
                  </a:lnTo>
                  <a:lnTo>
                    <a:pt x="489" y="27"/>
                  </a:lnTo>
                  <a:lnTo>
                    <a:pt x="474" y="22"/>
                  </a:lnTo>
                  <a:lnTo>
                    <a:pt x="457" y="15"/>
                  </a:lnTo>
                  <a:lnTo>
                    <a:pt x="441" y="11"/>
                  </a:lnTo>
                  <a:lnTo>
                    <a:pt x="424" y="6"/>
                  </a:lnTo>
                  <a:lnTo>
                    <a:pt x="406" y="3"/>
                  </a:lnTo>
                  <a:lnTo>
                    <a:pt x="389" y="1"/>
                  </a:lnTo>
                  <a:lnTo>
                    <a:pt x="371" y="0"/>
                  </a:lnTo>
                  <a:lnTo>
                    <a:pt x="352" y="0"/>
                  </a:lnTo>
                  <a:lnTo>
                    <a:pt x="335" y="0"/>
                  </a:lnTo>
                  <a:lnTo>
                    <a:pt x="317" y="1"/>
                  </a:lnTo>
                  <a:lnTo>
                    <a:pt x="299" y="3"/>
                  </a:lnTo>
                  <a:lnTo>
                    <a:pt x="282" y="6"/>
                  </a:lnTo>
                  <a:lnTo>
                    <a:pt x="265" y="11"/>
                  </a:lnTo>
                  <a:lnTo>
                    <a:pt x="247" y="15"/>
                  </a:lnTo>
                  <a:lnTo>
                    <a:pt x="231" y="22"/>
                  </a:lnTo>
                  <a:lnTo>
                    <a:pt x="215" y="27"/>
                  </a:lnTo>
                  <a:lnTo>
                    <a:pt x="200" y="34"/>
                  </a:lnTo>
                  <a:lnTo>
                    <a:pt x="185" y="42"/>
                  </a:lnTo>
                  <a:lnTo>
                    <a:pt x="170" y="51"/>
                  </a:lnTo>
                  <a:lnTo>
                    <a:pt x="156" y="60"/>
                  </a:lnTo>
                  <a:lnTo>
                    <a:pt x="142" y="70"/>
                  </a:lnTo>
                  <a:lnTo>
                    <a:pt x="129" y="80"/>
                  </a:lnTo>
                  <a:lnTo>
                    <a:pt x="116" y="92"/>
                  </a:lnTo>
                  <a:lnTo>
                    <a:pt x="103" y="103"/>
                  </a:lnTo>
                  <a:lnTo>
                    <a:pt x="92" y="115"/>
                  </a:lnTo>
                  <a:lnTo>
                    <a:pt x="80" y="128"/>
                  </a:lnTo>
                  <a:lnTo>
                    <a:pt x="70" y="141"/>
                  </a:lnTo>
                  <a:lnTo>
                    <a:pt x="61" y="155"/>
                  </a:lnTo>
                  <a:lnTo>
                    <a:pt x="51" y="169"/>
                  </a:lnTo>
                  <a:lnTo>
                    <a:pt x="42" y="185"/>
                  </a:lnTo>
                  <a:lnTo>
                    <a:pt x="35" y="200"/>
                  </a:lnTo>
                  <a:lnTo>
                    <a:pt x="27" y="215"/>
                  </a:lnTo>
                  <a:lnTo>
                    <a:pt x="22" y="231"/>
                  </a:lnTo>
                  <a:lnTo>
                    <a:pt x="15" y="247"/>
                  </a:lnTo>
                  <a:lnTo>
                    <a:pt x="11" y="265"/>
                  </a:lnTo>
                  <a:lnTo>
                    <a:pt x="7" y="281"/>
                  </a:lnTo>
                  <a:lnTo>
                    <a:pt x="4" y="299"/>
                  </a:lnTo>
                  <a:lnTo>
                    <a:pt x="1" y="316"/>
                  </a:lnTo>
                  <a:lnTo>
                    <a:pt x="0" y="334"/>
                  </a:lnTo>
                  <a:lnTo>
                    <a:pt x="0" y="352"/>
                  </a:lnTo>
                  <a:lnTo>
                    <a:pt x="0" y="374"/>
                  </a:lnTo>
                  <a:lnTo>
                    <a:pt x="2" y="395"/>
                  </a:lnTo>
                  <a:lnTo>
                    <a:pt x="6" y="416"/>
                  </a:lnTo>
                  <a:lnTo>
                    <a:pt x="10" y="435"/>
                  </a:lnTo>
                  <a:lnTo>
                    <a:pt x="15" y="456"/>
                  </a:lnTo>
                  <a:lnTo>
                    <a:pt x="22" y="475"/>
                  </a:lnTo>
                  <a:lnTo>
                    <a:pt x="29" y="493"/>
                  </a:lnTo>
                  <a:lnTo>
                    <a:pt x="38" y="512"/>
                  </a:lnTo>
                  <a:lnTo>
                    <a:pt x="48" y="529"/>
                  </a:lnTo>
                  <a:lnTo>
                    <a:pt x="58" y="546"/>
                  </a:lnTo>
                  <a:lnTo>
                    <a:pt x="69" y="563"/>
                  </a:lnTo>
                  <a:lnTo>
                    <a:pt x="82" y="578"/>
                  </a:lnTo>
                  <a:lnTo>
                    <a:pt x="95" y="593"/>
                  </a:lnTo>
                  <a:lnTo>
                    <a:pt x="109" y="607"/>
                  </a:lnTo>
                  <a:lnTo>
                    <a:pt x="124" y="621"/>
                  </a:lnTo>
                  <a:lnTo>
                    <a:pt x="139" y="633"/>
                  </a:lnTo>
                  <a:lnTo>
                    <a:pt x="139" y="63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82880" tIns="91440" rIns="182880" bIns="91440" numCol="1" anchor="t" anchorCtr="0" compatLnSpc="1"/>
            <a:lstStyle/>
            <a:p>
              <a:pPr algn="l" defTabSz="1828800" rtl="0"/>
              <a:endParaRPr lang="en-US" sz="2000" kern="1200">
                <a:solidFill>
                  <a:schemeClr val="tx1">
                    <a:lumMod val="75000"/>
                    <a:lumOff val="25000"/>
                  </a:schemeClr>
                </a:solidFill>
                <a:effectLst>
                  <a:outerShdw blurRad="38100" dist="38100" dir="2700000" algn="tl">
                    <a:srgbClr val="000000">
                      <a:alpha val="43137"/>
                    </a:srgbClr>
                  </a:outerShdw>
                </a:effectLst>
                <a:latin typeface="字魂58号-创中黑" panose="00000500000000000000" pitchFamily="2" charset="-122"/>
                <a:ea typeface="字魂58号-创中黑" panose="00000500000000000000" pitchFamily="2" charset="-122"/>
              </a:endParaRPr>
            </a:p>
          </p:txBody>
        </p:sp>
        <p:sp>
          <p:nvSpPr>
            <p:cNvPr id="25" name="Rectangle 170">
              <a:extLst>
                <a:ext uri="{FF2B5EF4-FFF2-40B4-BE49-F238E27FC236}">
                  <a16:creationId xmlns="" xmlns:a16="http://schemas.microsoft.com/office/drawing/2014/main" id="{A396D18B-FC08-45A0-A42B-C45D1FE709BE}"/>
                </a:ext>
              </a:extLst>
            </p:cNvPr>
            <p:cNvSpPr>
              <a:spLocks noChangeArrowheads="1"/>
            </p:cNvSpPr>
            <p:nvPr/>
          </p:nvSpPr>
          <p:spPr bwMode="auto">
            <a:xfrm>
              <a:off x="1122362" y="6167438"/>
              <a:ext cx="111125" cy="5715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82880" tIns="91440" rIns="182880" bIns="91440" numCol="1" anchor="t" anchorCtr="0" compatLnSpc="1"/>
            <a:lstStyle/>
            <a:p>
              <a:pPr algn="l" defTabSz="1828800" rtl="0"/>
              <a:endParaRPr lang="en-US" sz="2000" kern="1200">
                <a:solidFill>
                  <a:schemeClr val="tx1">
                    <a:lumMod val="75000"/>
                    <a:lumOff val="25000"/>
                  </a:schemeClr>
                </a:solidFill>
                <a:effectLst>
                  <a:outerShdw blurRad="38100" dist="38100" dir="2700000" algn="tl">
                    <a:srgbClr val="000000">
                      <a:alpha val="43137"/>
                    </a:srgbClr>
                  </a:outerShdw>
                </a:effectLst>
                <a:latin typeface="字魂58号-创中黑" panose="00000500000000000000" pitchFamily="2" charset="-122"/>
                <a:ea typeface="字魂58号-创中黑" panose="00000500000000000000" pitchFamily="2" charset="-122"/>
              </a:endParaRPr>
            </a:p>
          </p:txBody>
        </p:sp>
      </p:grpSp>
      <p:sp>
        <p:nvSpPr>
          <p:cNvPr id="26" name="Rectangle 100">
            <a:extLst>
              <a:ext uri="{FF2B5EF4-FFF2-40B4-BE49-F238E27FC236}">
                <a16:creationId xmlns="" xmlns:a16="http://schemas.microsoft.com/office/drawing/2014/main" id="{EB94233E-FC52-4BA7-865D-3ED12C838032}"/>
              </a:ext>
            </a:extLst>
          </p:cNvPr>
          <p:cNvSpPr/>
          <p:nvPr/>
        </p:nvSpPr>
        <p:spPr>
          <a:xfrm>
            <a:off x="1883052" y="2068736"/>
            <a:ext cx="1462405" cy="494665"/>
          </a:xfrm>
          <a:prstGeom prst="rect">
            <a:avLst/>
          </a:prstGeom>
        </p:spPr>
        <p:txBody>
          <a:bodyPr vert="horz" wrap="square" lIns="182880" tIns="91440" rIns="182880" bIns="91440" rtlCol="0" anchor="ctr">
            <a:noAutofit/>
          </a:bodyPr>
          <a:lstStyle/>
          <a:p>
            <a:pPr algn="l" defTabSz="1828800" rtl="0">
              <a:lnSpc>
                <a:spcPct val="90000"/>
              </a:lnSpc>
              <a:spcBef>
                <a:spcPct val="0"/>
              </a:spcBef>
            </a:pPr>
            <a:r>
              <a:rPr lang="en-US" b="1" kern="1200" noProof="1">
                <a:solidFill>
                  <a:schemeClr val="tx1">
                    <a:lumMod val="75000"/>
                    <a:lumOff val="25000"/>
                  </a:schemeClr>
                </a:solidFill>
                <a:latin typeface="字魂58号-创中黑" panose="00000500000000000000" pitchFamily="2" charset="-122"/>
                <a:ea typeface="字魂58号-创中黑" panose="00000500000000000000" pitchFamily="2" charset="-122"/>
                <a:cs typeface="Times New Roman" panose="02020603050405020304" pitchFamily="18" charset="0"/>
              </a:rPr>
              <a:t>01. Product </a:t>
            </a:r>
          </a:p>
        </p:txBody>
      </p:sp>
      <p:sp>
        <p:nvSpPr>
          <p:cNvPr id="27" name="Rectangle 101">
            <a:extLst>
              <a:ext uri="{FF2B5EF4-FFF2-40B4-BE49-F238E27FC236}">
                <a16:creationId xmlns="" xmlns:a16="http://schemas.microsoft.com/office/drawing/2014/main" id="{6F231B46-FB10-4699-901D-311380BC4DB0}"/>
              </a:ext>
            </a:extLst>
          </p:cNvPr>
          <p:cNvSpPr/>
          <p:nvPr/>
        </p:nvSpPr>
        <p:spPr>
          <a:xfrm>
            <a:off x="1883052" y="2563401"/>
            <a:ext cx="2235200" cy="1014730"/>
          </a:xfrm>
          <a:prstGeom prst="rect">
            <a:avLst/>
          </a:prstGeom>
        </p:spPr>
        <p:txBody>
          <a:bodyPr wrap="square">
            <a:spAutoFit/>
          </a:bodyPr>
          <a:lstStyle/>
          <a:p>
            <a:pPr algn="l" defTabSz="1828800" rtl="0">
              <a:buClr>
                <a:srgbClr val="E24848"/>
              </a:buClr>
              <a:defRPr/>
            </a:pPr>
            <a:r>
              <a:rPr lang="en-US" sz="1200" kern="1200" noProof="1">
                <a:solidFill>
                  <a:schemeClr val="tx1">
                    <a:lumMod val="75000"/>
                    <a:lumOff val="25000"/>
                  </a:schemeClr>
                </a:solidFill>
                <a:latin typeface="字魂58号-创中黑" panose="00000500000000000000" pitchFamily="2" charset="-122"/>
                <a:ea typeface="字魂58号-创中黑" panose="00000500000000000000" pitchFamily="2" charset="-122"/>
                <a:cs typeface="Open Sans Light" panose="020B0306030504020204" pitchFamily="34" charset="0"/>
              </a:rPr>
              <a:t>Lorem ipsum dolor sit amet, consectetur adipiscing elit. Nulla imperdiet volutpat t ferme Lorem ipsum dolor sit amet,consectetur adipiscing elit</a:t>
            </a:r>
          </a:p>
        </p:txBody>
      </p:sp>
      <p:sp>
        <p:nvSpPr>
          <p:cNvPr id="28" name="Rectangle 102">
            <a:extLst>
              <a:ext uri="{FF2B5EF4-FFF2-40B4-BE49-F238E27FC236}">
                <a16:creationId xmlns="" xmlns:a16="http://schemas.microsoft.com/office/drawing/2014/main" id="{D28C52AC-1B2B-443B-A38A-1C7AABED54D1}"/>
              </a:ext>
            </a:extLst>
          </p:cNvPr>
          <p:cNvSpPr/>
          <p:nvPr/>
        </p:nvSpPr>
        <p:spPr>
          <a:xfrm>
            <a:off x="5457467" y="2068736"/>
            <a:ext cx="1462405" cy="494665"/>
          </a:xfrm>
          <a:prstGeom prst="rect">
            <a:avLst/>
          </a:prstGeom>
        </p:spPr>
        <p:txBody>
          <a:bodyPr vert="horz" wrap="square" lIns="182880" tIns="91440" rIns="182880" bIns="91440" rtlCol="0" anchor="ctr">
            <a:noAutofit/>
          </a:bodyPr>
          <a:lstStyle/>
          <a:p>
            <a:pPr algn="l" defTabSz="1828800" rtl="0">
              <a:lnSpc>
                <a:spcPct val="90000"/>
              </a:lnSpc>
              <a:spcBef>
                <a:spcPct val="0"/>
              </a:spcBef>
            </a:pPr>
            <a:r>
              <a:rPr lang="en-US" b="1" kern="1200" noProof="1">
                <a:solidFill>
                  <a:schemeClr val="tx1">
                    <a:lumMod val="75000"/>
                    <a:lumOff val="25000"/>
                  </a:schemeClr>
                </a:solidFill>
                <a:latin typeface="字魂58号-创中黑" panose="00000500000000000000" pitchFamily="2" charset="-122"/>
                <a:ea typeface="字魂58号-创中黑" panose="00000500000000000000" pitchFamily="2" charset="-122"/>
                <a:cs typeface="Times New Roman" panose="02020603050405020304" pitchFamily="18" charset="0"/>
              </a:rPr>
              <a:t>01. Product </a:t>
            </a:r>
          </a:p>
        </p:txBody>
      </p:sp>
      <p:sp>
        <p:nvSpPr>
          <p:cNvPr id="29" name="Rectangle 103">
            <a:extLst>
              <a:ext uri="{FF2B5EF4-FFF2-40B4-BE49-F238E27FC236}">
                <a16:creationId xmlns="" xmlns:a16="http://schemas.microsoft.com/office/drawing/2014/main" id="{2A5B92C0-92EB-40B3-B7C4-FC1648961F1C}"/>
              </a:ext>
            </a:extLst>
          </p:cNvPr>
          <p:cNvSpPr/>
          <p:nvPr/>
        </p:nvSpPr>
        <p:spPr>
          <a:xfrm>
            <a:off x="5457467" y="2563401"/>
            <a:ext cx="2235200" cy="1014730"/>
          </a:xfrm>
          <a:prstGeom prst="rect">
            <a:avLst/>
          </a:prstGeom>
        </p:spPr>
        <p:txBody>
          <a:bodyPr wrap="square">
            <a:spAutoFit/>
          </a:bodyPr>
          <a:lstStyle/>
          <a:p>
            <a:pPr algn="l" defTabSz="1828800" rtl="0">
              <a:buClr>
                <a:srgbClr val="E24848"/>
              </a:buClr>
              <a:defRPr/>
            </a:pPr>
            <a:r>
              <a:rPr lang="en-US" sz="1200" kern="1200" noProof="1">
                <a:solidFill>
                  <a:schemeClr val="tx1">
                    <a:lumMod val="75000"/>
                    <a:lumOff val="25000"/>
                  </a:schemeClr>
                </a:solidFill>
                <a:latin typeface="字魂58号-创中黑" panose="00000500000000000000" pitchFamily="2" charset="-122"/>
                <a:ea typeface="字魂58号-创中黑" panose="00000500000000000000" pitchFamily="2" charset="-122"/>
                <a:cs typeface="Open Sans Light" panose="020B0306030504020204" pitchFamily="34" charset="0"/>
              </a:rPr>
              <a:t>Lorem ipsum dolor sit amet, consectetur adipiscing elit. Nulla imperdiet volutpat t ferme Lorem ipsum dolor sit amet,consectetur adipiscing elit</a:t>
            </a:r>
          </a:p>
        </p:txBody>
      </p:sp>
      <p:sp>
        <p:nvSpPr>
          <p:cNvPr id="30" name="Rectangle 104">
            <a:extLst>
              <a:ext uri="{FF2B5EF4-FFF2-40B4-BE49-F238E27FC236}">
                <a16:creationId xmlns="" xmlns:a16="http://schemas.microsoft.com/office/drawing/2014/main" id="{C3854AAC-2618-47DF-B5FA-57C960EB05E1}"/>
              </a:ext>
            </a:extLst>
          </p:cNvPr>
          <p:cNvSpPr/>
          <p:nvPr/>
        </p:nvSpPr>
        <p:spPr>
          <a:xfrm>
            <a:off x="8743592" y="2068736"/>
            <a:ext cx="1462405" cy="494665"/>
          </a:xfrm>
          <a:prstGeom prst="rect">
            <a:avLst/>
          </a:prstGeom>
        </p:spPr>
        <p:txBody>
          <a:bodyPr vert="horz" wrap="square" lIns="182880" tIns="91440" rIns="182880" bIns="91440" rtlCol="0" anchor="ctr">
            <a:noAutofit/>
          </a:bodyPr>
          <a:lstStyle/>
          <a:p>
            <a:pPr algn="l" defTabSz="1828800" rtl="0">
              <a:lnSpc>
                <a:spcPct val="90000"/>
              </a:lnSpc>
              <a:spcBef>
                <a:spcPct val="0"/>
              </a:spcBef>
            </a:pPr>
            <a:r>
              <a:rPr lang="en-US" b="1" kern="1200" noProof="1">
                <a:solidFill>
                  <a:schemeClr val="tx1">
                    <a:lumMod val="75000"/>
                    <a:lumOff val="25000"/>
                  </a:schemeClr>
                </a:solidFill>
                <a:latin typeface="字魂58号-创中黑" panose="00000500000000000000" pitchFamily="2" charset="-122"/>
                <a:ea typeface="字魂58号-创中黑" panose="00000500000000000000" pitchFamily="2" charset="-122"/>
                <a:cs typeface="Times New Roman" panose="02020603050405020304" pitchFamily="18" charset="0"/>
              </a:rPr>
              <a:t>01. Product </a:t>
            </a:r>
          </a:p>
        </p:txBody>
      </p:sp>
      <p:sp>
        <p:nvSpPr>
          <p:cNvPr id="31" name="Rectangle 105">
            <a:extLst>
              <a:ext uri="{FF2B5EF4-FFF2-40B4-BE49-F238E27FC236}">
                <a16:creationId xmlns="" xmlns:a16="http://schemas.microsoft.com/office/drawing/2014/main" id="{96F18046-E880-4EBE-B636-378135A18317}"/>
              </a:ext>
            </a:extLst>
          </p:cNvPr>
          <p:cNvSpPr/>
          <p:nvPr/>
        </p:nvSpPr>
        <p:spPr>
          <a:xfrm>
            <a:off x="8742957" y="2563401"/>
            <a:ext cx="2235200" cy="1014730"/>
          </a:xfrm>
          <a:prstGeom prst="rect">
            <a:avLst/>
          </a:prstGeom>
        </p:spPr>
        <p:txBody>
          <a:bodyPr wrap="square">
            <a:spAutoFit/>
          </a:bodyPr>
          <a:lstStyle/>
          <a:p>
            <a:pPr algn="l" defTabSz="1828800" rtl="0">
              <a:buClr>
                <a:srgbClr val="E24848"/>
              </a:buClr>
              <a:defRPr/>
            </a:pPr>
            <a:r>
              <a:rPr lang="en-US" sz="1200" kern="1200" noProof="1">
                <a:solidFill>
                  <a:schemeClr val="tx1">
                    <a:lumMod val="75000"/>
                    <a:lumOff val="25000"/>
                  </a:schemeClr>
                </a:solidFill>
                <a:latin typeface="字魂58号-创中黑" panose="00000500000000000000" pitchFamily="2" charset="-122"/>
                <a:ea typeface="字魂58号-创中黑" panose="00000500000000000000" pitchFamily="2" charset="-122"/>
                <a:cs typeface="Open Sans Light" panose="020B0306030504020204" pitchFamily="34" charset="0"/>
              </a:rPr>
              <a:t>Lorem ipsum dolor sit amet, consectetur adipiscing elit. Nulla imperdiet volutpat t ferme Lorem ipsum dolor sit amet,consectetur adipiscing elit</a:t>
            </a:r>
          </a:p>
        </p:txBody>
      </p:sp>
      <p:sp>
        <p:nvSpPr>
          <p:cNvPr id="32" name="Rectangle 106">
            <a:extLst>
              <a:ext uri="{FF2B5EF4-FFF2-40B4-BE49-F238E27FC236}">
                <a16:creationId xmlns="" xmlns:a16="http://schemas.microsoft.com/office/drawing/2014/main" id="{6F93A8FE-8E12-4716-A200-5EEB33F99A23}"/>
              </a:ext>
            </a:extLst>
          </p:cNvPr>
          <p:cNvSpPr/>
          <p:nvPr/>
        </p:nvSpPr>
        <p:spPr>
          <a:xfrm>
            <a:off x="1883052" y="4030886"/>
            <a:ext cx="1462405" cy="494665"/>
          </a:xfrm>
          <a:prstGeom prst="rect">
            <a:avLst/>
          </a:prstGeom>
        </p:spPr>
        <p:txBody>
          <a:bodyPr vert="horz" wrap="square" lIns="182880" tIns="91440" rIns="182880" bIns="91440" rtlCol="0" anchor="ctr">
            <a:noAutofit/>
          </a:bodyPr>
          <a:lstStyle/>
          <a:p>
            <a:pPr algn="l" defTabSz="1828800" rtl="0">
              <a:lnSpc>
                <a:spcPct val="90000"/>
              </a:lnSpc>
              <a:spcBef>
                <a:spcPct val="0"/>
              </a:spcBef>
            </a:pPr>
            <a:r>
              <a:rPr lang="en-US" b="1" kern="1200" noProof="1">
                <a:solidFill>
                  <a:schemeClr val="tx1">
                    <a:lumMod val="75000"/>
                    <a:lumOff val="25000"/>
                  </a:schemeClr>
                </a:solidFill>
                <a:latin typeface="字魂58号-创中黑" panose="00000500000000000000" pitchFamily="2" charset="-122"/>
                <a:ea typeface="字魂58号-创中黑" panose="00000500000000000000" pitchFamily="2" charset="-122"/>
                <a:cs typeface="Times New Roman" panose="02020603050405020304" pitchFamily="18" charset="0"/>
              </a:rPr>
              <a:t>01. Product </a:t>
            </a:r>
          </a:p>
        </p:txBody>
      </p:sp>
      <p:sp>
        <p:nvSpPr>
          <p:cNvPr id="33" name="Rectangle 107">
            <a:extLst>
              <a:ext uri="{FF2B5EF4-FFF2-40B4-BE49-F238E27FC236}">
                <a16:creationId xmlns="" xmlns:a16="http://schemas.microsoft.com/office/drawing/2014/main" id="{B5912FF9-49F6-4387-AF94-21583C045332}"/>
              </a:ext>
            </a:extLst>
          </p:cNvPr>
          <p:cNvSpPr/>
          <p:nvPr/>
        </p:nvSpPr>
        <p:spPr>
          <a:xfrm>
            <a:off x="1883052" y="4524916"/>
            <a:ext cx="2235200" cy="1014730"/>
          </a:xfrm>
          <a:prstGeom prst="rect">
            <a:avLst/>
          </a:prstGeom>
        </p:spPr>
        <p:txBody>
          <a:bodyPr wrap="square">
            <a:spAutoFit/>
          </a:bodyPr>
          <a:lstStyle/>
          <a:p>
            <a:pPr algn="l" defTabSz="1828800" rtl="0">
              <a:buClr>
                <a:srgbClr val="E24848"/>
              </a:buClr>
              <a:defRPr/>
            </a:pPr>
            <a:r>
              <a:rPr lang="en-US" sz="1200" kern="1200" noProof="1">
                <a:solidFill>
                  <a:schemeClr val="tx1">
                    <a:lumMod val="75000"/>
                    <a:lumOff val="25000"/>
                  </a:schemeClr>
                </a:solidFill>
                <a:latin typeface="字魂58号-创中黑" panose="00000500000000000000" pitchFamily="2" charset="-122"/>
                <a:ea typeface="字魂58号-创中黑" panose="00000500000000000000" pitchFamily="2" charset="-122"/>
                <a:cs typeface="Open Sans Light" panose="020B0306030504020204" pitchFamily="34" charset="0"/>
              </a:rPr>
              <a:t>Lorem ipsum dolor sit amet, consectetur adipiscing elit. Nulla imperdiet volutpat t ferme Lorem ipsum dolor sit amet,consectetur adipiscing elit</a:t>
            </a:r>
          </a:p>
        </p:txBody>
      </p:sp>
      <p:sp>
        <p:nvSpPr>
          <p:cNvPr id="34" name="Rectangle 108">
            <a:extLst>
              <a:ext uri="{FF2B5EF4-FFF2-40B4-BE49-F238E27FC236}">
                <a16:creationId xmlns="" xmlns:a16="http://schemas.microsoft.com/office/drawing/2014/main" id="{E8FEC4D1-22D2-4ADD-AFA8-12C947595618}"/>
              </a:ext>
            </a:extLst>
          </p:cNvPr>
          <p:cNvSpPr/>
          <p:nvPr/>
        </p:nvSpPr>
        <p:spPr>
          <a:xfrm>
            <a:off x="5457467" y="4123596"/>
            <a:ext cx="1462405" cy="494665"/>
          </a:xfrm>
          <a:prstGeom prst="rect">
            <a:avLst/>
          </a:prstGeom>
        </p:spPr>
        <p:txBody>
          <a:bodyPr vert="horz" wrap="square" lIns="182880" tIns="91440" rIns="182880" bIns="91440" rtlCol="0" anchor="ctr">
            <a:noAutofit/>
          </a:bodyPr>
          <a:lstStyle/>
          <a:p>
            <a:pPr algn="l" defTabSz="1828800" rtl="0">
              <a:lnSpc>
                <a:spcPct val="90000"/>
              </a:lnSpc>
              <a:spcBef>
                <a:spcPct val="0"/>
              </a:spcBef>
            </a:pPr>
            <a:r>
              <a:rPr lang="en-US" b="1" kern="1200" noProof="1">
                <a:solidFill>
                  <a:schemeClr val="tx1">
                    <a:lumMod val="75000"/>
                    <a:lumOff val="25000"/>
                  </a:schemeClr>
                </a:solidFill>
                <a:latin typeface="字魂58号-创中黑" panose="00000500000000000000" pitchFamily="2" charset="-122"/>
                <a:ea typeface="字魂58号-创中黑" panose="00000500000000000000" pitchFamily="2" charset="-122"/>
                <a:cs typeface="Times New Roman" panose="02020603050405020304" pitchFamily="18" charset="0"/>
              </a:rPr>
              <a:t>01. Product </a:t>
            </a:r>
          </a:p>
        </p:txBody>
      </p:sp>
      <p:sp>
        <p:nvSpPr>
          <p:cNvPr id="35" name="Rectangle 109">
            <a:extLst>
              <a:ext uri="{FF2B5EF4-FFF2-40B4-BE49-F238E27FC236}">
                <a16:creationId xmlns="" xmlns:a16="http://schemas.microsoft.com/office/drawing/2014/main" id="{9FE60BF7-989D-430A-9119-AF65CB194D06}"/>
              </a:ext>
            </a:extLst>
          </p:cNvPr>
          <p:cNvSpPr/>
          <p:nvPr/>
        </p:nvSpPr>
        <p:spPr>
          <a:xfrm>
            <a:off x="5457467" y="4618261"/>
            <a:ext cx="2235200" cy="1014730"/>
          </a:xfrm>
          <a:prstGeom prst="rect">
            <a:avLst/>
          </a:prstGeom>
        </p:spPr>
        <p:txBody>
          <a:bodyPr wrap="square">
            <a:spAutoFit/>
          </a:bodyPr>
          <a:lstStyle/>
          <a:p>
            <a:pPr algn="l" defTabSz="1828800" rtl="0">
              <a:buClr>
                <a:srgbClr val="E24848"/>
              </a:buClr>
              <a:defRPr/>
            </a:pPr>
            <a:r>
              <a:rPr lang="en-US" sz="1200" kern="1200" noProof="1">
                <a:solidFill>
                  <a:schemeClr val="tx1">
                    <a:lumMod val="75000"/>
                    <a:lumOff val="25000"/>
                  </a:schemeClr>
                </a:solidFill>
                <a:latin typeface="字魂58号-创中黑" panose="00000500000000000000" pitchFamily="2" charset="-122"/>
                <a:ea typeface="字魂58号-创中黑" panose="00000500000000000000" pitchFamily="2" charset="-122"/>
                <a:cs typeface="Open Sans Light" panose="020B0306030504020204" pitchFamily="34" charset="0"/>
              </a:rPr>
              <a:t>Lorem ipsum dolor sit amet, consectetur adipiscing elit. Nulla imperdiet volutpat t ferme Lorem ipsum dolor sit amet,consectetur adipiscing elit</a:t>
            </a:r>
          </a:p>
        </p:txBody>
      </p:sp>
      <p:sp>
        <p:nvSpPr>
          <p:cNvPr id="36" name="Rectangle 110">
            <a:extLst>
              <a:ext uri="{FF2B5EF4-FFF2-40B4-BE49-F238E27FC236}">
                <a16:creationId xmlns="" xmlns:a16="http://schemas.microsoft.com/office/drawing/2014/main" id="{3B2B01E3-C5FD-44A0-93DD-A83826667AFA}"/>
              </a:ext>
            </a:extLst>
          </p:cNvPr>
          <p:cNvSpPr/>
          <p:nvPr/>
        </p:nvSpPr>
        <p:spPr>
          <a:xfrm>
            <a:off x="8743592" y="4123596"/>
            <a:ext cx="1462405" cy="494665"/>
          </a:xfrm>
          <a:prstGeom prst="rect">
            <a:avLst/>
          </a:prstGeom>
        </p:spPr>
        <p:txBody>
          <a:bodyPr vert="horz" wrap="square" lIns="182880" tIns="91440" rIns="182880" bIns="91440" rtlCol="0" anchor="ctr">
            <a:noAutofit/>
          </a:bodyPr>
          <a:lstStyle/>
          <a:p>
            <a:pPr algn="l" defTabSz="1828800" rtl="0">
              <a:lnSpc>
                <a:spcPct val="90000"/>
              </a:lnSpc>
              <a:spcBef>
                <a:spcPct val="0"/>
              </a:spcBef>
            </a:pPr>
            <a:r>
              <a:rPr lang="en-US" b="1" kern="1200" noProof="1">
                <a:solidFill>
                  <a:schemeClr val="tx1">
                    <a:lumMod val="75000"/>
                    <a:lumOff val="25000"/>
                  </a:schemeClr>
                </a:solidFill>
                <a:latin typeface="字魂58号-创中黑" panose="00000500000000000000" pitchFamily="2" charset="-122"/>
                <a:ea typeface="字魂58号-创中黑" panose="00000500000000000000" pitchFamily="2" charset="-122"/>
                <a:cs typeface="Times New Roman" panose="02020603050405020304" pitchFamily="18" charset="0"/>
              </a:rPr>
              <a:t>01. Product </a:t>
            </a:r>
          </a:p>
        </p:txBody>
      </p:sp>
      <p:sp>
        <p:nvSpPr>
          <p:cNvPr id="37" name="Rectangle 111">
            <a:extLst>
              <a:ext uri="{FF2B5EF4-FFF2-40B4-BE49-F238E27FC236}">
                <a16:creationId xmlns="" xmlns:a16="http://schemas.microsoft.com/office/drawing/2014/main" id="{62B2D56D-3209-44E8-B575-413805DA6405}"/>
              </a:ext>
            </a:extLst>
          </p:cNvPr>
          <p:cNvSpPr/>
          <p:nvPr/>
        </p:nvSpPr>
        <p:spPr>
          <a:xfrm>
            <a:off x="8742957" y="4618261"/>
            <a:ext cx="2235200" cy="1014730"/>
          </a:xfrm>
          <a:prstGeom prst="rect">
            <a:avLst/>
          </a:prstGeom>
        </p:spPr>
        <p:txBody>
          <a:bodyPr wrap="square">
            <a:spAutoFit/>
          </a:bodyPr>
          <a:lstStyle/>
          <a:p>
            <a:pPr algn="l" defTabSz="1828800" rtl="0">
              <a:buClr>
                <a:srgbClr val="E24848"/>
              </a:buClr>
              <a:defRPr/>
            </a:pPr>
            <a:r>
              <a:rPr lang="en-US" sz="1200" kern="1200" noProof="1">
                <a:solidFill>
                  <a:schemeClr val="tx1">
                    <a:lumMod val="75000"/>
                    <a:lumOff val="25000"/>
                  </a:schemeClr>
                </a:solidFill>
                <a:latin typeface="字魂58号-创中黑" panose="00000500000000000000" pitchFamily="2" charset="-122"/>
                <a:ea typeface="字魂58号-创中黑" panose="00000500000000000000" pitchFamily="2" charset="-122"/>
                <a:cs typeface="Open Sans Light" panose="020B0306030504020204" pitchFamily="34" charset="0"/>
              </a:rPr>
              <a:t>Lorem ipsum dolor sit amet, consectetur adipiscing elit. Nulla imperdiet volutpat t ferme Lorem ipsum dolor sit amet,consectetur adipiscing elit</a:t>
            </a:r>
          </a:p>
        </p:txBody>
      </p:sp>
    </p:spTree>
    <p:extLst>
      <p:ext uri="{BB962C8B-B14F-4D97-AF65-F5344CB8AC3E}">
        <p14:creationId xmlns:p14="http://schemas.microsoft.com/office/powerpoint/2010/main" val="2996460885"/>
      </p:ext>
    </p:extLst>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afterEffect">
                                  <p:stCondLst>
                                    <p:cond delay="0"/>
                                  </p:stCondLst>
                                  <p:childTnLst>
                                    <p:set>
                                      <p:cBhvr>
                                        <p:cTn id="6" dur="1" fill="hold">
                                          <p:stCondLst>
                                            <p:cond delay="0"/>
                                          </p:stCondLst>
                                        </p:cTn>
                                        <p:tgtEl>
                                          <p:spTgt spid="8"/>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6"/>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7"/>
                                        </p:tgtEl>
                                        <p:attrNameLst>
                                          <p:attrName>style.visibility</p:attrName>
                                        </p:attrNameLst>
                                      </p:cBhvr>
                                      <p:to>
                                        <p:strVal val="visible"/>
                                      </p:to>
                                    </p:set>
                                  </p:childTnLst>
                                </p:cTn>
                              </p:par>
                            </p:childTnLst>
                          </p:cTn>
                        </p:par>
                        <p:par>
                          <p:cTn id="11" fill="hold">
                            <p:stCondLst>
                              <p:cond delay="0"/>
                            </p:stCondLst>
                            <p:childTnLst>
                              <p:par>
                                <p:cTn id="12" presetID="1" presetClass="entr" presetSubtype="0" fill="hold" nodeType="afterEffect">
                                  <p:stCondLst>
                                    <p:cond delay="0"/>
                                  </p:stCondLst>
                                  <p:childTnLst>
                                    <p:set>
                                      <p:cBhvr>
                                        <p:cTn id="13" dur="1" fill="hold">
                                          <p:stCondLst>
                                            <p:cond delay="0"/>
                                          </p:stCondLst>
                                        </p:cTn>
                                        <p:tgtEl>
                                          <p:spTgt spid="12"/>
                                        </p:tgtEl>
                                        <p:attrNameLst>
                                          <p:attrName>style.visibility</p:attrName>
                                        </p:attrNameLst>
                                      </p:cBhvr>
                                      <p:to>
                                        <p:strVal val="visible"/>
                                      </p:to>
                                    </p:set>
                                  </p:childTnLst>
                                </p:cTn>
                              </p:par>
                              <p:par>
                                <p:cTn id="14" presetID="1" presetClass="entr" presetSubtype="0" fill="hold" grpId="0" nodeType="withEffect">
                                  <p:stCondLst>
                                    <p:cond delay="0"/>
                                  </p:stCondLst>
                                  <p:childTnLst>
                                    <p:set>
                                      <p:cBhvr>
                                        <p:cTn id="15" dur="1" fill="hold">
                                          <p:stCondLst>
                                            <p:cond delay="0"/>
                                          </p:stCondLst>
                                        </p:cTn>
                                        <p:tgtEl>
                                          <p:spTgt spid="28"/>
                                        </p:tgtEl>
                                        <p:attrNameLst>
                                          <p:attrName>style.visibility</p:attrName>
                                        </p:attrNameLst>
                                      </p:cBhvr>
                                      <p:to>
                                        <p:strVal val="visible"/>
                                      </p:to>
                                    </p:set>
                                  </p:childTnLst>
                                </p:cTn>
                              </p:par>
                              <p:par>
                                <p:cTn id="16" presetID="1" presetClass="entr" presetSubtype="0" fill="hold" grpId="0" nodeType="withEffect">
                                  <p:stCondLst>
                                    <p:cond delay="0"/>
                                  </p:stCondLst>
                                  <p:childTnLst>
                                    <p:set>
                                      <p:cBhvr>
                                        <p:cTn id="17" dur="1" fill="hold">
                                          <p:stCondLst>
                                            <p:cond delay="0"/>
                                          </p:stCondLst>
                                        </p:cTn>
                                        <p:tgtEl>
                                          <p:spTgt spid="29"/>
                                        </p:tgtEl>
                                        <p:attrNameLst>
                                          <p:attrName>style.visibility</p:attrName>
                                        </p:attrNameLst>
                                      </p:cBhvr>
                                      <p:to>
                                        <p:strVal val="visible"/>
                                      </p:to>
                                    </p:set>
                                  </p:childTnLst>
                                </p:cTn>
                              </p:par>
                            </p:childTnLst>
                          </p:cTn>
                        </p:par>
                        <p:par>
                          <p:cTn id="18" fill="hold">
                            <p:stCondLst>
                              <p:cond delay="0"/>
                            </p:stCondLst>
                            <p:childTnLst>
                              <p:par>
                                <p:cTn id="19" presetID="1" presetClass="entr" presetSubtype="0" fill="hold" grpId="0" nodeType="afterEffect">
                                  <p:stCondLst>
                                    <p:cond delay="0"/>
                                  </p:stCondLst>
                                  <p:childTnLst>
                                    <p:set>
                                      <p:cBhvr>
                                        <p:cTn id="20" dur="1" fill="hold">
                                          <p:stCondLst>
                                            <p:cond delay="0"/>
                                          </p:stCondLst>
                                        </p:cTn>
                                        <p:tgtEl>
                                          <p:spTgt spid="11"/>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30"/>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31"/>
                                        </p:tgtEl>
                                        <p:attrNameLst>
                                          <p:attrName>style.visibility</p:attrName>
                                        </p:attrNameLst>
                                      </p:cBhvr>
                                      <p:to>
                                        <p:strVal val="visible"/>
                                      </p:to>
                                    </p:set>
                                  </p:childTnLst>
                                </p:cTn>
                              </p:par>
                            </p:childTnLst>
                          </p:cTn>
                        </p:par>
                        <p:par>
                          <p:cTn id="25" fill="hold">
                            <p:stCondLst>
                              <p:cond delay="0"/>
                            </p:stCondLst>
                            <p:childTnLst>
                              <p:par>
                                <p:cTn id="26" presetID="1" presetClass="entr" presetSubtype="0" fill="hold" nodeType="afterEffect">
                                  <p:stCondLst>
                                    <p:cond delay="0"/>
                                  </p:stCondLst>
                                  <p:childTnLst>
                                    <p:set>
                                      <p:cBhvr>
                                        <p:cTn id="27" dur="1" fill="hold">
                                          <p:stCondLst>
                                            <p:cond delay="0"/>
                                          </p:stCondLst>
                                        </p:cTn>
                                        <p:tgtEl>
                                          <p:spTgt spid="23"/>
                                        </p:tgtEl>
                                        <p:attrNameLst>
                                          <p:attrName>style.visibility</p:attrName>
                                        </p:attrNameLst>
                                      </p:cBhvr>
                                      <p:to>
                                        <p:strVal val="visible"/>
                                      </p:to>
                                    </p:set>
                                  </p:childTnLst>
                                </p:cTn>
                              </p:par>
                              <p:par>
                                <p:cTn id="28" presetID="1" presetClass="entr" presetSubtype="0" fill="hold" grpId="0" nodeType="withEffect">
                                  <p:stCondLst>
                                    <p:cond delay="0"/>
                                  </p:stCondLst>
                                  <p:childTnLst>
                                    <p:set>
                                      <p:cBhvr>
                                        <p:cTn id="29" dur="1" fill="hold">
                                          <p:stCondLst>
                                            <p:cond delay="0"/>
                                          </p:stCondLst>
                                        </p:cTn>
                                        <p:tgtEl>
                                          <p:spTgt spid="32"/>
                                        </p:tgtEl>
                                        <p:attrNameLst>
                                          <p:attrName>style.visibility</p:attrName>
                                        </p:attrNameLst>
                                      </p:cBhvr>
                                      <p:to>
                                        <p:strVal val="visible"/>
                                      </p:to>
                                    </p:set>
                                  </p:childTnLst>
                                </p:cTn>
                              </p:par>
                              <p:par>
                                <p:cTn id="30" presetID="1" presetClass="entr" presetSubtype="0" fill="hold" grpId="0" nodeType="withEffect">
                                  <p:stCondLst>
                                    <p:cond delay="0"/>
                                  </p:stCondLst>
                                  <p:childTnLst>
                                    <p:set>
                                      <p:cBhvr>
                                        <p:cTn id="31" dur="1" fill="hold">
                                          <p:stCondLst>
                                            <p:cond delay="0"/>
                                          </p:stCondLst>
                                        </p:cTn>
                                        <p:tgtEl>
                                          <p:spTgt spid="33"/>
                                        </p:tgtEl>
                                        <p:attrNameLst>
                                          <p:attrName>style.visibility</p:attrName>
                                        </p:attrNameLst>
                                      </p:cBhvr>
                                      <p:to>
                                        <p:strVal val="visible"/>
                                      </p:to>
                                    </p:set>
                                  </p:childTnLst>
                                </p:cTn>
                              </p:par>
                            </p:childTnLst>
                          </p:cTn>
                        </p:par>
                        <p:par>
                          <p:cTn id="32" fill="hold">
                            <p:stCondLst>
                              <p:cond delay="0"/>
                            </p:stCondLst>
                            <p:childTnLst>
                              <p:par>
                                <p:cTn id="33" presetID="1" presetClass="entr" presetSubtype="0" fill="hold" grpId="0" nodeType="afterEffect">
                                  <p:stCondLst>
                                    <p:cond delay="0"/>
                                  </p:stCondLst>
                                  <p:childTnLst>
                                    <p:set>
                                      <p:cBhvr>
                                        <p:cTn id="34" dur="1" fill="hold">
                                          <p:stCondLst>
                                            <p:cond delay="0"/>
                                          </p:stCondLst>
                                        </p:cTn>
                                        <p:tgtEl>
                                          <p:spTgt spid="22"/>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34"/>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35"/>
                                        </p:tgtEl>
                                        <p:attrNameLst>
                                          <p:attrName>style.visibility</p:attrName>
                                        </p:attrNameLst>
                                      </p:cBhvr>
                                      <p:to>
                                        <p:strVal val="visible"/>
                                      </p:to>
                                    </p:set>
                                  </p:childTnLst>
                                </p:cTn>
                              </p:par>
                            </p:childTnLst>
                          </p:cTn>
                        </p:par>
                        <p:par>
                          <p:cTn id="39" fill="hold">
                            <p:stCondLst>
                              <p:cond delay="0"/>
                            </p:stCondLst>
                            <p:childTnLst>
                              <p:par>
                                <p:cTn id="40" presetID="1" presetClass="entr" presetSubtype="0" fill="hold" nodeType="afterEffect">
                                  <p:stCondLst>
                                    <p:cond delay="0"/>
                                  </p:stCondLst>
                                  <p:childTnLst>
                                    <p:set>
                                      <p:cBhvr>
                                        <p:cTn id="41" dur="1" fill="hold">
                                          <p:stCondLst>
                                            <p:cond delay="0"/>
                                          </p:stCondLst>
                                        </p:cTn>
                                        <p:tgtEl>
                                          <p:spTgt spid="17"/>
                                        </p:tgtEl>
                                        <p:attrNameLst>
                                          <p:attrName>style.visibility</p:attrName>
                                        </p:attrNameLst>
                                      </p:cBhvr>
                                      <p:to>
                                        <p:strVal val="visible"/>
                                      </p:to>
                                    </p:set>
                                  </p:childTnLst>
                                </p:cTn>
                              </p:par>
                              <p:par>
                                <p:cTn id="42" presetID="1" presetClass="entr" presetSubtype="0" fill="hold" grpId="0" nodeType="withEffect">
                                  <p:stCondLst>
                                    <p:cond delay="0"/>
                                  </p:stCondLst>
                                  <p:childTnLst>
                                    <p:set>
                                      <p:cBhvr>
                                        <p:cTn id="43" dur="1" fill="hold">
                                          <p:stCondLst>
                                            <p:cond delay="0"/>
                                          </p:stCondLst>
                                        </p:cTn>
                                        <p:tgtEl>
                                          <p:spTgt spid="36"/>
                                        </p:tgtEl>
                                        <p:attrNameLst>
                                          <p:attrName>style.visibility</p:attrName>
                                        </p:attrNameLst>
                                      </p:cBhvr>
                                      <p:to>
                                        <p:strVal val="visible"/>
                                      </p:to>
                                    </p:set>
                                  </p:childTnLst>
                                </p:cTn>
                              </p:par>
                              <p:par>
                                <p:cTn id="44" presetID="1" presetClass="entr" presetSubtype="0" fill="hold" grpId="0" nodeType="withEffect">
                                  <p:stCondLst>
                                    <p:cond delay="0"/>
                                  </p:stCondLst>
                                  <p:childTnLst>
                                    <p:set>
                                      <p:cBhvr>
                                        <p:cTn id="45" dur="1" fill="hold">
                                          <p:stCondLst>
                                            <p:cond delay="0"/>
                                          </p:stCondLst>
                                        </p:cTn>
                                        <p:tgtEl>
                                          <p:spTgt spid="37"/>
                                        </p:tgtEl>
                                        <p:attrNameLst>
                                          <p:attrName>style.visibility</p:attrName>
                                        </p:attrNameLst>
                                      </p:cBhvr>
                                      <p:to>
                                        <p:strVal val="visible"/>
                                      </p:to>
                                    </p:set>
                                  </p:childTnLst>
                                </p:cTn>
                              </p:par>
                            </p:childTnLst>
                          </p:cTn>
                        </p:par>
                      </p:childTnLst>
                    </p:cTn>
                  </p:par>
                  <p:par>
                    <p:cTn id="46" fill="hold">
                      <p:stCondLst>
                        <p:cond delay="indefinite"/>
                      </p:stCondLst>
                      <p:childTnLst>
                        <p:par>
                          <p:cTn id="47" fill="hold">
                            <p:stCondLst>
                              <p:cond delay="0"/>
                            </p:stCondLst>
                            <p:childTnLst>
                              <p:par>
                                <p:cTn id="48" presetID="3" presetClass="entr" presetSubtype="10" fill="hold" nodeType="clickEffect">
                                  <p:stCondLst>
                                    <p:cond delay="0"/>
                                  </p:stCondLst>
                                  <p:childTnLst>
                                    <p:set>
                                      <p:cBhvr>
                                        <p:cTn id="49" dur="1" fill="hold">
                                          <p:stCondLst>
                                            <p:cond delay="0"/>
                                          </p:stCondLst>
                                        </p:cTn>
                                        <p:tgtEl>
                                          <p:spTgt spid="8"/>
                                        </p:tgtEl>
                                        <p:attrNameLst>
                                          <p:attrName>style.visibility</p:attrName>
                                        </p:attrNameLst>
                                      </p:cBhvr>
                                      <p:to>
                                        <p:strVal val="visible"/>
                                      </p:to>
                                    </p:set>
                                    <p:animEffect transition="in" filter="blinds(horizontal)">
                                      <p:cBhvr>
                                        <p:cTn id="50" dur="500"/>
                                        <p:tgtEl>
                                          <p:spTgt spid="8"/>
                                        </p:tgtEl>
                                      </p:cBhvr>
                                    </p:animEffect>
                                  </p:childTnLst>
                                </p:cTn>
                              </p:par>
                              <p:par>
                                <p:cTn id="51" presetID="3" presetClass="entr" presetSubtype="10" fill="hold" grpId="1" nodeType="withEffect">
                                  <p:stCondLst>
                                    <p:cond delay="0"/>
                                  </p:stCondLst>
                                  <p:childTnLst>
                                    <p:set>
                                      <p:cBhvr>
                                        <p:cTn id="52" dur="1" fill="hold">
                                          <p:stCondLst>
                                            <p:cond delay="0"/>
                                          </p:stCondLst>
                                        </p:cTn>
                                        <p:tgtEl>
                                          <p:spTgt spid="11"/>
                                        </p:tgtEl>
                                        <p:attrNameLst>
                                          <p:attrName>style.visibility</p:attrName>
                                        </p:attrNameLst>
                                      </p:cBhvr>
                                      <p:to>
                                        <p:strVal val="visible"/>
                                      </p:to>
                                    </p:set>
                                    <p:animEffect transition="in" filter="blinds(horizontal)">
                                      <p:cBhvr>
                                        <p:cTn id="53" dur="500"/>
                                        <p:tgtEl>
                                          <p:spTgt spid="11"/>
                                        </p:tgtEl>
                                      </p:cBhvr>
                                    </p:animEffect>
                                  </p:childTnLst>
                                </p:cTn>
                              </p:par>
                              <p:par>
                                <p:cTn id="54" presetID="3" presetClass="entr" presetSubtype="10" fill="hold" nodeType="withEffect">
                                  <p:stCondLst>
                                    <p:cond delay="0"/>
                                  </p:stCondLst>
                                  <p:childTnLst>
                                    <p:set>
                                      <p:cBhvr>
                                        <p:cTn id="55" dur="1" fill="hold">
                                          <p:stCondLst>
                                            <p:cond delay="0"/>
                                          </p:stCondLst>
                                        </p:cTn>
                                        <p:tgtEl>
                                          <p:spTgt spid="12"/>
                                        </p:tgtEl>
                                        <p:attrNameLst>
                                          <p:attrName>style.visibility</p:attrName>
                                        </p:attrNameLst>
                                      </p:cBhvr>
                                      <p:to>
                                        <p:strVal val="visible"/>
                                      </p:to>
                                    </p:set>
                                    <p:animEffect transition="in" filter="blinds(horizontal)">
                                      <p:cBhvr>
                                        <p:cTn id="56" dur="500"/>
                                        <p:tgtEl>
                                          <p:spTgt spid="12"/>
                                        </p:tgtEl>
                                      </p:cBhvr>
                                    </p:animEffect>
                                  </p:childTnLst>
                                </p:cTn>
                              </p:par>
                              <p:par>
                                <p:cTn id="57" presetID="3" presetClass="entr" presetSubtype="10" fill="hold" nodeType="withEffect">
                                  <p:stCondLst>
                                    <p:cond delay="0"/>
                                  </p:stCondLst>
                                  <p:childTnLst>
                                    <p:set>
                                      <p:cBhvr>
                                        <p:cTn id="58" dur="1" fill="hold">
                                          <p:stCondLst>
                                            <p:cond delay="0"/>
                                          </p:stCondLst>
                                        </p:cTn>
                                        <p:tgtEl>
                                          <p:spTgt spid="17"/>
                                        </p:tgtEl>
                                        <p:attrNameLst>
                                          <p:attrName>style.visibility</p:attrName>
                                        </p:attrNameLst>
                                      </p:cBhvr>
                                      <p:to>
                                        <p:strVal val="visible"/>
                                      </p:to>
                                    </p:set>
                                    <p:animEffect transition="in" filter="blinds(horizontal)">
                                      <p:cBhvr>
                                        <p:cTn id="59" dur="500"/>
                                        <p:tgtEl>
                                          <p:spTgt spid="17"/>
                                        </p:tgtEl>
                                      </p:cBhvr>
                                    </p:animEffect>
                                  </p:childTnLst>
                                </p:cTn>
                              </p:par>
                              <p:par>
                                <p:cTn id="60" presetID="3" presetClass="entr" presetSubtype="10" fill="hold" grpId="1" nodeType="withEffect">
                                  <p:stCondLst>
                                    <p:cond delay="0"/>
                                  </p:stCondLst>
                                  <p:childTnLst>
                                    <p:set>
                                      <p:cBhvr>
                                        <p:cTn id="61" dur="1" fill="hold">
                                          <p:stCondLst>
                                            <p:cond delay="0"/>
                                          </p:stCondLst>
                                        </p:cTn>
                                        <p:tgtEl>
                                          <p:spTgt spid="22"/>
                                        </p:tgtEl>
                                        <p:attrNameLst>
                                          <p:attrName>style.visibility</p:attrName>
                                        </p:attrNameLst>
                                      </p:cBhvr>
                                      <p:to>
                                        <p:strVal val="visible"/>
                                      </p:to>
                                    </p:set>
                                    <p:animEffect transition="in" filter="blinds(horizontal)">
                                      <p:cBhvr>
                                        <p:cTn id="62" dur="500"/>
                                        <p:tgtEl>
                                          <p:spTgt spid="22"/>
                                        </p:tgtEl>
                                      </p:cBhvr>
                                    </p:animEffect>
                                  </p:childTnLst>
                                </p:cTn>
                              </p:par>
                              <p:par>
                                <p:cTn id="63" presetID="3" presetClass="entr" presetSubtype="10" fill="hold" nodeType="withEffect">
                                  <p:stCondLst>
                                    <p:cond delay="0"/>
                                  </p:stCondLst>
                                  <p:childTnLst>
                                    <p:set>
                                      <p:cBhvr>
                                        <p:cTn id="64" dur="1" fill="hold">
                                          <p:stCondLst>
                                            <p:cond delay="0"/>
                                          </p:stCondLst>
                                        </p:cTn>
                                        <p:tgtEl>
                                          <p:spTgt spid="23"/>
                                        </p:tgtEl>
                                        <p:attrNameLst>
                                          <p:attrName>style.visibility</p:attrName>
                                        </p:attrNameLst>
                                      </p:cBhvr>
                                      <p:to>
                                        <p:strVal val="visible"/>
                                      </p:to>
                                    </p:set>
                                    <p:animEffect transition="in" filter="blinds(horizontal)">
                                      <p:cBhvr>
                                        <p:cTn id="65" dur="500"/>
                                        <p:tgtEl>
                                          <p:spTgt spid="23"/>
                                        </p:tgtEl>
                                      </p:cBhvr>
                                    </p:animEffect>
                                  </p:childTnLst>
                                </p:cTn>
                              </p:par>
                              <p:par>
                                <p:cTn id="66" presetID="3" presetClass="entr" presetSubtype="10" fill="hold" grpId="1" nodeType="withEffect">
                                  <p:stCondLst>
                                    <p:cond delay="0"/>
                                  </p:stCondLst>
                                  <p:childTnLst>
                                    <p:set>
                                      <p:cBhvr>
                                        <p:cTn id="67" dur="1" fill="hold">
                                          <p:stCondLst>
                                            <p:cond delay="0"/>
                                          </p:stCondLst>
                                        </p:cTn>
                                        <p:tgtEl>
                                          <p:spTgt spid="26"/>
                                        </p:tgtEl>
                                        <p:attrNameLst>
                                          <p:attrName>style.visibility</p:attrName>
                                        </p:attrNameLst>
                                      </p:cBhvr>
                                      <p:to>
                                        <p:strVal val="visible"/>
                                      </p:to>
                                    </p:set>
                                    <p:animEffect transition="in" filter="blinds(horizontal)">
                                      <p:cBhvr>
                                        <p:cTn id="68" dur="500"/>
                                        <p:tgtEl>
                                          <p:spTgt spid="26"/>
                                        </p:tgtEl>
                                      </p:cBhvr>
                                    </p:animEffect>
                                  </p:childTnLst>
                                </p:cTn>
                              </p:par>
                              <p:par>
                                <p:cTn id="69" presetID="3" presetClass="entr" presetSubtype="10" fill="hold" grpId="1" nodeType="withEffect">
                                  <p:stCondLst>
                                    <p:cond delay="0"/>
                                  </p:stCondLst>
                                  <p:childTnLst>
                                    <p:set>
                                      <p:cBhvr>
                                        <p:cTn id="70" dur="1" fill="hold">
                                          <p:stCondLst>
                                            <p:cond delay="0"/>
                                          </p:stCondLst>
                                        </p:cTn>
                                        <p:tgtEl>
                                          <p:spTgt spid="27"/>
                                        </p:tgtEl>
                                        <p:attrNameLst>
                                          <p:attrName>style.visibility</p:attrName>
                                        </p:attrNameLst>
                                      </p:cBhvr>
                                      <p:to>
                                        <p:strVal val="visible"/>
                                      </p:to>
                                    </p:set>
                                    <p:animEffect transition="in" filter="blinds(horizontal)">
                                      <p:cBhvr>
                                        <p:cTn id="71" dur="500"/>
                                        <p:tgtEl>
                                          <p:spTgt spid="27"/>
                                        </p:tgtEl>
                                      </p:cBhvr>
                                    </p:animEffect>
                                  </p:childTnLst>
                                </p:cTn>
                              </p:par>
                              <p:par>
                                <p:cTn id="72" presetID="3" presetClass="entr" presetSubtype="10" fill="hold" grpId="1" nodeType="withEffect">
                                  <p:stCondLst>
                                    <p:cond delay="0"/>
                                  </p:stCondLst>
                                  <p:childTnLst>
                                    <p:set>
                                      <p:cBhvr>
                                        <p:cTn id="73" dur="1" fill="hold">
                                          <p:stCondLst>
                                            <p:cond delay="0"/>
                                          </p:stCondLst>
                                        </p:cTn>
                                        <p:tgtEl>
                                          <p:spTgt spid="28"/>
                                        </p:tgtEl>
                                        <p:attrNameLst>
                                          <p:attrName>style.visibility</p:attrName>
                                        </p:attrNameLst>
                                      </p:cBhvr>
                                      <p:to>
                                        <p:strVal val="visible"/>
                                      </p:to>
                                    </p:set>
                                    <p:animEffect transition="in" filter="blinds(horizontal)">
                                      <p:cBhvr>
                                        <p:cTn id="74" dur="500"/>
                                        <p:tgtEl>
                                          <p:spTgt spid="28"/>
                                        </p:tgtEl>
                                      </p:cBhvr>
                                    </p:animEffect>
                                  </p:childTnLst>
                                </p:cTn>
                              </p:par>
                              <p:par>
                                <p:cTn id="75" presetID="3" presetClass="entr" presetSubtype="10" fill="hold" grpId="1" nodeType="withEffect">
                                  <p:stCondLst>
                                    <p:cond delay="0"/>
                                  </p:stCondLst>
                                  <p:childTnLst>
                                    <p:set>
                                      <p:cBhvr>
                                        <p:cTn id="76" dur="1" fill="hold">
                                          <p:stCondLst>
                                            <p:cond delay="0"/>
                                          </p:stCondLst>
                                        </p:cTn>
                                        <p:tgtEl>
                                          <p:spTgt spid="29"/>
                                        </p:tgtEl>
                                        <p:attrNameLst>
                                          <p:attrName>style.visibility</p:attrName>
                                        </p:attrNameLst>
                                      </p:cBhvr>
                                      <p:to>
                                        <p:strVal val="visible"/>
                                      </p:to>
                                    </p:set>
                                    <p:animEffect transition="in" filter="blinds(horizontal)">
                                      <p:cBhvr>
                                        <p:cTn id="77" dur="500"/>
                                        <p:tgtEl>
                                          <p:spTgt spid="29"/>
                                        </p:tgtEl>
                                      </p:cBhvr>
                                    </p:animEffect>
                                  </p:childTnLst>
                                </p:cTn>
                              </p:par>
                              <p:par>
                                <p:cTn id="78" presetID="3" presetClass="entr" presetSubtype="10" fill="hold" grpId="1" nodeType="withEffect">
                                  <p:stCondLst>
                                    <p:cond delay="0"/>
                                  </p:stCondLst>
                                  <p:childTnLst>
                                    <p:set>
                                      <p:cBhvr>
                                        <p:cTn id="79" dur="1" fill="hold">
                                          <p:stCondLst>
                                            <p:cond delay="0"/>
                                          </p:stCondLst>
                                        </p:cTn>
                                        <p:tgtEl>
                                          <p:spTgt spid="30"/>
                                        </p:tgtEl>
                                        <p:attrNameLst>
                                          <p:attrName>style.visibility</p:attrName>
                                        </p:attrNameLst>
                                      </p:cBhvr>
                                      <p:to>
                                        <p:strVal val="visible"/>
                                      </p:to>
                                    </p:set>
                                    <p:animEffect transition="in" filter="blinds(horizontal)">
                                      <p:cBhvr>
                                        <p:cTn id="80" dur="500"/>
                                        <p:tgtEl>
                                          <p:spTgt spid="30"/>
                                        </p:tgtEl>
                                      </p:cBhvr>
                                    </p:animEffect>
                                  </p:childTnLst>
                                </p:cTn>
                              </p:par>
                              <p:par>
                                <p:cTn id="81" presetID="3" presetClass="entr" presetSubtype="10" fill="hold" grpId="1" nodeType="withEffect">
                                  <p:stCondLst>
                                    <p:cond delay="0"/>
                                  </p:stCondLst>
                                  <p:childTnLst>
                                    <p:set>
                                      <p:cBhvr>
                                        <p:cTn id="82" dur="1" fill="hold">
                                          <p:stCondLst>
                                            <p:cond delay="0"/>
                                          </p:stCondLst>
                                        </p:cTn>
                                        <p:tgtEl>
                                          <p:spTgt spid="31"/>
                                        </p:tgtEl>
                                        <p:attrNameLst>
                                          <p:attrName>style.visibility</p:attrName>
                                        </p:attrNameLst>
                                      </p:cBhvr>
                                      <p:to>
                                        <p:strVal val="visible"/>
                                      </p:to>
                                    </p:set>
                                    <p:animEffect transition="in" filter="blinds(horizontal)">
                                      <p:cBhvr>
                                        <p:cTn id="83" dur="500"/>
                                        <p:tgtEl>
                                          <p:spTgt spid="31"/>
                                        </p:tgtEl>
                                      </p:cBhvr>
                                    </p:animEffect>
                                  </p:childTnLst>
                                </p:cTn>
                              </p:par>
                              <p:par>
                                <p:cTn id="84" presetID="3" presetClass="entr" presetSubtype="10" fill="hold" grpId="1" nodeType="withEffect">
                                  <p:stCondLst>
                                    <p:cond delay="0"/>
                                  </p:stCondLst>
                                  <p:childTnLst>
                                    <p:set>
                                      <p:cBhvr>
                                        <p:cTn id="85" dur="1" fill="hold">
                                          <p:stCondLst>
                                            <p:cond delay="0"/>
                                          </p:stCondLst>
                                        </p:cTn>
                                        <p:tgtEl>
                                          <p:spTgt spid="32"/>
                                        </p:tgtEl>
                                        <p:attrNameLst>
                                          <p:attrName>style.visibility</p:attrName>
                                        </p:attrNameLst>
                                      </p:cBhvr>
                                      <p:to>
                                        <p:strVal val="visible"/>
                                      </p:to>
                                    </p:set>
                                    <p:animEffect transition="in" filter="blinds(horizontal)">
                                      <p:cBhvr>
                                        <p:cTn id="86" dur="500"/>
                                        <p:tgtEl>
                                          <p:spTgt spid="32"/>
                                        </p:tgtEl>
                                      </p:cBhvr>
                                    </p:animEffect>
                                  </p:childTnLst>
                                </p:cTn>
                              </p:par>
                              <p:par>
                                <p:cTn id="87" presetID="3" presetClass="entr" presetSubtype="10" fill="hold" grpId="1" nodeType="withEffect">
                                  <p:stCondLst>
                                    <p:cond delay="0"/>
                                  </p:stCondLst>
                                  <p:childTnLst>
                                    <p:set>
                                      <p:cBhvr>
                                        <p:cTn id="88" dur="1" fill="hold">
                                          <p:stCondLst>
                                            <p:cond delay="0"/>
                                          </p:stCondLst>
                                        </p:cTn>
                                        <p:tgtEl>
                                          <p:spTgt spid="33"/>
                                        </p:tgtEl>
                                        <p:attrNameLst>
                                          <p:attrName>style.visibility</p:attrName>
                                        </p:attrNameLst>
                                      </p:cBhvr>
                                      <p:to>
                                        <p:strVal val="visible"/>
                                      </p:to>
                                    </p:set>
                                    <p:animEffect transition="in" filter="blinds(horizontal)">
                                      <p:cBhvr>
                                        <p:cTn id="89" dur="500"/>
                                        <p:tgtEl>
                                          <p:spTgt spid="33"/>
                                        </p:tgtEl>
                                      </p:cBhvr>
                                    </p:animEffect>
                                  </p:childTnLst>
                                </p:cTn>
                              </p:par>
                              <p:par>
                                <p:cTn id="90" presetID="3" presetClass="entr" presetSubtype="10" fill="hold" grpId="1" nodeType="withEffect">
                                  <p:stCondLst>
                                    <p:cond delay="0"/>
                                  </p:stCondLst>
                                  <p:childTnLst>
                                    <p:set>
                                      <p:cBhvr>
                                        <p:cTn id="91" dur="1" fill="hold">
                                          <p:stCondLst>
                                            <p:cond delay="0"/>
                                          </p:stCondLst>
                                        </p:cTn>
                                        <p:tgtEl>
                                          <p:spTgt spid="34"/>
                                        </p:tgtEl>
                                        <p:attrNameLst>
                                          <p:attrName>style.visibility</p:attrName>
                                        </p:attrNameLst>
                                      </p:cBhvr>
                                      <p:to>
                                        <p:strVal val="visible"/>
                                      </p:to>
                                    </p:set>
                                    <p:animEffect transition="in" filter="blinds(horizontal)">
                                      <p:cBhvr>
                                        <p:cTn id="92" dur="500"/>
                                        <p:tgtEl>
                                          <p:spTgt spid="34"/>
                                        </p:tgtEl>
                                      </p:cBhvr>
                                    </p:animEffect>
                                  </p:childTnLst>
                                </p:cTn>
                              </p:par>
                              <p:par>
                                <p:cTn id="93" presetID="3" presetClass="entr" presetSubtype="10" fill="hold" grpId="1" nodeType="withEffect">
                                  <p:stCondLst>
                                    <p:cond delay="0"/>
                                  </p:stCondLst>
                                  <p:childTnLst>
                                    <p:set>
                                      <p:cBhvr>
                                        <p:cTn id="94" dur="1" fill="hold">
                                          <p:stCondLst>
                                            <p:cond delay="0"/>
                                          </p:stCondLst>
                                        </p:cTn>
                                        <p:tgtEl>
                                          <p:spTgt spid="35"/>
                                        </p:tgtEl>
                                        <p:attrNameLst>
                                          <p:attrName>style.visibility</p:attrName>
                                        </p:attrNameLst>
                                      </p:cBhvr>
                                      <p:to>
                                        <p:strVal val="visible"/>
                                      </p:to>
                                    </p:set>
                                    <p:animEffect transition="in" filter="blinds(horizontal)">
                                      <p:cBhvr>
                                        <p:cTn id="95" dur="500"/>
                                        <p:tgtEl>
                                          <p:spTgt spid="35"/>
                                        </p:tgtEl>
                                      </p:cBhvr>
                                    </p:animEffect>
                                  </p:childTnLst>
                                </p:cTn>
                              </p:par>
                              <p:par>
                                <p:cTn id="96" presetID="3" presetClass="entr" presetSubtype="10" fill="hold" grpId="1" nodeType="withEffect">
                                  <p:stCondLst>
                                    <p:cond delay="0"/>
                                  </p:stCondLst>
                                  <p:childTnLst>
                                    <p:set>
                                      <p:cBhvr>
                                        <p:cTn id="97" dur="1" fill="hold">
                                          <p:stCondLst>
                                            <p:cond delay="0"/>
                                          </p:stCondLst>
                                        </p:cTn>
                                        <p:tgtEl>
                                          <p:spTgt spid="36"/>
                                        </p:tgtEl>
                                        <p:attrNameLst>
                                          <p:attrName>style.visibility</p:attrName>
                                        </p:attrNameLst>
                                      </p:cBhvr>
                                      <p:to>
                                        <p:strVal val="visible"/>
                                      </p:to>
                                    </p:set>
                                    <p:animEffect transition="in" filter="blinds(horizontal)">
                                      <p:cBhvr>
                                        <p:cTn id="98" dur="500"/>
                                        <p:tgtEl>
                                          <p:spTgt spid="36"/>
                                        </p:tgtEl>
                                      </p:cBhvr>
                                    </p:animEffect>
                                  </p:childTnLst>
                                </p:cTn>
                              </p:par>
                              <p:par>
                                <p:cTn id="99" presetID="3" presetClass="entr" presetSubtype="10" fill="hold" grpId="1" nodeType="withEffect">
                                  <p:stCondLst>
                                    <p:cond delay="0"/>
                                  </p:stCondLst>
                                  <p:childTnLst>
                                    <p:set>
                                      <p:cBhvr>
                                        <p:cTn id="100" dur="1" fill="hold">
                                          <p:stCondLst>
                                            <p:cond delay="0"/>
                                          </p:stCondLst>
                                        </p:cTn>
                                        <p:tgtEl>
                                          <p:spTgt spid="37"/>
                                        </p:tgtEl>
                                        <p:attrNameLst>
                                          <p:attrName>style.visibility</p:attrName>
                                        </p:attrNameLst>
                                      </p:cBhvr>
                                      <p:to>
                                        <p:strVal val="visible"/>
                                      </p:to>
                                    </p:set>
                                    <p:animEffect transition="in" filter="blinds(horizontal)">
                                      <p:cBhvr>
                                        <p:cTn id="101"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1" grpId="1" animBg="1"/>
      <p:bldP spid="22" grpId="0" animBg="1"/>
      <p:bldP spid="22" grpId="1" animBg="1"/>
      <p:bldP spid="26" grpId="0"/>
      <p:bldP spid="26" grpId="1"/>
      <p:bldP spid="27" grpId="0"/>
      <p:bldP spid="27" grpId="1"/>
      <p:bldP spid="28" grpId="0"/>
      <p:bldP spid="28" grpId="1"/>
      <p:bldP spid="29" grpId="0"/>
      <p:bldP spid="29" grpId="1"/>
      <p:bldP spid="30" grpId="0"/>
      <p:bldP spid="30" grpId="1"/>
      <p:bldP spid="31" grpId="0"/>
      <p:bldP spid="31" grpId="1"/>
      <p:bldP spid="32" grpId="0"/>
      <p:bldP spid="32" grpId="1"/>
      <p:bldP spid="33" grpId="0"/>
      <p:bldP spid="33" grpId="1"/>
      <p:bldP spid="34" grpId="0"/>
      <p:bldP spid="34" grpId="1"/>
      <p:bldP spid="35" grpId="0"/>
      <p:bldP spid="35" grpId="1"/>
      <p:bldP spid="36" grpId="0"/>
      <p:bldP spid="36" grpId="1"/>
      <p:bldP spid="37" grpId="0"/>
      <p:bldP spid="37" grpId="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a:extLst>
              <a:ext uri="{FF2B5EF4-FFF2-40B4-BE49-F238E27FC236}">
                <a16:creationId xmlns="" xmlns:a16="http://schemas.microsoft.com/office/drawing/2014/main" id="{F0A5706B-0774-481A-B404-F28EC8D5444F}"/>
              </a:ext>
            </a:extLst>
          </p:cNvPr>
          <p:cNvSpPr txBox="1"/>
          <p:nvPr/>
        </p:nvSpPr>
        <p:spPr>
          <a:xfrm>
            <a:off x="3911906" y="2514975"/>
            <a:ext cx="4342614" cy="1246495"/>
          </a:xfrm>
          <a:prstGeom prst="rect">
            <a:avLst/>
          </a:prstGeom>
          <a:noFill/>
        </p:spPr>
        <p:txBody>
          <a:bodyPr wrap="square" rtlCol="0">
            <a:spAutoFit/>
          </a:bodyPr>
          <a:lstStyle/>
          <a:p>
            <a:pPr algn="dist"/>
            <a:r>
              <a:rPr lang="zh-CN" altLang="en-US" sz="7500" b="1" dirty="0">
                <a:gradFill>
                  <a:gsLst>
                    <a:gs pos="2655">
                      <a:srgbClr val="83062E"/>
                    </a:gs>
                    <a:gs pos="53000">
                      <a:srgbClr val="C51F2D"/>
                    </a:gs>
                    <a:gs pos="100000">
                      <a:srgbClr val="83062E"/>
                    </a:gs>
                  </a:gsLst>
                  <a:lin ang="5400000" scaled="1"/>
                </a:gradFill>
                <a:latin typeface="字魂59号-创粗黑" panose="00000500000000000000" pitchFamily="2" charset="-122"/>
                <a:ea typeface="字魂59号-创粗黑" panose="00000500000000000000" pitchFamily="2" charset="-122"/>
              </a:rPr>
              <a:t>工作安排</a:t>
            </a:r>
          </a:p>
        </p:txBody>
      </p:sp>
      <p:sp>
        <p:nvSpPr>
          <p:cNvPr id="4" name="文本框 3">
            <a:extLst>
              <a:ext uri="{FF2B5EF4-FFF2-40B4-BE49-F238E27FC236}">
                <a16:creationId xmlns="" xmlns:a16="http://schemas.microsoft.com/office/drawing/2014/main" id="{032F6A99-62D8-43DA-B16A-01253A17387B}"/>
              </a:ext>
            </a:extLst>
          </p:cNvPr>
          <p:cNvSpPr txBox="1"/>
          <p:nvPr/>
        </p:nvSpPr>
        <p:spPr>
          <a:xfrm>
            <a:off x="5379076" y="1820743"/>
            <a:ext cx="1433848" cy="523220"/>
          </a:xfrm>
          <a:prstGeom prst="rect">
            <a:avLst/>
          </a:prstGeom>
          <a:noFill/>
          <a:ln>
            <a:solidFill>
              <a:schemeClr val="bg1">
                <a:lumMod val="50000"/>
              </a:schemeClr>
            </a:solidFill>
          </a:ln>
        </p:spPr>
        <p:txBody>
          <a:bodyPr wrap="square" rtlCol="0">
            <a:spAutoFit/>
          </a:bodyPr>
          <a:lstStyle/>
          <a:p>
            <a:pPr algn="ctr"/>
            <a:r>
              <a:rPr lang="en-US" altLang="zh-CN" sz="2800" dirty="0">
                <a:latin typeface="字魂58号-创中黑" panose="00000500000000000000" pitchFamily="2" charset="-122"/>
                <a:ea typeface="字魂58号-创中黑" panose="00000500000000000000" pitchFamily="2" charset="-122"/>
              </a:rPr>
              <a:t>  Part 04  </a:t>
            </a:r>
          </a:p>
        </p:txBody>
      </p:sp>
      <p:sp>
        <p:nvSpPr>
          <p:cNvPr id="12" name="圆: 空心 11">
            <a:extLst>
              <a:ext uri="{FF2B5EF4-FFF2-40B4-BE49-F238E27FC236}">
                <a16:creationId xmlns="" xmlns:a16="http://schemas.microsoft.com/office/drawing/2014/main" id="{D87C2170-E571-4879-8B2D-2399652B3DF5}"/>
              </a:ext>
            </a:extLst>
          </p:cNvPr>
          <p:cNvSpPr/>
          <p:nvPr/>
        </p:nvSpPr>
        <p:spPr>
          <a:xfrm>
            <a:off x="-363454" y="4002900"/>
            <a:ext cx="726908" cy="726908"/>
          </a:xfrm>
          <a:prstGeom prst="donut">
            <a:avLst>
              <a:gd name="adj" fmla="val 9178"/>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3" name="圆: 空心 12">
            <a:extLst>
              <a:ext uri="{FF2B5EF4-FFF2-40B4-BE49-F238E27FC236}">
                <a16:creationId xmlns="" xmlns:a16="http://schemas.microsoft.com/office/drawing/2014/main" id="{F77F38D0-FF9F-4D11-97D0-472DEC991216}"/>
              </a:ext>
            </a:extLst>
          </p:cNvPr>
          <p:cNvSpPr/>
          <p:nvPr/>
        </p:nvSpPr>
        <p:spPr>
          <a:xfrm>
            <a:off x="3834319" y="1065603"/>
            <a:ext cx="264153" cy="264153"/>
          </a:xfrm>
          <a:prstGeom prst="donut">
            <a:avLst>
              <a:gd name="adj" fmla="val 17036"/>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4" name="圆: 空心 13">
            <a:extLst>
              <a:ext uri="{FF2B5EF4-FFF2-40B4-BE49-F238E27FC236}">
                <a16:creationId xmlns="" xmlns:a16="http://schemas.microsoft.com/office/drawing/2014/main" id="{906F90CC-B64C-4991-87D2-21AAA23CD7DD}"/>
              </a:ext>
            </a:extLst>
          </p:cNvPr>
          <p:cNvSpPr/>
          <p:nvPr/>
        </p:nvSpPr>
        <p:spPr>
          <a:xfrm>
            <a:off x="11838438" y="1855482"/>
            <a:ext cx="726908" cy="726908"/>
          </a:xfrm>
          <a:prstGeom prst="donut">
            <a:avLst>
              <a:gd name="adj" fmla="val 9178"/>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5" name="圆: 空心 14">
            <a:extLst>
              <a:ext uri="{FF2B5EF4-FFF2-40B4-BE49-F238E27FC236}">
                <a16:creationId xmlns="" xmlns:a16="http://schemas.microsoft.com/office/drawing/2014/main" id="{87D77913-A1CB-42AA-BBC0-5791A1C07F7F}"/>
              </a:ext>
            </a:extLst>
          </p:cNvPr>
          <p:cNvSpPr/>
          <p:nvPr/>
        </p:nvSpPr>
        <p:spPr>
          <a:xfrm>
            <a:off x="9301163" y="5115471"/>
            <a:ext cx="256074" cy="256074"/>
          </a:xfrm>
          <a:prstGeom prst="donut">
            <a:avLst>
              <a:gd name="adj" fmla="val 9178"/>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6" name="圆: 空心 15">
            <a:extLst>
              <a:ext uri="{FF2B5EF4-FFF2-40B4-BE49-F238E27FC236}">
                <a16:creationId xmlns="" xmlns:a16="http://schemas.microsoft.com/office/drawing/2014/main" id="{B5FFECC5-5D1D-407E-A730-C8CF15227AAA}"/>
              </a:ext>
            </a:extLst>
          </p:cNvPr>
          <p:cNvSpPr/>
          <p:nvPr/>
        </p:nvSpPr>
        <p:spPr>
          <a:xfrm>
            <a:off x="9429200" y="5159928"/>
            <a:ext cx="324445" cy="324445"/>
          </a:xfrm>
          <a:prstGeom prst="donut">
            <a:avLst>
              <a:gd name="adj" fmla="val 11164"/>
            </a:avLst>
          </a:prstGeom>
          <a:solidFill>
            <a:srgbClr val="C51F2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7" name="圆: 空心 16">
            <a:extLst>
              <a:ext uri="{FF2B5EF4-FFF2-40B4-BE49-F238E27FC236}">
                <a16:creationId xmlns="" xmlns:a16="http://schemas.microsoft.com/office/drawing/2014/main" id="{CD66F83A-6692-4CA7-866A-623B0D6A64C0}"/>
              </a:ext>
            </a:extLst>
          </p:cNvPr>
          <p:cNvSpPr/>
          <p:nvPr/>
        </p:nvSpPr>
        <p:spPr>
          <a:xfrm>
            <a:off x="8369139" y="5440740"/>
            <a:ext cx="857535" cy="857535"/>
          </a:xfrm>
          <a:prstGeom prst="donut">
            <a:avLst>
              <a:gd name="adj" fmla="val 9134"/>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8" name="圆: 空心 17">
            <a:extLst>
              <a:ext uri="{FF2B5EF4-FFF2-40B4-BE49-F238E27FC236}">
                <a16:creationId xmlns="" xmlns:a16="http://schemas.microsoft.com/office/drawing/2014/main" id="{1914B0F7-F6ED-420B-ABD0-81BEAB63AED4}"/>
              </a:ext>
            </a:extLst>
          </p:cNvPr>
          <p:cNvSpPr/>
          <p:nvPr/>
        </p:nvSpPr>
        <p:spPr>
          <a:xfrm>
            <a:off x="3268510" y="6528102"/>
            <a:ext cx="659796" cy="659796"/>
          </a:xfrm>
          <a:prstGeom prst="donut">
            <a:avLst>
              <a:gd name="adj" fmla="val 18424"/>
            </a:avLst>
          </a:prstGeom>
          <a:solidFill>
            <a:srgbClr val="DAAC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9" name="圆: 空心 18">
            <a:extLst>
              <a:ext uri="{FF2B5EF4-FFF2-40B4-BE49-F238E27FC236}">
                <a16:creationId xmlns="" xmlns:a16="http://schemas.microsoft.com/office/drawing/2014/main" id="{415F9E26-7FA8-41D0-868B-5F4B9CE6D47D}"/>
              </a:ext>
            </a:extLst>
          </p:cNvPr>
          <p:cNvSpPr/>
          <p:nvPr/>
        </p:nvSpPr>
        <p:spPr>
          <a:xfrm>
            <a:off x="-189899" y="226192"/>
            <a:ext cx="459607" cy="459607"/>
          </a:xfrm>
          <a:prstGeom prst="donut">
            <a:avLst>
              <a:gd name="adj" fmla="val 42133"/>
            </a:avLst>
          </a:prstGeom>
          <a:solidFill>
            <a:srgbClr val="DAAC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0" name="圆: 空心 19">
            <a:extLst>
              <a:ext uri="{FF2B5EF4-FFF2-40B4-BE49-F238E27FC236}">
                <a16:creationId xmlns="" xmlns:a16="http://schemas.microsoft.com/office/drawing/2014/main" id="{A8D5A486-CB76-4BD7-A80D-3AA875C7114C}"/>
              </a:ext>
            </a:extLst>
          </p:cNvPr>
          <p:cNvSpPr/>
          <p:nvPr/>
        </p:nvSpPr>
        <p:spPr>
          <a:xfrm>
            <a:off x="4523132" y="-324303"/>
            <a:ext cx="648606" cy="648606"/>
          </a:xfrm>
          <a:prstGeom prst="donut">
            <a:avLst>
              <a:gd name="adj" fmla="val 10620"/>
            </a:avLst>
          </a:prstGeom>
          <a:solidFill>
            <a:srgbClr val="C51F2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1" name="圆: 空心 20">
            <a:extLst>
              <a:ext uri="{FF2B5EF4-FFF2-40B4-BE49-F238E27FC236}">
                <a16:creationId xmlns="" xmlns:a16="http://schemas.microsoft.com/office/drawing/2014/main" id="{C161309C-CA56-4389-B628-975880E87513}"/>
              </a:ext>
            </a:extLst>
          </p:cNvPr>
          <p:cNvSpPr/>
          <p:nvPr/>
        </p:nvSpPr>
        <p:spPr>
          <a:xfrm>
            <a:off x="5981020" y="723544"/>
            <a:ext cx="128934" cy="128932"/>
          </a:xfrm>
          <a:prstGeom prst="donut">
            <a:avLst>
              <a:gd name="adj" fmla="val 11164"/>
            </a:avLst>
          </a:prstGeom>
          <a:solidFill>
            <a:srgbClr val="C51F2D"/>
          </a:solidFill>
          <a:ln>
            <a:solidFill>
              <a:srgbClr val="C51F2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3" name="圆: 空心 22">
            <a:extLst>
              <a:ext uri="{FF2B5EF4-FFF2-40B4-BE49-F238E27FC236}">
                <a16:creationId xmlns="" xmlns:a16="http://schemas.microsoft.com/office/drawing/2014/main" id="{72C69012-C94C-48F8-9307-87AEE4E76D6E}"/>
              </a:ext>
            </a:extLst>
          </p:cNvPr>
          <p:cNvSpPr/>
          <p:nvPr/>
        </p:nvSpPr>
        <p:spPr>
          <a:xfrm>
            <a:off x="11794990" y="4366354"/>
            <a:ext cx="659796" cy="659796"/>
          </a:xfrm>
          <a:prstGeom prst="donut">
            <a:avLst>
              <a:gd name="adj" fmla="val 18424"/>
            </a:avLst>
          </a:prstGeom>
          <a:solidFill>
            <a:srgbClr val="DAAC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5" name="圆: 空心 24">
            <a:extLst>
              <a:ext uri="{FF2B5EF4-FFF2-40B4-BE49-F238E27FC236}">
                <a16:creationId xmlns="" xmlns:a16="http://schemas.microsoft.com/office/drawing/2014/main" id="{B6FD74FC-24F5-4ED7-A493-F65706C69B3D}"/>
              </a:ext>
            </a:extLst>
          </p:cNvPr>
          <p:cNvSpPr/>
          <p:nvPr/>
        </p:nvSpPr>
        <p:spPr>
          <a:xfrm>
            <a:off x="10101265" y="1659719"/>
            <a:ext cx="128934" cy="128932"/>
          </a:xfrm>
          <a:prstGeom prst="donut">
            <a:avLst>
              <a:gd name="adj" fmla="val 11164"/>
            </a:avLst>
          </a:prstGeom>
          <a:solidFill>
            <a:srgbClr val="C51F2D"/>
          </a:solidFill>
          <a:ln>
            <a:solidFill>
              <a:srgbClr val="C51F2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6" name="圆: 空心 25">
            <a:extLst>
              <a:ext uri="{FF2B5EF4-FFF2-40B4-BE49-F238E27FC236}">
                <a16:creationId xmlns="" xmlns:a16="http://schemas.microsoft.com/office/drawing/2014/main" id="{6C3A2E4C-2DBE-44CA-B27E-79A872CD5D6C}"/>
              </a:ext>
            </a:extLst>
          </p:cNvPr>
          <p:cNvSpPr/>
          <p:nvPr/>
        </p:nvSpPr>
        <p:spPr>
          <a:xfrm>
            <a:off x="11794990" y="-324303"/>
            <a:ext cx="726908" cy="726908"/>
          </a:xfrm>
          <a:prstGeom prst="donut">
            <a:avLst>
              <a:gd name="adj" fmla="val 45954"/>
            </a:avLst>
          </a:prstGeom>
          <a:solidFill>
            <a:srgbClr val="DAAC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7" name="圆: 空心 26">
            <a:extLst>
              <a:ext uri="{FF2B5EF4-FFF2-40B4-BE49-F238E27FC236}">
                <a16:creationId xmlns="" xmlns:a16="http://schemas.microsoft.com/office/drawing/2014/main" id="{FCAC3934-D3FB-42AA-BB23-2ED34E6C9473}"/>
              </a:ext>
            </a:extLst>
          </p:cNvPr>
          <p:cNvSpPr/>
          <p:nvPr/>
        </p:nvSpPr>
        <p:spPr>
          <a:xfrm>
            <a:off x="3004357" y="5500923"/>
            <a:ext cx="264153" cy="264153"/>
          </a:xfrm>
          <a:prstGeom prst="donut">
            <a:avLst>
              <a:gd name="adj" fmla="val 17036"/>
            </a:avLst>
          </a:prstGeom>
          <a:solidFill>
            <a:srgbClr val="C51F2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8" name="椭圆 27">
            <a:extLst>
              <a:ext uri="{FF2B5EF4-FFF2-40B4-BE49-F238E27FC236}">
                <a16:creationId xmlns="" xmlns:a16="http://schemas.microsoft.com/office/drawing/2014/main" id="{C3AE9104-8A73-4CB1-96FD-708383084898}"/>
              </a:ext>
            </a:extLst>
          </p:cNvPr>
          <p:cNvSpPr/>
          <p:nvPr/>
        </p:nvSpPr>
        <p:spPr>
          <a:xfrm>
            <a:off x="10564586" y="4140159"/>
            <a:ext cx="114300" cy="114300"/>
          </a:xfrm>
          <a:prstGeom prst="ellipse">
            <a:avLst/>
          </a:prstGeom>
          <a:solidFill>
            <a:srgbClr val="C51F2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椭圆 28">
            <a:extLst>
              <a:ext uri="{FF2B5EF4-FFF2-40B4-BE49-F238E27FC236}">
                <a16:creationId xmlns="" xmlns:a16="http://schemas.microsoft.com/office/drawing/2014/main" id="{52B211CD-0F85-4CF7-BE1E-55935653FBF5}"/>
              </a:ext>
            </a:extLst>
          </p:cNvPr>
          <p:cNvSpPr/>
          <p:nvPr/>
        </p:nvSpPr>
        <p:spPr>
          <a:xfrm>
            <a:off x="1779816" y="2180538"/>
            <a:ext cx="201080" cy="201080"/>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文本框 29">
            <a:extLst>
              <a:ext uri="{FF2B5EF4-FFF2-40B4-BE49-F238E27FC236}">
                <a16:creationId xmlns="" xmlns:a16="http://schemas.microsoft.com/office/drawing/2014/main" id="{D8F43C26-59BD-45C4-AE3B-0B953EAA9CF6}"/>
              </a:ext>
            </a:extLst>
          </p:cNvPr>
          <p:cNvSpPr txBox="1"/>
          <p:nvPr/>
        </p:nvSpPr>
        <p:spPr>
          <a:xfrm>
            <a:off x="3951526" y="3867411"/>
            <a:ext cx="4187922" cy="703398"/>
          </a:xfrm>
          <a:prstGeom prst="rect">
            <a:avLst/>
          </a:prstGeom>
          <a:noFill/>
        </p:spPr>
        <p:txBody>
          <a:bodyPr wrap="square" rtlCol="0">
            <a:spAutoFit/>
          </a:bodyPr>
          <a:lstStyle/>
          <a:p>
            <a:pPr algn="ctr">
              <a:lnSpc>
                <a:spcPct val="150000"/>
              </a:lnSpc>
            </a:pPr>
            <a:r>
              <a:rPr lang="en-US" altLang="zh-CN" sz="1400" dirty="0">
                <a:solidFill>
                  <a:schemeClr val="tx1">
                    <a:lumMod val="75000"/>
                    <a:lumOff val="25000"/>
                  </a:schemeClr>
                </a:solidFill>
                <a:latin typeface="字魂58号-创中黑" panose="00000500000000000000" pitchFamily="2" charset="-122"/>
                <a:ea typeface="字魂58号-创中黑" panose="00000500000000000000" pitchFamily="2" charset="-122"/>
              </a:rPr>
              <a:t> Life isn't about waiting for the storm to pass. it's about learning to dance in the rain.   </a:t>
            </a:r>
          </a:p>
        </p:txBody>
      </p:sp>
      <p:sp>
        <p:nvSpPr>
          <p:cNvPr id="31" name="矩形: 圆角 30">
            <a:extLst>
              <a:ext uri="{FF2B5EF4-FFF2-40B4-BE49-F238E27FC236}">
                <a16:creationId xmlns="" xmlns:a16="http://schemas.microsoft.com/office/drawing/2014/main" id="{AC1AD3E3-8D9B-48BC-AB4D-59225DFA9A77}"/>
              </a:ext>
            </a:extLst>
          </p:cNvPr>
          <p:cNvSpPr/>
          <p:nvPr/>
        </p:nvSpPr>
        <p:spPr>
          <a:xfrm>
            <a:off x="5644243" y="4988576"/>
            <a:ext cx="903514" cy="423234"/>
          </a:xfrm>
          <a:prstGeom prst="roundRect">
            <a:avLst>
              <a:gd name="adj" fmla="val 32099"/>
            </a:avLst>
          </a:prstGeom>
          <a:gradFill>
            <a:gsLst>
              <a:gs pos="0">
                <a:srgbClr val="C51F2D"/>
              </a:gs>
              <a:gs pos="100000">
                <a:srgbClr val="83062E"/>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箭头: V 形 31">
            <a:extLst>
              <a:ext uri="{FF2B5EF4-FFF2-40B4-BE49-F238E27FC236}">
                <a16:creationId xmlns="" xmlns:a16="http://schemas.microsoft.com/office/drawing/2014/main" id="{215B88F5-A859-4E48-A270-1CBD200A2E9B}"/>
              </a:ext>
            </a:extLst>
          </p:cNvPr>
          <p:cNvSpPr/>
          <p:nvPr/>
        </p:nvSpPr>
        <p:spPr>
          <a:xfrm rot="5400000">
            <a:off x="6007132" y="5057183"/>
            <a:ext cx="177734" cy="288471"/>
          </a:xfrm>
          <a:prstGeom prst="chevron">
            <a:avLst>
              <a:gd name="adj" fmla="val 85714"/>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Tree>
    <p:extLst>
      <p:ext uri="{BB962C8B-B14F-4D97-AF65-F5344CB8AC3E}">
        <p14:creationId xmlns:p14="http://schemas.microsoft.com/office/powerpoint/2010/main" val="3980879793"/>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wipe(left)">
                                      <p:cBhvr>
                                        <p:cTn id="10" dur="500"/>
                                        <p:tgtEl>
                                          <p:spTgt spid="4"/>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15"/>
                                        </p:tgtEl>
                                        <p:attrNameLst>
                                          <p:attrName>style.visibility</p:attrName>
                                        </p:attrNameLst>
                                      </p:cBhvr>
                                      <p:to>
                                        <p:strVal val="visible"/>
                                      </p:to>
                                    </p:set>
                                    <p:animEffect transition="in" filter="fade">
                                      <p:cBhvr>
                                        <p:cTn id="15" dur="500"/>
                                        <p:tgtEl>
                                          <p:spTgt spid="15"/>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16"/>
                                        </p:tgtEl>
                                        <p:attrNameLst>
                                          <p:attrName>style.visibility</p:attrName>
                                        </p:attrNameLst>
                                      </p:cBhvr>
                                      <p:to>
                                        <p:strVal val="visible"/>
                                      </p:to>
                                    </p:set>
                                    <p:animEffect transition="in" filter="fade">
                                      <p:cBhvr>
                                        <p:cTn id="18" dur="500"/>
                                        <p:tgtEl>
                                          <p:spTgt spid="16"/>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17"/>
                                        </p:tgtEl>
                                        <p:attrNameLst>
                                          <p:attrName>style.visibility</p:attrName>
                                        </p:attrNameLst>
                                      </p:cBhvr>
                                      <p:to>
                                        <p:strVal val="visible"/>
                                      </p:to>
                                    </p:set>
                                    <p:animEffect transition="in" filter="fade">
                                      <p:cBhvr>
                                        <p:cTn id="21" dur="500"/>
                                        <p:tgtEl>
                                          <p:spTgt spid="17"/>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12"/>
                                        </p:tgtEl>
                                        <p:attrNameLst>
                                          <p:attrName>style.visibility</p:attrName>
                                        </p:attrNameLst>
                                      </p:cBhvr>
                                      <p:to>
                                        <p:strVal val="visible"/>
                                      </p:to>
                                    </p:set>
                                    <p:animEffect transition="in" filter="fade">
                                      <p:cBhvr>
                                        <p:cTn id="26" dur="500"/>
                                        <p:tgtEl>
                                          <p:spTgt spid="12"/>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27"/>
                                        </p:tgtEl>
                                        <p:attrNameLst>
                                          <p:attrName>style.visibility</p:attrName>
                                        </p:attrNameLst>
                                      </p:cBhvr>
                                      <p:to>
                                        <p:strVal val="visible"/>
                                      </p:to>
                                    </p:set>
                                    <p:animEffect transition="in" filter="fade">
                                      <p:cBhvr>
                                        <p:cTn id="29" dur="500"/>
                                        <p:tgtEl>
                                          <p:spTgt spid="27"/>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18"/>
                                        </p:tgtEl>
                                        <p:attrNameLst>
                                          <p:attrName>style.visibility</p:attrName>
                                        </p:attrNameLst>
                                      </p:cBhvr>
                                      <p:to>
                                        <p:strVal val="visible"/>
                                      </p:to>
                                    </p:set>
                                    <p:animEffect transition="in" filter="fade">
                                      <p:cBhvr>
                                        <p:cTn id="32" dur="500"/>
                                        <p:tgtEl>
                                          <p:spTgt spid="18"/>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23"/>
                                        </p:tgtEl>
                                        <p:attrNameLst>
                                          <p:attrName>style.visibility</p:attrName>
                                        </p:attrNameLst>
                                      </p:cBhvr>
                                      <p:to>
                                        <p:strVal val="visible"/>
                                      </p:to>
                                    </p:set>
                                    <p:animEffect transition="in" filter="fade">
                                      <p:cBhvr>
                                        <p:cTn id="35" dur="500"/>
                                        <p:tgtEl>
                                          <p:spTgt spid="23"/>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25"/>
                                        </p:tgtEl>
                                        <p:attrNameLst>
                                          <p:attrName>style.visibility</p:attrName>
                                        </p:attrNameLst>
                                      </p:cBhvr>
                                      <p:to>
                                        <p:strVal val="visible"/>
                                      </p:to>
                                    </p:set>
                                    <p:animEffect transition="in" filter="fade">
                                      <p:cBhvr>
                                        <p:cTn id="38" dur="500"/>
                                        <p:tgtEl>
                                          <p:spTgt spid="25"/>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26"/>
                                        </p:tgtEl>
                                        <p:attrNameLst>
                                          <p:attrName>style.visibility</p:attrName>
                                        </p:attrNameLst>
                                      </p:cBhvr>
                                      <p:to>
                                        <p:strVal val="visible"/>
                                      </p:to>
                                    </p:set>
                                    <p:animEffect transition="in" filter="fade">
                                      <p:cBhvr>
                                        <p:cTn id="41" dur="500"/>
                                        <p:tgtEl>
                                          <p:spTgt spid="26"/>
                                        </p:tgtEl>
                                      </p:cBhvr>
                                    </p:animEffect>
                                  </p:childTnLst>
                                </p:cTn>
                              </p:par>
                              <p:par>
                                <p:cTn id="42" presetID="10" presetClass="entr" presetSubtype="0" fill="hold" grpId="0" nodeType="withEffect">
                                  <p:stCondLst>
                                    <p:cond delay="0"/>
                                  </p:stCondLst>
                                  <p:childTnLst>
                                    <p:set>
                                      <p:cBhvr>
                                        <p:cTn id="43" dur="1" fill="hold">
                                          <p:stCondLst>
                                            <p:cond delay="0"/>
                                          </p:stCondLst>
                                        </p:cTn>
                                        <p:tgtEl>
                                          <p:spTgt spid="20"/>
                                        </p:tgtEl>
                                        <p:attrNameLst>
                                          <p:attrName>style.visibility</p:attrName>
                                        </p:attrNameLst>
                                      </p:cBhvr>
                                      <p:to>
                                        <p:strVal val="visible"/>
                                      </p:to>
                                    </p:set>
                                    <p:animEffect transition="in" filter="fade">
                                      <p:cBhvr>
                                        <p:cTn id="44" dur="500"/>
                                        <p:tgtEl>
                                          <p:spTgt spid="20"/>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21"/>
                                        </p:tgtEl>
                                        <p:attrNameLst>
                                          <p:attrName>style.visibility</p:attrName>
                                        </p:attrNameLst>
                                      </p:cBhvr>
                                      <p:to>
                                        <p:strVal val="visible"/>
                                      </p:to>
                                    </p:set>
                                    <p:animEffect transition="in" filter="fade">
                                      <p:cBhvr>
                                        <p:cTn id="47" dur="500"/>
                                        <p:tgtEl>
                                          <p:spTgt spid="21"/>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3"/>
                                        </p:tgtEl>
                                        <p:attrNameLst>
                                          <p:attrName>style.visibility</p:attrName>
                                        </p:attrNameLst>
                                      </p:cBhvr>
                                      <p:to>
                                        <p:strVal val="visible"/>
                                      </p:to>
                                    </p:set>
                                    <p:animEffect transition="in" filter="fade">
                                      <p:cBhvr>
                                        <p:cTn id="50" dur="500"/>
                                        <p:tgtEl>
                                          <p:spTgt spid="13"/>
                                        </p:tgtEl>
                                      </p:cBhvr>
                                    </p:animEffect>
                                  </p:childTnLst>
                                </p:cTn>
                              </p:par>
                              <p:par>
                                <p:cTn id="51" presetID="10" presetClass="entr" presetSubtype="0" fill="hold" grpId="0" nodeType="withEffect">
                                  <p:stCondLst>
                                    <p:cond delay="0"/>
                                  </p:stCondLst>
                                  <p:childTnLst>
                                    <p:set>
                                      <p:cBhvr>
                                        <p:cTn id="52" dur="1" fill="hold">
                                          <p:stCondLst>
                                            <p:cond delay="0"/>
                                          </p:stCondLst>
                                        </p:cTn>
                                        <p:tgtEl>
                                          <p:spTgt spid="19"/>
                                        </p:tgtEl>
                                        <p:attrNameLst>
                                          <p:attrName>style.visibility</p:attrName>
                                        </p:attrNameLst>
                                      </p:cBhvr>
                                      <p:to>
                                        <p:strVal val="visible"/>
                                      </p:to>
                                    </p:set>
                                    <p:animEffect transition="in" filter="fade">
                                      <p:cBhvr>
                                        <p:cTn id="53" dur="500"/>
                                        <p:tgtEl>
                                          <p:spTgt spid="19"/>
                                        </p:tgtEl>
                                      </p:cBhvr>
                                    </p:animEffect>
                                  </p:childTnLst>
                                </p:cTn>
                              </p:par>
                            </p:childTnLst>
                          </p:cTn>
                        </p:par>
                        <p:par>
                          <p:cTn id="54" fill="hold">
                            <p:stCondLst>
                              <p:cond delay="500"/>
                            </p:stCondLst>
                            <p:childTnLst>
                              <p:par>
                                <p:cTn id="55" presetID="22" presetClass="entr" presetSubtype="8" fill="hold" grpId="0" nodeType="afterEffect">
                                  <p:stCondLst>
                                    <p:cond delay="0"/>
                                  </p:stCondLst>
                                  <p:childTnLst>
                                    <p:set>
                                      <p:cBhvr>
                                        <p:cTn id="56" dur="1" fill="hold">
                                          <p:stCondLst>
                                            <p:cond delay="0"/>
                                          </p:stCondLst>
                                        </p:cTn>
                                        <p:tgtEl>
                                          <p:spTgt spid="30"/>
                                        </p:tgtEl>
                                        <p:attrNameLst>
                                          <p:attrName>style.visibility</p:attrName>
                                        </p:attrNameLst>
                                      </p:cBhvr>
                                      <p:to>
                                        <p:strVal val="visible"/>
                                      </p:to>
                                    </p:set>
                                    <p:animEffect transition="in" filter="wipe(left)">
                                      <p:cBhvr>
                                        <p:cTn id="57" dur="500"/>
                                        <p:tgtEl>
                                          <p:spTgt spid="30"/>
                                        </p:tgtEl>
                                      </p:cBhvr>
                                    </p:animEffect>
                                  </p:childTnLst>
                                </p:cTn>
                              </p:par>
                            </p:childTnLst>
                          </p:cTn>
                        </p:par>
                      </p:childTnLst>
                    </p:cTn>
                  </p:par>
                  <p:par>
                    <p:cTn id="58" fill="hold">
                      <p:stCondLst>
                        <p:cond delay="indefinite"/>
                      </p:stCondLst>
                      <p:childTnLst>
                        <p:par>
                          <p:cTn id="59" fill="hold">
                            <p:stCondLst>
                              <p:cond delay="0"/>
                            </p:stCondLst>
                            <p:childTnLst>
                              <p:par>
                                <p:cTn id="60" presetID="47" presetClass="entr" presetSubtype="0" fill="hold" grpId="0" nodeType="clickEffect">
                                  <p:stCondLst>
                                    <p:cond delay="0"/>
                                  </p:stCondLst>
                                  <p:childTnLst>
                                    <p:set>
                                      <p:cBhvr>
                                        <p:cTn id="61" dur="1" fill="hold">
                                          <p:stCondLst>
                                            <p:cond delay="0"/>
                                          </p:stCondLst>
                                        </p:cTn>
                                        <p:tgtEl>
                                          <p:spTgt spid="31"/>
                                        </p:tgtEl>
                                        <p:attrNameLst>
                                          <p:attrName>style.visibility</p:attrName>
                                        </p:attrNameLst>
                                      </p:cBhvr>
                                      <p:to>
                                        <p:strVal val="visible"/>
                                      </p:to>
                                    </p:set>
                                    <p:animEffect transition="in" filter="fade">
                                      <p:cBhvr>
                                        <p:cTn id="62" dur="1000"/>
                                        <p:tgtEl>
                                          <p:spTgt spid="31"/>
                                        </p:tgtEl>
                                      </p:cBhvr>
                                    </p:animEffect>
                                    <p:anim calcmode="lin" valueType="num">
                                      <p:cBhvr>
                                        <p:cTn id="63" dur="1000" fill="hold"/>
                                        <p:tgtEl>
                                          <p:spTgt spid="31"/>
                                        </p:tgtEl>
                                        <p:attrNameLst>
                                          <p:attrName>ppt_x</p:attrName>
                                        </p:attrNameLst>
                                      </p:cBhvr>
                                      <p:tavLst>
                                        <p:tav tm="0">
                                          <p:val>
                                            <p:strVal val="#ppt_x"/>
                                          </p:val>
                                        </p:tav>
                                        <p:tav tm="100000">
                                          <p:val>
                                            <p:strVal val="#ppt_x"/>
                                          </p:val>
                                        </p:tav>
                                      </p:tavLst>
                                    </p:anim>
                                    <p:anim calcmode="lin" valueType="num">
                                      <p:cBhvr>
                                        <p:cTn id="64" dur="1000" fill="hold"/>
                                        <p:tgtEl>
                                          <p:spTgt spid="31"/>
                                        </p:tgtEl>
                                        <p:attrNameLst>
                                          <p:attrName>ppt_y</p:attrName>
                                        </p:attrNameLst>
                                      </p:cBhvr>
                                      <p:tavLst>
                                        <p:tav tm="0">
                                          <p:val>
                                            <p:strVal val="#ppt_y-.1"/>
                                          </p:val>
                                        </p:tav>
                                        <p:tav tm="100000">
                                          <p:val>
                                            <p:strVal val="#ppt_y"/>
                                          </p:val>
                                        </p:tav>
                                      </p:tavLst>
                                    </p:anim>
                                  </p:childTnLst>
                                </p:cTn>
                              </p:par>
                              <p:par>
                                <p:cTn id="65" presetID="47" presetClass="entr" presetSubtype="0" fill="hold" grpId="0" nodeType="withEffect">
                                  <p:stCondLst>
                                    <p:cond delay="0"/>
                                  </p:stCondLst>
                                  <p:childTnLst>
                                    <p:set>
                                      <p:cBhvr>
                                        <p:cTn id="66" dur="1" fill="hold">
                                          <p:stCondLst>
                                            <p:cond delay="0"/>
                                          </p:stCondLst>
                                        </p:cTn>
                                        <p:tgtEl>
                                          <p:spTgt spid="32"/>
                                        </p:tgtEl>
                                        <p:attrNameLst>
                                          <p:attrName>style.visibility</p:attrName>
                                        </p:attrNameLst>
                                      </p:cBhvr>
                                      <p:to>
                                        <p:strVal val="visible"/>
                                      </p:to>
                                    </p:set>
                                    <p:animEffect transition="in" filter="fade">
                                      <p:cBhvr>
                                        <p:cTn id="67" dur="1000"/>
                                        <p:tgtEl>
                                          <p:spTgt spid="32"/>
                                        </p:tgtEl>
                                      </p:cBhvr>
                                    </p:animEffect>
                                    <p:anim calcmode="lin" valueType="num">
                                      <p:cBhvr>
                                        <p:cTn id="68" dur="1000" fill="hold"/>
                                        <p:tgtEl>
                                          <p:spTgt spid="32"/>
                                        </p:tgtEl>
                                        <p:attrNameLst>
                                          <p:attrName>ppt_x</p:attrName>
                                        </p:attrNameLst>
                                      </p:cBhvr>
                                      <p:tavLst>
                                        <p:tav tm="0">
                                          <p:val>
                                            <p:strVal val="#ppt_x"/>
                                          </p:val>
                                        </p:tav>
                                        <p:tav tm="100000">
                                          <p:val>
                                            <p:strVal val="#ppt_x"/>
                                          </p:val>
                                        </p:tav>
                                      </p:tavLst>
                                    </p:anim>
                                    <p:anim calcmode="lin" valueType="num">
                                      <p:cBhvr>
                                        <p:cTn id="69" dur="1000" fill="hold"/>
                                        <p:tgtEl>
                                          <p:spTgt spid="3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animBg="1"/>
      <p:bldP spid="12" grpId="0" animBg="1"/>
      <p:bldP spid="13" grpId="0" animBg="1"/>
      <p:bldP spid="15" grpId="0" animBg="1"/>
      <p:bldP spid="16" grpId="0" animBg="1"/>
      <p:bldP spid="17" grpId="0" animBg="1"/>
      <p:bldP spid="18" grpId="0" animBg="1"/>
      <p:bldP spid="19" grpId="0" animBg="1"/>
      <p:bldP spid="20" grpId="0" animBg="1"/>
      <p:bldP spid="21" grpId="0" animBg="1"/>
      <p:bldP spid="23" grpId="0" animBg="1"/>
      <p:bldP spid="25" grpId="0" animBg="1"/>
      <p:bldP spid="26" grpId="0" animBg="1"/>
      <p:bldP spid="27" grpId="0" animBg="1"/>
      <p:bldP spid="30" grpId="0"/>
      <p:bldP spid="31" grpId="0" animBg="1"/>
      <p:bldP spid="32"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椭圆 3">
            <a:extLst>
              <a:ext uri="{FF2B5EF4-FFF2-40B4-BE49-F238E27FC236}">
                <a16:creationId xmlns="" xmlns:a16="http://schemas.microsoft.com/office/drawing/2014/main" id="{07BBC917-A17D-4BE0-9838-F3B599299080}"/>
              </a:ext>
            </a:extLst>
          </p:cNvPr>
          <p:cNvSpPr/>
          <p:nvPr/>
        </p:nvSpPr>
        <p:spPr>
          <a:xfrm>
            <a:off x="1326812" y="1571638"/>
            <a:ext cx="3284115" cy="3284115"/>
          </a:xfrm>
          <a:prstGeom prst="ellipse">
            <a:avLst/>
          </a:prstGeom>
          <a:noFill/>
          <a:ln w="57150">
            <a:solidFill>
              <a:srgbClr val="C51F2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字魂58号-创中黑" panose="00000500000000000000" pitchFamily="2" charset="-122"/>
              <a:ea typeface="字魂58号-创中黑" panose="00000500000000000000" pitchFamily="2" charset="-122"/>
            </a:endParaRPr>
          </a:p>
        </p:txBody>
      </p:sp>
      <p:grpSp>
        <p:nvGrpSpPr>
          <p:cNvPr id="6" name="组合 5">
            <a:extLst>
              <a:ext uri="{FF2B5EF4-FFF2-40B4-BE49-F238E27FC236}">
                <a16:creationId xmlns="" xmlns:a16="http://schemas.microsoft.com/office/drawing/2014/main" id="{5D73922C-5A7C-4A09-AC30-8D498B0D0566}"/>
              </a:ext>
            </a:extLst>
          </p:cNvPr>
          <p:cNvGrpSpPr/>
          <p:nvPr/>
        </p:nvGrpSpPr>
        <p:grpSpPr>
          <a:xfrm>
            <a:off x="6899637" y="1293779"/>
            <a:ext cx="3420745" cy="909052"/>
            <a:chOff x="7220041" y="2044156"/>
            <a:chExt cx="3420745" cy="909052"/>
          </a:xfrm>
        </p:grpSpPr>
        <p:sp>
          <p:nvSpPr>
            <p:cNvPr id="7" name="文本框 6">
              <a:extLst>
                <a:ext uri="{FF2B5EF4-FFF2-40B4-BE49-F238E27FC236}">
                  <a16:creationId xmlns="" xmlns:a16="http://schemas.microsoft.com/office/drawing/2014/main" id="{4117E568-DE7A-4F2C-A6E1-372734A6D8E4}"/>
                </a:ext>
              </a:extLst>
            </p:cNvPr>
            <p:cNvSpPr txBox="1"/>
            <p:nvPr/>
          </p:nvSpPr>
          <p:spPr>
            <a:xfrm>
              <a:off x="8013156" y="2044156"/>
              <a:ext cx="2627630" cy="645160"/>
            </a:xfrm>
            <a:prstGeom prst="rect">
              <a:avLst/>
            </a:prstGeom>
            <a:noFill/>
          </p:spPr>
          <p:txBody>
            <a:bodyPr wrap="square" rtlCol="0">
              <a:spAutoFit/>
            </a:bodyPr>
            <a:lstStyle/>
            <a:p>
              <a:r>
                <a:rPr lang="zh-CN" altLang="en-US" sz="3600" dirty="0">
                  <a:solidFill>
                    <a:schemeClr val="tx1">
                      <a:lumMod val="75000"/>
                      <a:lumOff val="25000"/>
                    </a:schemeClr>
                  </a:solidFill>
                  <a:latin typeface="字魂58号-创中黑" panose="00000500000000000000" pitchFamily="2" charset="-122"/>
                  <a:ea typeface="字魂58号-创中黑" panose="00000500000000000000" pitchFamily="2" charset="-122"/>
                </a:rPr>
                <a:t>工作内容</a:t>
              </a:r>
            </a:p>
          </p:txBody>
        </p:sp>
        <p:sp>
          <p:nvSpPr>
            <p:cNvPr id="8" name="文本框 7">
              <a:extLst>
                <a:ext uri="{FF2B5EF4-FFF2-40B4-BE49-F238E27FC236}">
                  <a16:creationId xmlns="" xmlns:a16="http://schemas.microsoft.com/office/drawing/2014/main" id="{85BA0792-D62F-4E0A-959F-AC375B2BB2C5}"/>
                </a:ext>
              </a:extLst>
            </p:cNvPr>
            <p:cNvSpPr txBox="1"/>
            <p:nvPr/>
          </p:nvSpPr>
          <p:spPr>
            <a:xfrm>
              <a:off x="7220041" y="2128611"/>
              <a:ext cx="417195" cy="646331"/>
            </a:xfrm>
            <a:prstGeom prst="rect">
              <a:avLst/>
            </a:prstGeom>
            <a:noFill/>
          </p:spPr>
          <p:txBody>
            <a:bodyPr wrap="square" rtlCol="0">
              <a:spAutoFit/>
            </a:bodyPr>
            <a:lstStyle/>
            <a:p>
              <a:r>
                <a:rPr lang="en-US" altLang="zh-CN" sz="3600" dirty="0">
                  <a:solidFill>
                    <a:schemeClr val="tx1">
                      <a:lumMod val="75000"/>
                      <a:lumOff val="25000"/>
                    </a:schemeClr>
                  </a:solidFill>
                  <a:latin typeface="字魂58号-创中黑" panose="00000500000000000000" pitchFamily="2" charset="-122"/>
                  <a:ea typeface="字魂58号-创中黑" panose="00000500000000000000" pitchFamily="2" charset="-122"/>
                </a:rPr>
                <a:t>1</a:t>
              </a:r>
            </a:p>
          </p:txBody>
        </p:sp>
        <p:sp>
          <p:nvSpPr>
            <p:cNvPr id="9" name="矩形 8">
              <a:extLst>
                <a:ext uri="{FF2B5EF4-FFF2-40B4-BE49-F238E27FC236}">
                  <a16:creationId xmlns="" xmlns:a16="http://schemas.microsoft.com/office/drawing/2014/main" id="{F2404DD2-6F68-4C7A-86C6-E2C5118C94A8}"/>
                </a:ext>
              </a:extLst>
            </p:cNvPr>
            <p:cNvSpPr/>
            <p:nvPr/>
          </p:nvSpPr>
          <p:spPr>
            <a:xfrm>
              <a:off x="8120074" y="2614654"/>
              <a:ext cx="1973617" cy="338554"/>
            </a:xfrm>
            <a:prstGeom prst="rect">
              <a:avLst/>
            </a:prstGeom>
          </p:spPr>
          <p:txBody>
            <a:bodyPr wrap="none">
              <a:spAutoFit/>
            </a:bodyPr>
            <a:lstStyle/>
            <a:p>
              <a:pPr algn="dist">
                <a:defRPr/>
              </a:pPr>
              <a:r>
                <a:rPr lang="en-US" altLang="zh-CN" sz="1600" dirty="0">
                  <a:solidFill>
                    <a:schemeClr val="tx1">
                      <a:lumMod val="75000"/>
                      <a:lumOff val="25000"/>
                    </a:schemeClr>
                  </a:solidFill>
                  <a:latin typeface="字魂58号-创中黑" panose="00000500000000000000" pitchFamily="2" charset="-122"/>
                  <a:ea typeface="字魂58号-创中黑" panose="00000500000000000000" pitchFamily="2" charset="-122"/>
                  <a:cs typeface="+mn-ea"/>
                  <a:sym typeface="+mn-lt"/>
                </a:rPr>
                <a:t>UNIVERSAL TEMPLATE</a:t>
              </a:r>
              <a:endParaRPr lang="zh-CN" altLang="en-US" sz="1600" dirty="0">
                <a:solidFill>
                  <a:schemeClr val="tx1">
                    <a:lumMod val="75000"/>
                    <a:lumOff val="25000"/>
                  </a:schemeClr>
                </a:solidFill>
                <a:latin typeface="字魂58号-创中黑" panose="00000500000000000000" pitchFamily="2" charset="-122"/>
                <a:ea typeface="字魂58号-创中黑" panose="00000500000000000000" pitchFamily="2" charset="-122"/>
                <a:cs typeface="+mn-ea"/>
                <a:sym typeface="+mn-lt"/>
              </a:endParaRPr>
            </a:p>
          </p:txBody>
        </p:sp>
      </p:grpSp>
      <p:grpSp>
        <p:nvGrpSpPr>
          <p:cNvPr id="10" name="组合 9">
            <a:extLst>
              <a:ext uri="{FF2B5EF4-FFF2-40B4-BE49-F238E27FC236}">
                <a16:creationId xmlns="" xmlns:a16="http://schemas.microsoft.com/office/drawing/2014/main" id="{AD05F176-980D-4978-8439-B0DD4DC12814}"/>
              </a:ext>
            </a:extLst>
          </p:cNvPr>
          <p:cNvGrpSpPr/>
          <p:nvPr/>
        </p:nvGrpSpPr>
        <p:grpSpPr>
          <a:xfrm>
            <a:off x="6899637" y="2458078"/>
            <a:ext cx="3420745" cy="925830"/>
            <a:chOff x="7220041" y="2904581"/>
            <a:chExt cx="3420745" cy="925830"/>
          </a:xfrm>
        </p:grpSpPr>
        <p:sp>
          <p:nvSpPr>
            <p:cNvPr id="11" name="文本框 10">
              <a:extLst>
                <a:ext uri="{FF2B5EF4-FFF2-40B4-BE49-F238E27FC236}">
                  <a16:creationId xmlns="" xmlns:a16="http://schemas.microsoft.com/office/drawing/2014/main" id="{75F50DE5-CC90-4439-B57E-4F713337EF57}"/>
                </a:ext>
              </a:extLst>
            </p:cNvPr>
            <p:cNvSpPr txBox="1"/>
            <p:nvPr/>
          </p:nvSpPr>
          <p:spPr>
            <a:xfrm>
              <a:off x="8013156" y="2904581"/>
              <a:ext cx="2627630" cy="645160"/>
            </a:xfrm>
            <a:prstGeom prst="rect">
              <a:avLst/>
            </a:prstGeom>
            <a:noFill/>
          </p:spPr>
          <p:txBody>
            <a:bodyPr wrap="square" rtlCol="0">
              <a:spAutoFit/>
            </a:bodyPr>
            <a:lstStyle/>
            <a:p>
              <a:r>
                <a:rPr lang="zh-CN" altLang="en-US" sz="3600" dirty="0">
                  <a:solidFill>
                    <a:schemeClr val="tx1">
                      <a:lumMod val="75000"/>
                      <a:lumOff val="25000"/>
                    </a:schemeClr>
                  </a:solidFill>
                  <a:latin typeface="字魂58号-创中黑" panose="00000500000000000000" pitchFamily="2" charset="-122"/>
                  <a:ea typeface="字魂58号-创中黑" panose="00000500000000000000" pitchFamily="2" charset="-122"/>
                </a:rPr>
                <a:t>完成情况</a:t>
              </a:r>
            </a:p>
          </p:txBody>
        </p:sp>
        <p:sp>
          <p:nvSpPr>
            <p:cNvPr id="12" name="文本框 11">
              <a:extLst>
                <a:ext uri="{FF2B5EF4-FFF2-40B4-BE49-F238E27FC236}">
                  <a16:creationId xmlns="" xmlns:a16="http://schemas.microsoft.com/office/drawing/2014/main" id="{D9D14C16-5BAC-42D5-A82E-C9B1BDE2D85C}"/>
                </a:ext>
              </a:extLst>
            </p:cNvPr>
            <p:cNvSpPr txBox="1"/>
            <p:nvPr/>
          </p:nvSpPr>
          <p:spPr>
            <a:xfrm>
              <a:off x="7220041" y="3006965"/>
              <a:ext cx="417195" cy="646331"/>
            </a:xfrm>
            <a:prstGeom prst="rect">
              <a:avLst/>
            </a:prstGeom>
            <a:noFill/>
          </p:spPr>
          <p:txBody>
            <a:bodyPr wrap="square" rtlCol="0">
              <a:spAutoFit/>
            </a:bodyPr>
            <a:lstStyle/>
            <a:p>
              <a:r>
                <a:rPr lang="en-US" altLang="zh-CN" sz="3600" dirty="0">
                  <a:solidFill>
                    <a:schemeClr val="tx1">
                      <a:lumMod val="75000"/>
                      <a:lumOff val="25000"/>
                    </a:schemeClr>
                  </a:solidFill>
                  <a:latin typeface="字魂58号-创中黑" panose="00000500000000000000" pitchFamily="2" charset="-122"/>
                  <a:ea typeface="字魂58号-创中黑" panose="00000500000000000000" pitchFamily="2" charset="-122"/>
                </a:rPr>
                <a:t>2</a:t>
              </a:r>
            </a:p>
          </p:txBody>
        </p:sp>
        <p:sp>
          <p:nvSpPr>
            <p:cNvPr id="13" name="矩形 12">
              <a:extLst>
                <a:ext uri="{FF2B5EF4-FFF2-40B4-BE49-F238E27FC236}">
                  <a16:creationId xmlns="" xmlns:a16="http://schemas.microsoft.com/office/drawing/2014/main" id="{8476429A-68FA-4F2A-AE2E-0A72B827C9AB}"/>
                </a:ext>
              </a:extLst>
            </p:cNvPr>
            <p:cNvSpPr/>
            <p:nvPr/>
          </p:nvSpPr>
          <p:spPr>
            <a:xfrm>
              <a:off x="8120074" y="3491857"/>
              <a:ext cx="1973617" cy="338554"/>
            </a:xfrm>
            <a:prstGeom prst="rect">
              <a:avLst/>
            </a:prstGeom>
          </p:spPr>
          <p:txBody>
            <a:bodyPr wrap="none">
              <a:spAutoFit/>
            </a:bodyPr>
            <a:lstStyle/>
            <a:p>
              <a:pPr algn="dist">
                <a:defRPr/>
              </a:pPr>
              <a:r>
                <a:rPr lang="en-US" altLang="zh-CN" sz="1600" dirty="0">
                  <a:solidFill>
                    <a:schemeClr val="tx1">
                      <a:lumMod val="75000"/>
                      <a:lumOff val="25000"/>
                    </a:schemeClr>
                  </a:solidFill>
                  <a:latin typeface="字魂58号-创中黑" panose="00000500000000000000" pitchFamily="2" charset="-122"/>
                  <a:ea typeface="字魂58号-创中黑" panose="00000500000000000000" pitchFamily="2" charset="-122"/>
                  <a:cs typeface="+mn-ea"/>
                  <a:sym typeface="+mn-lt"/>
                </a:rPr>
                <a:t>UNIVERSAL TEMPLATE</a:t>
              </a:r>
              <a:endParaRPr lang="zh-CN" altLang="en-US" sz="1600" dirty="0">
                <a:solidFill>
                  <a:schemeClr val="tx1">
                    <a:lumMod val="75000"/>
                    <a:lumOff val="25000"/>
                  </a:schemeClr>
                </a:solidFill>
                <a:latin typeface="字魂58号-创中黑" panose="00000500000000000000" pitchFamily="2" charset="-122"/>
                <a:ea typeface="字魂58号-创中黑" panose="00000500000000000000" pitchFamily="2" charset="-122"/>
                <a:cs typeface="+mn-ea"/>
                <a:sym typeface="+mn-lt"/>
              </a:endParaRPr>
            </a:p>
          </p:txBody>
        </p:sp>
      </p:grpSp>
      <p:grpSp>
        <p:nvGrpSpPr>
          <p:cNvPr id="14" name="组合 13">
            <a:extLst>
              <a:ext uri="{FF2B5EF4-FFF2-40B4-BE49-F238E27FC236}">
                <a16:creationId xmlns="" xmlns:a16="http://schemas.microsoft.com/office/drawing/2014/main" id="{4B010DE3-3DC1-44FC-BA57-E8140C2C64DE}"/>
              </a:ext>
            </a:extLst>
          </p:cNvPr>
          <p:cNvGrpSpPr/>
          <p:nvPr/>
        </p:nvGrpSpPr>
        <p:grpSpPr>
          <a:xfrm>
            <a:off x="6899637" y="4719549"/>
            <a:ext cx="3420745" cy="942335"/>
            <a:chOff x="7220041" y="4632416"/>
            <a:chExt cx="3420745" cy="942335"/>
          </a:xfrm>
        </p:grpSpPr>
        <p:sp>
          <p:nvSpPr>
            <p:cNvPr id="15" name="文本框 14">
              <a:extLst>
                <a:ext uri="{FF2B5EF4-FFF2-40B4-BE49-F238E27FC236}">
                  <a16:creationId xmlns="" xmlns:a16="http://schemas.microsoft.com/office/drawing/2014/main" id="{60234A25-57EC-42AB-81AB-71DDBF7B282C}"/>
                </a:ext>
              </a:extLst>
            </p:cNvPr>
            <p:cNvSpPr txBox="1"/>
            <p:nvPr/>
          </p:nvSpPr>
          <p:spPr>
            <a:xfrm>
              <a:off x="8013156" y="4632416"/>
              <a:ext cx="2627630" cy="645160"/>
            </a:xfrm>
            <a:prstGeom prst="rect">
              <a:avLst/>
            </a:prstGeom>
            <a:noFill/>
          </p:spPr>
          <p:txBody>
            <a:bodyPr wrap="square" rtlCol="0">
              <a:spAutoFit/>
            </a:bodyPr>
            <a:lstStyle/>
            <a:p>
              <a:r>
                <a:rPr lang="zh-CN" altLang="en-US" sz="3600" dirty="0">
                  <a:solidFill>
                    <a:schemeClr val="tx1">
                      <a:lumMod val="75000"/>
                      <a:lumOff val="25000"/>
                    </a:schemeClr>
                  </a:solidFill>
                  <a:latin typeface="字魂58号-创中黑" panose="00000500000000000000" pitchFamily="2" charset="-122"/>
                  <a:ea typeface="字魂58号-创中黑" panose="00000500000000000000" pitchFamily="2" charset="-122"/>
                </a:rPr>
                <a:t>工作安排</a:t>
              </a:r>
            </a:p>
          </p:txBody>
        </p:sp>
        <p:sp>
          <p:nvSpPr>
            <p:cNvPr id="16" name="文本框 15">
              <a:extLst>
                <a:ext uri="{FF2B5EF4-FFF2-40B4-BE49-F238E27FC236}">
                  <a16:creationId xmlns="" xmlns:a16="http://schemas.microsoft.com/office/drawing/2014/main" id="{9CB8FA2A-B86C-4C04-B3CE-612F645CCAE7}"/>
                </a:ext>
              </a:extLst>
            </p:cNvPr>
            <p:cNvSpPr txBox="1"/>
            <p:nvPr/>
          </p:nvSpPr>
          <p:spPr>
            <a:xfrm>
              <a:off x="7220041" y="4752729"/>
              <a:ext cx="417195" cy="646331"/>
            </a:xfrm>
            <a:prstGeom prst="rect">
              <a:avLst/>
            </a:prstGeom>
            <a:noFill/>
          </p:spPr>
          <p:txBody>
            <a:bodyPr wrap="square" rtlCol="0">
              <a:spAutoFit/>
            </a:bodyPr>
            <a:lstStyle/>
            <a:p>
              <a:r>
                <a:rPr lang="en-US" altLang="zh-CN" sz="3600" dirty="0">
                  <a:solidFill>
                    <a:schemeClr val="tx1">
                      <a:lumMod val="75000"/>
                      <a:lumOff val="25000"/>
                    </a:schemeClr>
                  </a:solidFill>
                  <a:latin typeface="字魂58号-创中黑" panose="00000500000000000000" pitchFamily="2" charset="-122"/>
                  <a:ea typeface="字魂58号-创中黑" panose="00000500000000000000" pitchFamily="2" charset="-122"/>
                </a:rPr>
                <a:t>4</a:t>
              </a:r>
            </a:p>
          </p:txBody>
        </p:sp>
        <p:sp>
          <p:nvSpPr>
            <p:cNvPr id="17" name="矩形 16">
              <a:extLst>
                <a:ext uri="{FF2B5EF4-FFF2-40B4-BE49-F238E27FC236}">
                  <a16:creationId xmlns="" xmlns:a16="http://schemas.microsoft.com/office/drawing/2014/main" id="{3ABABFF8-A6ED-4936-B596-2580B0037B8C}"/>
                </a:ext>
              </a:extLst>
            </p:cNvPr>
            <p:cNvSpPr/>
            <p:nvPr/>
          </p:nvSpPr>
          <p:spPr>
            <a:xfrm>
              <a:off x="8120074" y="5236197"/>
              <a:ext cx="1973617" cy="338554"/>
            </a:xfrm>
            <a:prstGeom prst="rect">
              <a:avLst/>
            </a:prstGeom>
          </p:spPr>
          <p:txBody>
            <a:bodyPr wrap="none">
              <a:spAutoFit/>
            </a:bodyPr>
            <a:lstStyle/>
            <a:p>
              <a:pPr algn="dist">
                <a:defRPr/>
              </a:pPr>
              <a:r>
                <a:rPr lang="en-US" altLang="zh-CN" sz="1600" dirty="0">
                  <a:solidFill>
                    <a:schemeClr val="tx1">
                      <a:lumMod val="75000"/>
                      <a:lumOff val="25000"/>
                    </a:schemeClr>
                  </a:solidFill>
                  <a:latin typeface="字魂58号-创中黑" panose="00000500000000000000" pitchFamily="2" charset="-122"/>
                  <a:ea typeface="字魂58号-创中黑" panose="00000500000000000000" pitchFamily="2" charset="-122"/>
                  <a:cs typeface="+mn-ea"/>
                  <a:sym typeface="+mn-lt"/>
                </a:rPr>
                <a:t>UNIVERSAL TEMPLATE</a:t>
              </a:r>
              <a:endParaRPr lang="zh-CN" altLang="en-US" sz="1600" dirty="0">
                <a:solidFill>
                  <a:schemeClr val="tx1">
                    <a:lumMod val="75000"/>
                    <a:lumOff val="25000"/>
                  </a:schemeClr>
                </a:solidFill>
                <a:latin typeface="字魂58号-创中黑" panose="00000500000000000000" pitchFamily="2" charset="-122"/>
                <a:ea typeface="字魂58号-创中黑" panose="00000500000000000000" pitchFamily="2" charset="-122"/>
                <a:cs typeface="+mn-ea"/>
                <a:sym typeface="+mn-lt"/>
              </a:endParaRPr>
            </a:p>
          </p:txBody>
        </p:sp>
      </p:grpSp>
      <p:grpSp>
        <p:nvGrpSpPr>
          <p:cNvPr id="18" name="组合 17">
            <a:extLst>
              <a:ext uri="{FF2B5EF4-FFF2-40B4-BE49-F238E27FC236}">
                <a16:creationId xmlns="" xmlns:a16="http://schemas.microsoft.com/office/drawing/2014/main" id="{6D913698-4C8D-4ADE-987A-ED633D87C18A}"/>
              </a:ext>
            </a:extLst>
          </p:cNvPr>
          <p:cNvGrpSpPr/>
          <p:nvPr/>
        </p:nvGrpSpPr>
        <p:grpSpPr>
          <a:xfrm>
            <a:off x="6899637" y="3595007"/>
            <a:ext cx="3420745" cy="935087"/>
            <a:chOff x="7220041" y="3745956"/>
            <a:chExt cx="3420745" cy="935087"/>
          </a:xfrm>
        </p:grpSpPr>
        <p:sp>
          <p:nvSpPr>
            <p:cNvPr id="19" name="文本框 18">
              <a:extLst>
                <a:ext uri="{FF2B5EF4-FFF2-40B4-BE49-F238E27FC236}">
                  <a16:creationId xmlns="" xmlns:a16="http://schemas.microsoft.com/office/drawing/2014/main" id="{BC31AB97-BD59-41B6-B335-05E30451405B}"/>
                </a:ext>
              </a:extLst>
            </p:cNvPr>
            <p:cNvSpPr txBox="1"/>
            <p:nvPr/>
          </p:nvSpPr>
          <p:spPr>
            <a:xfrm>
              <a:off x="8013156" y="3745956"/>
              <a:ext cx="2627630" cy="645160"/>
            </a:xfrm>
            <a:prstGeom prst="rect">
              <a:avLst/>
            </a:prstGeom>
            <a:noFill/>
          </p:spPr>
          <p:txBody>
            <a:bodyPr wrap="square" rtlCol="0">
              <a:spAutoFit/>
            </a:bodyPr>
            <a:lstStyle/>
            <a:p>
              <a:r>
                <a:rPr lang="zh-CN" altLang="en-US" sz="3600" dirty="0">
                  <a:solidFill>
                    <a:schemeClr val="tx1">
                      <a:lumMod val="75000"/>
                      <a:lumOff val="25000"/>
                    </a:schemeClr>
                  </a:solidFill>
                  <a:latin typeface="字魂58号-创中黑" panose="00000500000000000000" pitchFamily="2" charset="-122"/>
                  <a:ea typeface="字魂58号-创中黑" panose="00000500000000000000" pitchFamily="2" charset="-122"/>
                </a:rPr>
                <a:t>成果展示</a:t>
              </a:r>
            </a:p>
          </p:txBody>
        </p:sp>
        <p:sp>
          <p:nvSpPr>
            <p:cNvPr id="20" name="文本框 19">
              <a:extLst>
                <a:ext uri="{FF2B5EF4-FFF2-40B4-BE49-F238E27FC236}">
                  <a16:creationId xmlns="" xmlns:a16="http://schemas.microsoft.com/office/drawing/2014/main" id="{000FB1A3-EE60-4DF1-BE77-4A99DC18A2D2}"/>
                </a:ext>
              </a:extLst>
            </p:cNvPr>
            <p:cNvSpPr txBox="1"/>
            <p:nvPr/>
          </p:nvSpPr>
          <p:spPr>
            <a:xfrm>
              <a:off x="7220041" y="3830411"/>
              <a:ext cx="417195" cy="646331"/>
            </a:xfrm>
            <a:prstGeom prst="rect">
              <a:avLst/>
            </a:prstGeom>
            <a:noFill/>
          </p:spPr>
          <p:txBody>
            <a:bodyPr wrap="square" rtlCol="0">
              <a:spAutoFit/>
            </a:bodyPr>
            <a:lstStyle/>
            <a:p>
              <a:r>
                <a:rPr lang="en-US" altLang="zh-CN" sz="3600" dirty="0">
                  <a:solidFill>
                    <a:schemeClr val="tx1">
                      <a:lumMod val="75000"/>
                      <a:lumOff val="25000"/>
                    </a:schemeClr>
                  </a:solidFill>
                  <a:latin typeface="字魂58号-创中黑" panose="00000500000000000000" pitchFamily="2" charset="-122"/>
                  <a:ea typeface="字魂58号-创中黑" panose="00000500000000000000" pitchFamily="2" charset="-122"/>
                </a:rPr>
                <a:t>3</a:t>
              </a:r>
            </a:p>
          </p:txBody>
        </p:sp>
        <p:sp>
          <p:nvSpPr>
            <p:cNvPr id="21" name="矩形 20">
              <a:extLst>
                <a:ext uri="{FF2B5EF4-FFF2-40B4-BE49-F238E27FC236}">
                  <a16:creationId xmlns="" xmlns:a16="http://schemas.microsoft.com/office/drawing/2014/main" id="{E9792BE1-DC66-4602-BACB-E0251AFA2D1B}"/>
                </a:ext>
              </a:extLst>
            </p:cNvPr>
            <p:cNvSpPr/>
            <p:nvPr/>
          </p:nvSpPr>
          <p:spPr>
            <a:xfrm>
              <a:off x="8120074" y="4342489"/>
              <a:ext cx="1973617" cy="338554"/>
            </a:xfrm>
            <a:prstGeom prst="rect">
              <a:avLst/>
            </a:prstGeom>
          </p:spPr>
          <p:txBody>
            <a:bodyPr wrap="none">
              <a:spAutoFit/>
            </a:bodyPr>
            <a:lstStyle/>
            <a:p>
              <a:pPr algn="dist">
                <a:defRPr/>
              </a:pPr>
              <a:r>
                <a:rPr lang="en-US" altLang="zh-CN" sz="1600" dirty="0">
                  <a:solidFill>
                    <a:schemeClr val="tx1">
                      <a:lumMod val="75000"/>
                      <a:lumOff val="25000"/>
                    </a:schemeClr>
                  </a:solidFill>
                  <a:latin typeface="字魂58号-创中黑" panose="00000500000000000000" pitchFamily="2" charset="-122"/>
                  <a:ea typeface="字魂58号-创中黑" panose="00000500000000000000" pitchFamily="2" charset="-122"/>
                  <a:cs typeface="+mn-ea"/>
                  <a:sym typeface="+mn-lt"/>
                </a:rPr>
                <a:t>UNIVERSAL TEMPLATE</a:t>
              </a:r>
              <a:endParaRPr lang="zh-CN" altLang="en-US" sz="1600" dirty="0">
                <a:solidFill>
                  <a:schemeClr val="tx1">
                    <a:lumMod val="75000"/>
                    <a:lumOff val="25000"/>
                  </a:schemeClr>
                </a:solidFill>
                <a:latin typeface="字魂58号-创中黑" panose="00000500000000000000" pitchFamily="2" charset="-122"/>
                <a:ea typeface="字魂58号-创中黑" panose="00000500000000000000" pitchFamily="2" charset="-122"/>
                <a:cs typeface="+mn-ea"/>
                <a:sym typeface="+mn-lt"/>
              </a:endParaRPr>
            </a:p>
          </p:txBody>
        </p:sp>
      </p:grpSp>
      <p:sp>
        <p:nvSpPr>
          <p:cNvPr id="22" name="矩形 21">
            <a:extLst>
              <a:ext uri="{FF2B5EF4-FFF2-40B4-BE49-F238E27FC236}">
                <a16:creationId xmlns="" xmlns:a16="http://schemas.microsoft.com/office/drawing/2014/main" id="{2F324DD4-C5D1-4C07-879C-151322005F61}"/>
              </a:ext>
            </a:extLst>
          </p:cNvPr>
          <p:cNvSpPr/>
          <p:nvPr/>
        </p:nvSpPr>
        <p:spPr>
          <a:xfrm flipH="1">
            <a:off x="10891291" y="5114917"/>
            <a:ext cx="353943" cy="1841541"/>
          </a:xfrm>
          <a:prstGeom prst="rect">
            <a:avLst/>
          </a:prstGeom>
        </p:spPr>
        <p:txBody>
          <a:bodyPr vert="eaVert" wrap="square" lIns="68580" tIns="34290" rIns="68580" bIns="34290">
            <a:spAutoFit/>
          </a:bodyPr>
          <a:lstStyle/>
          <a:p>
            <a:pPr>
              <a:defRPr/>
            </a:pPr>
            <a:r>
              <a:rPr lang="en-US" altLang="zh-CN" sz="1400" spc="225" dirty="0">
                <a:solidFill>
                  <a:srgbClr val="292929"/>
                </a:solidFill>
                <a:latin typeface="字魂58号-创中黑" panose="00000500000000000000" pitchFamily="2" charset="-122"/>
                <a:ea typeface="字魂58号-创中黑" panose="00000500000000000000" pitchFamily="2" charset="-122"/>
                <a:cs typeface="+mn-ea"/>
                <a:sym typeface="+mn-lt"/>
              </a:rPr>
              <a:t>CONTENT</a:t>
            </a:r>
            <a:endParaRPr sz="1400" spc="225" dirty="0">
              <a:solidFill>
                <a:srgbClr val="292929"/>
              </a:solidFill>
              <a:latin typeface="字魂58号-创中黑" panose="00000500000000000000" pitchFamily="2" charset="-122"/>
              <a:ea typeface="字魂58号-创中黑" panose="00000500000000000000" pitchFamily="2" charset="-122"/>
              <a:cs typeface="+mn-ea"/>
              <a:sym typeface="+mn-lt"/>
            </a:endParaRPr>
          </a:p>
        </p:txBody>
      </p:sp>
      <p:sp>
        <p:nvSpPr>
          <p:cNvPr id="23" name="矩形 22">
            <a:extLst>
              <a:ext uri="{FF2B5EF4-FFF2-40B4-BE49-F238E27FC236}">
                <a16:creationId xmlns="" xmlns:a16="http://schemas.microsoft.com/office/drawing/2014/main" id="{6C4CAB4E-A68E-4F6F-AE01-7BF89DC649E2}"/>
              </a:ext>
            </a:extLst>
          </p:cNvPr>
          <p:cNvSpPr/>
          <p:nvPr/>
        </p:nvSpPr>
        <p:spPr>
          <a:xfrm flipH="1">
            <a:off x="11019730" y="6219043"/>
            <a:ext cx="97066" cy="601579"/>
          </a:xfrm>
          <a:prstGeom prst="rect">
            <a:avLst/>
          </a:prstGeom>
          <a:solidFill>
            <a:srgbClr val="DAAC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字魂58号-创中黑" panose="00000500000000000000" pitchFamily="2" charset="-122"/>
              <a:ea typeface="字魂58号-创中黑" panose="00000500000000000000" pitchFamily="2" charset="-122"/>
            </a:endParaRPr>
          </a:p>
        </p:txBody>
      </p:sp>
      <p:sp>
        <p:nvSpPr>
          <p:cNvPr id="25" name="圆: 空心 24">
            <a:extLst>
              <a:ext uri="{FF2B5EF4-FFF2-40B4-BE49-F238E27FC236}">
                <a16:creationId xmlns="" xmlns:a16="http://schemas.microsoft.com/office/drawing/2014/main" id="{67C7BAEB-F697-4893-8D11-2739A5D0C2A2}"/>
              </a:ext>
            </a:extLst>
          </p:cNvPr>
          <p:cNvSpPr/>
          <p:nvPr/>
        </p:nvSpPr>
        <p:spPr>
          <a:xfrm>
            <a:off x="-363454" y="4002900"/>
            <a:ext cx="726908" cy="726908"/>
          </a:xfrm>
          <a:prstGeom prst="donut">
            <a:avLst>
              <a:gd name="adj" fmla="val 9178"/>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6" name="圆: 空心 25">
            <a:extLst>
              <a:ext uri="{FF2B5EF4-FFF2-40B4-BE49-F238E27FC236}">
                <a16:creationId xmlns="" xmlns:a16="http://schemas.microsoft.com/office/drawing/2014/main" id="{F5C07C4F-978F-4D00-B9D8-4DE32891D8AB}"/>
              </a:ext>
            </a:extLst>
          </p:cNvPr>
          <p:cNvSpPr/>
          <p:nvPr/>
        </p:nvSpPr>
        <p:spPr>
          <a:xfrm>
            <a:off x="4869840" y="4845010"/>
            <a:ext cx="256074" cy="256074"/>
          </a:xfrm>
          <a:prstGeom prst="donut">
            <a:avLst>
              <a:gd name="adj" fmla="val 9178"/>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7" name="圆: 空心 26">
            <a:extLst>
              <a:ext uri="{FF2B5EF4-FFF2-40B4-BE49-F238E27FC236}">
                <a16:creationId xmlns="" xmlns:a16="http://schemas.microsoft.com/office/drawing/2014/main" id="{C7B60AE2-9A6B-4F24-8B5B-4F9804E4C46C}"/>
              </a:ext>
            </a:extLst>
          </p:cNvPr>
          <p:cNvSpPr/>
          <p:nvPr/>
        </p:nvSpPr>
        <p:spPr>
          <a:xfrm>
            <a:off x="4997877" y="4889467"/>
            <a:ext cx="324445" cy="324445"/>
          </a:xfrm>
          <a:prstGeom prst="donut">
            <a:avLst>
              <a:gd name="adj" fmla="val 11164"/>
            </a:avLst>
          </a:prstGeom>
          <a:solidFill>
            <a:srgbClr val="C51F2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9" name="圆: 空心 28">
            <a:extLst>
              <a:ext uri="{FF2B5EF4-FFF2-40B4-BE49-F238E27FC236}">
                <a16:creationId xmlns="" xmlns:a16="http://schemas.microsoft.com/office/drawing/2014/main" id="{2EB728B9-147E-4E0E-A1A6-FA219C8F9744}"/>
              </a:ext>
            </a:extLst>
          </p:cNvPr>
          <p:cNvSpPr/>
          <p:nvPr/>
        </p:nvSpPr>
        <p:spPr>
          <a:xfrm>
            <a:off x="3268510" y="6528102"/>
            <a:ext cx="659796" cy="659796"/>
          </a:xfrm>
          <a:prstGeom prst="donut">
            <a:avLst>
              <a:gd name="adj" fmla="val 18424"/>
            </a:avLst>
          </a:prstGeom>
          <a:solidFill>
            <a:srgbClr val="DAAC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0" name="圆: 空心 29">
            <a:extLst>
              <a:ext uri="{FF2B5EF4-FFF2-40B4-BE49-F238E27FC236}">
                <a16:creationId xmlns="" xmlns:a16="http://schemas.microsoft.com/office/drawing/2014/main" id="{A718F209-0185-4736-8F2D-67C143FA749D}"/>
              </a:ext>
            </a:extLst>
          </p:cNvPr>
          <p:cNvSpPr/>
          <p:nvPr/>
        </p:nvSpPr>
        <p:spPr>
          <a:xfrm>
            <a:off x="-189899" y="226192"/>
            <a:ext cx="459607" cy="459607"/>
          </a:xfrm>
          <a:prstGeom prst="donut">
            <a:avLst>
              <a:gd name="adj" fmla="val 42133"/>
            </a:avLst>
          </a:prstGeom>
          <a:solidFill>
            <a:srgbClr val="DAAC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1" name="圆: 空心 30">
            <a:extLst>
              <a:ext uri="{FF2B5EF4-FFF2-40B4-BE49-F238E27FC236}">
                <a16:creationId xmlns="" xmlns:a16="http://schemas.microsoft.com/office/drawing/2014/main" id="{0F7202A2-98D3-479D-A020-A1C3009FE008}"/>
              </a:ext>
            </a:extLst>
          </p:cNvPr>
          <p:cNvSpPr/>
          <p:nvPr/>
        </p:nvSpPr>
        <p:spPr>
          <a:xfrm>
            <a:off x="4523132" y="-324303"/>
            <a:ext cx="648606" cy="648606"/>
          </a:xfrm>
          <a:prstGeom prst="donut">
            <a:avLst>
              <a:gd name="adj" fmla="val 10620"/>
            </a:avLst>
          </a:prstGeom>
          <a:solidFill>
            <a:srgbClr val="C51F2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2" name="圆: 空心 31">
            <a:extLst>
              <a:ext uri="{FF2B5EF4-FFF2-40B4-BE49-F238E27FC236}">
                <a16:creationId xmlns="" xmlns:a16="http://schemas.microsoft.com/office/drawing/2014/main" id="{90B2AA99-9457-43B4-AAF1-9FC493291093}"/>
              </a:ext>
            </a:extLst>
          </p:cNvPr>
          <p:cNvSpPr/>
          <p:nvPr/>
        </p:nvSpPr>
        <p:spPr>
          <a:xfrm>
            <a:off x="5981020" y="723544"/>
            <a:ext cx="128934" cy="128932"/>
          </a:xfrm>
          <a:prstGeom prst="donut">
            <a:avLst>
              <a:gd name="adj" fmla="val 11164"/>
            </a:avLst>
          </a:prstGeom>
          <a:solidFill>
            <a:srgbClr val="C51F2D"/>
          </a:solidFill>
          <a:ln>
            <a:solidFill>
              <a:srgbClr val="C51F2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3" name="圆: 空心 32">
            <a:extLst>
              <a:ext uri="{FF2B5EF4-FFF2-40B4-BE49-F238E27FC236}">
                <a16:creationId xmlns="" xmlns:a16="http://schemas.microsoft.com/office/drawing/2014/main" id="{21BAA96A-CDAF-4CDE-AE80-1367DBD22A23}"/>
              </a:ext>
            </a:extLst>
          </p:cNvPr>
          <p:cNvSpPr/>
          <p:nvPr/>
        </p:nvSpPr>
        <p:spPr>
          <a:xfrm>
            <a:off x="11886697" y="2511993"/>
            <a:ext cx="659796" cy="659796"/>
          </a:xfrm>
          <a:prstGeom prst="donut">
            <a:avLst>
              <a:gd name="adj" fmla="val 18424"/>
            </a:avLst>
          </a:prstGeom>
          <a:solidFill>
            <a:srgbClr val="DAAC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4" name="圆: 空心 33">
            <a:extLst>
              <a:ext uri="{FF2B5EF4-FFF2-40B4-BE49-F238E27FC236}">
                <a16:creationId xmlns="" xmlns:a16="http://schemas.microsoft.com/office/drawing/2014/main" id="{74DA26ED-C518-4202-B3E7-B4E700458B28}"/>
              </a:ext>
            </a:extLst>
          </p:cNvPr>
          <p:cNvSpPr/>
          <p:nvPr/>
        </p:nvSpPr>
        <p:spPr>
          <a:xfrm>
            <a:off x="11794990" y="-324303"/>
            <a:ext cx="726908" cy="726908"/>
          </a:xfrm>
          <a:prstGeom prst="donut">
            <a:avLst>
              <a:gd name="adj" fmla="val 45954"/>
            </a:avLst>
          </a:prstGeom>
          <a:solidFill>
            <a:srgbClr val="DAAC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6" name="椭圆 35">
            <a:extLst>
              <a:ext uri="{FF2B5EF4-FFF2-40B4-BE49-F238E27FC236}">
                <a16:creationId xmlns="" xmlns:a16="http://schemas.microsoft.com/office/drawing/2014/main" id="{A752983B-1ED4-4C53-AD0B-84FB337009BA}"/>
              </a:ext>
            </a:extLst>
          </p:cNvPr>
          <p:cNvSpPr/>
          <p:nvPr/>
        </p:nvSpPr>
        <p:spPr>
          <a:xfrm>
            <a:off x="10280260" y="4101522"/>
            <a:ext cx="114300" cy="114300"/>
          </a:xfrm>
          <a:prstGeom prst="ellipse">
            <a:avLst/>
          </a:prstGeom>
          <a:solidFill>
            <a:srgbClr val="C51F2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椭圆 1">
            <a:extLst>
              <a:ext uri="{FF2B5EF4-FFF2-40B4-BE49-F238E27FC236}">
                <a16:creationId xmlns="" xmlns:a16="http://schemas.microsoft.com/office/drawing/2014/main" id="{1FEF405A-A9DF-4951-BFF2-A73E313028A5}"/>
              </a:ext>
            </a:extLst>
          </p:cNvPr>
          <p:cNvSpPr/>
          <p:nvPr/>
        </p:nvSpPr>
        <p:spPr>
          <a:xfrm>
            <a:off x="2557458" y="2102778"/>
            <a:ext cx="2221834" cy="2221834"/>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字魂58号-创中黑" panose="00000500000000000000" pitchFamily="2" charset="-122"/>
              <a:ea typeface="字魂58号-创中黑" panose="00000500000000000000" pitchFamily="2" charset="-122"/>
            </a:endParaRPr>
          </a:p>
        </p:txBody>
      </p:sp>
      <p:sp>
        <p:nvSpPr>
          <p:cNvPr id="24" name="文本框 23">
            <a:extLst>
              <a:ext uri="{FF2B5EF4-FFF2-40B4-BE49-F238E27FC236}">
                <a16:creationId xmlns="" xmlns:a16="http://schemas.microsoft.com/office/drawing/2014/main" id="{13BF6450-5EED-484E-BB4D-9B435EBE5A10}"/>
              </a:ext>
            </a:extLst>
          </p:cNvPr>
          <p:cNvSpPr txBox="1"/>
          <p:nvPr/>
        </p:nvSpPr>
        <p:spPr>
          <a:xfrm>
            <a:off x="1960960" y="2668492"/>
            <a:ext cx="3942497" cy="830997"/>
          </a:xfrm>
          <a:prstGeom prst="rect">
            <a:avLst/>
          </a:prstGeom>
          <a:noFill/>
        </p:spPr>
        <p:txBody>
          <a:bodyPr wrap="square" rtlCol="0">
            <a:spAutoFit/>
          </a:bodyPr>
          <a:lstStyle/>
          <a:p>
            <a:pPr algn="ctr"/>
            <a:r>
              <a:rPr lang="zh-CN" altLang="en-US" sz="4800" b="1" dirty="0">
                <a:gradFill>
                  <a:gsLst>
                    <a:gs pos="2655">
                      <a:srgbClr val="83062E"/>
                    </a:gs>
                    <a:gs pos="53000">
                      <a:srgbClr val="C51F2D"/>
                    </a:gs>
                    <a:gs pos="100000">
                      <a:srgbClr val="83062E"/>
                    </a:gs>
                  </a:gsLst>
                  <a:lin ang="5400000" scaled="1"/>
                </a:gradFill>
                <a:latin typeface="字魂59号-创粗黑" panose="00000500000000000000" pitchFamily="2" charset="-122"/>
                <a:ea typeface="字魂59号-创粗黑" panose="00000500000000000000" pitchFamily="2" charset="-122"/>
              </a:rPr>
              <a:t>目录</a:t>
            </a:r>
            <a:r>
              <a:rPr lang="en-US" altLang="zh-CN" sz="4800" b="1" dirty="0">
                <a:gradFill>
                  <a:gsLst>
                    <a:gs pos="2655">
                      <a:srgbClr val="83062E"/>
                    </a:gs>
                    <a:gs pos="53000">
                      <a:srgbClr val="C51F2D"/>
                    </a:gs>
                    <a:gs pos="100000">
                      <a:srgbClr val="83062E"/>
                    </a:gs>
                  </a:gsLst>
                  <a:lin ang="5400000" scaled="1"/>
                </a:gradFill>
                <a:latin typeface="字魂59号-创粗黑" panose="00000500000000000000" pitchFamily="2" charset="-122"/>
                <a:ea typeface="字魂59号-创粗黑" panose="00000500000000000000" pitchFamily="2" charset="-122"/>
              </a:rPr>
              <a:t>/content</a:t>
            </a:r>
            <a:endParaRPr lang="zh-CN" altLang="en-US" sz="4800" b="1" dirty="0">
              <a:gradFill>
                <a:gsLst>
                  <a:gs pos="2655">
                    <a:srgbClr val="83062E"/>
                  </a:gs>
                  <a:gs pos="53000">
                    <a:srgbClr val="C51F2D"/>
                  </a:gs>
                  <a:gs pos="100000">
                    <a:srgbClr val="83062E"/>
                  </a:gs>
                </a:gsLst>
                <a:lin ang="5400000" scaled="1"/>
              </a:gradFill>
              <a:latin typeface="字魂59号-创粗黑" panose="00000500000000000000" pitchFamily="2" charset="-122"/>
              <a:ea typeface="字魂59号-创粗黑" panose="00000500000000000000" pitchFamily="2" charset="-122"/>
            </a:endParaRPr>
          </a:p>
        </p:txBody>
      </p:sp>
    </p:spTree>
    <p:extLst>
      <p:ext uri="{BB962C8B-B14F-4D97-AF65-F5344CB8AC3E}">
        <p14:creationId xmlns:p14="http://schemas.microsoft.com/office/powerpoint/2010/main" val="2711795022"/>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23"/>
                                        </p:tgtEl>
                                        <p:attrNameLst>
                                          <p:attrName>style.visibility</p:attrName>
                                        </p:attrNameLst>
                                      </p:cBhvr>
                                      <p:to>
                                        <p:strVal val="visible"/>
                                      </p:to>
                                    </p:set>
                                    <p:anim calcmode="lin" valueType="num">
                                      <p:cBhvr additive="base">
                                        <p:cTn id="17" dur="500" fill="hold"/>
                                        <p:tgtEl>
                                          <p:spTgt spid="23"/>
                                        </p:tgtEl>
                                        <p:attrNameLst>
                                          <p:attrName>ppt_x</p:attrName>
                                        </p:attrNameLst>
                                      </p:cBhvr>
                                      <p:tavLst>
                                        <p:tav tm="0">
                                          <p:val>
                                            <p:strVal val="#ppt_x"/>
                                          </p:val>
                                        </p:tav>
                                        <p:tav tm="100000">
                                          <p:val>
                                            <p:strVal val="#ppt_x"/>
                                          </p:val>
                                        </p:tav>
                                      </p:tavLst>
                                    </p:anim>
                                    <p:anim calcmode="lin" valueType="num">
                                      <p:cBhvr additive="base">
                                        <p:cTn id="18" dur="500" fill="hold"/>
                                        <p:tgtEl>
                                          <p:spTgt spid="23"/>
                                        </p:tgtEl>
                                        <p:attrNameLst>
                                          <p:attrName>ppt_y</p:attrName>
                                        </p:attrNameLst>
                                      </p:cBhvr>
                                      <p:tavLst>
                                        <p:tav tm="0">
                                          <p:val>
                                            <p:strVal val="1+#ppt_h/2"/>
                                          </p:val>
                                        </p:tav>
                                        <p:tav tm="100000">
                                          <p:val>
                                            <p:strVal val="#ppt_y"/>
                                          </p:val>
                                        </p:tav>
                                      </p:tavLst>
                                    </p:anim>
                                  </p:childTnLst>
                                </p:cTn>
                              </p:par>
                            </p:childTnLst>
                          </p:cTn>
                        </p:par>
                        <p:par>
                          <p:cTn id="19" fill="hold">
                            <p:stCondLst>
                              <p:cond delay="500"/>
                            </p:stCondLst>
                            <p:childTnLst>
                              <p:par>
                                <p:cTn id="20" presetID="22" presetClass="entr" presetSubtype="2" fill="hold" grpId="0" nodeType="afterEffect">
                                  <p:stCondLst>
                                    <p:cond delay="0"/>
                                  </p:stCondLst>
                                  <p:childTnLst>
                                    <p:set>
                                      <p:cBhvr>
                                        <p:cTn id="21" dur="1" fill="hold">
                                          <p:stCondLst>
                                            <p:cond delay="0"/>
                                          </p:stCondLst>
                                        </p:cTn>
                                        <p:tgtEl>
                                          <p:spTgt spid="22"/>
                                        </p:tgtEl>
                                        <p:attrNameLst>
                                          <p:attrName>style.visibility</p:attrName>
                                        </p:attrNameLst>
                                      </p:cBhvr>
                                      <p:to>
                                        <p:strVal val="visible"/>
                                      </p:to>
                                    </p:set>
                                    <p:animEffect transition="in" filter="wipe(right)">
                                      <p:cBhvr>
                                        <p:cTn id="22" dur="500"/>
                                        <p:tgtEl>
                                          <p:spTgt spid="22"/>
                                        </p:tgtEl>
                                      </p:cBhvr>
                                    </p:animEffect>
                                  </p:childTnLst>
                                </p:cTn>
                              </p:par>
                            </p:childTnLst>
                          </p:cTn>
                        </p:par>
                      </p:childTnLst>
                    </p:cTn>
                  </p:par>
                  <p:par>
                    <p:cTn id="23" fill="hold">
                      <p:stCondLst>
                        <p:cond delay="indefinite"/>
                      </p:stCondLst>
                      <p:childTnLst>
                        <p:par>
                          <p:cTn id="24" fill="hold">
                            <p:stCondLst>
                              <p:cond delay="0"/>
                            </p:stCondLst>
                            <p:childTnLst>
                              <p:par>
                                <p:cTn id="25" presetID="14" presetClass="entr" presetSubtype="10" fill="hold" grpId="0" nodeType="clickEffect">
                                  <p:stCondLst>
                                    <p:cond delay="0"/>
                                  </p:stCondLst>
                                  <p:childTnLst>
                                    <p:set>
                                      <p:cBhvr>
                                        <p:cTn id="26" dur="1" fill="hold">
                                          <p:stCondLst>
                                            <p:cond delay="0"/>
                                          </p:stCondLst>
                                        </p:cTn>
                                        <p:tgtEl>
                                          <p:spTgt spid="24"/>
                                        </p:tgtEl>
                                        <p:attrNameLst>
                                          <p:attrName>style.visibility</p:attrName>
                                        </p:attrNameLst>
                                      </p:cBhvr>
                                      <p:to>
                                        <p:strVal val="visible"/>
                                      </p:to>
                                    </p:set>
                                    <p:animEffect transition="in" filter="randombar(horizontal)">
                                      <p:cBhvr>
                                        <p:cTn id="27" dur="500"/>
                                        <p:tgtEl>
                                          <p:spTgt spid="24"/>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26"/>
                                        </p:tgtEl>
                                        <p:attrNameLst>
                                          <p:attrName>style.visibility</p:attrName>
                                        </p:attrNameLst>
                                      </p:cBhvr>
                                      <p:to>
                                        <p:strVal val="visible"/>
                                      </p:to>
                                    </p:set>
                                    <p:animEffect transition="in" filter="fade">
                                      <p:cBhvr>
                                        <p:cTn id="32" dur="500"/>
                                        <p:tgtEl>
                                          <p:spTgt spid="26"/>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27"/>
                                        </p:tgtEl>
                                        <p:attrNameLst>
                                          <p:attrName>style.visibility</p:attrName>
                                        </p:attrNameLst>
                                      </p:cBhvr>
                                      <p:to>
                                        <p:strVal val="visible"/>
                                      </p:to>
                                    </p:set>
                                    <p:animEffect transition="in" filter="fade">
                                      <p:cBhvr>
                                        <p:cTn id="35" dur="500"/>
                                        <p:tgtEl>
                                          <p:spTgt spid="27"/>
                                        </p:tgtEl>
                                      </p:cBhvr>
                                    </p:animEffect>
                                  </p:childTnLst>
                                </p:cTn>
                              </p:par>
                            </p:childTnLst>
                          </p:cTn>
                        </p:par>
                      </p:childTnLst>
                    </p:cTn>
                  </p:par>
                  <p:par>
                    <p:cTn id="36" fill="hold">
                      <p:stCondLst>
                        <p:cond delay="indefinite"/>
                      </p:stCondLst>
                      <p:childTnLst>
                        <p:par>
                          <p:cTn id="37" fill="hold">
                            <p:stCondLst>
                              <p:cond delay="0"/>
                            </p:stCondLst>
                            <p:childTnLst>
                              <p:par>
                                <p:cTn id="38" presetID="10" presetClass="entr" presetSubtype="0" fill="hold" grpId="0" nodeType="clickEffect">
                                  <p:stCondLst>
                                    <p:cond delay="0"/>
                                  </p:stCondLst>
                                  <p:childTnLst>
                                    <p:set>
                                      <p:cBhvr>
                                        <p:cTn id="39" dur="1" fill="hold">
                                          <p:stCondLst>
                                            <p:cond delay="0"/>
                                          </p:stCondLst>
                                        </p:cTn>
                                        <p:tgtEl>
                                          <p:spTgt spid="25"/>
                                        </p:tgtEl>
                                        <p:attrNameLst>
                                          <p:attrName>style.visibility</p:attrName>
                                        </p:attrNameLst>
                                      </p:cBhvr>
                                      <p:to>
                                        <p:strVal val="visible"/>
                                      </p:to>
                                    </p:set>
                                    <p:animEffect transition="in" filter="fade">
                                      <p:cBhvr>
                                        <p:cTn id="40" dur="500"/>
                                        <p:tgtEl>
                                          <p:spTgt spid="25"/>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29"/>
                                        </p:tgtEl>
                                        <p:attrNameLst>
                                          <p:attrName>style.visibility</p:attrName>
                                        </p:attrNameLst>
                                      </p:cBhvr>
                                      <p:to>
                                        <p:strVal val="visible"/>
                                      </p:to>
                                    </p:set>
                                    <p:animEffect transition="in" filter="fade">
                                      <p:cBhvr>
                                        <p:cTn id="43" dur="500"/>
                                        <p:tgtEl>
                                          <p:spTgt spid="29"/>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33"/>
                                        </p:tgtEl>
                                        <p:attrNameLst>
                                          <p:attrName>style.visibility</p:attrName>
                                        </p:attrNameLst>
                                      </p:cBhvr>
                                      <p:to>
                                        <p:strVal val="visible"/>
                                      </p:to>
                                    </p:set>
                                    <p:animEffect transition="in" filter="fade">
                                      <p:cBhvr>
                                        <p:cTn id="46" dur="500"/>
                                        <p:tgtEl>
                                          <p:spTgt spid="33"/>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34"/>
                                        </p:tgtEl>
                                        <p:attrNameLst>
                                          <p:attrName>style.visibility</p:attrName>
                                        </p:attrNameLst>
                                      </p:cBhvr>
                                      <p:to>
                                        <p:strVal val="visible"/>
                                      </p:to>
                                    </p:set>
                                    <p:animEffect transition="in" filter="fade">
                                      <p:cBhvr>
                                        <p:cTn id="49" dur="500"/>
                                        <p:tgtEl>
                                          <p:spTgt spid="34"/>
                                        </p:tgtEl>
                                      </p:cBhvr>
                                    </p:animEffect>
                                  </p:childTnLst>
                                </p:cTn>
                              </p:par>
                              <p:par>
                                <p:cTn id="50" presetID="10" presetClass="entr" presetSubtype="0" fill="hold" grpId="0" nodeType="withEffect">
                                  <p:stCondLst>
                                    <p:cond delay="0"/>
                                  </p:stCondLst>
                                  <p:childTnLst>
                                    <p:set>
                                      <p:cBhvr>
                                        <p:cTn id="51" dur="1" fill="hold">
                                          <p:stCondLst>
                                            <p:cond delay="0"/>
                                          </p:stCondLst>
                                        </p:cTn>
                                        <p:tgtEl>
                                          <p:spTgt spid="31"/>
                                        </p:tgtEl>
                                        <p:attrNameLst>
                                          <p:attrName>style.visibility</p:attrName>
                                        </p:attrNameLst>
                                      </p:cBhvr>
                                      <p:to>
                                        <p:strVal val="visible"/>
                                      </p:to>
                                    </p:set>
                                    <p:animEffect transition="in" filter="fade">
                                      <p:cBhvr>
                                        <p:cTn id="52" dur="500"/>
                                        <p:tgtEl>
                                          <p:spTgt spid="31"/>
                                        </p:tgtEl>
                                      </p:cBhvr>
                                    </p:animEffect>
                                  </p:childTnLst>
                                </p:cTn>
                              </p:par>
                              <p:par>
                                <p:cTn id="53" presetID="10" presetClass="entr" presetSubtype="0" fill="hold" grpId="0" nodeType="withEffect">
                                  <p:stCondLst>
                                    <p:cond delay="0"/>
                                  </p:stCondLst>
                                  <p:childTnLst>
                                    <p:set>
                                      <p:cBhvr>
                                        <p:cTn id="54" dur="1" fill="hold">
                                          <p:stCondLst>
                                            <p:cond delay="0"/>
                                          </p:stCondLst>
                                        </p:cTn>
                                        <p:tgtEl>
                                          <p:spTgt spid="32"/>
                                        </p:tgtEl>
                                        <p:attrNameLst>
                                          <p:attrName>style.visibility</p:attrName>
                                        </p:attrNameLst>
                                      </p:cBhvr>
                                      <p:to>
                                        <p:strVal val="visible"/>
                                      </p:to>
                                    </p:set>
                                    <p:animEffect transition="in" filter="fade">
                                      <p:cBhvr>
                                        <p:cTn id="55" dur="500"/>
                                        <p:tgtEl>
                                          <p:spTgt spid="32"/>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30"/>
                                        </p:tgtEl>
                                        <p:attrNameLst>
                                          <p:attrName>style.visibility</p:attrName>
                                        </p:attrNameLst>
                                      </p:cBhvr>
                                      <p:to>
                                        <p:strVal val="visible"/>
                                      </p:to>
                                    </p:set>
                                    <p:animEffect transition="in" filter="fade">
                                      <p:cBhvr>
                                        <p:cTn id="58" dur="500"/>
                                        <p:tgtEl>
                                          <p:spTgt spid="30"/>
                                        </p:tgtEl>
                                      </p:cBhvr>
                                    </p:animEffect>
                                  </p:childTnLst>
                                </p:cTn>
                              </p:par>
                            </p:childTnLst>
                          </p:cTn>
                        </p:par>
                      </p:childTnLst>
                    </p:cTn>
                  </p:par>
                  <p:par>
                    <p:cTn id="59" fill="hold">
                      <p:stCondLst>
                        <p:cond delay="indefinite"/>
                      </p:stCondLst>
                      <p:childTnLst>
                        <p:par>
                          <p:cTn id="60" fill="hold">
                            <p:stCondLst>
                              <p:cond delay="0"/>
                            </p:stCondLst>
                            <p:childTnLst>
                              <p:par>
                                <p:cTn id="61" presetID="14" presetClass="entr" presetSubtype="10" fill="hold" nodeType="clickEffect">
                                  <p:stCondLst>
                                    <p:cond delay="0"/>
                                  </p:stCondLst>
                                  <p:childTnLst>
                                    <p:set>
                                      <p:cBhvr>
                                        <p:cTn id="62" dur="1" fill="hold">
                                          <p:stCondLst>
                                            <p:cond delay="0"/>
                                          </p:stCondLst>
                                        </p:cTn>
                                        <p:tgtEl>
                                          <p:spTgt spid="6"/>
                                        </p:tgtEl>
                                        <p:attrNameLst>
                                          <p:attrName>style.visibility</p:attrName>
                                        </p:attrNameLst>
                                      </p:cBhvr>
                                      <p:to>
                                        <p:strVal val="visible"/>
                                      </p:to>
                                    </p:set>
                                    <p:animEffect transition="in" filter="randombar(horizontal)">
                                      <p:cBhvr>
                                        <p:cTn id="63" dur="500"/>
                                        <p:tgtEl>
                                          <p:spTgt spid="6"/>
                                        </p:tgtEl>
                                      </p:cBhvr>
                                    </p:animEffect>
                                  </p:childTnLst>
                                </p:cTn>
                              </p:par>
                            </p:childTnLst>
                          </p:cTn>
                        </p:par>
                      </p:childTnLst>
                    </p:cTn>
                  </p:par>
                  <p:par>
                    <p:cTn id="64" fill="hold">
                      <p:stCondLst>
                        <p:cond delay="indefinite"/>
                      </p:stCondLst>
                      <p:childTnLst>
                        <p:par>
                          <p:cTn id="65" fill="hold">
                            <p:stCondLst>
                              <p:cond delay="0"/>
                            </p:stCondLst>
                            <p:childTnLst>
                              <p:par>
                                <p:cTn id="66" presetID="14" presetClass="entr" presetSubtype="10" fill="hold" nodeType="clickEffect">
                                  <p:stCondLst>
                                    <p:cond delay="0"/>
                                  </p:stCondLst>
                                  <p:childTnLst>
                                    <p:set>
                                      <p:cBhvr>
                                        <p:cTn id="67" dur="1" fill="hold">
                                          <p:stCondLst>
                                            <p:cond delay="0"/>
                                          </p:stCondLst>
                                        </p:cTn>
                                        <p:tgtEl>
                                          <p:spTgt spid="10"/>
                                        </p:tgtEl>
                                        <p:attrNameLst>
                                          <p:attrName>style.visibility</p:attrName>
                                        </p:attrNameLst>
                                      </p:cBhvr>
                                      <p:to>
                                        <p:strVal val="visible"/>
                                      </p:to>
                                    </p:set>
                                    <p:animEffect transition="in" filter="randombar(horizontal)">
                                      <p:cBhvr>
                                        <p:cTn id="68" dur="500"/>
                                        <p:tgtEl>
                                          <p:spTgt spid="10"/>
                                        </p:tgtEl>
                                      </p:cBhvr>
                                    </p:animEffect>
                                  </p:childTnLst>
                                </p:cTn>
                              </p:par>
                            </p:childTnLst>
                          </p:cTn>
                        </p:par>
                      </p:childTnLst>
                    </p:cTn>
                  </p:par>
                  <p:par>
                    <p:cTn id="69" fill="hold">
                      <p:stCondLst>
                        <p:cond delay="indefinite"/>
                      </p:stCondLst>
                      <p:childTnLst>
                        <p:par>
                          <p:cTn id="70" fill="hold">
                            <p:stCondLst>
                              <p:cond delay="0"/>
                            </p:stCondLst>
                            <p:childTnLst>
                              <p:par>
                                <p:cTn id="71" presetID="14" presetClass="entr" presetSubtype="10" fill="hold" nodeType="clickEffect">
                                  <p:stCondLst>
                                    <p:cond delay="0"/>
                                  </p:stCondLst>
                                  <p:childTnLst>
                                    <p:set>
                                      <p:cBhvr>
                                        <p:cTn id="72" dur="1" fill="hold">
                                          <p:stCondLst>
                                            <p:cond delay="0"/>
                                          </p:stCondLst>
                                        </p:cTn>
                                        <p:tgtEl>
                                          <p:spTgt spid="18"/>
                                        </p:tgtEl>
                                        <p:attrNameLst>
                                          <p:attrName>style.visibility</p:attrName>
                                        </p:attrNameLst>
                                      </p:cBhvr>
                                      <p:to>
                                        <p:strVal val="visible"/>
                                      </p:to>
                                    </p:set>
                                    <p:animEffect transition="in" filter="randombar(horizontal)">
                                      <p:cBhvr>
                                        <p:cTn id="73" dur="500"/>
                                        <p:tgtEl>
                                          <p:spTgt spid="18"/>
                                        </p:tgtEl>
                                      </p:cBhvr>
                                    </p:animEffect>
                                  </p:childTnLst>
                                </p:cTn>
                              </p:par>
                            </p:childTnLst>
                          </p:cTn>
                        </p:par>
                      </p:childTnLst>
                    </p:cTn>
                  </p:par>
                  <p:par>
                    <p:cTn id="74" fill="hold">
                      <p:stCondLst>
                        <p:cond delay="indefinite"/>
                      </p:stCondLst>
                      <p:childTnLst>
                        <p:par>
                          <p:cTn id="75" fill="hold">
                            <p:stCondLst>
                              <p:cond delay="0"/>
                            </p:stCondLst>
                            <p:childTnLst>
                              <p:par>
                                <p:cTn id="76" presetID="14" presetClass="entr" presetSubtype="10" fill="hold" nodeType="clickEffect">
                                  <p:stCondLst>
                                    <p:cond delay="0"/>
                                  </p:stCondLst>
                                  <p:childTnLst>
                                    <p:set>
                                      <p:cBhvr>
                                        <p:cTn id="77" dur="1" fill="hold">
                                          <p:stCondLst>
                                            <p:cond delay="0"/>
                                          </p:stCondLst>
                                        </p:cTn>
                                        <p:tgtEl>
                                          <p:spTgt spid="14"/>
                                        </p:tgtEl>
                                        <p:attrNameLst>
                                          <p:attrName>style.visibility</p:attrName>
                                        </p:attrNameLst>
                                      </p:cBhvr>
                                      <p:to>
                                        <p:strVal val="visible"/>
                                      </p:to>
                                    </p:set>
                                    <p:animEffect transition="in" filter="randombar(horizontal)">
                                      <p:cBhvr>
                                        <p:cTn id="78"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22" grpId="0"/>
      <p:bldP spid="23" grpId="0" animBg="1"/>
      <p:bldP spid="25" grpId="0" animBg="1"/>
      <p:bldP spid="26" grpId="0" animBg="1"/>
      <p:bldP spid="27" grpId="0" animBg="1"/>
      <p:bldP spid="29" grpId="0" animBg="1"/>
      <p:bldP spid="30" grpId="0" animBg="1"/>
      <p:bldP spid="31" grpId="0" animBg="1"/>
      <p:bldP spid="32" grpId="0" animBg="1"/>
      <p:bldP spid="33" grpId="0" animBg="1"/>
      <p:bldP spid="34" grpId="0" animBg="1"/>
      <p:bldP spid="2" grpId="0" animBg="1"/>
      <p:bldP spid="24"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a:extLst>
              <a:ext uri="{FF2B5EF4-FFF2-40B4-BE49-F238E27FC236}">
                <a16:creationId xmlns="" xmlns:a16="http://schemas.microsoft.com/office/drawing/2014/main" id="{3F4917FF-91B5-4FC6-A18A-EA6676F6221A}"/>
              </a:ext>
            </a:extLst>
          </p:cNvPr>
          <p:cNvGrpSpPr/>
          <p:nvPr/>
        </p:nvGrpSpPr>
        <p:grpSpPr>
          <a:xfrm flipH="1">
            <a:off x="376104" y="357516"/>
            <a:ext cx="452482" cy="368902"/>
            <a:chOff x="9301163" y="5115471"/>
            <a:chExt cx="452482" cy="368902"/>
          </a:xfrm>
        </p:grpSpPr>
        <p:sp>
          <p:nvSpPr>
            <p:cNvPr id="4" name="圆: 空心 3">
              <a:extLst>
                <a:ext uri="{FF2B5EF4-FFF2-40B4-BE49-F238E27FC236}">
                  <a16:creationId xmlns="" xmlns:a16="http://schemas.microsoft.com/office/drawing/2014/main" id="{BB8F65CE-68AA-4926-94BF-2031A859287E}"/>
                </a:ext>
              </a:extLst>
            </p:cNvPr>
            <p:cNvSpPr/>
            <p:nvPr/>
          </p:nvSpPr>
          <p:spPr>
            <a:xfrm>
              <a:off x="9301163" y="5115471"/>
              <a:ext cx="256074" cy="256074"/>
            </a:xfrm>
            <a:prstGeom prst="donut">
              <a:avLst>
                <a:gd name="adj" fmla="val 9178"/>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5" name="圆: 空心 4">
              <a:extLst>
                <a:ext uri="{FF2B5EF4-FFF2-40B4-BE49-F238E27FC236}">
                  <a16:creationId xmlns="" xmlns:a16="http://schemas.microsoft.com/office/drawing/2014/main" id="{2E9EF663-8A66-47B8-9A72-45CC2297A18A}"/>
                </a:ext>
              </a:extLst>
            </p:cNvPr>
            <p:cNvSpPr/>
            <p:nvPr/>
          </p:nvSpPr>
          <p:spPr>
            <a:xfrm>
              <a:off x="9429200" y="5159928"/>
              <a:ext cx="324445" cy="324445"/>
            </a:xfrm>
            <a:prstGeom prst="donut">
              <a:avLst>
                <a:gd name="adj" fmla="val 11164"/>
              </a:avLst>
            </a:prstGeom>
            <a:solidFill>
              <a:srgbClr val="C51F2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sp>
        <p:nvSpPr>
          <p:cNvPr id="7" name="文本框 6">
            <a:extLst>
              <a:ext uri="{FF2B5EF4-FFF2-40B4-BE49-F238E27FC236}">
                <a16:creationId xmlns="" xmlns:a16="http://schemas.microsoft.com/office/drawing/2014/main" id="{995310FA-DEE8-4D16-BA60-3C36FCA6027E}"/>
              </a:ext>
            </a:extLst>
          </p:cNvPr>
          <p:cNvSpPr txBox="1"/>
          <p:nvPr/>
        </p:nvSpPr>
        <p:spPr>
          <a:xfrm>
            <a:off x="1024994" y="249580"/>
            <a:ext cx="2236510" cy="584775"/>
          </a:xfrm>
          <a:prstGeom prst="rect">
            <a:avLst/>
          </a:prstGeom>
          <a:noFill/>
        </p:spPr>
        <p:txBody>
          <a:bodyPr wrap="none" rtlCol="0">
            <a:spAutoFit/>
          </a:bodyPr>
          <a:lstStyle/>
          <a:p>
            <a:r>
              <a:rPr lang="zh-CN" altLang="en-US" sz="3200" dirty="0">
                <a:solidFill>
                  <a:schemeClr val="tx1">
                    <a:lumMod val="75000"/>
                    <a:lumOff val="25000"/>
                  </a:schemeClr>
                </a:solidFill>
                <a:latin typeface="字魂58号-创中黑" panose="00000500000000000000" pitchFamily="2" charset="-122"/>
                <a:ea typeface="字魂58号-创中黑" panose="00000500000000000000" pitchFamily="2" charset="-122"/>
              </a:rPr>
              <a:t>请输入标题</a:t>
            </a:r>
          </a:p>
        </p:txBody>
      </p:sp>
      <p:sp>
        <p:nvSpPr>
          <p:cNvPr id="8" name="Freeform 45">
            <a:extLst>
              <a:ext uri="{FF2B5EF4-FFF2-40B4-BE49-F238E27FC236}">
                <a16:creationId xmlns="" xmlns:a16="http://schemas.microsoft.com/office/drawing/2014/main" id="{7C903F2E-BB8F-49C1-B38D-69E5BF4EFB3A}"/>
              </a:ext>
            </a:extLst>
          </p:cNvPr>
          <p:cNvSpPr>
            <a:spLocks noEditPoints="1"/>
          </p:cNvSpPr>
          <p:nvPr/>
        </p:nvSpPr>
        <p:spPr bwMode="auto">
          <a:xfrm>
            <a:off x="954791" y="2337245"/>
            <a:ext cx="414624" cy="414624"/>
          </a:xfrm>
          <a:custGeom>
            <a:avLst/>
            <a:gdLst/>
            <a:ahLst/>
            <a:cxnLst>
              <a:cxn ang="0">
                <a:pos x="27" y="55"/>
              </a:cxn>
              <a:cxn ang="0">
                <a:pos x="0" y="27"/>
              </a:cxn>
              <a:cxn ang="0">
                <a:pos x="27" y="0"/>
              </a:cxn>
              <a:cxn ang="0">
                <a:pos x="55" y="27"/>
              </a:cxn>
              <a:cxn ang="0">
                <a:pos x="27" y="55"/>
              </a:cxn>
              <a:cxn ang="0">
                <a:pos x="45" y="20"/>
              </a:cxn>
              <a:cxn ang="0">
                <a:pos x="42" y="17"/>
              </a:cxn>
              <a:cxn ang="0">
                <a:pos x="40" y="16"/>
              </a:cxn>
              <a:cxn ang="0">
                <a:pos x="38" y="17"/>
              </a:cxn>
              <a:cxn ang="0">
                <a:pos x="24" y="31"/>
              </a:cxn>
              <a:cxn ang="0">
                <a:pos x="16" y="23"/>
              </a:cxn>
              <a:cxn ang="0">
                <a:pos x="14" y="22"/>
              </a:cxn>
              <a:cxn ang="0">
                <a:pos x="13" y="23"/>
              </a:cxn>
              <a:cxn ang="0">
                <a:pos x="9" y="26"/>
              </a:cxn>
              <a:cxn ang="0">
                <a:pos x="9" y="28"/>
              </a:cxn>
              <a:cxn ang="0">
                <a:pos x="9" y="30"/>
              </a:cxn>
              <a:cxn ang="0">
                <a:pos x="22" y="43"/>
              </a:cxn>
              <a:cxn ang="0">
                <a:pos x="24" y="43"/>
              </a:cxn>
              <a:cxn ang="0">
                <a:pos x="26" y="43"/>
              </a:cxn>
              <a:cxn ang="0">
                <a:pos x="45" y="23"/>
              </a:cxn>
              <a:cxn ang="0">
                <a:pos x="46" y="22"/>
              </a:cxn>
              <a:cxn ang="0">
                <a:pos x="45" y="20"/>
              </a:cxn>
            </a:cxnLst>
            <a:rect l="0" t="0" r="r" b="b"/>
            <a:pathLst>
              <a:path w="55" h="55">
                <a:moveTo>
                  <a:pt x="27" y="55"/>
                </a:moveTo>
                <a:cubicBezTo>
                  <a:pt x="12" y="55"/>
                  <a:pt x="0" y="42"/>
                  <a:pt x="0" y="27"/>
                </a:cubicBezTo>
                <a:cubicBezTo>
                  <a:pt x="0" y="12"/>
                  <a:pt x="12" y="0"/>
                  <a:pt x="27" y="0"/>
                </a:cubicBezTo>
                <a:cubicBezTo>
                  <a:pt x="42" y="0"/>
                  <a:pt x="55" y="12"/>
                  <a:pt x="55" y="27"/>
                </a:cubicBezTo>
                <a:cubicBezTo>
                  <a:pt x="55" y="42"/>
                  <a:pt x="42" y="55"/>
                  <a:pt x="27" y="55"/>
                </a:cubicBezTo>
                <a:close/>
                <a:moveTo>
                  <a:pt x="45" y="20"/>
                </a:moveTo>
                <a:cubicBezTo>
                  <a:pt x="42" y="17"/>
                  <a:pt x="42" y="17"/>
                  <a:pt x="42" y="17"/>
                </a:cubicBezTo>
                <a:cubicBezTo>
                  <a:pt x="41" y="16"/>
                  <a:pt x="41" y="16"/>
                  <a:pt x="40" y="16"/>
                </a:cubicBezTo>
                <a:cubicBezTo>
                  <a:pt x="39" y="16"/>
                  <a:pt x="39" y="16"/>
                  <a:pt x="38" y="17"/>
                </a:cubicBezTo>
                <a:cubicBezTo>
                  <a:pt x="24" y="31"/>
                  <a:pt x="24" y="31"/>
                  <a:pt x="24" y="31"/>
                </a:cubicBezTo>
                <a:cubicBezTo>
                  <a:pt x="16" y="23"/>
                  <a:pt x="16" y="23"/>
                  <a:pt x="16" y="23"/>
                </a:cubicBezTo>
                <a:cubicBezTo>
                  <a:pt x="15" y="23"/>
                  <a:pt x="15" y="22"/>
                  <a:pt x="14" y="22"/>
                </a:cubicBezTo>
                <a:cubicBezTo>
                  <a:pt x="14" y="22"/>
                  <a:pt x="13" y="23"/>
                  <a:pt x="13" y="23"/>
                </a:cubicBezTo>
                <a:cubicBezTo>
                  <a:pt x="9" y="26"/>
                  <a:pt x="9" y="26"/>
                  <a:pt x="9" y="26"/>
                </a:cubicBezTo>
                <a:cubicBezTo>
                  <a:pt x="9" y="27"/>
                  <a:pt x="9" y="27"/>
                  <a:pt x="9" y="28"/>
                </a:cubicBezTo>
                <a:cubicBezTo>
                  <a:pt x="9" y="29"/>
                  <a:pt x="9" y="29"/>
                  <a:pt x="9" y="30"/>
                </a:cubicBezTo>
                <a:cubicBezTo>
                  <a:pt x="22" y="43"/>
                  <a:pt x="22" y="43"/>
                  <a:pt x="22" y="43"/>
                </a:cubicBezTo>
                <a:cubicBezTo>
                  <a:pt x="23" y="43"/>
                  <a:pt x="23" y="43"/>
                  <a:pt x="24" y="43"/>
                </a:cubicBezTo>
                <a:cubicBezTo>
                  <a:pt x="25" y="43"/>
                  <a:pt x="25" y="43"/>
                  <a:pt x="26" y="43"/>
                </a:cubicBezTo>
                <a:cubicBezTo>
                  <a:pt x="45" y="23"/>
                  <a:pt x="45" y="23"/>
                  <a:pt x="45" y="23"/>
                </a:cubicBezTo>
                <a:cubicBezTo>
                  <a:pt x="45" y="23"/>
                  <a:pt x="46" y="22"/>
                  <a:pt x="46" y="22"/>
                </a:cubicBezTo>
                <a:cubicBezTo>
                  <a:pt x="46" y="21"/>
                  <a:pt x="45" y="20"/>
                  <a:pt x="45" y="20"/>
                </a:cubicBezTo>
                <a:close/>
              </a:path>
            </a:pathLst>
          </a:custGeom>
          <a:gradFill>
            <a:gsLst>
              <a:gs pos="0">
                <a:srgbClr val="C51F2D"/>
              </a:gs>
              <a:gs pos="100000">
                <a:srgbClr val="83062E"/>
              </a:gs>
            </a:gsLst>
            <a:lin ang="2700000" scaled="0"/>
          </a:gradFill>
          <a:ln w="9525">
            <a:noFill/>
            <a:round/>
            <a:headEnd/>
            <a:tailEnd/>
          </a:ln>
        </p:spPr>
        <p:txBody>
          <a:bodyPr vert="horz" wrap="square" lIns="121920" tIns="60960" rIns="121920" bIns="60960" numCol="1" anchor="t" anchorCtr="0" compatLnSpc="1">
            <a:prstTxWarp prst="textNoShape">
              <a:avLst/>
            </a:prstTxWarp>
          </a:bodyPr>
          <a:lstStyle/>
          <a:p>
            <a:endParaRPr lang="en-US" sz="2400" dirty="0">
              <a:solidFill>
                <a:schemeClr val="tx1">
                  <a:lumMod val="75000"/>
                  <a:lumOff val="25000"/>
                </a:schemeClr>
              </a:solidFill>
              <a:latin typeface="字魂58号-创中黑" panose="00000500000000000000" pitchFamily="2" charset="-122"/>
              <a:ea typeface="字魂58号-创中黑" panose="00000500000000000000" pitchFamily="2" charset="-122"/>
            </a:endParaRPr>
          </a:p>
        </p:txBody>
      </p:sp>
      <p:sp>
        <p:nvSpPr>
          <p:cNvPr id="9" name="Freeform 45">
            <a:extLst>
              <a:ext uri="{FF2B5EF4-FFF2-40B4-BE49-F238E27FC236}">
                <a16:creationId xmlns="" xmlns:a16="http://schemas.microsoft.com/office/drawing/2014/main" id="{9B712234-D503-4D60-8BDE-7FC5138E183D}"/>
              </a:ext>
            </a:extLst>
          </p:cNvPr>
          <p:cNvSpPr>
            <a:spLocks noEditPoints="1"/>
          </p:cNvSpPr>
          <p:nvPr/>
        </p:nvSpPr>
        <p:spPr bwMode="auto">
          <a:xfrm>
            <a:off x="954791" y="3421024"/>
            <a:ext cx="414624" cy="414624"/>
          </a:xfrm>
          <a:custGeom>
            <a:avLst/>
            <a:gdLst/>
            <a:ahLst/>
            <a:cxnLst>
              <a:cxn ang="0">
                <a:pos x="27" y="55"/>
              </a:cxn>
              <a:cxn ang="0">
                <a:pos x="0" y="27"/>
              </a:cxn>
              <a:cxn ang="0">
                <a:pos x="27" y="0"/>
              </a:cxn>
              <a:cxn ang="0">
                <a:pos x="55" y="27"/>
              </a:cxn>
              <a:cxn ang="0">
                <a:pos x="27" y="55"/>
              </a:cxn>
              <a:cxn ang="0">
                <a:pos x="45" y="20"/>
              </a:cxn>
              <a:cxn ang="0">
                <a:pos x="42" y="17"/>
              </a:cxn>
              <a:cxn ang="0">
                <a:pos x="40" y="16"/>
              </a:cxn>
              <a:cxn ang="0">
                <a:pos x="38" y="17"/>
              </a:cxn>
              <a:cxn ang="0">
                <a:pos x="24" y="31"/>
              </a:cxn>
              <a:cxn ang="0">
                <a:pos x="16" y="23"/>
              </a:cxn>
              <a:cxn ang="0">
                <a:pos x="14" y="22"/>
              </a:cxn>
              <a:cxn ang="0">
                <a:pos x="13" y="23"/>
              </a:cxn>
              <a:cxn ang="0">
                <a:pos x="9" y="26"/>
              </a:cxn>
              <a:cxn ang="0">
                <a:pos x="9" y="28"/>
              </a:cxn>
              <a:cxn ang="0">
                <a:pos x="9" y="30"/>
              </a:cxn>
              <a:cxn ang="0">
                <a:pos x="22" y="43"/>
              </a:cxn>
              <a:cxn ang="0">
                <a:pos x="24" y="43"/>
              </a:cxn>
              <a:cxn ang="0">
                <a:pos x="26" y="43"/>
              </a:cxn>
              <a:cxn ang="0">
                <a:pos x="45" y="23"/>
              </a:cxn>
              <a:cxn ang="0">
                <a:pos x="46" y="22"/>
              </a:cxn>
              <a:cxn ang="0">
                <a:pos x="45" y="20"/>
              </a:cxn>
            </a:cxnLst>
            <a:rect l="0" t="0" r="r" b="b"/>
            <a:pathLst>
              <a:path w="55" h="55">
                <a:moveTo>
                  <a:pt x="27" y="55"/>
                </a:moveTo>
                <a:cubicBezTo>
                  <a:pt x="12" y="55"/>
                  <a:pt x="0" y="42"/>
                  <a:pt x="0" y="27"/>
                </a:cubicBezTo>
                <a:cubicBezTo>
                  <a:pt x="0" y="12"/>
                  <a:pt x="12" y="0"/>
                  <a:pt x="27" y="0"/>
                </a:cubicBezTo>
                <a:cubicBezTo>
                  <a:pt x="42" y="0"/>
                  <a:pt x="55" y="12"/>
                  <a:pt x="55" y="27"/>
                </a:cubicBezTo>
                <a:cubicBezTo>
                  <a:pt x="55" y="42"/>
                  <a:pt x="42" y="55"/>
                  <a:pt x="27" y="55"/>
                </a:cubicBezTo>
                <a:close/>
                <a:moveTo>
                  <a:pt x="45" y="20"/>
                </a:moveTo>
                <a:cubicBezTo>
                  <a:pt x="42" y="17"/>
                  <a:pt x="42" y="17"/>
                  <a:pt x="42" y="17"/>
                </a:cubicBezTo>
                <a:cubicBezTo>
                  <a:pt x="41" y="16"/>
                  <a:pt x="41" y="16"/>
                  <a:pt x="40" y="16"/>
                </a:cubicBezTo>
                <a:cubicBezTo>
                  <a:pt x="39" y="16"/>
                  <a:pt x="39" y="16"/>
                  <a:pt x="38" y="17"/>
                </a:cubicBezTo>
                <a:cubicBezTo>
                  <a:pt x="24" y="31"/>
                  <a:pt x="24" y="31"/>
                  <a:pt x="24" y="31"/>
                </a:cubicBezTo>
                <a:cubicBezTo>
                  <a:pt x="16" y="23"/>
                  <a:pt x="16" y="23"/>
                  <a:pt x="16" y="23"/>
                </a:cubicBezTo>
                <a:cubicBezTo>
                  <a:pt x="15" y="23"/>
                  <a:pt x="15" y="22"/>
                  <a:pt x="14" y="22"/>
                </a:cubicBezTo>
                <a:cubicBezTo>
                  <a:pt x="14" y="22"/>
                  <a:pt x="13" y="23"/>
                  <a:pt x="13" y="23"/>
                </a:cubicBezTo>
                <a:cubicBezTo>
                  <a:pt x="9" y="26"/>
                  <a:pt x="9" y="26"/>
                  <a:pt x="9" y="26"/>
                </a:cubicBezTo>
                <a:cubicBezTo>
                  <a:pt x="9" y="27"/>
                  <a:pt x="9" y="27"/>
                  <a:pt x="9" y="28"/>
                </a:cubicBezTo>
                <a:cubicBezTo>
                  <a:pt x="9" y="29"/>
                  <a:pt x="9" y="29"/>
                  <a:pt x="9" y="30"/>
                </a:cubicBezTo>
                <a:cubicBezTo>
                  <a:pt x="22" y="43"/>
                  <a:pt x="22" y="43"/>
                  <a:pt x="22" y="43"/>
                </a:cubicBezTo>
                <a:cubicBezTo>
                  <a:pt x="23" y="43"/>
                  <a:pt x="23" y="43"/>
                  <a:pt x="24" y="43"/>
                </a:cubicBezTo>
                <a:cubicBezTo>
                  <a:pt x="25" y="43"/>
                  <a:pt x="25" y="43"/>
                  <a:pt x="26" y="43"/>
                </a:cubicBezTo>
                <a:cubicBezTo>
                  <a:pt x="45" y="23"/>
                  <a:pt x="45" y="23"/>
                  <a:pt x="45" y="23"/>
                </a:cubicBezTo>
                <a:cubicBezTo>
                  <a:pt x="45" y="23"/>
                  <a:pt x="46" y="22"/>
                  <a:pt x="46" y="22"/>
                </a:cubicBezTo>
                <a:cubicBezTo>
                  <a:pt x="46" y="21"/>
                  <a:pt x="45" y="20"/>
                  <a:pt x="45" y="20"/>
                </a:cubicBezTo>
                <a:close/>
              </a:path>
            </a:pathLst>
          </a:custGeom>
          <a:gradFill>
            <a:gsLst>
              <a:gs pos="0">
                <a:srgbClr val="C51F2D"/>
              </a:gs>
              <a:gs pos="100000">
                <a:srgbClr val="83062E"/>
              </a:gs>
            </a:gsLst>
            <a:lin ang="2700000" scaled="0"/>
          </a:gradFill>
          <a:ln w="9525">
            <a:noFill/>
            <a:round/>
            <a:headEnd/>
            <a:tailEnd/>
          </a:ln>
        </p:spPr>
        <p:txBody>
          <a:bodyPr vert="horz" wrap="square" lIns="121920" tIns="60960" rIns="121920" bIns="60960" numCol="1" anchor="t" anchorCtr="0" compatLnSpc="1">
            <a:prstTxWarp prst="textNoShape">
              <a:avLst/>
            </a:prstTxWarp>
          </a:bodyPr>
          <a:lstStyle/>
          <a:p>
            <a:endParaRPr lang="en-US" sz="2400" dirty="0">
              <a:solidFill>
                <a:schemeClr val="tx1">
                  <a:lumMod val="75000"/>
                  <a:lumOff val="25000"/>
                </a:schemeClr>
              </a:solidFill>
              <a:latin typeface="字魂58号-创中黑" panose="00000500000000000000" pitchFamily="2" charset="-122"/>
              <a:ea typeface="字魂58号-创中黑" panose="00000500000000000000" pitchFamily="2" charset="-122"/>
            </a:endParaRPr>
          </a:p>
        </p:txBody>
      </p:sp>
      <p:sp>
        <p:nvSpPr>
          <p:cNvPr id="10" name="Freeform 45">
            <a:extLst>
              <a:ext uri="{FF2B5EF4-FFF2-40B4-BE49-F238E27FC236}">
                <a16:creationId xmlns="" xmlns:a16="http://schemas.microsoft.com/office/drawing/2014/main" id="{5E655899-A6C3-4DF1-B7A7-14310727E5FE}"/>
              </a:ext>
            </a:extLst>
          </p:cNvPr>
          <p:cNvSpPr>
            <a:spLocks noEditPoints="1"/>
          </p:cNvSpPr>
          <p:nvPr/>
        </p:nvSpPr>
        <p:spPr bwMode="auto">
          <a:xfrm>
            <a:off x="954791" y="4504802"/>
            <a:ext cx="414624" cy="414624"/>
          </a:xfrm>
          <a:custGeom>
            <a:avLst/>
            <a:gdLst/>
            <a:ahLst/>
            <a:cxnLst>
              <a:cxn ang="0">
                <a:pos x="27" y="55"/>
              </a:cxn>
              <a:cxn ang="0">
                <a:pos x="0" y="27"/>
              </a:cxn>
              <a:cxn ang="0">
                <a:pos x="27" y="0"/>
              </a:cxn>
              <a:cxn ang="0">
                <a:pos x="55" y="27"/>
              </a:cxn>
              <a:cxn ang="0">
                <a:pos x="27" y="55"/>
              </a:cxn>
              <a:cxn ang="0">
                <a:pos x="45" y="20"/>
              </a:cxn>
              <a:cxn ang="0">
                <a:pos x="42" y="17"/>
              </a:cxn>
              <a:cxn ang="0">
                <a:pos x="40" y="16"/>
              </a:cxn>
              <a:cxn ang="0">
                <a:pos x="38" y="17"/>
              </a:cxn>
              <a:cxn ang="0">
                <a:pos x="24" y="31"/>
              </a:cxn>
              <a:cxn ang="0">
                <a:pos x="16" y="23"/>
              </a:cxn>
              <a:cxn ang="0">
                <a:pos x="14" y="22"/>
              </a:cxn>
              <a:cxn ang="0">
                <a:pos x="13" y="23"/>
              </a:cxn>
              <a:cxn ang="0">
                <a:pos x="9" y="26"/>
              </a:cxn>
              <a:cxn ang="0">
                <a:pos x="9" y="28"/>
              </a:cxn>
              <a:cxn ang="0">
                <a:pos x="9" y="30"/>
              </a:cxn>
              <a:cxn ang="0">
                <a:pos x="22" y="43"/>
              </a:cxn>
              <a:cxn ang="0">
                <a:pos x="24" y="43"/>
              </a:cxn>
              <a:cxn ang="0">
                <a:pos x="26" y="43"/>
              </a:cxn>
              <a:cxn ang="0">
                <a:pos x="45" y="23"/>
              </a:cxn>
              <a:cxn ang="0">
                <a:pos x="46" y="22"/>
              </a:cxn>
              <a:cxn ang="0">
                <a:pos x="45" y="20"/>
              </a:cxn>
            </a:cxnLst>
            <a:rect l="0" t="0" r="r" b="b"/>
            <a:pathLst>
              <a:path w="55" h="55">
                <a:moveTo>
                  <a:pt x="27" y="55"/>
                </a:moveTo>
                <a:cubicBezTo>
                  <a:pt x="12" y="55"/>
                  <a:pt x="0" y="42"/>
                  <a:pt x="0" y="27"/>
                </a:cubicBezTo>
                <a:cubicBezTo>
                  <a:pt x="0" y="12"/>
                  <a:pt x="12" y="0"/>
                  <a:pt x="27" y="0"/>
                </a:cubicBezTo>
                <a:cubicBezTo>
                  <a:pt x="42" y="0"/>
                  <a:pt x="55" y="12"/>
                  <a:pt x="55" y="27"/>
                </a:cubicBezTo>
                <a:cubicBezTo>
                  <a:pt x="55" y="42"/>
                  <a:pt x="42" y="55"/>
                  <a:pt x="27" y="55"/>
                </a:cubicBezTo>
                <a:close/>
                <a:moveTo>
                  <a:pt x="45" y="20"/>
                </a:moveTo>
                <a:cubicBezTo>
                  <a:pt x="42" y="17"/>
                  <a:pt x="42" y="17"/>
                  <a:pt x="42" y="17"/>
                </a:cubicBezTo>
                <a:cubicBezTo>
                  <a:pt x="41" y="16"/>
                  <a:pt x="41" y="16"/>
                  <a:pt x="40" y="16"/>
                </a:cubicBezTo>
                <a:cubicBezTo>
                  <a:pt x="39" y="16"/>
                  <a:pt x="39" y="16"/>
                  <a:pt x="38" y="17"/>
                </a:cubicBezTo>
                <a:cubicBezTo>
                  <a:pt x="24" y="31"/>
                  <a:pt x="24" y="31"/>
                  <a:pt x="24" y="31"/>
                </a:cubicBezTo>
                <a:cubicBezTo>
                  <a:pt x="16" y="23"/>
                  <a:pt x="16" y="23"/>
                  <a:pt x="16" y="23"/>
                </a:cubicBezTo>
                <a:cubicBezTo>
                  <a:pt x="15" y="23"/>
                  <a:pt x="15" y="22"/>
                  <a:pt x="14" y="22"/>
                </a:cubicBezTo>
                <a:cubicBezTo>
                  <a:pt x="14" y="22"/>
                  <a:pt x="13" y="23"/>
                  <a:pt x="13" y="23"/>
                </a:cubicBezTo>
                <a:cubicBezTo>
                  <a:pt x="9" y="26"/>
                  <a:pt x="9" y="26"/>
                  <a:pt x="9" y="26"/>
                </a:cubicBezTo>
                <a:cubicBezTo>
                  <a:pt x="9" y="27"/>
                  <a:pt x="9" y="27"/>
                  <a:pt x="9" y="28"/>
                </a:cubicBezTo>
                <a:cubicBezTo>
                  <a:pt x="9" y="29"/>
                  <a:pt x="9" y="29"/>
                  <a:pt x="9" y="30"/>
                </a:cubicBezTo>
                <a:cubicBezTo>
                  <a:pt x="22" y="43"/>
                  <a:pt x="22" y="43"/>
                  <a:pt x="22" y="43"/>
                </a:cubicBezTo>
                <a:cubicBezTo>
                  <a:pt x="23" y="43"/>
                  <a:pt x="23" y="43"/>
                  <a:pt x="24" y="43"/>
                </a:cubicBezTo>
                <a:cubicBezTo>
                  <a:pt x="25" y="43"/>
                  <a:pt x="25" y="43"/>
                  <a:pt x="26" y="43"/>
                </a:cubicBezTo>
                <a:cubicBezTo>
                  <a:pt x="45" y="23"/>
                  <a:pt x="45" y="23"/>
                  <a:pt x="45" y="23"/>
                </a:cubicBezTo>
                <a:cubicBezTo>
                  <a:pt x="45" y="23"/>
                  <a:pt x="46" y="22"/>
                  <a:pt x="46" y="22"/>
                </a:cubicBezTo>
                <a:cubicBezTo>
                  <a:pt x="46" y="21"/>
                  <a:pt x="45" y="20"/>
                  <a:pt x="45" y="20"/>
                </a:cubicBezTo>
                <a:close/>
              </a:path>
            </a:pathLst>
          </a:custGeom>
          <a:gradFill>
            <a:gsLst>
              <a:gs pos="0">
                <a:srgbClr val="C51F2D"/>
              </a:gs>
              <a:gs pos="100000">
                <a:srgbClr val="83062E"/>
              </a:gs>
            </a:gsLst>
            <a:lin ang="2700000" scaled="0"/>
          </a:gradFill>
          <a:ln w="9525">
            <a:noFill/>
            <a:round/>
            <a:headEnd/>
            <a:tailEnd/>
          </a:ln>
        </p:spPr>
        <p:txBody>
          <a:bodyPr vert="horz" wrap="square" lIns="121920" tIns="60960" rIns="121920" bIns="60960" numCol="1" anchor="t" anchorCtr="0" compatLnSpc="1">
            <a:prstTxWarp prst="textNoShape">
              <a:avLst/>
            </a:prstTxWarp>
          </a:bodyPr>
          <a:lstStyle/>
          <a:p>
            <a:endParaRPr lang="en-US" sz="2400" dirty="0">
              <a:solidFill>
                <a:schemeClr val="tx1">
                  <a:lumMod val="75000"/>
                  <a:lumOff val="25000"/>
                </a:schemeClr>
              </a:solidFill>
              <a:latin typeface="字魂58号-创中黑" panose="00000500000000000000" pitchFamily="2" charset="-122"/>
              <a:ea typeface="字魂58号-创中黑" panose="00000500000000000000" pitchFamily="2" charset="-122"/>
            </a:endParaRPr>
          </a:p>
        </p:txBody>
      </p:sp>
      <p:sp>
        <p:nvSpPr>
          <p:cNvPr id="11" name="文本框 10">
            <a:extLst>
              <a:ext uri="{FF2B5EF4-FFF2-40B4-BE49-F238E27FC236}">
                <a16:creationId xmlns="" xmlns:a16="http://schemas.microsoft.com/office/drawing/2014/main" id="{17FFED9F-D864-4587-ACBA-235DB0954A2E}"/>
              </a:ext>
            </a:extLst>
          </p:cNvPr>
          <p:cNvSpPr txBox="1"/>
          <p:nvPr/>
        </p:nvSpPr>
        <p:spPr>
          <a:xfrm>
            <a:off x="1625715" y="2619044"/>
            <a:ext cx="3755419" cy="461665"/>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gn="l"/>
            <a:r>
              <a:rPr lang="en-US" sz="1200" dirty="0">
                <a:solidFill>
                  <a:schemeClr val="tx1">
                    <a:lumMod val="75000"/>
                    <a:lumOff val="25000"/>
                  </a:schemeClr>
                </a:solidFill>
                <a:latin typeface="字魂58号-创中黑" panose="00000500000000000000" pitchFamily="2" charset="-122"/>
                <a:ea typeface="字魂58号-创中黑" panose="00000500000000000000" pitchFamily="2" charset="-122"/>
              </a:rPr>
              <a:t>Please enter text </a:t>
            </a:r>
            <a:r>
              <a:rPr lang="en-US" sz="1200" dirty="0" err="1">
                <a:solidFill>
                  <a:schemeClr val="tx1">
                    <a:lumMod val="75000"/>
                    <a:lumOff val="25000"/>
                  </a:schemeClr>
                </a:solidFill>
                <a:latin typeface="字魂58号-创中黑" panose="00000500000000000000" pitchFamily="2" charset="-122"/>
                <a:ea typeface="字魂58号-创中黑" panose="00000500000000000000" pitchFamily="2" charset="-122"/>
              </a:rPr>
              <a:t>here.</a:t>
            </a:r>
            <a:r>
              <a:rPr lang="en-US" sz="1200" dirty="0" err="1">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Please</a:t>
            </a:r>
            <a:r>
              <a:rPr lang="en-US" sz="1200" dirty="0">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 enter text </a:t>
            </a:r>
            <a:r>
              <a:rPr lang="en-US" sz="1200" dirty="0" err="1">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here.Please</a:t>
            </a:r>
            <a:r>
              <a:rPr lang="en-US" sz="1200" dirty="0">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 enter text </a:t>
            </a:r>
            <a:r>
              <a:rPr lang="en-US" sz="1200" dirty="0" err="1">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here.Please</a:t>
            </a:r>
            <a:r>
              <a:rPr lang="en-US" sz="1200" dirty="0">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 enter text </a:t>
            </a:r>
            <a:r>
              <a:rPr lang="en-US" sz="1200" dirty="0" err="1">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here.Please</a:t>
            </a:r>
            <a:r>
              <a:rPr lang="en-US" sz="1200" dirty="0">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 enter</a:t>
            </a:r>
            <a:endParaRPr lang="en-US" sz="1200" dirty="0">
              <a:solidFill>
                <a:schemeClr val="tx1">
                  <a:lumMod val="75000"/>
                  <a:lumOff val="25000"/>
                </a:schemeClr>
              </a:solidFill>
              <a:latin typeface="字魂58号-创中黑" panose="00000500000000000000" pitchFamily="2" charset="-122"/>
              <a:ea typeface="字魂58号-创中黑" panose="00000500000000000000" pitchFamily="2" charset="-122"/>
            </a:endParaRPr>
          </a:p>
        </p:txBody>
      </p:sp>
      <p:sp>
        <p:nvSpPr>
          <p:cNvPr id="12" name="文本框 11">
            <a:extLst>
              <a:ext uri="{FF2B5EF4-FFF2-40B4-BE49-F238E27FC236}">
                <a16:creationId xmlns="" xmlns:a16="http://schemas.microsoft.com/office/drawing/2014/main" id="{49155616-4F41-4B54-9870-3E29CDA15A61}"/>
              </a:ext>
            </a:extLst>
          </p:cNvPr>
          <p:cNvSpPr txBox="1"/>
          <p:nvPr/>
        </p:nvSpPr>
        <p:spPr>
          <a:xfrm>
            <a:off x="1593331" y="2201849"/>
            <a:ext cx="4222222" cy="460375"/>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gn="l"/>
            <a:r>
              <a:rPr lang="zh-CN" altLang="en-US" sz="2400" dirty="0">
                <a:solidFill>
                  <a:schemeClr val="tx1">
                    <a:lumMod val="75000"/>
                    <a:lumOff val="25000"/>
                  </a:schemeClr>
                </a:solidFill>
                <a:latin typeface="字魂58号-创中黑" panose="00000500000000000000" pitchFamily="2" charset="-122"/>
                <a:ea typeface="字魂58号-创中黑" panose="00000500000000000000" pitchFamily="2" charset="-122"/>
              </a:rPr>
              <a:t>输入标题</a:t>
            </a:r>
          </a:p>
        </p:txBody>
      </p:sp>
      <p:sp>
        <p:nvSpPr>
          <p:cNvPr id="13" name="文本框 12">
            <a:extLst>
              <a:ext uri="{FF2B5EF4-FFF2-40B4-BE49-F238E27FC236}">
                <a16:creationId xmlns="" xmlns:a16="http://schemas.microsoft.com/office/drawing/2014/main" id="{237B52C5-CAF3-464D-BDF5-CF78C91D8177}"/>
              </a:ext>
            </a:extLst>
          </p:cNvPr>
          <p:cNvSpPr txBox="1"/>
          <p:nvPr/>
        </p:nvSpPr>
        <p:spPr>
          <a:xfrm>
            <a:off x="1625715" y="3702010"/>
            <a:ext cx="3755419" cy="461665"/>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gn="l"/>
            <a:r>
              <a:rPr lang="en-US" sz="1200" dirty="0">
                <a:solidFill>
                  <a:schemeClr val="tx1">
                    <a:lumMod val="75000"/>
                    <a:lumOff val="25000"/>
                  </a:schemeClr>
                </a:solidFill>
                <a:latin typeface="字魂58号-创中黑" panose="00000500000000000000" pitchFamily="2" charset="-122"/>
                <a:ea typeface="字魂58号-创中黑" panose="00000500000000000000" pitchFamily="2" charset="-122"/>
              </a:rPr>
              <a:t>Please enter text </a:t>
            </a:r>
            <a:r>
              <a:rPr lang="en-US" sz="1200" dirty="0" err="1">
                <a:solidFill>
                  <a:schemeClr val="tx1">
                    <a:lumMod val="75000"/>
                    <a:lumOff val="25000"/>
                  </a:schemeClr>
                </a:solidFill>
                <a:latin typeface="字魂58号-创中黑" panose="00000500000000000000" pitchFamily="2" charset="-122"/>
                <a:ea typeface="字魂58号-创中黑" panose="00000500000000000000" pitchFamily="2" charset="-122"/>
              </a:rPr>
              <a:t>here.</a:t>
            </a:r>
            <a:r>
              <a:rPr lang="en-US" sz="1200" dirty="0" err="1">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Please</a:t>
            </a:r>
            <a:r>
              <a:rPr lang="en-US" sz="1200" dirty="0">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 enter text </a:t>
            </a:r>
            <a:r>
              <a:rPr lang="en-US" sz="1200" dirty="0" err="1">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here.Please</a:t>
            </a:r>
            <a:r>
              <a:rPr lang="en-US" sz="1200" dirty="0">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 enter text </a:t>
            </a:r>
            <a:r>
              <a:rPr lang="en-US" sz="1200" dirty="0" err="1">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here.Please</a:t>
            </a:r>
            <a:r>
              <a:rPr lang="en-US" sz="1200" dirty="0">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 enter text </a:t>
            </a:r>
            <a:r>
              <a:rPr lang="en-US" sz="1200" dirty="0" err="1">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here.Please</a:t>
            </a:r>
            <a:r>
              <a:rPr lang="en-US" sz="1200" dirty="0">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 enter</a:t>
            </a:r>
            <a:endParaRPr lang="en-US" sz="1200" dirty="0">
              <a:solidFill>
                <a:schemeClr val="tx1">
                  <a:lumMod val="75000"/>
                  <a:lumOff val="25000"/>
                </a:schemeClr>
              </a:solidFill>
              <a:latin typeface="字魂58号-创中黑" panose="00000500000000000000" pitchFamily="2" charset="-122"/>
              <a:ea typeface="字魂58号-创中黑" panose="00000500000000000000" pitchFamily="2" charset="-122"/>
            </a:endParaRPr>
          </a:p>
        </p:txBody>
      </p:sp>
      <p:sp>
        <p:nvSpPr>
          <p:cNvPr id="14" name="文本框 13">
            <a:extLst>
              <a:ext uri="{FF2B5EF4-FFF2-40B4-BE49-F238E27FC236}">
                <a16:creationId xmlns="" xmlns:a16="http://schemas.microsoft.com/office/drawing/2014/main" id="{0285F47C-B580-4169-94A1-253E004954B5}"/>
              </a:ext>
            </a:extLst>
          </p:cNvPr>
          <p:cNvSpPr txBox="1"/>
          <p:nvPr/>
        </p:nvSpPr>
        <p:spPr>
          <a:xfrm>
            <a:off x="1593331" y="3284815"/>
            <a:ext cx="4222222" cy="460375"/>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gn="l"/>
            <a:r>
              <a:rPr lang="zh-CN" altLang="en-US" sz="2400" dirty="0">
                <a:solidFill>
                  <a:schemeClr val="tx1">
                    <a:lumMod val="75000"/>
                    <a:lumOff val="25000"/>
                  </a:schemeClr>
                </a:solidFill>
                <a:latin typeface="字魂58号-创中黑" panose="00000500000000000000" pitchFamily="2" charset="-122"/>
                <a:ea typeface="字魂58号-创中黑" panose="00000500000000000000" pitchFamily="2" charset="-122"/>
              </a:rPr>
              <a:t>输入标题</a:t>
            </a:r>
          </a:p>
        </p:txBody>
      </p:sp>
      <p:sp>
        <p:nvSpPr>
          <p:cNvPr id="15" name="文本框 14">
            <a:extLst>
              <a:ext uri="{FF2B5EF4-FFF2-40B4-BE49-F238E27FC236}">
                <a16:creationId xmlns="" xmlns:a16="http://schemas.microsoft.com/office/drawing/2014/main" id="{8A217CF5-3178-4111-9589-E0DF460E760A}"/>
              </a:ext>
            </a:extLst>
          </p:cNvPr>
          <p:cNvSpPr txBox="1"/>
          <p:nvPr/>
        </p:nvSpPr>
        <p:spPr>
          <a:xfrm>
            <a:off x="1658099" y="4833894"/>
            <a:ext cx="3755419" cy="461665"/>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gn="l"/>
            <a:r>
              <a:rPr lang="en-US" sz="1200" dirty="0">
                <a:solidFill>
                  <a:schemeClr val="tx1">
                    <a:lumMod val="75000"/>
                    <a:lumOff val="25000"/>
                  </a:schemeClr>
                </a:solidFill>
                <a:latin typeface="字魂58号-创中黑" panose="00000500000000000000" pitchFamily="2" charset="-122"/>
                <a:ea typeface="字魂58号-创中黑" panose="00000500000000000000" pitchFamily="2" charset="-122"/>
              </a:rPr>
              <a:t>Please enter text </a:t>
            </a:r>
            <a:r>
              <a:rPr lang="en-US" sz="1200" dirty="0" err="1">
                <a:solidFill>
                  <a:schemeClr val="tx1">
                    <a:lumMod val="75000"/>
                    <a:lumOff val="25000"/>
                  </a:schemeClr>
                </a:solidFill>
                <a:latin typeface="字魂58号-创中黑" panose="00000500000000000000" pitchFamily="2" charset="-122"/>
                <a:ea typeface="字魂58号-创中黑" panose="00000500000000000000" pitchFamily="2" charset="-122"/>
              </a:rPr>
              <a:t>here.</a:t>
            </a:r>
            <a:r>
              <a:rPr lang="en-US" sz="1200" dirty="0" err="1">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Please</a:t>
            </a:r>
            <a:r>
              <a:rPr lang="en-US" sz="1200" dirty="0">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 enter text </a:t>
            </a:r>
            <a:r>
              <a:rPr lang="en-US" sz="1200" dirty="0" err="1">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here.Please</a:t>
            </a:r>
            <a:r>
              <a:rPr lang="en-US" sz="1200" dirty="0">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 enter text </a:t>
            </a:r>
            <a:r>
              <a:rPr lang="en-US" sz="1200" dirty="0" err="1">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here.Please</a:t>
            </a:r>
            <a:r>
              <a:rPr lang="en-US" sz="1200" dirty="0">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 enter text </a:t>
            </a:r>
            <a:r>
              <a:rPr lang="en-US" sz="1200" dirty="0" err="1">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here.Please</a:t>
            </a:r>
            <a:r>
              <a:rPr lang="en-US" sz="1200" dirty="0">
                <a:solidFill>
                  <a:schemeClr val="tx1">
                    <a:lumMod val="75000"/>
                    <a:lumOff val="25000"/>
                  </a:schemeClr>
                </a:solidFill>
                <a:latin typeface="字魂58号-创中黑" panose="00000500000000000000" pitchFamily="2" charset="-122"/>
                <a:ea typeface="字魂58号-创中黑" panose="00000500000000000000" pitchFamily="2" charset="-122"/>
                <a:sym typeface="+mn-ea"/>
              </a:rPr>
              <a:t> enter</a:t>
            </a:r>
            <a:endParaRPr lang="en-US" sz="1200" dirty="0">
              <a:solidFill>
                <a:schemeClr val="tx1">
                  <a:lumMod val="75000"/>
                  <a:lumOff val="25000"/>
                </a:schemeClr>
              </a:solidFill>
              <a:latin typeface="字魂58号-创中黑" panose="00000500000000000000" pitchFamily="2" charset="-122"/>
              <a:ea typeface="字魂58号-创中黑" panose="00000500000000000000" pitchFamily="2" charset="-122"/>
            </a:endParaRPr>
          </a:p>
        </p:txBody>
      </p:sp>
      <p:sp>
        <p:nvSpPr>
          <p:cNvPr id="16" name="文本框 15">
            <a:extLst>
              <a:ext uri="{FF2B5EF4-FFF2-40B4-BE49-F238E27FC236}">
                <a16:creationId xmlns="" xmlns:a16="http://schemas.microsoft.com/office/drawing/2014/main" id="{D2352584-6C78-455F-8716-F0A16B8C0A7E}"/>
              </a:ext>
            </a:extLst>
          </p:cNvPr>
          <p:cNvSpPr txBox="1"/>
          <p:nvPr/>
        </p:nvSpPr>
        <p:spPr>
          <a:xfrm>
            <a:off x="1625715" y="4416699"/>
            <a:ext cx="4222222" cy="460375"/>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gn="l"/>
            <a:r>
              <a:rPr lang="zh-CN" altLang="en-US" sz="2400" dirty="0">
                <a:solidFill>
                  <a:schemeClr val="tx1">
                    <a:lumMod val="75000"/>
                    <a:lumOff val="25000"/>
                  </a:schemeClr>
                </a:solidFill>
                <a:latin typeface="字魂58号-创中黑" panose="00000500000000000000" pitchFamily="2" charset="-122"/>
                <a:ea typeface="字魂58号-创中黑" panose="00000500000000000000" pitchFamily="2" charset="-122"/>
              </a:rPr>
              <a:t>输入标题</a:t>
            </a:r>
          </a:p>
        </p:txBody>
      </p:sp>
      <p:pic>
        <p:nvPicPr>
          <p:cNvPr id="17" name="图片 16">
            <a:extLst>
              <a:ext uri="{FF2B5EF4-FFF2-40B4-BE49-F238E27FC236}">
                <a16:creationId xmlns="" xmlns:a16="http://schemas.microsoft.com/office/drawing/2014/main" id="{6F2256D1-A77D-4B50-A6A2-94E64BBC6E5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529587" y="-12286"/>
            <a:ext cx="5662411" cy="6869254"/>
          </a:xfrm>
          <a:prstGeom prst="rect">
            <a:avLst/>
          </a:prstGeom>
        </p:spPr>
      </p:pic>
      <p:sp>
        <p:nvSpPr>
          <p:cNvPr id="18" name="圆: 空心 17">
            <a:extLst>
              <a:ext uri="{FF2B5EF4-FFF2-40B4-BE49-F238E27FC236}">
                <a16:creationId xmlns="" xmlns:a16="http://schemas.microsoft.com/office/drawing/2014/main" id="{70274E76-B703-4EE8-8792-F9851DB7498C}"/>
              </a:ext>
            </a:extLst>
          </p:cNvPr>
          <p:cNvSpPr/>
          <p:nvPr/>
        </p:nvSpPr>
        <p:spPr>
          <a:xfrm>
            <a:off x="7827509" y="394295"/>
            <a:ext cx="543759" cy="543759"/>
          </a:xfrm>
          <a:prstGeom prst="donut">
            <a:avLst>
              <a:gd name="adj" fmla="val 9178"/>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9" name="圆: 空心 18">
            <a:extLst>
              <a:ext uri="{FF2B5EF4-FFF2-40B4-BE49-F238E27FC236}">
                <a16:creationId xmlns="" xmlns:a16="http://schemas.microsoft.com/office/drawing/2014/main" id="{CD4819AE-D36B-4A03-AFFE-C09437785DE7}"/>
              </a:ext>
            </a:extLst>
          </p:cNvPr>
          <p:cNvSpPr/>
          <p:nvPr/>
        </p:nvSpPr>
        <p:spPr>
          <a:xfrm>
            <a:off x="11828544" y="3018282"/>
            <a:ext cx="726908" cy="726908"/>
          </a:xfrm>
          <a:prstGeom prst="donut">
            <a:avLst>
              <a:gd name="adj" fmla="val 9178"/>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0" name="圆: 空心 19">
            <a:extLst>
              <a:ext uri="{FF2B5EF4-FFF2-40B4-BE49-F238E27FC236}">
                <a16:creationId xmlns="" xmlns:a16="http://schemas.microsoft.com/office/drawing/2014/main" id="{71BB855F-53F4-435B-84C7-6ACA68FF6217}"/>
              </a:ext>
            </a:extLst>
          </p:cNvPr>
          <p:cNvSpPr/>
          <p:nvPr/>
        </p:nvSpPr>
        <p:spPr>
          <a:xfrm>
            <a:off x="9771367" y="6526784"/>
            <a:ext cx="659796" cy="659796"/>
          </a:xfrm>
          <a:prstGeom prst="donut">
            <a:avLst>
              <a:gd name="adj" fmla="val 18424"/>
            </a:avLst>
          </a:prstGeom>
          <a:solidFill>
            <a:srgbClr val="DAAC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1" name="圆: 空心 20">
            <a:extLst>
              <a:ext uri="{FF2B5EF4-FFF2-40B4-BE49-F238E27FC236}">
                <a16:creationId xmlns="" xmlns:a16="http://schemas.microsoft.com/office/drawing/2014/main" id="{4DA464BA-3D27-4499-890C-45AD3DF55F0B}"/>
              </a:ext>
            </a:extLst>
          </p:cNvPr>
          <p:cNvSpPr/>
          <p:nvPr/>
        </p:nvSpPr>
        <p:spPr>
          <a:xfrm>
            <a:off x="10101265" y="1659719"/>
            <a:ext cx="128934" cy="128932"/>
          </a:xfrm>
          <a:prstGeom prst="donut">
            <a:avLst>
              <a:gd name="adj" fmla="val 11164"/>
            </a:avLst>
          </a:prstGeom>
          <a:solidFill>
            <a:srgbClr val="C51F2D"/>
          </a:solidFill>
          <a:ln>
            <a:solidFill>
              <a:srgbClr val="C51F2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2" name="圆: 空心 21">
            <a:extLst>
              <a:ext uri="{FF2B5EF4-FFF2-40B4-BE49-F238E27FC236}">
                <a16:creationId xmlns="" xmlns:a16="http://schemas.microsoft.com/office/drawing/2014/main" id="{612DCCAD-7653-4368-B0C5-9F29D42663E2}"/>
              </a:ext>
            </a:extLst>
          </p:cNvPr>
          <p:cNvSpPr/>
          <p:nvPr/>
        </p:nvSpPr>
        <p:spPr>
          <a:xfrm>
            <a:off x="6397511" y="4580037"/>
            <a:ext cx="264153" cy="264153"/>
          </a:xfrm>
          <a:prstGeom prst="donut">
            <a:avLst>
              <a:gd name="adj" fmla="val 17036"/>
            </a:avLst>
          </a:prstGeom>
          <a:solidFill>
            <a:srgbClr val="C51F2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Tree>
    <p:extLst>
      <p:ext uri="{BB962C8B-B14F-4D97-AF65-F5344CB8AC3E}">
        <p14:creationId xmlns:p14="http://schemas.microsoft.com/office/powerpoint/2010/main" val="606347256"/>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fill="hold"/>
                                        <p:tgtEl>
                                          <p:spTgt spid="8"/>
                                        </p:tgtEl>
                                        <p:attrNameLst>
                                          <p:attrName>ppt_w</p:attrName>
                                        </p:attrNameLst>
                                      </p:cBhvr>
                                      <p:tavLst>
                                        <p:tav tm="0">
                                          <p:val>
                                            <p:fltVal val="0"/>
                                          </p:val>
                                        </p:tav>
                                        <p:tav tm="100000">
                                          <p:val>
                                            <p:strVal val="#ppt_w"/>
                                          </p:val>
                                        </p:tav>
                                      </p:tavLst>
                                    </p:anim>
                                    <p:anim calcmode="lin" valueType="num">
                                      <p:cBhvr>
                                        <p:cTn id="8" dur="500" fill="hold"/>
                                        <p:tgtEl>
                                          <p:spTgt spid="8"/>
                                        </p:tgtEl>
                                        <p:attrNameLst>
                                          <p:attrName>ppt_h</p:attrName>
                                        </p:attrNameLst>
                                      </p:cBhvr>
                                      <p:tavLst>
                                        <p:tav tm="0">
                                          <p:val>
                                            <p:fltVal val="0"/>
                                          </p:val>
                                        </p:tav>
                                        <p:tav tm="100000">
                                          <p:val>
                                            <p:strVal val="#ppt_h"/>
                                          </p:val>
                                        </p:tav>
                                      </p:tavLst>
                                    </p:anim>
                                    <p:animEffect transition="in" filter="fade">
                                      <p:cBhvr>
                                        <p:cTn id="9" dur="500"/>
                                        <p:tgtEl>
                                          <p:spTgt spid="8"/>
                                        </p:tgtEl>
                                      </p:cBhvr>
                                    </p:animEffect>
                                  </p:childTnLst>
                                </p:cTn>
                              </p:par>
                            </p:childTnLst>
                          </p:cTn>
                        </p:par>
                        <p:par>
                          <p:cTn id="10" fill="hold">
                            <p:stCondLst>
                              <p:cond delay="500"/>
                            </p:stCondLst>
                            <p:childTnLst>
                              <p:par>
                                <p:cTn id="11" presetID="53" presetClass="entr" presetSubtype="0" fill="hold" grpId="0" nodeType="afterEffect">
                                  <p:stCondLst>
                                    <p:cond delay="0"/>
                                  </p:stCondLst>
                                  <p:childTnLst>
                                    <p:set>
                                      <p:cBhvr>
                                        <p:cTn id="12" dur="1" fill="hold">
                                          <p:stCondLst>
                                            <p:cond delay="0"/>
                                          </p:stCondLst>
                                        </p:cTn>
                                        <p:tgtEl>
                                          <p:spTgt spid="9"/>
                                        </p:tgtEl>
                                        <p:attrNameLst>
                                          <p:attrName>style.visibility</p:attrName>
                                        </p:attrNameLst>
                                      </p:cBhvr>
                                      <p:to>
                                        <p:strVal val="visible"/>
                                      </p:to>
                                    </p:set>
                                    <p:anim calcmode="lin" valueType="num">
                                      <p:cBhvr>
                                        <p:cTn id="13" dur="500" fill="hold"/>
                                        <p:tgtEl>
                                          <p:spTgt spid="9"/>
                                        </p:tgtEl>
                                        <p:attrNameLst>
                                          <p:attrName>ppt_w</p:attrName>
                                        </p:attrNameLst>
                                      </p:cBhvr>
                                      <p:tavLst>
                                        <p:tav tm="0">
                                          <p:val>
                                            <p:fltVal val="0"/>
                                          </p:val>
                                        </p:tav>
                                        <p:tav tm="100000">
                                          <p:val>
                                            <p:strVal val="#ppt_w"/>
                                          </p:val>
                                        </p:tav>
                                      </p:tavLst>
                                    </p:anim>
                                    <p:anim calcmode="lin" valueType="num">
                                      <p:cBhvr>
                                        <p:cTn id="14" dur="500" fill="hold"/>
                                        <p:tgtEl>
                                          <p:spTgt spid="9"/>
                                        </p:tgtEl>
                                        <p:attrNameLst>
                                          <p:attrName>ppt_h</p:attrName>
                                        </p:attrNameLst>
                                      </p:cBhvr>
                                      <p:tavLst>
                                        <p:tav tm="0">
                                          <p:val>
                                            <p:fltVal val="0"/>
                                          </p:val>
                                        </p:tav>
                                        <p:tav tm="100000">
                                          <p:val>
                                            <p:strVal val="#ppt_h"/>
                                          </p:val>
                                        </p:tav>
                                      </p:tavLst>
                                    </p:anim>
                                    <p:animEffect transition="in" filter="fade">
                                      <p:cBhvr>
                                        <p:cTn id="15" dur="500"/>
                                        <p:tgtEl>
                                          <p:spTgt spid="9"/>
                                        </p:tgtEl>
                                      </p:cBhvr>
                                    </p:animEffect>
                                  </p:childTnLst>
                                </p:cTn>
                              </p:par>
                            </p:childTnLst>
                          </p:cTn>
                        </p:par>
                        <p:par>
                          <p:cTn id="16" fill="hold">
                            <p:stCondLst>
                              <p:cond delay="1000"/>
                            </p:stCondLst>
                            <p:childTnLst>
                              <p:par>
                                <p:cTn id="17" presetID="53" presetClass="entr" presetSubtype="0" fill="hold" grpId="0" nodeType="afterEffect">
                                  <p:stCondLst>
                                    <p:cond delay="0"/>
                                  </p:stCondLst>
                                  <p:childTnLst>
                                    <p:set>
                                      <p:cBhvr>
                                        <p:cTn id="18" dur="1" fill="hold">
                                          <p:stCondLst>
                                            <p:cond delay="0"/>
                                          </p:stCondLst>
                                        </p:cTn>
                                        <p:tgtEl>
                                          <p:spTgt spid="10"/>
                                        </p:tgtEl>
                                        <p:attrNameLst>
                                          <p:attrName>style.visibility</p:attrName>
                                        </p:attrNameLst>
                                      </p:cBhvr>
                                      <p:to>
                                        <p:strVal val="visible"/>
                                      </p:to>
                                    </p:set>
                                    <p:anim calcmode="lin" valueType="num">
                                      <p:cBhvr>
                                        <p:cTn id="19" dur="500" fill="hold"/>
                                        <p:tgtEl>
                                          <p:spTgt spid="10"/>
                                        </p:tgtEl>
                                        <p:attrNameLst>
                                          <p:attrName>ppt_w</p:attrName>
                                        </p:attrNameLst>
                                      </p:cBhvr>
                                      <p:tavLst>
                                        <p:tav tm="0">
                                          <p:val>
                                            <p:fltVal val="0"/>
                                          </p:val>
                                        </p:tav>
                                        <p:tav tm="100000">
                                          <p:val>
                                            <p:strVal val="#ppt_w"/>
                                          </p:val>
                                        </p:tav>
                                      </p:tavLst>
                                    </p:anim>
                                    <p:anim calcmode="lin" valueType="num">
                                      <p:cBhvr>
                                        <p:cTn id="20" dur="500" fill="hold"/>
                                        <p:tgtEl>
                                          <p:spTgt spid="10"/>
                                        </p:tgtEl>
                                        <p:attrNameLst>
                                          <p:attrName>ppt_h</p:attrName>
                                        </p:attrNameLst>
                                      </p:cBhvr>
                                      <p:tavLst>
                                        <p:tav tm="0">
                                          <p:val>
                                            <p:fltVal val="0"/>
                                          </p:val>
                                        </p:tav>
                                        <p:tav tm="100000">
                                          <p:val>
                                            <p:strVal val="#ppt_h"/>
                                          </p:val>
                                        </p:tav>
                                      </p:tavLst>
                                    </p:anim>
                                    <p:animEffect transition="in" filter="fade">
                                      <p:cBhvr>
                                        <p:cTn id="21" dur="500"/>
                                        <p:tgtEl>
                                          <p:spTgt spid="10"/>
                                        </p:tgtEl>
                                      </p:cBhvr>
                                    </p:animEffect>
                                  </p:childTnLst>
                                </p:cTn>
                              </p:par>
                            </p:childTnLst>
                          </p:cTn>
                        </p:par>
                        <p:par>
                          <p:cTn id="22" fill="hold">
                            <p:stCondLst>
                              <p:cond delay="1500"/>
                            </p:stCondLst>
                            <p:childTnLst>
                              <p:par>
                                <p:cTn id="23" presetID="12" presetClass="entr" presetSubtype="4" fill="hold" grpId="0" nodeType="afterEffect">
                                  <p:stCondLst>
                                    <p:cond delay="0"/>
                                  </p:stCondLst>
                                  <p:childTnLst>
                                    <p:set>
                                      <p:cBhvr>
                                        <p:cTn id="24" dur="1" fill="hold">
                                          <p:stCondLst>
                                            <p:cond delay="0"/>
                                          </p:stCondLst>
                                        </p:cTn>
                                        <p:tgtEl>
                                          <p:spTgt spid="11"/>
                                        </p:tgtEl>
                                        <p:attrNameLst>
                                          <p:attrName>style.visibility</p:attrName>
                                        </p:attrNameLst>
                                      </p:cBhvr>
                                      <p:to>
                                        <p:strVal val="visible"/>
                                      </p:to>
                                    </p:set>
                                    <p:anim calcmode="lin" valueType="num">
                                      <p:cBhvr additive="base">
                                        <p:cTn id="25" dur="500"/>
                                        <p:tgtEl>
                                          <p:spTgt spid="11"/>
                                        </p:tgtEl>
                                        <p:attrNameLst>
                                          <p:attrName>ppt_y</p:attrName>
                                        </p:attrNameLst>
                                      </p:cBhvr>
                                      <p:tavLst>
                                        <p:tav tm="0">
                                          <p:val>
                                            <p:strVal val="#ppt_y+#ppt_h*1.125000"/>
                                          </p:val>
                                        </p:tav>
                                        <p:tav tm="100000">
                                          <p:val>
                                            <p:strVal val="#ppt_y"/>
                                          </p:val>
                                        </p:tav>
                                      </p:tavLst>
                                    </p:anim>
                                    <p:animEffect transition="in" filter="wipe(up)">
                                      <p:cBhvr>
                                        <p:cTn id="26" dur="500"/>
                                        <p:tgtEl>
                                          <p:spTgt spid="11"/>
                                        </p:tgtEl>
                                      </p:cBhvr>
                                    </p:animEffect>
                                  </p:childTnLst>
                                </p:cTn>
                              </p:par>
                            </p:childTnLst>
                          </p:cTn>
                        </p:par>
                        <p:par>
                          <p:cTn id="27" fill="hold">
                            <p:stCondLst>
                              <p:cond delay="2000"/>
                            </p:stCondLst>
                            <p:childTnLst>
                              <p:par>
                                <p:cTn id="28" presetID="12" presetClass="entr" presetSubtype="4" fill="hold" grpId="0" nodeType="afterEffect">
                                  <p:stCondLst>
                                    <p:cond delay="0"/>
                                  </p:stCondLst>
                                  <p:childTnLst>
                                    <p:set>
                                      <p:cBhvr>
                                        <p:cTn id="29" dur="1" fill="hold">
                                          <p:stCondLst>
                                            <p:cond delay="0"/>
                                          </p:stCondLst>
                                        </p:cTn>
                                        <p:tgtEl>
                                          <p:spTgt spid="12"/>
                                        </p:tgtEl>
                                        <p:attrNameLst>
                                          <p:attrName>style.visibility</p:attrName>
                                        </p:attrNameLst>
                                      </p:cBhvr>
                                      <p:to>
                                        <p:strVal val="visible"/>
                                      </p:to>
                                    </p:set>
                                    <p:anim calcmode="lin" valueType="num">
                                      <p:cBhvr additive="base">
                                        <p:cTn id="30" dur="500"/>
                                        <p:tgtEl>
                                          <p:spTgt spid="12"/>
                                        </p:tgtEl>
                                        <p:attrNameLst>
                                          <p:attrName>ppt_y</p:attrName>
                                        </p:attrNameLst>
                                      </p:cBhvr>
                                      <p:tavLst>
                                        <p:tav tm="0">
                                          <p:val>
                                            <p:strVal val="#ppt_y+#ppt_h*1.125000"/>
                                          </p:val>
                                        </p:tav>
                                        <p:tav tm="100000">
                                          <p:val>
                                            <p:strVal val="#ppt_y"/>
                                          </p:val>
                                        </p:tav>
                                      </p:tavLst>
                                    </p:anim>
                                    <p:animEffect transition="in" filter="wipe(up)">
                                      <p:cBhvr>
                                        <p:cTn id="31" dur="500"/>
                                        <p:tgtEl>
                                          <p:spTgt spid="12"/>
                                        </p:tgtEl>
                                      </p:cBhvr>
                                    </p:animEffect>
                                  </p:childTnLst>
                                </p:cTn>
                              </p:par>
                            </p:childTnLst>
                          </p:cTn>
                        </p:par>
                        <p:par>
                          <p:cTn id="32" fill="hold">
                            <p:stCondLst>
                              <p:cond delay="2500"/>
                            </p:stCondLst>
                            <p:childTnLst>
                              <p:par>
                                <p:cTn id="33" presetID="12" presetClass="entr" presetSubtype="4" fill="hold" grpId="0" nodeType="afterEffect">
                                  <p:stCondLst>
                                    <p:cond delay="0"/>
                                  </p:stCondLst>
                                  <p:childTnLst>
                                    <p:set>
                                      <p:cBhvr>
                                        <p:cTn id="34" dur="1" fill="hold">
                                          <p:stCondLst>
                                            <p:cond delay="0"/>
                                          </p:stCondLst>
                                        </p:cTn>
                                        <p:tgtEl>
                                          <p:spTgt spid="13"/>
                                        </p:tgtEl>
                                        <p:attrNameLst>
                                          <p:attrName>style.visibility</p:attrName>
                                        </p:attrNameLst>
                                      </p:cBhvr>
                                      <p:to>
                                        <p:strVal val="visible"/>
                                      </p:to>
                                    </p:set>
                                    <p:anim calcmode="lin" valueType="num">
                                      <p:cBhvr additive="base">
                                        <p:cTn id="35" dur="500"/>
                                        <p:tgtEl>
                                          <p:spTgt spid="13"/>
                                        </p:tgtEl>
                                        <p:attrNameLst>
                                          <p:attrName>ppt_y</p:attrName>
                                        </p:attrNameLst>
                                      </p:cBhvr>
                                      <p:tavLst>
                                        <p:tav tm="0">
                                          <p:val>
                                            <p:strVal val="#ppt_y+#ppt_h*1.125000"/>
                                          </p:val>
                                        </p:tav>
                                        <p:tav tm="100000">
                                          <p:val>
                                            <p:strVal val="#ppt_y"/>
                                          </p:val>
                                        </p:tav>
                                      </p:tavLst>
                                    </p:anim>
                                    <p:animEffect transition="in" filter="wipe(up)">
                                      <p:cBhvr>
                                        <p:cTn id="36" dur="500"/>
                                        <p:tgtEl>
                                          <p:spTgt spid="13"/>
                                        </p:tgtEl>
                                      </p:cBhvr>
                                    </p:animEffect>
                                  </p:childTnLst>
                                </p:cTn>
                              </p:par>
                            </p:childTnLst>
                          </p:cTn>
                        </p:par>
                        <p:par>
                          <p:cTn id="37" fill="hold">
                            <p:stCondLst>
                              <p:cond delay="3000"/>
                            </p:stCondLst>
                            <p:childTnLst>
                              <p:par>
                                <p:cTn id="38" presetID="12" presetClass="entr" presetSubtype="4" fill="hold" grpId="0" nodeType="afterEffect">
                                  <p:stCondLst>
                                    <p:cond delay="0"/>
                                  </p:stCondLst>
                                  <p:childTnLst>
                                    <p:set>
                                      <p:cBhvr>
                                        <p:cTn id="39" dur="1" fill="hold">
                                          <p:stCondLst>
                                            <p:cond delay="0"/>
                                          </p:stCondLst>
                                        </p:cTn>
                                        <p:tgtEl>
                                          <p:spTgt spid="14"/>
                                        </p:tgtEl>
                                        <p:attrNameLst>
                                          <p:attrName>style.visibility</p:attrName>
                                        </p:attrNameLst>
                                      </p:cBhvr>
                                      <p:to>
                                        <p:strVal val="visible"/>
                                      </p:to>
                                    </p:set>
                                    <p:anim calcmode="lin" valueType="num">
                                      <p:cBhvr additive="base">
                                        <p:cTn id="40" dur="500"/>
                                        <p:tgtEl>
                                          <p:spTgt spid="14"/>
                                        </p:tgtEl>
                                        <p:attrNameLst>
                                          <p:attrName>ppt_y</p:attrName>
                                        </p:attrNameLst>
                                      </p:cBhvr>
                                      <p:tavLst>
                                        <p:tav tm="0">
                                          <p:val>
                                            <p:strVal val="#ppt_y+#ppt_h*1.125000"/>
                                          </p:val>
                                        </p:tav>
                                        <p:tav tm="100000">
                                          <p:val>
                                            <p:strVal val="#ppt_y"/>
                                          </p:val>
                                        </p:tav>
                                      </p:tavLst>
                                    </p:anim>
                                    <p:animEffect transition="in" filter="wipe(up)">
                                      <p:cBhvr>
                                        <p:cTn id="41" dur="500"/>
                                        <p:tgtEl>
                                          <p:spTgt spid="14"/>
                                        </p:tgtEl>
                                      </p:cBhvr>
                                    </p:animEffect>
                                  </p:childTnLst>
                                </p:cTn>
                              </p:par>
                            </p:childTnLst>
                          </p:cTn>
                        </p:par>
                        <p:par>
                          <p:cTn id="42" fill="hold">
                            <p:stCondLst>
                              <p:cond delay="3500"/>
                            </p:stCondLst>
                            <p:childTnLst>
                              <p:par>
                                <p:cTn id="43" presetID="12" presetClass="entr" presetSubtype="4" fill="hold" grpId="0" nodeType="afterEffect">
                                  <p:stCondLst>
                                    <p:cond delay="0"/>
                                  </p:stCondLst>
                                  <p:childTnLst>
                                    <p:set>
                                      <p:cBhvr>
                                        <p:cTn id="44" dur="1" fill="hold">
                                          <p:stCondLst>
                                            <p:cond delay="0"/>
                                          </p:stCondLst>
                                        </p:cTn>
                                        <p:tgtEl>
                                          <p:spTgt spid="15"/>
                                        </p:tgtEl>
                                        <p:attrNameLst>
                                          <p:attrName>style.visibility</p:attrName>
                                        </p:attrNameLst>
                                      </p:cBhvr>
                                      <p:to>
                                        <p:strVal val="visible"/>
                                      </p:to>
                                    </p:set>
                                    <p:anim calcmode="lin" valueType="num">
                                      <p:cBhvr additive="base">
                                        <p:cTn id="45" dur="500"/>
                                        <p:tgtEl>
                                          <p:spTgt spid="15"/>
                                        </p:tgtEl>
                                        <p:attrNameLst>
                                          <p:attrName>ppt_y</p:attrName>
                                        </p:attrNameLst>
                                      </p:cBhvr>
                                      <p:tavLst>
                                        <p:tav tm="0">
                                          <p:val>
                                            <p:strVal val="#ppt_y+#ppt_h*1.125000"/>
                                          </p:val>
                                        </p:tav>
                                        <p:tav tm="100000">
                                          <p:val>
                                            <p:strVal val="#ppt_y"/>
                                          </p:val>
                                        </p:tav>
                                      </p:tavLst>
                                    </p:anim>
                                    <p:animEffect transition="in" filter="wipe(up)">
                                      <p:cBhvr>
                                        <p:cTn id="46" dur="500"/>
                                        <p:tgtEl>
                                          <p:spTgt spid="15"/>
                                        </p:tgtEl>
                                      </p:cBhvr>
                                    </p:animEffect>
                                  </p:childTnLst>
                                </p:cTn>
                              </p:par>
                            </p:childTnLst>
                          </p:cTn>
                        </p:par>
                        <p:par>
                          <p:cTn id="47" fill="hold">
                            <p:stCondLst>
                              <p:cond delay="4000"/>
                            </p:stCondLst>
                            <p:childTnLst>
                              <p:par>
                                <p:cTn id="48" presetID="12" presetClass="entr" presetSubtype="4" fill="hold" grpId="0" nodeType="afterEffect">
                                  <p:stCondLst>
                                    <p:cond delay="0"/>
                                  </p:stCondLst>
                                  <p:childTnLst>
                                    <p:set>
                                      <p:cBhvr>
                                        <p:cTn id="49" dur="1" fill="hold">
                                          <p:stCondLst>
                                            <p:cond delay="0"/>
                                          </p:stCondLst>
                                        </p:cTn>
                                        <p:tgtEl>
                                          <p:spTgt spid="16"/>
                                        </p:tgtEl>
                                        <p:attrNameLst>
                                          <p:attrName>style.visibility</p:attrName>
                                        </p:attrNameLst>
                                      </p:cBhvr>
                                      <p:to>
                                        <p:strVal val="visible"/>
                                      </p:to>
                                    </p:set>
                                    <p:anim calcmode="lin" valueType="num">
                                      <p:cBhvr additive="base">
                                        <p:cTn id="50" dur="500"/>
                                        <p:tgtEl>
                                          <p:spTgt spid="16"/>
                                        </p:tgtEl>
                                        <p:attrNameLst>
                                          <p:attrName>ppt_y</p:attrName>
                                        </p:attrNameLst>
                                      </p:cBhvr>
                                      <p:tavLst>
                                        <p:tav tm="0">
                                          <p:val>
                                            <p:strVal val="#ppt_y+#ppt_h*1.125000"/>
                                          </p:val>
                                        </p:tav>
                                        <p:tav tm="100000">
                                          <p:val>
                                            <p:strVal val="#ppt_y"/>
                                          </p:val>
                                        </p:tav>
                                      </p:tavLst>
                                    </p:anim>
                                    <p:animEffect transition="in" filter="wipe(up)">
                                      <p:cBhvr>
                                        <p:cTn id="51" dur="500"/>
                                        <p:tgtEl>
                                          <p:spTgt spid="16"/>
                                        </p:tgtEl>
                                      </p:cBhvr>
                                    </p:animEffect>
                                  </p:childTnLst>
                                </p:cTn>
                              </p:par>
                            </p:childTnLst>
                          </p:cTn>
                        </p:par>
                      </p:childTnLst>
                    </p:cTn>
                  </p:par>
                  <p:par>
                    <p:cTn id="52" fill="hold">
                      <p:stCondLst>
                        <p:cond delay="indefinite"/>
                      </p:stCondLst>
                      <p:childTnLst>
                        <p:par>
                          <p:cTn id="53" fill="hold">
                            <p:stCondLst>
                              <p:cond delay="0"/>
                            </p:stCondLst>
                            <p:childTnLst>
                              <p:par>
                                <p:cTn id="54" presetID="10" presetClass="entr" presetSubtype="0" fill="hold" grpId="0" nodeType="clickEffect">
                                  <p:stCondLst>
                                    <p:cond delay="0"/>
                                  </p:stCondLst>
                                  <p:childTnLst>
                                    <p:set>
                                      <p:cBhvr>
                                        <p:cTn id="55" dur="1" fill="hold">
                                          <p:stCondLst>
                                            <p:cond delay="0"/>
                                          </p:stCondLst>
                                        </p:cTn>
                                        <p:tgtEl>
                                          <p:spTgt spid="18"/>
                                        </p:tgtEl>
                                        <p:attrNameLst>
                                          <p:attrName>style.visibility</p:attrName>
                                        </p:attrNameLst>
                                      </p:cBhvr>
                                      <p:to>
                                        <p:strVal val="visible"/>
                                      </p:to>
                                    </p:set>
                                    <p:animEffect transition="in" filter="fade">
                                      <p:cBhvr>
                                        <p:cTn id="56" dur="500"/>
                                        <p:tgtEl>
                                          <p:spTgt spid="18"/>
                                        </p:tgtEl>
                                      </p:cBhvr>
                                    </p:animEffect>
                                  </p:childTnLst>
                                </p:cTn>
                              </p:par>
                              <p:par>
                                <p:cTn id="57" presetID="10" presetClass="entr" presetSubtype="0" fill="hold" grpId="0" nodeType="withEffect">
                                  <p:stCondLst>
                                    <p:cond delay="0"/>
                                  </p:stCondLst>
                                  <p:childTnLst>
                                    <p:set>
                                      <p:cBhvr>
                                        <p:cTn id="58" dur="1" fill="hold">
                                          <p:stCondLst>
                                            <p:cond delay="0"/>
                                          </p:stCondLst>
                                        </p:cTn>
                                        <p:tgtEl>
                                          <p:spTgt spid="22"/>
                                        </p:tgtEl>
                                        <p:attrNameLst>
                                          <p:attrName>style.visibility</p:attrName>
                                        </p:attrNameLst>
                                      </p:cBhvr>
                                      <p:to>
                                        <p:strVal val="visible"/>
                                      </p:to>
                                    </p:set>
                                    <p:animEffect transition="in" filter="fade">
                                      <p:cBhvr>
                                        <p:cTn id="59" dur="500"/>
                                        <p:tgtEl>
                                          <p:spTgt spid="22"/>
                                        </p:tgtEl>
                                      </p:cBhvr>
                                    </p:animEffect>
                                  </p:childTnLst>
                                </p:cTn>
                              </p:par>
                              <p:par>
                                <p:cTn id="60" presetID="10" presetClass="entr" presetSubtype="0" fill="hold" grpId="0" nodeType="withEffect">
                                  <p:stCondLst>
                                    <p:cond delay="0"/>
                                  </p:stCondLst>
                                  <p:childTnLst>
                                    <p:set>
                                      <p:cBhvr>
                                        <p:cTn id="61" dur="1" fill="hold">
                                          <p:stCondLst>
                                            <p:cond delay="0"/>
                                          </p:stCondLst>
                                        </p:cTn>
                                        <p:tgtEl>
                                          <p:spTgt spid="20"/>
                                        </p:tgtEl>
                                        <p:attrNameLst>
                                          <p:attrName>style.visibility</p:attrName>
                                        </p:attrNameLst>
                                      </p:cBhvr>
                                      <p:to>
                                        <p:strVal val="visible"/>
                                      </p:to>
                                    </p:set>
                                    <p:animEffect transition="in" filter="fade">
                                      <p:cBhvr>
                                        <p:cTn id="62" dur="500"/>
                                        <p:tgtEl>
                                          <p:spTgt spid="20"/>
                                        </p:tgtEl>
                                      </p:cBhvr>
                                    </p:animEffect>
                                  </p:childTnLst>
                                </p:cTn>
                              </p:par>
                              <p:par>
                                <p:cTn id="63" presetID="10" presetClass="entr" presetSubtype="0" fill="hold" grpId="0" nodeType="withEffect">
                                  <p:stCondLst>
                                    <p:cond delay="0"/>
                                  </p:stCondLst>
                                  <p:childTnLst>
                                    <p:set>
                                      <p:cBhvr>
                                        <p:cTn id="64" dur="1" fill="hold">
                                          <p:stCondLst>
                                            <p:cond delay="0"/>
                                          </p:stCondLst>
                                        </p:cTn>
                                        <p:tgtEl>
                                          <p:spTgt spid="21"/>
                                        </p:tgtEl>
                                        <p:attrNameLst>
                                          <p:attrName>style.visibility</p:attrName>
                                        </p:attrNameLst>
                                      </p:cBhvr>
                                      <p:to>
                                        <p:strVal val="visible"/>
                                      </p:to>
                                    </p:set>
                                    <p:animEffect transition="in" filter="fade">
                                      <p:cBhvr>
                                        <p:cTn id="65"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0" grpId="0" animBg="1"/>
      <p:bldP spid="11" grpId="0" bldLvl="0"/>
      <p:bldP spid="12" grpId="0" bldLvl="0"/>
      <p:bldP spid="13" grpId="0" bldLvl="0"/>
      <p:bldP spid="14" grpId="0" bldLvl="0"/>
      <p:bldP spid="15" grpId="0" bldLvl="0"/>
      <p:bldP spid="16" grpId="0" bldLvl="0"/>
      <p:bldP spid="18" grpId="0" animBg="1"/>
      <p:bldP spid="20" grpId="0" animBg="1"/>
      <p:bldP spid="21" grpId="0" animBg="1"/>
      <p:bldP spid="22"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a:extLst>
              <a:ext uri="{FF2B5EF4-FFF2-40B4-BE49-F238E27FC236}">
                <a16:creationId xmlns="" xmlns:a16="http://schemas.microsoft.com/office/drawing/2014/main" id="{3F4917FF-91B5-4FC6-A18A-EA6676F6221A}"/>
              </a:ext>
            </a:extLst>
          </p:cNvPr>
          <p:cNvGrpSpPr/>
          <p:nvPr/>
        </p:nvGrpSpPr>
        <p:grpSpPr>
          <a:xfrm flipH="1">
            <a:off x="376104" y="357516"/>
            <a:ext cx="452482" cy="368902"/>
            <a:chOff x="9301163" y="5115471"/>
            <a:chExt cx="452482" cy="368902"/>
          </a:xfrm>
        </p:grpSpPr>
        <p:sp>
          <p:nvSpPr>
            <p:cNvPr id="4" name="圆: 空心 3">
              <a:extLst>
                <a:ext uri="{FF2B5EF4-FFF2-40B4-BE49-F238E27FC236}">
                  <a16:creationId xmlns="" xmlns:a16="http://schemas.microsoft.com/office/drawing/2014/main" id="{BB8F65CE-68AA-4926-94BF-2031A859287E}"/>
                </a:ext>
              </a:extLst>
            </p:cNvPr>
            <p:cNvSpPr/>
            <p:nvPr/>
          </p:nvSpPr>
          <p:spPr>
            <a:xfrm>
              <a:off x="9301163" y="5115471"/>
              <a:ext cx="256074" cy="256074"/>
            </a:xfrm>
            <a:prstGeom prst="donut">
              <a:avLst>
                <a:gd name="adj" fmla="val 9178"/>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5" name="圆: 空心 4">
              <a:extLst>
                <a:ext uri="{FF2B5EF4-FFF2-40B4-BE49-F238E27FC236}">
                  <a16:creationId xmlns="" xmlns:a16="http://schemas.microsoft.com/office/drawing/2014/main" id="{2E9EF663-8A66-47B8-9A72-45CC2297A18A}"/>
                </a:ext>
              </a:extLst>
            </p:cNvPr>
            <p:cNvSpPr/>
            <p:nvPr/>
          </p:nvSpPr>
          <p:spPr>
            <a:xfrm>
              <a:off x="9429200" y="5159928"/>
              <a:ext cx="324445" cy="324445"/>
            </a:xfrm>
            <a:prstGeom prst="donut">
              <a:avLst>
                <a:gd name="adj" fmla="val 11164"/>
              </a:avLst>
            </a:prstGeom>
            <a:solidFill>
              <a:srgbClr val="C51F2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sp>
        <p:nvSpPr>
          <p:cNvPr id="7" name="文本框 6">
            <a:extLst>
              <a:ext uri="{FF2B5EF4-FFF2-40B4-BE49-F238E27FC236}">
                <a16:creationId xmlns="" xmlns:a16="http://schemas.microsoft.com/office/drawing/2014/main" id="{995310FA-DEE8-4D16-BA60-3C36FCA6027E}"/>
              </a:ext>
            </a:extLst>
          </p:cNvPr>
          <p:cNvSpPr txBox="1"/>
          <p:nvPr/>
        </p:nvSpPr>
        <p:spPr>
          <a:xfrm>
            <a:off x="1024994" y="249580"/>
            <a:ext cx="2236510" cy="584775"/>
          </a:xfrm>
          <a:prstGeom prst="rect">
            <a:avLst/>
          </a:prstGeom>
          <a:noFill/>
        </p:spPr>
        <p:txBody>
          <a:bodyPr wrap="none" rtlCol="0">
            <a:spAutoFit/>
          </a:bodyPr>
          <a:lstStyle/>
          <a:p>
            <a:r>
              <a:rPr lang="zh-CN" altLang="en-US" sz="3200" dirty="0">
                <a:solidFill>
                  <a:schemeClr val="tx1">
                    <a:lumMod val="75000"/>
                    <a:lumOff val="25000"/>
                  </a:schemeClr>
                </a:solidFill>
                <a:latin typeface="字魂58号-创中黑" panose="00000500000000000000" pitchFamily="2" charset="-122"/>
                <a:ea typeface="字魂58号-创中黑" panose="00000500000000000000" pitchFamily="2" charset="-122"/>
              </a:rPr>
              <a:t>请输入标题</a:t>
            </a:r>
          </a:p>
        </p:txBody>
      </p:sp>
      <p:grpSp>
        <p:nvGrpSpPr>
          <p:cNvPr id="8" name="Group 3">
            <a:extLst>
              <a:ext uri="{FF2B5EF4-FFF2-40B4-BE49-F238E27FC236}">
                <a16:creationId xmlns="" xmlns:a16="http://schemas.microsoft.com/office/drawing/2014/main" id="{8433A774-106F-4FFF-9786-D8643F58282E}"/>
              </a:ext>
            </a:extLst>
          </p:cNvPr>
          <p:cNvGrpSpPr/>
          <p:nvPr/>
        </p:nvGrpSpPr>
        <p:grpSpPr>
          <a:xfrm>
            <a:off x="1653636" y="1775012"/>
            <a:ext cx="2922829" cy="4318690"/>
            <a:chOff x="1912729" y="1458758"/>
            <a:chExt cx="3510756" cy="5187394"/>
          </a:xfrm>
        </p:grpSpPr>
        <p:grpSp>
          <p:nvGrpSpPr>
            <p:cNvPr id="9" name="Group 4">
              <a:extLst>
                <a:ext uri="{FF2B5EF4-FFF2-40B4-BE49-F238E27FC236}">
                  <a16:creationId xmlns="" xmlns:a16="http://schemas.microsoft.com/office/drawing/2014/main" id="{77826854-4116-4618-8740-63A3ACD643B4}"/>
                </a:ext>
              </a:extLst>
            </p:cNvPr>
            <p:cNvGrpSpPr/>
            <p:nvPr/>
          </p:nvGrpSpPr>
          <p:grpSpPr>
            <a:xfrm>
              <a:off x="1972256" y="1458758"/>
              <a:ext cx="292103" cy="5187394"/>
              <a:chOff x="1374772" y="1213680"/>
              <a:chExt cx="274322" cy="5187394"/>
            </a:xfrm>
          </p:grpSpPr>
          <p:sp>
            <p:nvSpPr>
              <p:cNvPr id="26" name="Pentagon 21">
                <a:extLst>
                  <a:ext uri="{FF2B5EF4-FFF2-40B4-BE49-F238E27FC236}">
                    <a16:creationId xmlns="" xmlns:a16="http://schemas.microsoft.com/office/drawing/2014/main" id="{554E2497-D787-4A61-ACB2-430D340C32CA}"/>
                  </a:ext>
                </a:extLst>
              </p:cNvPr>
              <p:cNvSpPr/>
              <p:nvPr/>
            </p:nvSpPr>
            <p:spPr>
              <a:xfrm rot="5400000">
                <a:off x="1103752" y="5857228"/>
                <a:ext cx="814866" cy="272825"/>
              </a:xfrm>
              <a:prstGeom prst="homePlate">
                <a:avLst>
                  <a:gd name="adj" fmla="val 281623"/>
                </a:avLst>
              </a:prstGeom>
              <a:gradFill flip="none" rotWithShape="1">
                <a:gsLst>
                  <a:gs pos="100000">
                    <a:srgbClr val="B88954"/>
                  </a:gs>
                  <a:gs pos="0">
                    <a:srgbClr val="E1C9AF"/>
                  </a:gs>
                </a:gsLst>
                <a:lin ang="5400000" scaled="1"/>
                <a:tileRect/>
              </a:gra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solidFill>
                    <a:srgbClr val="FFFFFF"/>
                  </a:solidFill>
                  <a:latin typeface="字魂58号-创中黑" panose="00000500000000000000" pitchFamily="2" charset="-122"/>
                  <a:ea typeface="字魂58号-创中黑" panose="00000500000000000000" pitchFamily="2" charset="-122"/>
                  <a:cs typeface="inpin heiti" charset="-122"/>
                </a:endParaRPr>
              </a:p>
            </p:txBody>
          </p:sp>
          <p:sp>
            <p:nvSpPr>
              <p:cNvPr id="27" name="Rectangle 5">
                <a:extLst>
                  <a:ext uri="{FF2B5EF4-FFF2-40B4-BE49-F238E27FC236}">
                    <a16:creationId xmlns="" xmlns:a16="http://schemas.microsoft.com/office/drawing/2014/main" id="{68684DB1-56B8-4DE0-8757-25E05227F346}"/>
                  </a:ext>
                </a:extLst>
              </p:cNvPr>
              <p:cNvSpPr/>
              <p:nvPr/>
            </p:nvSpPr>
            <p:spPr>
              <a:xfrm>
                <a:off x="1374774" y="2007666"/>
                <a:ext cx="273845" cy="3776859"/>
              </a:xfrm>
              <a:custGeom>
                <a:avLst/>
                <a:gdLst>
                  <a:gd name="connsiteX0" fmla="*/ 0 w 272825"/>
                  <a:gd name="connsiteY0" fmla="*/ 0 h 3776662"/>
                  <a:gd name="connsiteX1" fmla="*/ 272825 w 272825"/>
                  <a:gd name="connsiteY1" fmla="*/ 0 h 3776662"/>
                  <a:gd name="connsiteX2" fmla="*/ 272825 w 272825"/>
                  <a:gd name="connsiteY2" fmla="*/ 3776662 h 3776662"/>
                  <a:gd name="connsiteX3" fmla="*/ 0 w 272825"/>
                  <a:gd name="connsiteY3" fmla="*/ 3776662 h 3776662"/>
                  <a:gd name="connsiteX4" fmla="*/ 0 w 272825"/>
                  <a:gd name="connsiteY4" fmla="*/ 0 h 3776662"/>
                  <a:gd name="connsiteX0-1" fmla="*/ 0 w 272825"/>
                  <a:gd name="connsiteY0-2" fmla="*/ 0 h 3776662"/>
                  <a:gd name="connsiteX1-3" fmla="*/ 272825 w 272825"/>
                  <a:gd name="connsiteY1-4" fmla="*/ 0 h 3776662"/>
                  <a:gd name="connsiteX2-5" fmla="*/ 272825 w 272825"/>
                  <a:gd name="connsiteY2-6" fmla="*/ 3776662 h 3776662"/>
                  <a:gd name="connsiteX3-7" fmla="*/ 0 w 272825"/>
                  <a:gd name="connsiteY3-8" fmla="*/ 3776662 h 3776662"/>
                  <a:gd name="connsiteX4-9" fmla="*/ 1 w 272825"/>
                  <a:gd name="connsiteY4-10" fmla="*/ 3609974 h 3776662"/>
                  <a:gd name="connsiteX5" fmla="*/ 0 w 272825"/>
                  <a:gd name="connsiteY5" fmla="*/ 0 h 3776662"/>
                  <a:gd name="connsiteX0-11" fmla="*/ 0 w 272825"/>
                  <a:gd name="connsiteY0-12" fmla="*/ 0 h 3776662"/>
                  <a:gd name="connsiteX1-13" fmla="*/ 272825 w 272825"/>
                  <a:gd name="connsiteY1-14" fmla="*/ 0 h 3776662"/>
                  <a:gd name="connsiteX2-15" fmla="*/ 272825 w 272825"/>
                  <a:gd name="connsiteY2-16" fmla="*/ 3776662 h 3776662"/>
                  <a:gd name="connsiteX3-17" fmla="*/ 57151 w 272825"/>
                  <a:gd name="connsiteY3-18" fmla="*/ 3776661 h 3776662"/>
                  <a:gd name="connsiteX4-19" fmla="*/ 0 w 272825"/>
                  <a:gd name="connsiteY4-20" fmla="*/ 3776662 h 3776662"/>
                  <a:gd name="connsiteX5-21" fmla="*/ 1 w 272825"/>
                  <a:gd name="connsiteY5-22" fmla="*/ 3609974 h 3776662"/>
                  <a:gd name="connsiteX6" fmla="*/ 0 w 272825"/>
                  <a:gd name="connsiteY6" fmla="*/ 0 h 3776662"/>
                  <a:gd name="connsiteX0-23" fmla="*/ 0 w 272825"/>
                  <a:gd name="connsiteY0-24" fmla="*/ 0 h 3776662"/>
                  <a:gd name="connsiteX1-25" fmla="*/ 272825 w 272825"/>
                  <a:gd name="connsiteY1-26" fmla="*/ 0 h 3776662"/>
                  <a:gd name="connsiteX2-27" fmla="*/ 272825 w 272825"/>
                  <a:gd name="connsiteY2-28" fmla="*/ 3776662 h 3776662"/>
                  <a:gd name="connsiteX3-29" fmla="*/ 166689 w 272825"/>
                  <a:gd name="connsiteY3-30" fmla="*/ 3776661 h 3776662"/>
                  <a:gd name="connsiteX4-31" fmla="*/ 57151 w 272825"/>
                  <a:gd name="connsiteY4-32" fmla="*/ 3776661 h 3776662"/>
                  <a:gd name="connsiteX5-33" fmla="*/ 0 w 272825"/>
                  <a:gd name="connsiteY5-34" fmla="*/ 3776662 h 3776662"/>
                  <a:gd name="connsiteX6-35" fmla="*/ 1 w 272825"/>
                  <a:gd name="connsiteY6-36" fmla="*/ 3609974 h 3776662"/>
                  <a:gd name="connsiteX7" fmla="*/ 0 w 272825"/>
                  <a:gd name="connsiteY7" fmla="*/ 0 h 3776662"/>
                  <a:gd name="connsiteX0-37" fmla="*/ 0 w 272825"/>
                  <a:gd name="connsiteY0-38" fmla="*/ 0 h 3776662"/>
                  <a:gd name="connsiteX1-39" fmla="*/ 272825 w 272825"/>
                  <a:gd name="connsiteY1-40" fmla="*/ 0 h 3776662"/>
                  <a:gd name="connsiteX2-41" fmla="*/ 272825 w 272825"/>
                  <a:gd name="connsiteY2-42" fmla="*/ 3776662 h 3776662"/>
                  <a:gd name="connsiteX3-43" fmla="*/ 166689 w 272825"/>
                  <a:gd name="connsiteY3-44" fmla="*/ 3776661 h 3776662"/>
                  <a:gd name="connsiteX4-45" fmla="*/ 107157 w 272825"/>
                  <a:gd name="connsiteY4-46" fmla="*/ 3774280 h 3776662"/>
                  <a:gd name="connsiteX5-47" fmla="*/ 57151 w 272825"/>
                  <a:gd name="connsiteY5-48" fmla="*/ 3776661 h 3776662"/>
                  <a:gd name="connsiteX6-49" fmla="*/ 0 w 272825"/>
                  <a:gd name="connsiteY6-50" fmla="*/ 3776662 h 3776662"/>
                  <a:gd name="connsiteX7-51" fmla="*/ 1 w 272825"/>
                  <a:gd name="connsiteY7-52" fmla="*/ 3609974 h 3776662"/>
                  <a:gd name="connsiteX8" fmla="*/ 0 w 272825"/>
                  <a:gd name="connsiteY8" fmla="*/ 0 h 3776662"/>
                  <a:gd name="connsiteX0-53" fmla="*/ 0 w 272825"/>
                  <a:gd name="connsiteY0-54" fmla="*/ 0 h 3776662"/>
                  <a:gd name="connsiteX1-55" fmla="*/ 272825 w 272825"/>
                  <a:gd name="connsiteY1-56" fmla="*/ 0 h 3776662"/>
                  <a:gd name="connsiteX2-57" fmla="*/ 272825 w 272825"/>
                  <a:gd name="connsiteY2-58" fmla="*/ 3776662 h 3776662"/>
                  <a:gd name="connsiteX3-59" fmla="*/ 221457 w 272825"/>
                  <a:gd name="connsiteY3-60" fmla="*/ 3774280 h 3776662"/>
                  <a:gd name="connsiteX4-61" fmla="*/ 166689 w 272825"/>
                  <a:gd name="connsiteY4-62" fmla="*/ 3776661 h 3776662"/>
                  <a:gd name="connsiteX5-63" fmla="*/ 107157 w 272825"/>
                  <a:gd name="connsiteY5-64" fmla="*/ 3774280 h 3776662"/>
                  <a:gd name="connsiteX6-65" fmla="*/ 57151 w 272825"/>
                  <a:gd name="connsiteY6-66" fmla="*/ 3776661 h 3776662"/>
                  <a:gd name="connsiteX7-67" fmla="*/ 0 w 272825"/>
                  <a:gd name="connsiteY7-68" fmla="*/ 3776662 h 3776662"/>
                  <a:gd name="connsiteX8-69" fmla="*/ 1 w 272825"/>
                  <a:gd name="connsiteY8-70" fmla="*/ 3609974 h 3776662"/>
                  <a:gd name="connsiteX9" fmla="*/ 0 w 272825"/>
                  <a:gd name="connsiteY9" fmla="*/ 0 h 3776662"/>
                  <a:gd name="connsiteX0-71" fmla="*/ 0 w 272825"/>
                  <a:gd name="connsiteY0-72" fmla="*/ 0 h 3776662"/>
                  <a:gd name="connsiteX1-73" fmla="*/ 272825 w 272825"/>
                  <a:gd name="connsiteY1-74" fmla="*/ 0 h 3776662"/>
                  <a:gd name="connsiteX2-75" fmla="*/ 272825 w 272825"/>
                  <a:gd name="connsiteY2-76" fmla="*/ 3776662 h 3776662"/>
                  <a:gd name="connsiteX3-77" fmla="*/ 252414 w 272825"/>
                  <a:gd name="connsiteY3-78" fmla="*/ 3776661 h 3776662"/>
                  <a:gd name="connsiteX4-79" fmla="*/ 221457 w 272825"/>
                  <a:gd name="connsiteY4-80" fmla="*/ 3774280 h 3776662"/>
                  <a:gd name="connsiteX5-81" fmla="*/ 166689 w 272825"/>
                  <a:gd name="connsiteY5-82" fmla="*/ 3776661 h 3776662"/>
                  <a:gd name="connsiteX6-83" fmla="*/ 107157 w 272825"/>
                  <a:gd name="connsiteY6-84" fmla="*/ 3774280 h 3776662"/>
                  <a:gd name="connsiteX7-85" fmla="*/ 57151 w 272825"/>
                  <a:gd name="connsiteY7-86" fmla="*/ 3776661 h 3776662"/>
                  <a:gd name="connsiteX8-87" fmla="*/ 0 w 272825"/>
                  <a:gd name="connsiteY8-88" fmla="*/ 3776662 h 3776662"/>
                  <a:gd name="connsiteX9-89" fmla="*/ 1 w 272825"/>
                  <a:gd name="connsiteY9-90" fmla="*/ 3609974 h 3776662"/>
                  <a:gd name="connsiteX10" fmla="*/ 0 w 272825"/>
                  <a:gd name="connsiteY10" fmla="*/ 0 h 3776662"/>
                  <a:gd name="connsiteX0-91" fmla="*/ 0 w 273845"/>
                  <a:gd name="connsiteY0-92" fmla="*/ 0 h 3776662"/>
                  <a:gd name="connsiteX1-93" fmla="*/ 272825 w 273845"/>
                  <a:gd name="connsiteY1-94" fmla="*/ 0 h 3776662"/>
                  <a:gd name="connsiteX2-95" fmla="*/ 273845 w 273845"/>
                  <a:gd name="connsiteY2-96" fmla="*/ 3581399 h 3776662"/>
                  <a:gd name="connsiteX3-97" fmla="*/ 272825 w 273845"/>
                  <a:gd name="connsiteY3-98" fmla="*/ 3776662 h 3776662"/>
                  <a:gd name="connsiteX4-99" fmla="*/ 252414 w 273845"/>
                  <a:gd name="connsiteY4-100" fmla="*/ 3776661 h 3776662"/>
                  <a:gd name="connsiteX5-101" fmla="*/ 221457 w 273845"/>
                  <a:gd name="connsiteY5-102" fmla="*/ 3774280 h 3776662"/>
                  <a:gd name="connsiteX6-103" fmla="*/ 166689 w 273845"/>
                  <a:gd name="connsiteY6-104" fmla="*/ 3776661 h 3776662"/>
                  <a:gd name="connsiteX7-105" fmla="*/ 107157 w 273845"/>
                  <a:gd name="connsiteY7-106" fmla="*/ 3774280 h 3776662"/>
                  <a:gd name="connsiteX8-107" fmla="*/ 57151 w 273845"/>
                  <a:gd name="connsiteY8-108" fmla="*/ 3776661 h 3776662"/>
                  <a:gd name="connsiteX9-109" fmla="*/ 0 w 273845"/>
                  <a:gd name="connsiteY9-110" fmla="*/ 3776662 h 3776662"/>
                  <a:gd name="connsiteX10-111" fmla="*/ 1 w 273845"/>
                  <a:gd name="connsiteY10-112" fmla="*/ 3609974 h 3776662"/>
                  <a:gd name="connsiteX11" fmla="*/ 0 w 273845"/>
                  <a:gd name="connsiteY11" fmla="*/ 0 h 3776662"/>
                  <a:gd name="connsiteX0-113" fmla="*/ 0 w 273845"/>
                  <a:gd name="connsiteY0-114" fmla="*/ 0 h 3776662"/>
                  <a:gd name="connsiteX1-115" fmla="*/ 272825 w 273845"/>
                  <a:gd name="connsiteY1-116" fmla="*/ 0 h 3776662"/>
                  <a:gd name="connsiteX2-117" fmla="*/ 273845 w 273845"/>
                  <a:gd name="connsiteY2-118" fmla="*/ 3581399 h 3776662"/>
                  <a:gd name="connsiteX3-119" fmla="*/ 252414 w 273845"/>
                  <a:gd name="connsiteY3-120" fmla="*/ 3776661 h 3776662"/>
                  <a:gd name="connsiteX4-121" fmla="*/ 221457 w 273845"/>
                  <a:gd name="connsiteY4-122" fmla="*/ 3774280 h 3776662"/>
                  <a:gd name="connsiteX5-123" fmla="*/ 166689 w 273845"/>
                  <a:gd name="connsiteY5-124" fmla="*/ 3776661 h 3776662"/>
                  <a:gd name="connsiteX6-125" fmla="*/ 107157 w 273845"/>
                  <a:gd name="connsiteY6-126" fmla="*/ 3774280 h 3776662"/>
                  <a:gd name="connsiteX7-127" fmla="*/ 57151 w 273845"/>
                  <a:gd name="connsiteY7-128" fmla="*/ 3776661 h 3776662"/>
                  <a:gd name="connsiteX8-129" fmla="*/ 0 w 273845"/>
                  <a:gd name="connsiteY8-130" fmla="*/ 3776662 h 3776662"/>
                  <a:gd name="connsiteX9-131" fmla="*/ 1 w 273845"/>
                  <a:gd name="connsiteY9-132" fmla="*/ 3609974 h 3776662"/>
                  <a:gd name="connsiteX10-133" fmla="*/ 0 w 273845"/>
                  <a:gd name="connsiteY10-134" fmla="*/ 0 h 3776662"/>
                  <a:gd name="connsiteX0-135" fmla="*/ 0 w 273845"/>
                  <a:gd name="connsiteY0-136" fmla="*/ 0 h 3776661"/>
                  <a:gd name="connsiteX1-137" fmla="*/ 272825 w 273845"/>
                  <a:gd name="connsiteY1-138" fmla="*/ 0 h 3776661"/>
                  <a:gd name="connsiteX2-139" fmla="*/ 273845 w 273845"/>
                  <a:gd name="connsiteY2-140" fmla="*/ 3581399 h 3776661"/>
                  <a:gd name="connsiteX3-141" fmla="*/ 252414 w 273845"/>
                  <a:gd name="connsiteY3-142" fmla="*/ 3776661 h 3776661"/>
                  <a:gd name="connsiteX4-143" fmla="*/ 221457 w 273845"/>
                  <a:gd name="connsiteY4-144" fmla="*/ 3774280 h 3776661"/>
                  <a:gd name="connsiteX5-145" fmla="*/ 166689 w 273845"/>
                  <a:gd name="connsiteY5-146" fmla="*/ 3776661 h 3776661"/>
                  <a:gd name="connsiteX6-147" fmla="*/ 107157 w 273845"/>
                  <a:gd name="connsiteY6-148" fmla="*/ 3774280 h 3776661"/>
                  <a:gd name="connsiteX7-149" fmla="*/ 57151 w 273845"/>
                  <a:gd name="connsiteY7-150" fmla="*/ 3776661 h 3776661"/>
                  <a:gd name="connsiteX8-151" fmla="*/ 1 w 273845"/>
                  <a:gd name="connsiteY8-152" fmla="*/ 3609974 h 3776661"/>
                  <a:gd name="connsiteX9-153" fmla="*/ 0 w 273845"/>
                  <a:gd name="connsiteY9-154" fmla="*/ 0 h 3776661"/>
                  <a:gd name="connsiteX0-155" fmla="*/ 0 w 273845"/>
                  <a:gd name="connsiteY0-156" fmla="*/ 0 h 3776661"/>
                  <a:gd name="connsiteX1-157" fmla="*/ 272825 w 273845"/>
                  <a:gd name="connsiteY1-158" fmla="*/ 0 h 3776661"/>
                  <a:gd name="connsiteX2-159" fmla="*/ 273845 w 273845"/>
                  <a:gd name="connsiteY2-160" fmla="*/ 3581399 h 3776661"/>
                  <a:gd name="connsiteX3-161" fmla="*/ 252414 w 273845"/>
                  <a:gd name="connsiteY3-162" fmla="*/ 3776661 h 3776661"/>
                  <a:gd name="connsiteX4-163" fmla="*/ 221457 w 273845"/>
                  <a:gd name="connsiteY4-164" fmla="*/ 3774280 h 3776661"/>
                  <a:gd name="connsiteX5-165" fmla="*/ 166689 w 273845"/>
                  <a:gd name="connsiteY5-166" fmla="*/ 3776661 h 3776661"/>
                  <a:gd name="connsiteX6-167" fmla="*/ 104776 w 273845"/>
                  <a:gd name="connsiteY6-168" fmla="*/ 3664743 h 3776661"/>
                  <a:gd name="connsiteX7-169" fmla="*/ 57151 w 273845"/>
                  <a:gd name="connsiteY7-170" fmla="*/ 3776661 h 3776661"/>
                  <a:gd name="connsiteX8-171" fmla="*/ 1 w 273845"/>
                  <a:gd name="connsiteY8-172" fmla="*/ 3609974 h 3776661"/>
                  <a:gd name="connsiteX9-173" fmla="*/ 0 w 273845"/>
                  <a:gd name="connsiteY9-174" fmla="*/ 0 h 3776661"/>
                  <a:gd name="connsiteX0-175" fmla="*/ 0 w 273845"/>
                  <a:gd name="connsiteY0-176" fmla="*/ 0 h 3776661"/>
                  <a:gd name="connsiteX1-177" fmla="*/ 272825 w 273845"/>
                  <a:gd name="connsiteY1-178" fmla="*/ 0 h 3776661"/>
                  <a:gd name="connsiteX2-179" fmla="*/ 273845 w 273845"/>
                  <a:gd name="connsiteY2-180" fmla="*/ 3581399 h 3776661"/>
                  <a:gd name="connsiteX3-181" fmla="*/ 252414 w 273845"/>
                  <a:gd name="connsiteY3-182" fmla="*/ 3776661 h 3776661"/>
                  <a:gd name="connsiteX4-183" fmla="*/ 221457 w 273845"/>
                  <a:gd name="connsiteY4-184" fmla="*/ 3774280 h 3776661"/>
                  <a:gd name="connsiteX5-185" fmla="*/ 166689 w 273845"/>
                  <a:gd name="connsiteY5-186" fmla="*/ 3776661 h 3776661"/>
                  <a:gd name="connsiteX6-187" fmla="*/ 104776 w 273845"/>
                  <a:gd name="connsiteY6-188" fmla="*/ 3664743 h 3776661"/>
                  <a:gd name="connsiteX7-189" fmla="*/ 57151 w 273845"/>
                  <a:gd name="connsiteY7-190" fmla="*/ 3750467 h 3776661"/>
                  <a:gd name="connsiteX8-191" fmla="*/ 1 w 273845"/>
                  <a:gd name="connsiteY8-192" fmla="*/ 3609974 h 3776661"/>
                  <a:gd name="connsiteX9-193" fmla="*/ 0 w 273845"/>
                  <a:gd name="connsiteY9-194" fmla="*/ 0 h 3776661"/>
                  <a:gd name="connsiteX0-195" fmla="*/ 0 w 273845"/>
                  <a:gd name="connsiteY0-196" fmla="*/ 0 h 3776661"/>
                  <a:gd name="connsiteX1-197" fmla="*/ 272825 w 273845"/>
                  <a:gd name="connsiteY1-198" fmla="*/ 0 h 3776661"/>
                  <a:gd name="connsiteX2-199" fmla="*/ 273845 w 273845"/>
                  <a:gd name="connsiteY2-200" fmla="*/ 3581399 h 3776661"/>
                  <a:gd name="connsiteX3-201" fmla="*/ 252414 w 273845"/>
                  <a:gd name="connsiteY3-202" fmla="*/ 3776661 h 3776661"/>
                  <a:gd name="connsiteX4-203" fmla="*/ 228601 w 273845"/>
                  <a:gd name="connsiteY4-204" fmla="*/ 3629023 h 3776661"/>
                  <a:gd name="connsiteX5-205" fmla="*/ 166689 w 273845"/>
                  <a:gd name="connsiteY5-206" fmla="*/ 3776661 h 3776661"/>
                  <a:gd name="connsiteX6-207" fmla="*/ 104776 w 273845"/>
                  <a:gd name="connsiteY6-208" fmla="*/ 3664743 h 3776661"/>
                  <a:gd name="connsiteX7-209" fmla="*/ 57151 w 273845"/>
                  <a:gd name="connsiteY7-210" fmla="*/ 3750467 h 3776661"/>
                  <a:gd name="connsiteX8-211" fmla="*/ 1 w 273845"/>
                  <a:gd name="connsiteY8-212" fmla="*/ 3609974 h 3776661"/>
                  <a:gd name="connsiteX9-213" fmla="*/ 0 w 273845"/>
                  <a:gd name="connsiteY9-214" fmla="*/ 0 h 3776661"/>
                  <a:gd name="connsiteX0-215" fmla="*/ 0 w 273845"/>
                  <a:gd name="connsiteY0-216" fmla="*/ 0 h 3776661"/>
                  <a:gd name="connsiteX1-217" fmla="*/ 272825 w 273845"/>
                  <a:gd name="connsiteY1-218" fmla="*/ 0 h 3776661"/>
                  <a:gd name="connsiteX2-219" fmla="*/ 273845 w 273845"/>
                  <a:gd name="connsiteY2-220" fmla="*/ 3581399 h 3776661"/>
                  <a:gd name="connsiteX3-221" fmla="*/ 250032 w 273845"/>
                  <a:gd name="connsiteY3-222" fmla="*/ 3695699 h 3776661"/>
                  <a:gd name="connsiteX4-223" fmla="*/ 228601 w 273845"/>
                  <a:gd name="connsiteY4-224" fmla="*/ 3629023 h 3776661"/>
                  <a:gd name="connsiteX5-225" fmla="*/ 166689 w 273845"/>
                  <a:gd name="connsiteY5-226" fmla="*/ 3776661 h 3776661"/>
                  <a:gd name="connsiteX6-227" fmla="*/ 104776 w 273845"/>
                  <a:gd name="connsiteY6-228" fmla="*/ 3664743 h 3776661"/>
                  <a:gd name="connsiteX7-229" fmla="*/ 57151 w 273845"/>
                  <a:gd name="connsiteY7-230" fmla="*/ 3750467 h 3776661"/>
                  <a:gd name="connsiteX8-231" fmla="*/ 1 w 273845"/>
                  <a:gd name="connsiteY8-232" fmla="*/ 3609974 h 3776661"/>
                  <a:gd name="connsiteX9-233" fmla="*/ 0 w 273845"/>
                  <a:gd name="connsiteY9-234" fmla="*/ 0 h 3776661"/>
                  <a:gd name="connsiteX0-235" fmla="*/ 0 w 273845"/>
                  <a:gd name="connsiteY0-236" fmla="*/ 0 h 3776661"/>
                  <a:gd name="connsiteX1-237" fmla="*/ 272825 w 273845"/>
                  <a:gd name="connsiteY1-238" fmla="*/ 0 h 3776661"/>
                  <a:gd name="connsiteX2-239" fmla="*/ 273845 w 273845"/>
                  <a:gd name="connsiteY2-240" fmla="*/ 3581399 h 3776661"/>
                  <a:gd name="connsiteX3-241" fmla="*/ 247651 w 273845"/>
                  <a:gd name="connsiteY3-242" fmla="*/ 3702843 h 3776661"/>
                  <a:gd name="connsiteX4-243" fmla="*/ 228601 w 273845"/>
                  <a:gd name="connsiteY4-244" fmla="*/ 3629023 h 3776661"/>
                  <a:gd name="connsiteX5-245" fmla="*/ 166689 w 273845"/>
                  <a:gd name="connsiteY5-246" fmla="*/ 3776661 h 3776661"/>
                  <a:gd name="connsiteX6-247" fmla="*/ 104776 w 273845"/>
                  <a:gd name="connsiteY6-248" fmla="*/ 3664743 h 3776661"/>
                  <a:gd name="connsiteX7-249" fmla="*/ 57151 w 273845"/>
                  <a:gd name="connsiteY7-250" fmla="*/ 3750467 h 3776661"/>
                  <a:gd name="connsiteX8-251" fmla="*/ 1 w 273845"/>
                  <a:gd name="connsiteY8-252" fmla="*/ 3609974 h 3776661"/>
                  <a:gd name="connsiteX9-253" fmla="*/ 0 w 273845"/>
                  <a:gd name="connsiteY9-254" fmla="*/ 0 h 3776661"/>
                  <a:gd name="connsiteX0-255" fmla="*/ 0 w 273845"/>
                  <a:gd name="connsiteY0-256" fmla="*/ 0 h 3776661"/>
                  <a:gd name="connsiteX1-257" fmla="*/ 272825 w 273845"/>
                  <a:gd name="connsiteY1-258" fmla="*/ 0 h 3776661"/>
                  <a:gd name="connsiteX2-259" fmla="*/ 273845 w 273845"/>
                  <a:gd name="connsiteY2-260" fmla="*/ 3581399 h 3776661"/>
                  <a:gd name="connsiteX3-261" fmla="*/ 247651 w 273845"/>
                  <a:gd name="connsiteY3-262" fmla="*/ 3702843 h 3776661"/>
                  <a:gd name="connsiteX4-263" fmla="*/ 228601 w 273845"/>
                  <a:gd name="connsiteY4-264" fmla="*/ 3629023 h 3776661"/>
                  <a:gd name="connsiteX5-265" fmla="*/ 166689 w 273845"/>
                  <a:gd name="connsiteY5-266" fmla="*/ 3776661 h 3776661"/>
                  <a:gd name="connsiteX6-267" fmla="*/ 104776 w 273845"/>
                  <a:gd name="connsiteY6-268" fmla="*/ 3664743 h 3776661"/>
                  <a:gd name="connsiteX7-269" fmla="*/ 57151 w 273845"/>
                  <a:gd name="connsiteY7-270" fmla="*/ 3750467 h 3776661"/>
                  <a:gd name="connsiteX8-271" fmla="*/ 1 w 273845"/>
                  <a:gd name="connsiteY8-272" fmla="*/ 3609974 h 3776661"/>
                  <a:gd name="connsiteX9-273" fmla="*/ 0 w 273845"/>
                  <a:gd name="connsiteY9-274" fmla="*/ 0 h 3776661"/>
                  <a:gd name="connsiteX0-275" fmla="*/ 0 w 273845"/>
                  <a:gd name="connsiteY0-276" fmla="*/ 0 h 3776661"/>
                  <a:gd name="connsiteX1-277" fmla="*/ 272825 w 273845"/>
                  <a:gd name="connsiteY1-278" fmla="*/ 0 h 3776661"/>
                  <a:gd name="connsiteX2-279" fmla="*/ 273845 w 273845"/>
                  <a:gd name="connsiteY2-280" fmla="*/ 3581399 h 3776661"/>
                  <a:gd name="connsiteX3-281" fmla="*/ 247651 w 273845"/>
                  <a:gd name="connsiteY3-282" fmla="*/ 3702843 h 3776661"/>
                  <a:gd name="connsiteX4-283" fmla="*/ 228601 w 273845"/>
                  <a:gd name="connsiteY4-284" fmla="*/ 3629023 h 3776661"/>
                  <a:gd name="connsiteX5-285" fmla="*/ 166689 w 273845"/>
                  <a:gd name="connsiteY5-286" fmla="*/ 3776661 h 3776661"/>
                  <a:gd name="connsiteX6-287" fmla="*/ 104776 w 273845"/>
                  <a:gd name="connsiteY6-288" fmla="*/ 3664743 h 3776661"/>
                  <a:gd name="connsiteX7-289" fmla="*/ 57151 w 273845"/>
                  <a:gd name="connsiteY7-290" fmla="*/ 3750467 h 3776661"/>
                  <a:gd name="connsiteX8-291" fmla="*/ 1 w 273845"/>
                  <a:gd name="connsiteY8-292" fmla="*/ 3609974 h 3776661"/>
                  <a:gd name="connsiteX9-293" fmla="*/ 0 w 273845"/>
                  <a:gd name="connsiteY9-294" fmla="*/ 0 h 3776661"/>
                  <a:gd name="connsiteX0-295" fmla="*/ 0 w 273845"/>
                  <a:gd name="connsiteY0-296" fmla="*/ 0 h 3776661"/>
                  <a:gd name="connsiteX1-297" fmla="*/ 272825 w 273845"/>
                  <a:gd name="connsiteY1-298" fmla="*/ 0 h 3776661"/>
                  <a:gd name="connsiteX2-299" fmla="*/ 273845 w 273845"/>
                  <a:gd name="connsiteY2-300" fmla="*/ 3581399 h 3776661"/>
                  <a:gd name="connsiteX3-301" fmla="*/ 247651 w 273845"/>
                  <a:gd name="connsiteY3-302" fmla="*/ 3702843 h 3776661"/>
                  <a:gd name="connsiteX4-303" fmla="*/ 228601 w 273845"/>
                  <a:gd name="connsiteY4-304" fmla="*/ 3629023 h 3776661"/>
                  <a:gd name="connsiteX5-305" fmla="*/ 166689 w 273845"/>
                  <a:gd name="connsiteY5-306" fmla="*/ 3776661 h 3776661"/>
                  <a:gd name="connsiteX6-307" fmla="*/ 104776 w 273845"/>
                  <a:gd name="connsiteY6-308" fmla="*/ 3664743 h 3776661"/>
                  <a:gd name="connsiteX7-309" fmla="*/ 57151 w 273845"/>
                  <a:gd name="connsiteY7-310" fmla="*/ 3750467 h 3776661"/>
                  <a:gd name="connsiteX8-311" fmla="*/ 1 w 273845"/>
                  <a:gd name="connsiteY8-312" fmla="*/ 3609974 h 3776661"/>
                  <a:gd name="connsiteX9-313" fmla="*/ 0 w 273845"/>
                  <a:gd name="connsiteY9-314" fmla="*/ 0 h 3776661"/>
                  <a:gd name="connsiteX0-315" fmla="*/ 0 w 273845"/>
                  <a:gd name="connsiteY0-316" fmla="*/ 0 h 3776661"/>
                  <a:gd name="connsiteX1-317" fmla="*/ 272825 w 273845"/>
                  <a:gd name="connsiteY1-318" fmla="*/ 0 h 3776661"/>
                  <a:gd name="connsiteX2-319" fmla="*/ 273845 w 273845"/>
                  <a:gd name="connsiteY2-320" fmla="*/ 3581399 h 3776661"/>
                  <a:gd name="connsiteX3-321" fmla="*/ 247651 w 273845"/>
                  <a:gd name="connsiteY3-322" fmla="*/ 3702843 h 3776661"/>
                  <a:gd name="connsiteX4-323" fmla="*/ 228601 w 273845"/>
                  <a:gd name="connsiteY4-324" fmla="*/ 3629023 h 3776661"/>
                  <a:gd name="connsiteX5-325" fmla="*/ 166689 w 273845"/>
                  <a:gd name="connsiteY5-326" fmla="*/ 3776661 h 3776661"/>
                  <a:gd name="connsiteX6-327" fmla="*/ 104776 w 273845"/>
                  <a:gd name="connsiteY6-328" fmla="*/ 3664743 h 3776661"/>
                  <a:gd name="connsiteX7-329" fmla="*/ 57151 w 273845"/>
                  <a:gd name="connsiteY7-330" fmla="*/ 3750467 h 3776661"/>
                  <a:gd name="connsiteX8-331" fmla="*/ 1 w 273845"/>
                  <a:gd name="connsiteY8-332" fmla="*/ 3609974 h 3776661"/>
                  <a:gd name="connsiteX9-333" fmla="*/ 0 w 273845"/>
                  <a:gd name="connsiteY9-334" fmla="*/ 0 h 3776661"/>
                  <a:gd name="connsiteX0-335" fmla="*/ 0 w 273845"/>
                  <a:gd name="connsiteY0-336" fmla="*/ 0 h 3776661"/>
                  <a:gd name="connsiteX1-337" fmla="*/ 272825 w 273845"/>
                  <a:gd name="connsiteY1-338" fmla="*/ 0 h 3776661"/>
                  <a:gd name="connsiteX2-339" fmla="*/ 273845 w 273845"/>
                  <a:gd name="connsiteY2-340" fmla="*/ 3581399 h 3776661"/>
                  <a:gd name="connsiteX3-341" fmla="*/ 247651 w 273845"/>
                  <a:gd name="connsiteY3-342" fmla="*/ 3702843 h 3776661"/>
                  <a:gd name="connsiteX4-343" fmla="*/ 228601 w 273845"/>
                  <a:gd name="connsiteY4-344" fmla="*/ 3629023 h 3776661"/>
                  <a:gd name="connsiteX5-345" fmla="*/ 166689 w 273845"/>
                  <a:gd name="connsiteY5-346" fmla="*/ 3776661 h 3776661"/>
                  <a:gd name="connsiteX6-347" fmla="*/ 104776 w 273845"/>
                  <a:gd name="connsiteY6-348" fmla="*/ 3664743 h 3776661"/>
                  <a:gd name="connsiteX7-349" fmla="*/ 57151 w 273845"/>
                  <a:gd name="connsiteY7-350" fmla="*/ 3750467 h 3776661"/>
                  <a:gd name="connsiteX8-351" fmla="*/ 1 w 273845"/>
                  <a:gd name="connsiteY8-352" fmla="*/ 3609974 h 3776661"/>
                  <a:gd name="connsiteX9-353" fmla="*/ 0 w 273845"/>
                  <a:gd name="connsiteY9-354" fmla="*/ 0 h 3776661"/>
                  <a:gd name="connsiteX0-355" fmla="*/ 0 w 273845"/>
                  <a:gd name="connsiteY0-356" fmla="*/ 0 h 3776887"/>
                  <a:gd name="connsiteX1-357" fmla="*/ 272825 w 273845"/>
                  <a:gd name="connsiteY1-358" fmla="*/ 0 h 3776887"/>
                  <a:gd name="connsiteX2-359" fmla="*/ 273845 w 273845"/>
                  <a:gd name="connsiteY2-360" fmla="*/ 3581399 h 3776887"/>
                  <a:gd name="connsiteX3-361" fmla="*/ 247651 w 273845"/>
                  <a:gd name="connsiteY3-362" fmla="*/ 3702843 h 3776887"/>
                  <a:gd name="connsiteX4-363" fmla="*/ 228601 w 273845"/>
                  <a:gd name="connsiteY4-364" fmla="*/ 3629023 h 3776887"/>
                  <a:gd name="connsiteX5-365" fmla="*/ 166689 w 273845"/>
                  <a:gd name="connsiteY5-366" fmla="*/ 3776661 h 3776887"/>
                  <a:gd name="connsiteX6-367" fmla="*/ 104776 w 273845"/>
                  <a:gd name="connsiteY6-368" fmla="*/ 3664743 h 3776887"/>
                  <a:gd name="connsiteX7-369" fmla="*/ 57151 w 273845"/>
                  <a:gd name="connsiteY7-370" fmla="*/ 3750467 h 3776887"/>
                  <a:gd name="connsiteX8-371" fmla="*/ 1 w 273845"/>
                  <a:gd name="connsiteY8-372" fmla="*/ 3609974 h 3776887"/>
                  <a:gd name="connsiteX9-373" fmla="*/ 0 w 273845"/>
                  <a:gd name="connsiteY9-374" fmla="*/ 0 h 3776887"/>
                  <a:gd name="connsiteX0-375" fmla="*/ 0 w 273845"/>
                  <a:gd name="connsiteY0-376" fmla="*/ 0 h 3776887"/>
                  <a:gd name="connsiteX1-377" fmla="*/ 272825 w 273845"/>
                  <a:gd name="connsiteY1-378" fmla="*/ 0 h 3776887"/>
                  <a:gd name="connsiteX2-379" fmla="*/ 273845 w 273845"/>
                  <a:gd name="connsiteY2-380" fmla="*/ 3581399 h 3776887"/>
                  <a:gd name="connsiteX3-381" fmla="*/ 247651 w 273845"/>
                  <a:gd name="connsiteY3-382" fmla="*/ 3702843 h 3776887"/>
                  <a:gd name="connsiteX4-383" fmla="*/ 228601 w 273845"/>
                  <a:gd name="connsiteY4-384" fmla="*/ 3629023 h 3776887"/>
                  <a:gd name="connsiteX5-385" fmla="*/ 166689 w 273845"/>
                  <a:gd name="connsiteY5-386" fmla="*/ 3776661 h 3776887"/>
                  <a:gd name="connsiteX6-387" fmla="*/ 104776 w 273845"/>
                  <a:gd name="connsiteY6-388" fmla="*/ 3664743 h 3776887"/>
                  <a:gd name="connsiteX7-389" fmla="*/ 57151 w 273845"/>
                  <a:gd name="connsiteY7-390" fmla="*/ 3750467 h 3776887"/>
                  <a:gd name="connsiteX8-391" fmla="*/ 1 w 273845"/>
                  <a:gd name="connsiteY8-392" fmla="*/ 3609974 h 3776887"/>
                  <a:gd name="connsiteX9-393" fmla="*/ 0 w 273845"/>
                  <a:gd name="connsiteY9-394" fmla="*/ 0 h 3776887"/>
                  <a:gd name="connsiteX0-395" fmla="*/ 0 w 273845"/>
                  <a:gd name="connsiteY0-396" fmla="*/ 0 h 3776887"/>
                  <a:gd name="connsiteX1-397" fmla="*/ 272825 w 273845"/>
                  <a:gd name="connsiteY1-398" fmla="*/ 0 h 3776887"/>
                  <a:gd name="connsiteX2-399" fmla="*/ 273845 w 273845"/>
                  <a:gd name="connsiteY2-400" fmla="*/ 3581399 h 3776887"/>
                  <a:gd name="connsiteX3-401" fmla="*/ 247651 w 273845"/>
                  <a:gd name="connsiteY3-402" fmla="*/ 3702843 h 3776887"/>
                  <a:gd name="connsiteX4-403" fmla="*/ 228601 w 273845"/>
                  <a:gd name="connsiteY4-404" fmla="*/ 3629023 h 3776887"/>
                  <a:gd name="connsiteX5-405" fmla="*/ 166689 w 273845"/>
                  <a:gd name="connsiteY5-406" fmla="*/ 3776661 h 3776887"/>
                  <a:gd name="connsiteX6-407" fmla="*/ 104776 w 273845"/>
                  <a:gd name="connsiteY6-408" fmla="*/ 3664743 h 3776887"/>
                  <a:gd name="connsiteX7-409" fmla="*/ 57151 w 273845"/>
                  <a:gd name="connsiteY7-410" fmla="*/ 3750467 h 3776887"/>
                  <a:gd name="connsiteX8-411" fmla="*/ 1 w 273845"/>
                  <a:gd name="connsiteY8-412" fmla="*/ 3609974 h 3776887"/>
                  <a:gd name="connsiteX9-413" fmla="*/ 0 w 273845"/>
                  <a:gd name="connsiteY9-414" fmla="*/ 0 h 3776887"/>
                  <a:gd name="connsiteX0-415" fmla="*/ 0 w 273845"/>
                  <a:gd name="connsiteY0-416" fmla="*/ 0 h 3776859"/>
                  <a:gd name="connsiteX1-417" fmla="*/ 272825 w 273845"/>
                  <a:gd name="connsiteY1-418" fmla="*/ 0 h 3776859"/>
                  <a:gd name="connsiteX2-419" fmla="*/ 273845 w 273845"/>
                  <a:gd name="connsiteY2-420" fmla="*/ 3581399 h 3776859"/>
                  <a:gd name="connsiteX3-421" fmla="*/ 247651 w 273845"/>
                  <a:gd name="connsiteY3-422" fmla="*/ 3702843 h 3776859"/>
                  <a:gd name="connsiteX4-423" fmla="*/ 223839 w 273845"/>
                  <a:gd name="connsiteY4-424" fmla="*/ 3631404 h 3776859"/>
                  <a:gd name="connsiteX5-425" fmla="*/ 166689 w 273845"/>
                  <a:gd name="connsiteY5-426" fmla="*/ 3776661 h 3776859"/>
                  <a:gd name="connsiteX6-427" fmla="*/ 104776 w 273845"/>
                  <a:gd name="connsiteY6-428" fmla="*/ 3664743 h 3776859"/>
                  <a:gd name="connsiteX7-429" fmla="*/ 57151 w 273845"/>
                  <a:gd name="connsiteY7-430" fmla="*/ 3750467 h 3776859"/>
                  <a:gd name="connsiteX8-431" fmla="*/ 1 w 273845"/>
                  <a:gd name="connsiteY8-432" fmla="*/ 3609974 h 3776859"/>
                  <a:gd name="connsiteX9-433" fmla="*/ 0 w 273845"/>
                  <a:gd name="connsiteY9-434" fmla="*/ 0 h 3776859"/>
                  <a:gd name="connsiteX0-435" fmla="*/ 0 w 273845"/>
                  <a:gd name="connsiteY0-436" fmla="*/ 0 h 3776859"/>
                  <a:gd name="connsiteX1-437" fmla="*/ 272825 w 273845"/>
                  <a:gd name="connsiteY1-438" fmla="*/ 0 h 3776859"/>
                  <a:gd name="connsiteX2-439" fmla="*/ 273845 w 273845"/>
                  <a:gd name="connsiteY2-440" fmla="*/ 3581399 h 3776859"/>
                  <a:gd name="connsiteX3-441" fmla="*/ 247651 w 273845"/>
                  <a:gd name="connsiteY3-442" fmla="*/ 3702843 h 3776859"/>
                  <a:gd name="connsiteX4-443" fmla="*/ 223839 w 273845"/>
                  <a:gd name="connsiteY4-444" fmla="*/ 3631404 h 3776859"/>
                  <a:gd name="connsiteX5-445" fmla="*/ 166689 w 273845"/>
                  <a:gd name="connsiteY5-446" fmla="*/ 3776661 h 3776859"/>
                  <a:gd name="connsiteX6-447" fmla="*/ 104776 w 273845"/>
                  <a:gd name="connsiteY6-448" fmla="*/ 3664743 h 3776859"/>
                  <a:gd name="connsiteX7-449" fmla="*/ 57151 w 273845"/>
                  <a:gd name="connsiteY7-450" fmla="*/ 3750467 h 3776859"/>
                  <a:gd name="connsiteX8-451" fmla="*/ 1 w 273845"/>
                  <a:gd name="connsiteY8-452" fmla="*/ 3609974 h 3776859"/>
                  <a:gd name="connsiteX9-453" fmla="*/ 0 w 273845"/>
                  <a:gd name="connsiteY9-454" fmla="*/ 0 h 3776859"/>
                  <a:gd name="connsiteX0-455" fmla="*/ 0 w 273894"/>
                  <a:gd name="connsiteY0-456" fmla="*/ 0 h 3776859"/>
                  <a:gd name="connsiteX1-457" fmla="*/ 272825 w 273894"/>
                  <a:gd name="connsiteY1-458" fmla="*/ 0 h 3776859"/>
                  <a:gd name="connsiteX2-459" fmla="*/ 273845 w 273894"/>
                  <a:gd name="connsiteY2-460" fmla="*/ 3581399 h 3776859"/>
                  <a:gd name="connsiteX3-461" fmla="*/ 247651 w 273894"/>
                  <a:gd name="connsiteY3-462" fmla="*/ 3702843 h 3776859"/>
                  <a:gd name="connsiteX4-463" fmla="*/ 223839 w 273894"/>
                  <a:gd name="connsiteY4-464" fmla="*/ 3631404 h 3776859"/>
                  <a:gd name="connsiteX5-465" fmla="*/ 166689 w 273894"/>
                  <a:gd name="connsiteY5-466" fmla="*/ 3776661 h 3776859"/>
                  <a:gd name="connsiteX6-467" fmla="*/ 104776 w 273894"/>
                  <a:gd name="connsiteY6-468" fmla="*/ 3664743 h 3776859"/>
                  <a:gd name="connsiteX7-469" fmla="*/ 57151 w 273894"/>
                  <a:gd name="connsiteY7-470" fmla="*/ 3750467 h 3776859"/>
                  <a:gd name="connsiteX8-471" fmla="*/ 1 w 273894"/>
                  <a:gd name="connsiteY8-472" fmla="*/ 3609974 h 3776859"/>
                  <a:gd name="connsiteX9-473" fmla="*/ 0 w 273894"/>
                  <a:gd name="connsiteY9-474" fmla="*/ 0 h 3776859"/>
                  <a:gd name="connsiteX0-475" fmla="*/ 0 w 273894"/>
                  <a:gd name="connsiteY0-476" fmla="*/ 0 h 3776859"/>
                  <a:gd name="connsiteX1-477" fmla="*/ 272825 w 273894"/>
                  <a:gd name="connsiteY1-478" fmla="*/ 0 h 3776859"/>
                  <a:gd name="connsiteX2-479" fmla="*/ 273845 w 273894"/>
                  <a:gd name="connsiteY2-480" fmla="*/ 3581399 h 3776859"/>
                  <a:gd name="connsiteX3-481" fmla="*/ 247651 w 273894"/>
                  <a:gd name="connsiteY3-482" fmla="*/ 3702843 h 3776859"/>
                  <a:gd name="connsiteX4-483" fmla="*/ 223839 w 273894"/>
                  <a:gd name="connsiteY4-484" fmla="*/ 3631404 h 3776859"/>
                  <a:gd name="connsiteX5-485" fmla="*/ 166689 w 273894"/>
                  <a:gd name="connsiteY5-486" fmla="*/ 3776661 h 3776859"/>
                  <a:gd name="connsiteX6-487" fmla="*/ 104776 w 273894"/>
                  <a:gd name="connsiteY6-488" fmla="*/ 3664743 h 3776859"/>
                  <a:gd name="connsiteX7-489" fmla="*/ 57151 w 273894"/>
                  <a:gd name="connsiteY7-490" fmla="*/ 3750467 h 3776859"/>
                  <a:gd name="connsiteX8-491" fmla="*/ 1 w 273894"/>
                  <a:gd name="connsiteY8-492" fmla="*/ 3609974 h 3776859"/>
                  <a:gd name="connsiteX9-493" fmla="*/ 0 w 273894"/>
                  <a:gd name="connsiteY9-494" fmla="*/ 0 h 3776859"/>
                  <a:gd name="connsiteX0-495" fmla="*/ 0 w 273845"/>
                  <a:gd name="connsiteY0-496" fmla="*/ 0 h 3776859"/>
                  <a:gd name="connsiteX1-497" fmla="*/ 272825 w 273845"/>
                  <a:gd name="connsiteY1-498" fmla="*/ 0 h 3776859"/>
                  <a:gd name="connsiteX2-499" fmla="*/ 273845 w 273845"/>
                  <a:gd name="connsiteY2-500" fmla="*/ 3581399 h 3776859"/>
                  <a:gd name="connsiteX3-501" fmla="*/ 247651 w 273845"/>
                  <a:gd name="connsiteY3-502" fmla="*/ 3702843 h 3776859"/>
                  <a:gd name="connsiteX4-503" fmla="*/ 223839 w 273845"/>
                  <a:gd name="connsiteY4-504" fmla="*/ 3631404 h 3776859"/>
                  <a:gd name="connsiteX5-505" fmla="*/ 166689 w 273845"/>
                  <a:gd name="connsiteY5-506" fmla="*/ 3776661 h 3776859"/>
                  <a:gd name="connsiteX6-507" fmla="*/ 104776 w 273845"/>
                  <a:gd name="connsiteY6-508" fmla="*/ 3664743 h 3776859"/>
                  <a:gd name="connsiteX7-509" fmla="*/ 57151 w 273845"/>
                  <a:gd name="connsiteY7-510" fmla="*/ 3750467 h 3776859"/>
                  <a:gd name="connsiteX8-511" fmla="*/ 1 w 273845"/>
                  <a:gd name="connsiteY8-512" fmla="*/ 3609974 h 3776859"/>
                  <a:gd name="connsiteX9-513" fmla="*/ 0 w 273845"/>
                  <a:gd name="connsiteY9-514" fmla="*/ 0 h 3776859"/>
                  <a:gd name="connsiteX0-515" fmla="*/ 0 w 273845"/>
                  <a:gd name="connsiteY0-516" fmla="*/ 0 h 3776859"/>
                  <a:gd name="connsiteX1-517" fmla="*/ 272825 w 273845"/>
                  <a:gd name="connsiteY1-518" fmla="*/ 0 h 3776859"/>
                  <a:gd name="connsiteX2-519" fmla="*/ 273845 w 273845"/>
                  <a:gd name="connsiteY2-520" fmla="*/ 3581399 h 3776859"/>
                  <a:gd name="connsiteX3-521" fmla="*/ 252414 w 273845"/>
                  <a:gd name="connsiteY3-522" fmla="*/ 3702843 h 3776859"/>
                  <a:gd name="connsiteX4-523" fmla="*/ 223839 w 273845"/>
                  <a:gd name="connsiteY4-524" fmla="*/ 3631404 h 3776859"/>
                  <a:gd name="connsiteX5-525" fmla="*/ 166689 w 273845"/>
                  <a:gd name="connsiteY5-526" fmla="*/ 3776661 h 3776859"/>
                  <a:gd name="connsiteX6-527" fmla="*/ 104776 w 273845"/>
                  <a:gd name="connsiteY6-528" fmla="*/ 3664743 h 3776859"/>
                  <a:gd name="connsiteX7-529" fmla="*/ 57151 w 273845"/>
                  <a:gd name="connsiteY7-530" fmla="*/ 3750467 h 3776859"/>
                  <a:gd name="connsiteX8-531" fmla="*/ 1 w 273845"/>
                  <a:gd name="connsiteY8-532" fmla="*/ 3609974 h 3776859"/>
                  <a:gd name="connsiteX9-533" fmla="*/ 0 w 273845"/>
                  <a:gd name="connsiteY9-534" fmla="*/ 0 h 3776859"/>
                  <a:gd name="connsiteX0-535" fmla="*/ 0 w 273845"/>
                  <a:gd name="connsiteY0-536" fmla="*/ 0 h 3776859"/>
                  <a:gd name="connsiteX1-537" fmla="*/ 272825 w 273845"/>
                  <a:gd name="connsiteY1-538" fmla="*/ 0 h 3776859"/>
                  <a:gd name="connsiteX2-539" fmla="*/ 273845 w 273845"/>
                  <a:gd name="connsiteY2-540" fmla="*/ 3581399 h 3776859"/>
                  <a:gd name="connsiteX3-541" fmla="*/ 252414 w 273845"/>
                  <a:gd name="connsiteY3-542" fmla="*/ 3702843 h 3776859"/>
                  <a:gd name="connsiteX4-543" fmla="*/ 223839 w 273845"/>
                  <a:gd name="connsiteY4-544" fmla="*/ 3631404 h 3776859"/>
                  <a:gd name="connsiteX5-545" fmla="*/ 166689 w 273845"/>
                  <a:gd name="connsiteY5-546" fmla="*/ 3776661 h 3776859"/>
                  <a:gd name="connsiteX6-547" fmla="*/ 104776 w 273845"/>
                  <a:gd name="connsiteY6-548" fmla="*/ 3664743 h 3776859"/>
                  <a:gd name="connsiteX7-549" fmla="*/ 57151 w 273845"/>
                  <a:gd name="connsiteY7-550" fmla="*/ 3750467 h 3776859"/>
                  <a:gd name="connsiteX8-551" fmla="*/ 1 w 273845"/>
                  <a:gd name="connsiteY8-552" fmla="*/ 3609974 h 3776859"/>
                  <a:gd name="connsiteX9-553" fmla="*/ 0 w 273845"/>
                  <a:gd name="connsiteY9-554" fmla="*/ 0 h 3776859"/>
                  <a:gd name="connsiteX0-555" fmla="*/ 0 w 273845"/>
                  <a:gd name="connsiteY0-556" fmla="*/ 0 h 3776859"/>
                  <a:gd name="connsiteX1-557" fmla="*/ 272825 w 273845"/>
                  <a:gd name="connsiteY1-558" fmla="*/ 0 h 3776859"/>
                  <a:gd name="connsiteX2-559" fmla="*/ 273845 w 273845"/>
                  <a:gd name="connsiteY2-560" fmla="*/ 3581399 h 3776859"/>
                  <a:gd name="connsiteX3-561" fmla="*/ 245270 w 273845"/>
                  <a:gd name="connsiteY3-562" fmla="*/ 3702843 h 3776859"/>
                  <a:gd name="connsiteX4-563" fmla="*/ 223839 w 273845"/>
                  <a:gd name="connsiteY4-564" fmla="*/ 3631404 h 3776859"/>
                  <a:gd name="connsiteX5-565" fmla="*/ 166689 w 273845"/>
                  <a:gd name="connsiteY5-566" fmla="*/ 3776661 h 3776859"/>
                  <a:gd name="connsiteX6-567" fmla="*/ 104776 w 273845"/>
                  <a:gd name="connsiteY6-568" fmla="*/ 3664743 h 3776859"/>
                  <a:gd name="connsiteX7-569" fmla="*/ 57151 w 273845"/>
                  <a:gd name="connsiteY7-570" fmla="*/ 3750467 h 3776859"/>
                  <a:gd name="connsiteX8-571" fmla="*/ 1 w 273845"/>
                  <a:gd name="connsiteY8-572" fmla="*/ 3609974 h 3776859"/>
                  <a:gd name="connsiteX9-573" fmla="*/ 0 w 273845"/>
                  <a:gd name="connsiteY9-574" fmla="*/ 0 h 3776859"/>
                  <a:gd name="connsiteX0-575" fmla="*/ 0 w 273845"/>
                  <a:gd name="connsiteY0-576" fmla="*/ 0 h 3776859"/>
                  <a:gd name="connsiteX1-577" fmla="*/ 272825 w 273845"/>
                  <a:gd name="connsiteY1-578" fmla="*/ 0 h 3776859"/>
                  <a:gd name="connsiteX2-579" fmla="*/ 273845 w 273845"/>
                  <a:gd name="connsiteY2-580" fmla="*/ 3581399 h 3776859"/>
                  <a:gd name="connsiteX3-581" fmla="*/ 245270 w 273845"/>
                  <a:gd name="connsiteY3-582" fmla="*/ 3702843 h 3776859"/>
                  <a:gd name="connsiteX4-583" fmla="*/ 223839 w 273845"/>
                  <a:gd name="connsiteY4-584" fmla="*/ 3631404 h 3776859"/>
                  <a:gd name="connsiteX5-585" fmla="*/ 166689 w 273845"/>
                  <a:gd name="connsiteY5-586" fmla="*/ 3776661 h 3776859"/>
                  <a:gd name="connsiteX6-587" fmla="*/ 104776 w 273845"/>
                  <a:gd name="connsiteY6-588" fmla="*/ 3664743 h 3776859"/>
                  <a:gd name="connsiteX7-589" fmla="*/ 57151 w 273845"/>
                  <a:gd name="connsiteY7-590" fmla="*/ 3750467 h 3776859"/>
                  <a:gd name="connsiteX8-591" fmla="*/ 1 w 273845"/>
                  <a:gd name="connsiteY8-592" fmla="*/ 3609974 h 3776859"/>
                  <a:gd name="connsiteX9-593" fmla="*/ 0 w 273845"/>
                  <a:gd name="connsiteY9-594" fmla="*/ 0 h 3776859"/>
                  <a:gd name="connsiteX0-595" fmla="*/ 0 w 273845"/>
                  <a:gd name="connsiteY0-596" fmla="*/ 0 h 3776859"/>
                  <a:gd name="connsiteX1-597" fmla="*/ 272825 w 273845"/>
                  <a:gd name="connsiteY1-598" fmla="*/ 0 h 3776859"/>
                  <a:gd name="connsiteX2-599" fmla="*/ 273845 w 273845"/>
                  <a:gd name="connsiteY2-600" fmla="*/ 3581399 h 3776859"/>
                  <a:gd name="connsiteX3-601" fmla="*/ 245270 w 273845"/>
                  <a:gd name="connsiteY3-602" fmla="*/ 3702843 h 3776859"/>
                  <a:gd name="connsiteX4-603" fmla="*/ 223839 w 273845"/>
                  <a:gd name="connsiteY4-604" fmla="*/ 3631404 h 3776859"/>
                  <a:gd name="connsiteX5-605" fmla="*/ 166689 w 273845"/>
                  <a:gd name="connsiteY5-606" fmla="*/ 3776661 h 3776859"/>
                  <a:gd name="connsiteX6-607" fmla="*/ 104776 w 273845"/>
                  <a:gd name="connsiteY6-608" fmla="*/ 3664743 h 3776859"/>
                  <a:gd name="connsiteX7-609" fmla="*/ 57151 w 273845"/>
                  <a:gd name="connsiteY7-610" fmla="*/ 3750467 h 3776859"/>
                  <a:gd name="connsiteX8-611" fmla="*/ 1 w 273845"/>
                  <a:gd name="connsiteY8-612" fmla="*/ 3609974 h 3776859"/>
                  <a:gd name="connsiteX9-613" fmla="*/ 0 w 273845"/>
                  <a:gd name="connsiteY9-614" fmla="*/ 0 h 3776859"/>
                  <a:gd name="connsiteX0-615" fmla="*/ 0 w 273845"/>
                  <a:gd name="connsiteY0-616" fmla="*/ 0 h 3776859"/>
                  <a:gd name="connsiteX1-617" fmla="*/ 272825 w 273845"/>
                  <a:gd name="connsiteY1-618" fmla="*/ 0 h 3776859"/>
                  <a:gd name="connsiteX2-619" fmla="*/ 273845 w 273845"/>
                  <a:gd name="connsiteY2-620" fmla="*/ 3581399 h 3776859"/>
                  <a:gd name="connsiteX3-621" fmla="*/ 245270 w 273845"/>
                  <a:gd name="connsiteY3-622" fmla="*/ 3702843 h 3776859"/>
                  <a:gd name="connsiteX4-623" fmla="*/ 223839 w 273845"/>
                  <a:gd name="connsiteY4-624" fmla="*/ 3631404 h 3776859"/>
                  <a:gd name="connsiteX5-625" fmla="*/ 166689 w 273845"/>
                  <a:gd name="connsiteY5-626" fmla="*/ 3776661 h 3776859"/>
                  <a:gd name="connsiteX6-627" fmla="*/ 104776 w 273845"/>
                  <a:gd name="connsiteY6-628" fmla="*/ 3664743 h 3776859"/>
                  <a:gd name="connsiteX7-629" fmla="*/ 57151 w 273845"/>
                  <a:gd name="connsiteY7-630" fmla="*/ 3750467 h 3776859"/>
                  <a:gd name="connsiteX8-631" fmla="*/ 1 w 273845"/>
                  <a:gd name="connsiteY8-632" fmla="*/ 3609974 h 3776859"/>
                  <a:gd name="connsiteX9-633" fmla="*/ 0 w 273845"/>
                  <a:gd name="connsiteY9-634" fmla="*/ 0 h 3776859"/>
                  <a:gd name="connsiteX0-635" fmla="*/ 0 w 273845"/>
                  <a:gd name="connsiteY0-636" fmla="*/ 0 h 3776859"/>
                  <a:gd name="connsiteX1-637" fmla="*/ 272825 w 273845"/>
                  <a:gd name="connsiteY1-638" fmla="*/ 0 h 3776859"/>
                  <a:gd name="connsiteX2-639" fmla="*/ 273845 w 273845"/>
                  <a:gd name="connsiteY2-640" fmla="*/ 3581399 h 3776859"/>
                  <a:gd name="connsiteX3-641" fmla="*/ 245270 w 273845"/>
                  <a:gd name="connsiteY3-642" fmla="*/ 3702843 h 3776859"/>
                  <a:gd name="connsiteX4-643" fmla="*/ 223839 w 273845"/>
                  <a:gd name="connsiteY4-644" fmla="*/ 3631404 h 3776859"/>
                  <a:gd name="connsiteX5-645" fmla="*/ 166689 w 273845"/>
                  <a:gd name="connsiteY5-646" fmla="*/ 3776661 h 3776859"/>
                  <a:gd name="connsiteX6-647" fmla="*/ 104776 w 273845"/>
                  <a:gd name="connsiteY6-648" fmla="*/ 3664743 h 3776859"/>
                  <a:gd name="connsiteX7-649" fmla="*/ 57151 w 273845"/>
                  <a:gd name="connsiteY7-650" fmla="*/ 3750467 h 3776859"/>
                  <a:gd name="connsiteX8-651" fmla="*/ 1 w 273845"/>
                  <a:gd name="connsiteY8-652" fmla="*/ 3609974 h 3776859"/>
                  <a:gd name="connsiteX9-653" fmla="*/ 0 w 273845"/>
                  <a:gd name="connsiteY9-654" fmla="*/ 0 h 3776859"/>
                  <a:gd name="connsiteX0-655" fmla="*/ 0 w 273845"/>
                  <a:gd name="connsiteY0-656" fmla="*/ 0 h 3776859"/>
                  <a:gd name="connsiteX1-657" fmla="*/ 272825 w 273845"/>
                  <a:gd name="connsiteY1-658" fmla="*/ 0 h 3776859"/>
                  <a:gd name="connsiteX2-659" fmla="*/ 273845 w 273845"/>
                  <a:gd name="connsiteY2-660" fmla="*/ 3581399 h 3776859"/>
                  <a:gd name="connsiteX3-661" fmla="*/ 245270 w 273845"/>
                  <a:gd name="connsiteY3-662" fmla="*/ 3702843 h 3776859"/>
                  <a:gd name="connsiteX4-663" fmla="*/ 223839 w 273845"/>
                  <a:gd name="connsiteY4-664" fmla="*/ 3631404 h 3776859"/>
                  <a:gd name="connsiteX5-665" fmla="*/ 166689 w 273845"/>
                  <a:gd name="connsiteY5-666" fmla="*/ 3776661 h 3776859"/>
                  <a:gd name="connsiteX6-667" fmla="*/ 104776 w 273845"/>
                  <a:gd name="connsiteY6-668" fmla="*/ 3664743 h 3776859"/>
                  <a:gd name="connsiteX7-669" fmla="*/ 57151 w 273845"/>
                  <a:gd name="connsiteY7-670" fmla="*/ 3750467 h 3776859"/>
                  <a:gd name="connsiteX8-671" fmla="*/ 1 w 273845"/>
                  <a:gd name="connsiteY8-672" fmla="*/ 3609974 h 3776859"/>
                  <a:gd name="connsiteX9-673" fmla="*/ 0 w 273845"/>
                  <a:gd name="connsiteY9-674" fmla="*/ 0 h 3776859"/>
                  <a:gd name="connsiteX0-675" fmla="*/ 0 w 273845"/>
                  <a:gd name="connsiteY0-676" fmla="*/ 0 h 3776859"/>
                  <a:gd name="connsiteX1-677" fmla="*/ 272825 w 273845"/>
                  <a:gd name="connsiteY1-678" fmla="*/ 0 h 3776859"/>
                  <a:gd name="connsiteX2-679" fmla="*/ 273845 w 273845"/>
                  <a:gd name="connsiteY2-680" fmla="*/ 3581399 h 3776859"/>
                  <a:gd name="connsiteX3-681" fmla="*/ 245270 w 273845"/>
                  <a:gd name="connsiteY3-682" fmla="*/ 3702843 h 3776859"/>
                  <a:gd name="connsiteX4-683" fmla="*/ 223839 w 273845"/>
                  <a:gd name="connsiteY4-684" fmla="*/ 3631404 h 3776859"/>
                  <a:gd name="connsiteX5-685" fmla="*/ 166689 w 273845"/>
                  <a:gd name="connsiteY5-686" fmla="*/ 3776661 h 3776859"/>
                  <a:gd name="connsiteX6-687" fmla="*/ 104776 w 273845"/>
                  <a:gd name="connsiteY6-688" fmla="*/ 3664743 h 3776859"/>
                  <a:gd name="connsiteX7-689" fmla="*/ 57151 w 273845"/>
                  <a:gd name="connsiteY7-690" fmla="*/ 3750467 h 3776859"/>
                  <a:gd name="connsiteX8-691" fmla="*/ 1 w 273845"/>
                  <a:gd name="connsiteY8-692" fmla="*/ 3609974 h 3776859"/>
                  <a:gd name="connsiteX9-693" fmla="*/ 0 w 273845"/>
                  <a:gd name="connsiteY9-694" fmla="*/ 0 h 3776859"/>
                  <a:gd name="connsiteX0-695" fmla="*/ 0 w 273845"/>
                  <a:gd name="connsiteY0-696" fmla="*/ 0 h 3776859"/>
                  <a:gd name="connsiteX1-697" fmla="*/ 272825 w 273845"/>
                  <a:gd name="connsiteY1-698" fmla="*/ 0 h 3776859"/>
                  <a:gd name="connsiteX2-699" fmla="*/ 273845 w 273845"/>
                  <a:gd name="connsiteY2-700" fmla="*/ 3581399 h 3776859"/>
                  <a:gd name="connsiteX3-701" fmla="*/ 245270 w 273845"/>
                  <a:gd name="connsiteY3-702" fmla="*/ 3702843 h 3776859"/>
                  <a:gd name="connsiteX4-703" fmla="*/ 223839 w 273845"/>
                  <a:gd name="connsiteY4-704" fmla="*/ 3631404 h 3776859"/>
                  <a:gd name="connsiteX5-705" fmla="*/ 166689 w 273845"/>
                  <a:gd name="connsiteY5-706" fmla="*/ 3776661 h 3776859"/>
                  <a:gd name="connsiteX6-707" fmla="*/ 104776 w 273845"/>
                  <a:gd name="connsiteY6-708" fmla="*/ 3664743 h 3776859"/>
                  <a:gd name="connsiteX7-709" fmla="*/ 57151 w 273845"/>
                  <a:gd name="connsiteY7-710" fmla="*/ 3750467 h 3776859"/>
                  <a:gd name="connsiteX8-711" fmla="*/ 1 w 273845"/>
                  <a:gd name="connsiteY8-712" fmla="*/ 3609974 h 3776859"/>
                  <a:gd name="connsiteX9-713" fmla="*/ 0 w 273845"/>
                  <a:gd name="connsiteY9-714" fmla="*/ 0 h 3776859"/>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21" y="connsiteY5-22"/>
                  </a:cxn>
                  <a:cxn ang="0">
                    <a:pos x="connsiteX6-35" y="connsiteY6-36"/>
                  </a:cxn>
                  <a:cxn ang="0">
                    <a:pos x="connsiteX7-51" y="connsiteY7-52"/>
                  </a:cxn>
                  <a:cxn ang="0">
                    <a:pos x="connsiteX8-69" y="connsiteY8-70"/>
                  </a:cxn>
                  <a:cxn ang="0">
                    <a:pos x="connsiteX9-89" y="connsiteY9-90"/>
                  </a:cxn>
                </a:cxnLst>
                <a:rect l="l" t="t" r="r" b="b"/>
                <a:pathLst>
                  <a:path w="273845" h="3776859">
                    <a:moveTo>
                      <a:pt x="0" y="0"/>
                    </a:moveTo>
                    <a:lnTo>
                      <a:pt x="272825" y="0"/>
                    </a:lnTo>
                    <a:lnTo>
                      <a:pt x="273845" y="3581399"/>
                    </a:lnTo>
                    <a:cubicBezTo>
                      <a:pt x="269876" y="3659980"/>
                      <a:pt x="258763" y="3688555"/>
                      <a:pt x="245270" y="3702843"/>
                    </a:cubicBezTo>
                    <a:cubicBezTo>
                      <a:pt x="228204" y="3675061"/>
                      <a:pt x="236936" y="3619101"/>
                      <a:pt x="223839" y="3631404"/>
                    </a:cubicBezTo>
                    <a:cubicBezTo>
                      <a:pt x="210742" y="3643707"/>
                      <a:pt x="186533" y="3771105"/>
                      <a:pt x="166689" y="3776661"/>
                    </a:cubicBezTo>
                    <a:cubicBezTo>
                      <a:pt x="146845" y="3782217"/>
                      <a:pt x="123032" y="3669109"/>
                      <a:pt x="104776" y="3664743"/>
                    </a:cubicBezTo>
                    <a:cubicBezTo>
                      <a:pt x="86520" y="3660377"/>
                      <a:pt x="74614" y="3759595"/>
                      <a:pt x="57151" y="3750467"/>
                    </a:cubicBezTo>
                    <a:cubicBezTo>
                      <a:pt x="28576" y="3725068"/>
                      <a:pt x="9527" y="3661568"/>
                      <a:pt x="1" y="3609974"/>
                    </a:cubicBezTo>
                    <a:cubicBezTo>
                      <a:pt x="1" y="2406649"/>
                      <a:pt x="0" y="1203325"/>
                      <a:pt x="0" y="0"/>
                    </a:cubicBezTo>
                    <a:close/>
                  </a:path>
                </a:pathLst>
              </a:custGeom>
              <a:gradFill flip="none" rotWithShape="1">
                <a:gsLst>
                  <a:gs pos="83000">
                    <a:schemeClr val="tx2"/>
                  </a:gs>
                  <a:gs pos="82000">
                    <a:schemeClr val="tx2"/>
                  </a:gs>
                  <a:gs pos="34000">
                    <a:schemeClr val="tx2">
                      <a:lumMod val="75000"/>
                    </a:schemeClr>
                  </a:gs>
                  <a:gs pos="0">
                    <a:schemeClr val="tx2"/>
                  </a:gs>
                  <a:gs pos="38000">
                    <a:schemeClr val="tx2"/>
                  </a:gs>
                  <a:gs pos="100000">
                    <a:schemeClr val="tx2"/>
                  </a:gs>
                </a:gsLst>
                <a:lin ang="0" scaled="1"/>
                <a:tileRect/>
              </a:gra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solidFill>
                    <a:srgbClr val="FFFFFF"/>
                  </a:solidFill>
                  <a:latin typeface="字魂58号-创中黑" panose="00000500000000000000" pitchFamily="2" charset="-122"/>
                  <a:ea typeface="字魂58号-创中黑" panose="00000500000000000000" pitchFamily="2" charset="-122"/>
                  <a:cs typeface="inpin heiti" charset="-122"/>
                </a:endParaRPr>
              </a:p>
            </p:txBody>
          </p:sp>
          <p:sp>
            <p:nvSpPr>
              <p:cNvPr id="28" name="Rectangle 23">
                <a:extLst>
                  <a:ext uri="{FF2B5EF4-FFF2-40B4-BE49-F238E27FC236}">
                    <a16:creationId xmlns="" xmlns:a16="http://schemas.microsoft.com/office/drawing/2014/main" id="{6D69A293-4237-461E-BDA0-4BF1362D5F72}"/>
                  </a:ext>
                </a:extLst>
              </p:cNvPr>
              <p:cNvSpPr/>
              <p:nvPr/>
            </p:nvSpPr>
            <p:spPr>
              <a:xfrm>
                <a:off x="1374774" y="1417118"/>
                <a:ext cx="272825" cy="590550"/>
              </a:xfrm>
              <a:prstGeom prst="rect">
                <a:avLst/>
              </a:prstGeom>
              <a:gradFill flip="none" rotWithShape="1">
                <a:gsLst>
                  <a:gs pos="0">
                    <a:schemeClr val="bg1">
                      <a:lumMod val="75000"/>
                    </a:schemeClr>
                  </a:gs>
                  <a:gs pos="27000">
                    <a:srgbClr val="F2F2F2">
                      <a:lumMod val="0"/>
                      <a:lumOff val="100000"/>
                    </a:srgbClr>
                  </a:gs>
                  <a:gs pos="100000">
                    <a:schemeClr val="bg1">
                      <a:lumMod val="50000"/>
                    </a:schemeClr>
                  </a:gs>
                </a:gsLst>
                <a:lin ang="10800000" scaled="1"/>
                <a:tileRect/>
              </a:gra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solidFill>
                    <a:srgbClr val="FFFFFF"/>
                  </a:solidFill>
                  <a:latin typeface="字魂58号-创中黑" panose="00000500000000000000" pitchFamily="2" charset="-122"/>
                  <a:ea typeface="字魂58号-创中黑" panose="00000500000000000000" pitchFamily="2" charset="-122"/>
                  <a:cs typeface="inpin heiti" charset="-122"/>
                </a:endParaRPr>
              </a:p>
            </p:txBody>
          </p:sp>
          <p:sp>
            <p:nvSpPr>
              <p:cNvPr id="29" name="Rectangle 24">
                <a:extLst>
                  <a:ext uri="{FF2B5EF4-FFF2-40B4-BE49-F238E27FC236}">
                    <a16:creationId xmlns="" xmlns:a16="http://schemas.microsoft.com/office/drawing/2014/main" id="{53EF9477-A8DF-48AA-9EDE-7127BC08086E}"/>
                  </a:ext>
                </a:extLst>
              </p:cNvPr>
              <p:cNvSpPr/>
              <p:nvPr/>
            </p:nvSpPr>
            <p:spPr>
              <a:xfrm>
                <a:off x="1404710" y="1213680"/>
                <a:ext cx="212954" cy="203438"/>
              </a:xfrm>
              <a:prstGeom prst="rect">
                <a:avLst/>
              </a:prstGeom>
              <a:solidFill>
                <a:schemeClr val="tx2"/>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solidFill>
                    <a:srgbClr val="FFFFFF"/>
                  </a:solidFill>
                  <a:latin typeface="字魂58号-创中黑" panose="00000500000000000000" pitchFamily="2" charset="-122"/>
                  <a:ea typeface="字魂58号-创中黑" panose="00000500000000000000" pitchFamily="2" charset="-122"/>
                  <a:cs typeface="inpin heiti" charset="-122"/>
                </a:endParaRPr>
              </a:p>
            </p:txBody>
          </p:sp>
          <p:sp>
            <p:nvSpPr>
              <p:cNvPr id="30" name="Freeform 25">
                <a:extLst>
                  <a:ext uri="{FF2B5EF4-FFF2-40B4-BE49-F238E27FC236}">
                    <a16:creationId xmlns="" xmlns:a16="http://schemas.microsoft.com/office/drawing/2014/main" id="{1B2CC93F-0F72-4436-9365-4F407FA2734A}"/>
                  </a:ext>
                </a:extLst>
              </p:cNvPr>
              <p:cNvSpPr/>
              <p:nvPr/>
            </p:nvSpPr>
            <p:spPr>
              <a:xfrm rot="5400000">
                <a:off x="1396885" y="6250198"/>
                <a:ext cx="228600" cy="73152"/>
              </a:xfrm>
              <a:custGeom>
                <a:avLst/>
                <a:gdLst>
                  <a:gd name="connsiteX0" fmla="*/ 0 w 226544"/>
                  <a:gd name="connsiteY0" fmla="*/ 35306 h 70612"/>
                  <a:gd name="connsiteX1" fmla="*/ 27685 w 226544"/>
                  <a:gd name="connsiteY1" fmla="*/ 0 h 70612"/>
                  <a:gd name="connsiteX2" fmla="*/ 226544 w 226544"/>
                  <a:gd name="connsiteY2" fmla="*/ 35306 h 70612"/>
                  <a:gd name="connsiteX3" fmla="*/ 27685 w 226544"/>
                  <a:gd name="connsiteY3" fmla="*/ 70612 h 70612"/>
                  <a:gd name="connsiteX0-1" fmla="*/ 0 w 226544"/>
                  <a:gd name="connsiteY0-2" fmla="*/ 35306 h 70612"/>
                  <a:gd name="connsiteX1-3" fmla="*/ 27685 w 226544"/>
                  <a:gd name="connsiteY1-4" fmla="*/ 0 h 70612"/>
                  <a:gd name="connsiteX2-5" fmla="*/ 226544 w 226544"/>
                  <a:gd name="connsiteY2-6" fmla="*/ 35306 h 70612"/>
                  <a:gd name="connsiteX3-7" fmla="*/ 27685 w 226544"/>
                  <a:gd name="connsiteY3-8" fmla="*/ 70612 h 70612"/>
                  <a:gd name="connsiteX4" fmla="*/ 0 w 226544"/>
                  <a:gd name="connsiteY4" fmla="*/ 35306 h 70612"/>
                  <a:gd name="connsiteX0-9" fmla="*/ 0 w 226544"/>
                  <a:gd name="connsiteY0-10" fmla="*/ 35306 h 70612"/>
                  <a:gd name="connsiteX1-11" fmla="*/ 27685 w 226544"/>
                  <a:gd name="connsiteY1-12" fmla="*/ 0 h 70612"/>
                  <a:gd name="connsiteX2-13" fmla="*/ 226544 w 226544"/>
                  <a:gd name="connsiteY2-14" fmla="*/ 35306 h 70612"/>
                  <a:gd name="connsiteX3-15" fmla="*/ 27685 w 226544"/>
                  <a:gd name="connsiteY3-16" fmla="*/ 70612 h 70612"/>
                  <a:gd name="connsiteX4-17" fmla="*/ 0 w 226544"/>
                  <a:gd name="connsiteY4-18" fmla="*/ 35306 h 70612"/>
                  <a:gd name="connsiteX0-19" fmla="*/ 0 w 226544"/>
                  <a:gd name="connsiteY0-20" fmla="*/ 35306 h 70612"/>
                  <a:gd name="connsiteX1-21" fmla="*/ 27685 w 226544"/>
                  <a:gd name="connsiteY1-22" fmla="*/ 0 h 70612"/>
                  <a:gd name="connsiteX2-23" fmla="*/ 226544 w 226544"/>
                  <a:gd name="connsiteY2-24" fmla="*/ 35306 h 70612"/>
                  <a:gd name="connsiteX3-25" fmla="*/ 27685 w 226544"/>
                  <a:gd name="connsiteY3-26" fmla="*/ 70612 h 70612"/>
                  <a:gd name="connsiteX4-27" fmla="*/ 0 w 226544"/>
                  <a:gd name="connsiteY4-28" fmla="*/ 35306 h 70612"/>
                  <a:gd name="connsiteX0-29" fmla="*/ 0 w 226544"/>
                  <a:gd name="connsiteY0-30" fmla="*/ 35306 h 70612"/>
                  <a:gd name="connsiteX1-31" fmla="*/ 27685 w 226544"/>
                  <a:gd name="connsiteY1-32" fmla="*/ 0 h 70612"/>
                  <a:gd name="connsiteX2-33" fmla="*/ 226544 w 226544"/>
                  <a:gd name="connsiteY2-34" fmla="*/ 35306 h 70612"/>
                  <a:gd name="connsiteX3-35" fmla="*/ 27685 w 226544"/>
                  <a:gd name="connsiteY3-36" fmla="*/ 70612 h 70612"/>
                  <a:gd name="connsiteX4-37" fmla="*/ 0 w 226544"/>
                  <a:gd name="connsiteY4-38" fmla="*/ 35306 h 70612"/>
                  <a:gd name="connsiteX0-39" fmla="*/ 0 w 226544"/>
                  <a:gd name="connsiteY0-40" fmla="*/ 35306 h 70612"/>
                  <a:gd name="connsiteX1-41" fmla="*/ 27685 w 226544"/>
                  <a:gd name="connsiteY1-42" fmla="*/ 0 h 70612"/>
                  <a:gd name="connsiteX2-43" fmla="*/ 226544 w 226544"/>
                  <a:gd name="connsiteY2-44" fmla="*/ 35306 h 70612"/>
                  <a:gd name="connsiteX3-45" fmla="*/ 27685 w 226544"/>
                  <a:gd name="connsiteY3-46" fmla="*/ 70612 h 70612"/>
                  <a:gd name="connsiteX4-47" fmla="*/ 0 w 226544"/>
                  <a:gd name="connsiteY4-48" fmla="*/ 35306 h 70612"/>
                  <a:gd name="connsiteX0-49" fmla="*/ 0 w 226544"/>
                  <a:gd name="connsiteY0-50" fmla="*/ 35306 h 70612"/>
                  <a:gd name="connsiteX1-51" fmla="*/ 27685 w 226544"/>
                  <a:gd name="connsiteY1-52" fmla="*/ 0 h 70612"/>
                  <a:gd name="connsiteX2-53" fmla="*/ 226544 w 226544"/>
                  <a:gd name="connsiteY2-54" fmla="*/ 35306 h 70612"/>
                  <a:gd name="connsiteX3-55" fmla="*/ 27685 w 226544"/>
                  <a:gd name="connsiteY3-56" fmla="*/ 70612 h 70612"/>
                  <a:gd name="connsiteX4-57" fmla="*/ 0 w 226544"/>
                  <a:gd name="connsiteY4-58" fmla="*/ 35306 h 70612"/>
                  <a:gd name="connsiteX0-59" fmla="*/ 0 w 226544"/>
                  <a:gd name="connsiteY0-60" fmla="*/ 35306 h 70612"/>
                  <a:gd name="connsiteX1-61" fmla="*/ 27685 w 226544"/>
                  <a:gd name="connsiteY1-62" fmla="*/ 0 h 70612"/>
                  <a:gd name="connsiteX2-63" fmla="*/ 226544 w 226544"/>
                  <a:gd name="connsiteY2-64" fmla="*/ 35306 h 70612"/>
                  <a:gd name="connsiteX3-65" fmla="*/ 27685 w 226544"/>
                  <a:gd name="connsiteY3-66" fmla="*/ 70612 h 70612"/>
                  <a:gd name="connsiteX4-67" fmla="*/ 0 w 226544"/>
                  <a:gd name="connsiteY4-68" fmla="*/ 35306 h 70612"/>
                  <a:gd name="connsiteX0-69" fmla="*/ 0 w 226544"/>
                  <a:gd name="connsiteY0-70" fmla="*/ 35306 h 70612"/>
                  <a:gd name="connsiteX1-71" fmla="*/ 27685 w 226544"/>
                  <a:gd name="connsiteY1-72" fmla="*/ 0 h 70612"/>
                  <a:gd name="connsiteX2-73" fmla="*/ 226544 w 226544"/>
                  <a:gd name="connsiteY2-74" fmla="*/ 35306 h 70612"/>
                  <a:gd name="connsiteX3-75" fmla="*/ 27685 w 226544"/>
                  <a:gd name="connsiteY3-76" fmla="*/ 70612 h 70612"/>
                  <a:gd name="connsiteX4-77" fmla="*/ 0 w 226544"/>
                  <a:gd name="connsiteY4-78" fmla="*/ 35306 h 70612"/>
                  <a:gd name="connsiteX0-79" fmla="*/ 0 w 226544"/>
                  <a:gd name="connsiteY0-80" fmla="*/ 35306 h 70612"/>
                  <a:gd name="connsiteX1-81" fmla="*/ 27685 w 226544"/>
                  <a:gd name="connsiteY1-82" fmla="*/ 0 h 70612"/>
                  <a:gd name="connsiteX2-83" fmla="*/ 226544 w 226544"/>
                  <a:gd name="connsiteY2-84" fmla="*/ 35306 h 70612"/>
                  <a:gd name="connsiteX3-85" fmla="*/ 27685 w 226544"/>
                  <a:gd name="connsiteY3-86" fmla="*/ 70612 h 70612"/>
                  <a:gd name="connsiteX4-87" fmla="*/ 0 w 226544"/>
                  <a:gd name="connsiteY4-88" fmla="*/ 35306 h 70612"/>
                </a:gdLst>
                <a:ahLst/>
                <a:cxnLst>
                  <a:cxn ang="0">
                    <a:pos x="connsiteX0-1" y="connsiteY0-2"/>
                  </a:cxn>
                  <a:cxn ang="0">
                    <a:pos x="connsiteX1-3" y="connsiteY1-4"/>
                  </a:cxn>
                  <a:cxn ang="0">
                    <a:pos x="connsiteX2-5" y="connsiteY2-6"/>
                  </a:cxn>
                  <a:cxn ang="0">
                    <a:pos x="connsiteX3-7" y="connsiteY3-8"/>
                  </a:cxn>
                  <a:cxn ang="0">
                    <a:pos x="connsiteX4-17" y="connsiteY4-18"/>
                  </a:cxn>
                </a:cxnLst>
                <a:rect l="l" t="t" r="r" b="b"/>
                <a:pathLst>
                  <a:path w="226544" h="70612">
                    <a:moveTo>
                      <a:pt x="0" y="35306"/>
                    </a:moveTo>
                    <a:cubicBezTo>
                      <a:pt x="1521" y="15316"/>
                      <a:pt x="12805" y="4576"/>
                      <a:pt x="27685" y="0"/>
                    </a:cubicBezTo>
                    <a:lnTo>
                      <a:pt x="226544" y="35306"/>
                    </a:lnTo>
                    <a:lnTo>
                      <a:pt x="27685" y="70612"/>
                    </a:lnTo>
                    <a:cubicBezTo>
                      <a:pt x="11264" y="65009"/>
                      <a:pt x="1007" y="52726"/>
                      <a:pt x="0" y="35306"/>
                    </a:cubicBezTo>
                    <a:close/>
                  </a:path>
                </a:pathLst>
              </a:custGeom>
              <a:solidFill>
                <a:srgbClr val="4C504C"/>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solidFill>
                    <a:srgbClr val="FFFFFF"/>
                  </a:solidFill>
                  <a:latin typeface="字魂58号-创中黑" panose="00000500000000000000" pitchFamily="2" charset="-122"/>
                  <a:ea typeface="字魂58号-创中黑" panose="00000500000000000000" pitchFamily="2" charset="-122"/>
                  <a:cs typeface="inpin heiti" charset="-122"/>
                </a:endParaRPr>
              </a:p>
            </p:txBody>
          </p:sp>
          <p:cxnSp>
            <p:nvCxnSpPr>
              <p:cNvPr id="31" name="Straight Connector 26">
                <a:extLst>
                  <a:ext uri="{FF2B5EF4-FFF2-40B4-BE49-F238E27FC236}">
                    <a16:creationId xmlns="" xmlns:a16="http://schemas.microsoft.com/office/drawing/2014/main" id="{DBBDEECF-E28B-4920-AC21-5B81B6249F0A}"/>
                  </a:ext>
                </a:extLst>
              </p:cNvPr>
              <p:cNvCxnSpPr/>
              <p:nvPr/>
            </p:nvCxnSpPr>
            <p:spPr>
              <a:xfrm>
                <a:off x="1374774" y="1486648"/>
                <a:ext cx="274320" cy="0"/>
              </a:xfrm>
              <a:prstGeom prst="line">
                <a:avLst/>
              </a:prstGeom>
              <a:ln>
                <a:solidFill>
                  <a:schemeClr val="bg1">
                    <a:lumMod val="65000"/>
                  </a:schemeClr>
                </a:solidFill>
              </a:ln>
              <a:effectLst/>
            </p:spPr>
            <p:style>
              <a:lnRef idx="1">
                <a:schemeClr val="accent1"/>
              </a:lnRef>
              <a:fillRef idx="0">
                <a:schemeClr val="accent1"/>
              </a:fillRef>
              <a:effectRef idx="0">
                <a:schemeClr val="accent1"/>
              </a:effectRef>
              <a:fontRef idx="minor">
                <a:schemeClr val="tx1"/>
              </a:fontRef>
            </p:style>
          </p:cxnSp>
          <p:cxnSp>
            <p:nvCxnSpPr>
              <p:cNvPr id="32" name="Straight Connector 27">
                <a:extLst>
                  <a:ext uri="{FF2B5EF4-FFF2-40B4-BE49-F238E27FC236}">
                    <a16:creationId xmlns="" xmlns:a16="http://schemas.microsoft.com/office/drawing/2014/main" id="{246DC1D7-3959-4152-B75B-3BC7DBCF216C}"/>
                  </a:ext>
                </a:extLst>
              </p:cNvPr>
              <p:cNvCxnSpPr/>
              <p:nvPr/>
            </p:nvCxnSpPr>
            <p:spPr>
              <a:xfrm>
                <a:off x="1374774" y="1562425"/>
                <a:ext cx="274320" cy="0"/>
              </a:xfrm>
              <a:prstGeom prst="line">
                <a:avLst/>
              </a:prstGeom>
              <a:ln>
                <a:solidFill>
                  <a:schemeClr val="bg1">
                    <a:lumMod val="65000"/>
                  </a:schemeClr>
                </a:solidFill>
              </a:ln>
              <a:effectLst/>
            </p:spPr>
            <p:style>
              <a:lnRef idx="1">
                <a:schemeClr val="accent1"/>
              </a:lnRef>
              <a:fillRef idx="0">
                <a:schemeClr val="accent1"/>
              </a:fillRef>
              <a:effectRef idx="0">
                <a:schemeClr val="accent1"/>
              </a:effectRef>
              <a:fontRef idx="minor">
                <a:schemeClr val="tx1"/>
              </a:fontRef>
            </p:style>
          </p:cxnSp>
          <p:cxnSp>
            <p:nvCxnSpPr>
              <p:cNvPr id="33" name="Straight Connector 28">
                <a:extLst>
                  <a:ext uri="{FF2B5EF4-FFF2-40B4-BE49-F238E27FC236}">
                    <a16:creationId xmlns="" xmlns:a16="http://schemas.microsoft.com/office/drawing/2014/main" id="{3A9553CC-D963-45B5-82A7-8ADF75D75B73}"/>
                  </a:ext>
                </a:extLst>
              </p:cNvPr>
              <p:cNvCxnSpPr/>
              <p:nvPr/>
            </p:nvCxnSpPr>
            <p:spPr>
              <a:xfrm>
                <a:off x="1374774" y="1638202"/>
                <a:ext cx="274320" cy="0"/>
              </a:xfrm>
              <a:prstGeom prst="line">
                <a:avLst/>
              </a:prstGeom>
              <a:ln>
                <a:solidFill>
                  <a:schemeClr val="bg1">
                    <a:lumMod val="65000"/>
                  </a:schemeClr>
                </a:solidFill>
              </a:ln>
              <a:effectLst/>
            </p:spPr>
            <p:style>
              <a:lnRef idx="1">
                <a:schemeClr val="accent1"/>
              </a:lnRef>
              <a:fillRef idx="0">
                <a:schemeClr val="accent1"/>
              </a:fillRef>
              <a:effectRef idx="0">
                <a:schemeClr val="accent1"/>
              </a:effectRef>
              <a:fontRef idx="minor">
                <a:schemeClr val="tx1"/>
              </a:fontRef>
            </p:style>
          </p:cxnSp>
          <p:cxnSp>
            <p:nvCxnSpPr>
              <p:cNvPr id="34" name="Straight Connector 29">
                <a:extLst>
                  <a:ext uri="{FF2B5EF4-FFF2-40B4-BE49-F238E27FC236}">
                    <a16:creationId xmlns="" xmlns:a16="http://schemas.microsoft.com/office/drawing/2014/main" id="{DBF9185B-9E36-40F0-85F3-7A3214D101BE}"/>
                  </a:ext>
                </a:extLst>
              </p:cNvPr>
              <p:cNvCxnSpPr/>
              <p:nvPr/>
            </p:nvCxnSpPr>
            <p:spPr>
              <a:xfrm>
                <a:off x="1374774" y="1713979"/>
                <a:ext cx="274320" cy="0"/>
              </a:xfrm>
              <a:prstGeom prst="line">
                <a:avLst/>
              </a:prstGeom>
              <a:ln>
                <a:solidFill>
                  <a:schemeClr val="bg1">
                    <a:lumMod val="65000"/>
                  </a:schemeClr>
                </a:solidFill>
              </a:ln>
              <a:effectLst/>
            </p:spPr>
            <p:style>
              <a:lnRef idx="1">
                <a:schemeClr val="accent1"/>
              </a:lnRef>
              <a:fillRef idx="0">
                <a:schemeClr val="accent1"/>
              </a:fillRef>
              <a:effectRef idx="0">
                <a:schemeClr val="accent1"/>
              </a:effectRef>
              <a:fontRef idx="minor">
                <a:schemeClr val="tx1"/>
              </a:fontRef>
            </p:style>
          </p:cxnSp>
          <p:cxnSp>
            <p:nvCxnSpPr>
              <p:cNvPr id="35" name="Straight Connector 30">
                <a:extLst>
                  <a:ext uri="{FF2B5EF4-FFF2-40B4-BE49-F238E27FC236}">
                    <a16:creationId xmlns="" xmlns:a16="http://schemas.microsoft.com/office/drawing/2014/main" id="{1F623882-8FCC-4814-8EA4-47AF912C7C76}"/>
                  </a:ext>
                </a:extLst>
              </p:cNvPr>
              <p:cNvCxnSpPr/>
              <p:nvPr/>
            </p:nvCxnSpPr>
            <p:spPr>
              <a:xfrm>
                <a:off x="1374774" y="1789756"/>
                <a:ext cx="274320" cy="0"/>
              </a:xfrm>
              <a:prstGeom prst="line">
                <a:avLst/>
              </a:prstGeom>
              <a:ln>
                <a:solidFill>
                  <a:schemeClr val="bg1">
                    <a:lumMod val="65000"/>
                  </a:schemeClr>
                </a:solidFill>
              </a:ln>
              <a:effectLst/>
            </p:spPr>
            <p:style>
              <a:lnRef idx="1">
                <a:schemeClr val="accent1"/>
              </a:lnRef>
              <a:fillRef idx="0">
                <a:schemeClr val="accent1"/>
              </a:fillRef>
              <a:effectRef idx="0">
                <a:schemeClr val="accent1"/>
              </a:effectRef>
              <a:fontRef idx="minor">
                <a:schemeClr val="tx1"/>
              </a:fontRef>
            </p:style>
          </p:cxnSp>
          <p:cxnSp>
            <p:nvCxnSpPr>
              <p:cNvPr id="36" name="Straight Connector 31">
                <a:extLst>
                  <a:ext uri="{FF2B5EF4-FFF2-40B4-BE49-F238E27FC236}">
                    <a16:creationId xmlns="" xmlns:a16="http://schemas.microsoft.com/office/drawing/2014/main" id="{FFABA38F-28B8-432C-8186-E602FA46AEC0}"/>
                  </a:ext>
                </a:extLst>
              </p:cNvPr>
              <p:cNvCxnSpPr/>
              <p:nvPr/>
            </p:nvCxnSpPr>
            <p:spPr>
              <a:xfrm>
                <a:off x="1374774" y="1865533"/>
                <a:ext cx="274320" cy="0"/>
              </a:xfrm>
              <a:prstGeom prst="line">
                <a:avLst/>
              </a:prstGeom>
              <a:ln>
                <a:solidFill>
                  <a:schemeClr val="bg1">
                    <a:lumMod val="65000"/>
                  </a:schemeClr>
                </a:solidFill>
              </a:ln>
              <a:effectLst/>
            </p:spPr>
            <p:style>
              <a:lnRef idx="1">
                <a:schemeClr val="accent1"/>
              </a:lnRef>
              <a:fillRef idx="0">
                <a:schemeClr val="accent1"/>
              </a:fillRef>
              <a:effectRef idx="0">
                <a:schemeClr val="accent1"/>
              </a:effectRef>
              <a:fontRef idx="minor">
                <a:schemeClr val="tx1"/>
              </a:fontRef>
            </p:style>
          </p:cxnSp>
          <p:cxnSp>
            <p:nvCxnSpPr>
              <p:cNvPr id="37" name="Straight Connector 32">
                <a:extLst>
                  <a:ext uri="{FF2B5EF4-FFF2-40B4-BE49-F238E27FC236}">
                    <a16:creationId xmlns="" xmlns:a16="http://schemas.microsoft.com/office/drawing/2014/main" id="{3F21F56E-B735-446F-980D-4547AB51ED41}"/>
                  </a:ext>
                </a:extLst>
              </p:cNvPr>
              <p:cNvCxnSpPr/>
              <p:nvPr/>
            </p:nvCxnSpPr>
            <p:spPr>
              <a:xfrm>
                <a:off x="1374774" y="1941308"/>
                <a:ext cx="274320" cy="0"/>
              </a:xfrm>
              <a:prstGeom prst="line">
                <a:avLst/>
              </a:prstGeom>
              <a:ln>
                <a:solidFill>
                  <a:schemeClr val="bg1">
                    <a:lumMod val="65000"/>
                  </a:schemeClr>
                </a:solidFill>
              </a:ln>
              <a:effectLst/>
            </p:spPr>
            <p:style>
              <a:lnRef idx="1">
                <a:schemeClr val="accent1"/>
              </a:lnRef>
              <a:fillRef idx="0">
                <a:schemeClr val="accent1"/>
              </a:fillRef>
              <a:effectRef idx="0">
                <a:schemeClr val="accent1"/>
              </a:effectRef>
              <a:fontRef idx="minor">
                <a:schemeClr val="tx1"/>
              </a:fontRef>
            </p:style>
          </p:cxnSp>
        </p:grpSp>
        <p:sp>
          <p:nvSpPr>
            <p:cNvPr id="10" name="Trapezoid 5">
              <a:extLst>
                <a:ext uri="{FF2B5EF4-FFF2-40B4-BE49-F238E27FC236}">
                  <a16:creationId xmlns="" xmlns:a16="http://schemas.microsoft.com/office/drawing/2014/main" id="{347FC1CB-180B-45E9-9003-77F365182E65}"/>
                </a:ext>
              </a:extLst>
            </p:cNvPr>
            <p:cNvSpPr/>
            <p:nvPr/>
          </p:nvSpPr>
          <p:spPr>
            <a:xfrm rot="16200000">
              <a:off x="1594832" y="5341831"/>
              <a:ext cx="695326" cy="59529"/>
            </a:xfrm>
            <a:prstGeom prst="trapezoid">
              <a:avLst>
                <a:gd name="adj" fmla="val 69837"/>
              </a:avLst>
            </a:prstGeom>
            <a:solidFill>
              <a:schemeClr val="accent2">
                <a:lumMod val="50000"/>
              </a:schemeClr>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solidFill>
                  <a:srgbClr val="FFFFFF"/>
                </a:solidFill>
                <a:latin typeface="字魂58号-创中黑" panose="00000500000000000000" pitchFamily="2" charset="-122"/>
                <a:ea typeface="字魂58号-创中黑" panose="00000500000000000000" pitchFamily="2" charset="-122"/>
                <a:cs typeface="inpin heiti" charset="-122"/>
              </a:endParaRPr>
            </a:p>
          </p:txBody>
        </p:sp>
        <p:sp>
          <p:nvSpPr>
            <p:cNvPr id="11" name="Trapezoid 6">
              <a:extLst>
                <a:ext uri="{FF2B5EF4-FFF2-40B4-BE49-F238E27FC236}">
                  <a16:creationId xmlns="" xmlns:a16="http://schemas.microsoft.com/office/drawing/2014/main" id="{B041EBCB-778F-4392-A8A2-E7DCC7E95B09}"/>
                </a:ext>
              </a:extLst>
            </p:cNvPr>
            <p:cNvSpPr/>
            <p:nvPr/>
          </p:nvSpPr>
          <p:spPr>
            <a:xfrm rot="16200000">
              <a:off x="1594832" y="4439533"/>
              <a:ext cx="695326" cy="59529"/>
            </a:xfrm>
            <a:prstGeom prst="trapezoid">
              <a:avLst>
                <a:gd name="adj" fmla="val 69837"/>
              </a:avLst>
            </a:prstGeom>
            <a:solidFill>
              <a:schemeClr val="accent5">
                <a:lumMod val="50000"/>
              </a:schemeClr>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solidFill>
                  <a:srgbClr val="FFFFFF"/>
                </a:solidFill>
                <a:latin typeface="字魂58号-创中黑" panose="00000500000000000000" pitchFamily="2" charset="-122"/>
                <a:ea typeface="字魂58号-创中黑" panose="00000500000000000000" pitchFamily="2" charset="-122"/>
                <a:cs typeface="inpin heiti" charset="-122"/>
              </a:endParaRPr>
            </a:p>
          </p:txBody>
        </p:sp>
        <p:sp>
          <p:nvSpPr>
            <p:cNvPr id="12" name="Trapezoid 7">
              <a:extLst>
                <a:ext uri="{FF2B5EF4-FFF2-40B4-BE49-F238E27FC236}">
                  <a16:creationId xmlns="" xmlns:a16="http://schemas.microsoft.com/office/drawing/2014/main" id="{5530D90D-2174-4524-A4CB-A5DA52C1994C}"/>
                </a:ext>
              </a:extLst>
            </p:cNvPr>
            <p:cNvSpPr/>
            <p:nvPr/>
          </p:nvSpPr>
          <p:spPr>
            <a:xfrm rot="16200000">
              <a:off x="1594832" y="3537234"/>
              <a:ext cx="695326" cy="59529"/>
            </a:xfrm>
            <a:prstGeom prst="trapezoid">
              <a:avLst>
                <a:gd name="adj" fmla="val 69837"/>
              </a:avLst>
            </a:prstGeom>
            <a:solidFill>
              <a:schemeClr val="accent4">
                <a:lumMod val="50000"/>
              </a:schemeClr>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solidFill>
                  <a:srgbClr val="FFFFFF"/>
                </a:solidFill>
                <a:latin typeface="字魂58号-创中黑" panose="00000500000000000000" pitchFamily="2" charset="-122"/>
                <a:ea typeface="字魂58号-创中黑" panose="00000500000000000000" pitchFamily="2" charset="-122"/>
                <a:cs typeface="inpin heiti" charset="-122"/>
              </a:endParaRPr>
            </a:p>
          </p:txBody>
        </p:sp>
        <p:sp>
          <p:nvSpPr>
            <p:cNvPr id="13" name="Trapezoid 8">
              <a:extLst>
                <a:ext uri="{FF2B5EF4-FFF2-40B4-BE49-F238E27FC236}">
                  <a16:creationId xmlns="" xmlns:a16="http://schemas.microsoft.com/office/drawing/2014/main" id="{D38D5E19-DA75-4724-979E-24040B33C87A}"/>
                </a:ext>
              </a:extLst>
            </p:cNvPr>
            <p:cNvSpPr/>
            <p:nvPr/>
          </p:nvSpPr>
          <p:spPr>
            <a:xfrm rot="16200000">
              <a:off x="1594832" y="2634935"/>
              <a:ext cx="695326" cy="59529"/>
            </a:xfrm>
            <a:prstGeom prst="trapezoid">
              <a:avLst>
                <a:gd name="adj" fmla="val 69837"/>
              </a:avLst>
            </a:prstGeom>
            <a:solidFill>
              <a:schemeClr val="accent3">
                <a:lumMod val="50000"/>
              </a:schemeClr>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solidFill>
                  <a:srgbClr val="FFFFFF"/>
                </a:solidFill>
                <a:latin typeface="字魂58号-创中黑" panose="00000500000000000000" pitchFamily="2" charset="-122"/>
                <a:ea typeface="字魂58号-创中黑" panose="00000500000000000000" pitchFamily="2" charset="-122"/>
                <a:cs typeface="inpin heiti" charset="-122"/>
              </a:endParaRPr>
            </a:p>
          </p:txBody>
        </p:sp>
        <p:sp>
          <p:nvSpPr>
            <p:cNvPr id="14" name="Pentagon 9">
              <a:extLst>
                <a:ext uri="{FF2B5EF4-FFF2-40B4-BE49-F238E27FC236}">
                  <a16:creationId xmlns="" xmlns:a16="http://schemas.microsoft.com/office/drawing/2014/main" id="{65CCDC47-F26E-46B1-946F-B56F13289FDA}"/>
                </a:ext>
              </a:extLst>
            </p:cNvPr>
            <p:cNvSpPr/>
            <p:nvPr/>
          </p:nvSpPr>
          <p:spPr>
            <a:xfrm>
              <a:off x="1912729" y="2359899"/>
              <a:ext cx="3510756" cy="607219"/>
            </a:xfrm>
            <a:prstGeom prst="homePlate">
              <a:avLst>
                <a:gd name="adj" fmla="val 36274"/>
              </a:avLst>
            </a:prstGeom>
            <a:gradFill>
              <a:gsLst>
                <a:gs pos="0">
                  <a:srgbClr val="C51F2D"/>
                </a:gs>
                <a:gs pos="100000">
                  <a:srgbClr val="83062E"/>
                </a:gs>
              </a:gsLst>
              <a:lin ang="16500000" scaled="0"/>
            </a:gra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solidFill>
                  <a:srgbClr val="FFFFFF"/>
                </a:solidFill>
                <a:latin typeface="字魂58号-创中黑" panose="00000500000000000000" pitchFamily="2" charset="-122"/>
                <a:ea typeface="字魂58号-创中黑" panose="00000500000000000000" pitchFamily="2" charset="-122"/>
                <a:cs typeface="inpin heiti" charset="-122"/>
              </a:endParaRPr>
            </a:p>
          </p:txBody>
        </p:sp>
        <p:sp>
          <p:nvSpPr>
            <p:cNvPr id="15" name="Pentagon 10">
              <a:extLst>
                <a:ext uri="{FF2B5EF4-FFF2-40B4-BE49-F238E27FC236}">
                  <a16:creationId xmlns="" xmlns:a16="http://schemas.microsoft.com/office/drawing/2014/main" id="{608121B5-0AB7-4838-9AD9-11F04F2F2776}"/>
                </a:ext>
              </a:extLst>
            </p:cNvPr>
            <p:cNvSpPr/>
            <p:nvPr/>
          </p:nvSpPr>
          <p:spPr>
            <a:xfrm>
              <a:off x="1912729" y="3262198"/>
              <a:ext cx="3510756" cy="607219"/>
            </a:xfrm>
            <a:prstGeom prst="homePlate">
              <a:avLst>
                <a:gd name="adj" fmla="val 36274"/>
              </a:avLst>
            </a:prstGeom>
            <a:gradFill>
              <a:gsLst>
                <a:gs pos="0">
                  <a:srgbClr val="C51F2D"/>
                </a:gs>
                <a:gs pos="100000">
                  <a:srgbClr val="83062E"/>
                </a:gs>
              </a:gsLst>
              <a:lin ang="16500000" scaled="0"/>
            </a:gra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solidFill>
                  <a:srgbClr val="FFFFFF"/>
                </a:solidFill>
                <a:latin typeface="字魂58号-创中黑" panose="00000500000000000000" pitchFamily="2" charset="-122"/>
                <a:ea typeface="字魂58号-创中黑" panose="00000500000000000000" pitchFamily="2" charset="-122"/>
                <a:cs typeface="inpin heiti" charset="-122"/>
              </a:endParaRPr>
            </a:p>
          </p:txBody>
        </p:sp>
        <p:sp>
          <p:nvSpPr>
            <p:cNvPr id="16" name="Pentagon 11">
              <a:extLst>
                <a:ext uri="{FF2B5EF4-FFF2-40B4-BE49-F238E27FC236}">
                  <a16:creationId xmlns="" xmlns:a16="http://schemas.microsoft.com/office/drawing/2014/main" id="{E12FBDA9-A63C-4672-809D-504125FD1A6B}"/>
                </a:ext>
              </a:extLst>
            </p:cNvPr>
            <p:cNvSpPr/>
            <p:nvPr/>
          </p:nvSpPr>
          <p:spPr>
            <a:xfrm>
              <a:off x="1912729" y="4164497"/>
              <a:ext cx="3510756" cy="607219"/>
            </a:xfrm>
            <a:prstGeom prst="homePlate">
              <a:avLst>
                <a:gd name="adj" fmla="val 36274"/>
              </a:avLst>
            </a:prstGeom>
            <a:gradFill>
              <a:gsLst>
                <a:gs pos="0">
                  <a:srgbClr val="C51F2D"/>
                </a:gs>
                <a:gs pos="100000">
                  <a:srgbClr val="83062E"/>
                </a:gs>
              </a:gsLst>
              <a:lin ang="16500000" scaled="0"/>
            </a:gra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sz="5400">
                <a:solidFill>
                  <a:srgbClr val="FFFFFF"/>
                </a:solidFill>
                <a:latin typeface="字魂58号-创中黑" panose="00000500000000000000" pitchFamily="2" charset="-122"/>
                <a:ea typeface="字魂58号-创中黑" panose="00000500000000000000" pitchFamily="2" charset="-122"/>
                <a:cs typeface="inpin heiti" charset="-122"/>
              </a:endParaRPr>
            </a:p>
          </p:txBody>
        </p:sp>
        <p:sp>
          <p:nvSpPr>
            <p:cNvPr id="17" name="Pentagon 12">
              <a:extLst>
                <a:ext uri="{FF2B5EF4-FFF2-40B4-BE49-F238E27FC236}">
                  <a16:creationId xmlns="" xmlns:a16="http://schemas.microsoft.com/office/drawing/2014/main" id="{010AB0E8-406A-4392-99F5-DDB1C95DDCB8}"/>
                </a:ext>
              </a:extLst>
            </p:cNvPr>
            <p:cNvSpPr/>
            <p:nvPr/>
          </p:nvSpPr>
          <p:spPr>
            <a:xfrm>
              <a:off x="1912729" y="5066795"/>
              <a:ext cx="3510756" cy="607219"/>
            </a:xfrm>
            <a:prstGeom prst="homePlate">
              <a:avLst>
                <a:gd name="adj" fmla="val 36274"/>
              </a:avLst>
            </a:prstGeom>
            <a:gradFill>
              <a:gsLst>
                <a:gs pos="0">
                  <a:srgbClr val="C51F2D"/>
                </a:gs>
                <a:gs pos="100000">
                  <a:srgbClr val="83062E"/>
                </a:gs>
              </a:gsLst>
              <a:lin ang="16500000" scaled="0"/>
            </a:gra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solidFill>
                  <a:srgbClr val="FFFFFF"/>
                </a:solidFill>
                <a:latin typeface="字魂58号-创中黑" panose="00000500000000000000" pitchFamily="2" charset="-122"/>
                <a:ea typeface="字魂58号-创中黑" panose="00000500000000000000" pitchFamily="2" charset="-122"/>
                <a:cs typeface="inpin heiti" charset="-122"/>
              </a:endParaRPr>
            </a:p>
          </p:txBody>
        </p:sp>
        <p:sp>
          <p:nvSpPr>
            <p:cNvPr id="18" name="Rectangle 33">
              <a:extLst>
                <a:ext uri="{FF2B5EF4-FFF2-40B4-BE49-F238E27FC236}">
                  <a16:creationId xmlns="" xmlns:a16="http://schemas.microsoft.com/office/drawing/2014/main" id="{E98E8D73-BEEE-4B7D-833C-BDA0350A5E4F}"/>
                </a:ext>
              </a:extLst>
            </p:cNvPr>
            <p:cNvSpPr/>
            <p:nvPr/>
          </p:nvSpPr>
          <p:spPr>
            <a:xfrm>
              <a:off x="2679705" y="2432172"/>
              <a:ext cx="2330568" cy="776340"/>
            </a:xfrm>
            <a:prstGeom prst="rect">
              <a:avLst/>
            </a:prstGeom>
          </p:spPr>
          <p:txBody>
            <a:bodyPr wrap="square">
              <a:spAutoFit/>
            </a:bodyPr>
            <a:lstStyle/>
            <a:p>
              <a:r>
                <a:rPr lang="en-GB" sz="1200" dirty="0">
                  <a:solidFill>
                    <a:srgbClr val="FCFCFC"/>
                  </a:solidFill>
                  <a:latin typeface="字魂58号-创中黑" panose="00000500000000000000" pitchFamily="2" charset="-122"/>
                  <a:ea typeface="字魂58号-创中黑" panose="00000500000000000000" pitchFamily="2" charset="-122"/>
                  <a:cs typeface="inpin heiti" charset="-122"/>
                </a:rPr>
                <a:t>Lorem ipsum </a:t>
              </a:r>
              <a:r>
                <a:rPr lang="en-GB" sz="1200" dirty="0" err="1">
                  <a:solidFill>
                    <a:srgbClr val="FCFCFC"/>
                  </a:solidFill>
                  <a:latin typeface="字魂58号-创中黑" panose="00000500000000000000" pitchFamily="2" charset="-122"/>
                  <a:ea typeface="字魂58号-创中黑" panose="00000500000000000000" pitchFamily="2" charset="-122"/>
                  <a:cs typeface="inpin heiti" charset="-122"/>
                </a:rPr>
                <a:t>dolor</a:t>
              </a:r>
              <a:r>
                <a:rPr lang="en-GB" sz="1200" dirty="0">
                  <a:solidFill>
                    <a:srgbClr val="FCFCFC"/>
                  </a:solidFill>
                  <a:latin typeface="字魂58号-创中黑" panose="00000500000000000000" pitchFamily="2" charset="-122"/>
                  <a:ea typeface="字魂58号-创中黑" panose="00000500000000000000" pitchFamily="2" charset="-122"/>
                  <a:cs typeface="inpin heiti" charset="-122"/>
                </a:rPr>
                <a:t> sit </a:t>
              </a:r>
              <a:r>
                <a:rPr lang="en-GB" sz="1200" dirty="0" err="1">
                  <a:solidFill>
                    <a:srgbClr val="FCFCFC"/>
                  </a:solidFill>
                  <a:latin typeface="字魂58号-创中黑" panose="00000500000000000000" pitchFamily="2" charset="-122"/>
                  <a:ea typeface="字魂58号-创中黑" panose="00000500000000000000" pitchFamily="2" charset="-122"/>
                  <a:cs typeface="inpin heiti" charset="-122"/>
                </a:rPr>
                <a:t>amet</a:t>
              </a:r>
              <a:r>
                <a:rPr lang="en-GB" sz="1200" dirty="0">
                  <a:solidFill>
                    <a:srgbClr val="FCFCFC"/>
                  </a:solidFill>
                  <a:latin typeface="字魂58号-创中黑" panose="00000500000000000000" pitchFamily="2" charset="-122"/>
                  <a:ea typeface="字魂58号-创中黑" panose="00000500000000000000" pitchFamily="2" charset="-122"/>
                  <a:cs typeface="inpin heiti" charset="-122"/>
                </a:rPr>
                <a:t>,</a:t>
              </a:r>
            </a:p>
            <a:p>
              <a:r>
                <a:rPr lang="en-GB" sz="1200" dirty="0" err="1">
                  <a:solidFill>
                    <a:srgbClr val="FCFCFC"/>
                  </a:solidFill>
                  <a:latin typeface="字魂58号-创中黑" panose="00000500000000000000" pitchFamily="2" charset="-122"/>
                  <a:ea typeface="字魂58号-创中黑" panose="00000500000000000000" pitchFamily="2" charset="-122"/>
                  <a:cs typeface="inpin heiti" charset="-122"/>
                </a:rPr>
                <a:t>adipiscing</a:t>
              </a:r>
              <a:r>
                <a:rPr lang="en-GB" sz="1200" dirty="0">
                  <a:solidFill>
                    <a:srgbClr val="FCFCFC"/>
                  </a:solidFill>
                  <a:latin typeface="字魂58号-创中黑" panose="00000500000000000000" pitchFamily="2" charset="-122"/>
                  <a:ea typeface="字魂58号-创中黑" panose="00000500000000000000" pitchFamily="2" charset="-122"/>
                  <a:cs typeface="inpin heiti" charset="-122"/>
                </a:rPr>
                <a:t> </a:t>
              </a:r>
              <a:r>
                <a:rPr lang="en-GB" sz="1200" dirty="0" err="1">
                  <a:solidFill>
                    <a:srgbClr val="FCFCFC"/>
                  </a:solidFill>
                  <a:latin typeface="字魂58号-创中黑" panose="00000500000000000000" pitchFamily="2" charset="-122"/>
                  <a:ea typeface="字魂58号-创中黑" panose="00000500000000000000" pitchFamily="2" charset="-122"/>
                  <a:cs typeface="inpin heiti" charset="-122"/>
                </a:rPr>
                <a:t>elit</a:t>
              </a:r>
              <a:r>
                <a:rPr lang="en-GB" sz="1200" dirty="0">
                  <a:solidFill>
                    <a:srgbClr val="FCFCFC"/>
                  </a:solidFill>
                  <a:latin typeface="字魂58号-创中黑" panose="00000500000000000000" pitchFamily="2" charset="-122"/>
                  <a:ea typeface="字魂58号-创中黑" panose="00000500000000000000" pitchFamily="2" charset="-122"/>
                  <a:cs typeface="inpin heiti" charset="-122"/>
                </a:rPr>
                <a:t>. Integer </a:t>
              </a:r>
              <a:r>
                <a:rPr lang="en-GB" sz="1200" dirty="0" err="1">
                  <a:solidFill>
                    <a:srgbClr val="FCFCFC"/>
                  </a:solidFill>
                  <a:latin typeface="字魂58号-创中黑" panose="00000500000000000000" pitchFamily="2" charset="-122"/>
                  <a:ea typeface="字魂58号-创中黑" panose="00000500000000000000" pitchFamily="2" charset="-122"/>
                  <a:cs typeface="inpin heiti" charset="-122"/>
                </a:rPr>
                <a:t>dolor</a:t>
              </a:r>
              <a:r>
                <a:rPr lang="en-GB" sz="1200" dirty="0">
                  <a:solidFill>
                    <a:srgbClr val="FCFCFC"/>
                  </a:solidFill>
                  <a:latin typeface="字魂58号-创中黑" panose="00000500000000000000" pitchFamily="2" charset="-122"/>
                  <a:ea typeface="字魂58号-创中黑" panose="00000500000000000000" pitchFamily="2" charset="-122"/>
                  <a:cs typeface="inpin heiti" charset="-122"/>
                </a:rPr>
                <a:t> </a:t>
              </a:r>
              <a:r>
                <a:rPr lang="en-GB" sz="1200" dirty="0" err="1">
                  <a:solidFill>
                    <a:srgbClr val="FCFCFC"/>
                  </a:solidFill>
                  <a:latin typeface="字魂58号-创中黑" panose="00000500000000000000" pitchFamily="2" charset="-122"/>
                  <a:ea typeface="字魂58号-创中黑" panose="00000500000000000000" pitchFamily="2" charset="-122"/>
                  <a:cs typeface="inpin heiti" charset="-122"/>
                </a:rPr>
                <a:t>quam</a:t>
              </a:r>
              <a:endParaRPr lang="en-GB" sz="1200" dirty="0">
                <a:solidFill>
                  <a:srgbClr val="FCFCFC"/>
                </a:solidFill>
                <a:latin typeface="字魂58号-创中黑" panose="00000500000000000000" pitchFamily="2" charset="-122"/>
                <a:ea typeface="字魂58号-创中黑" panose="00000500000000000000" pitchFamily="2" charset="-122"/>
                <a:cs typeface="inpin heiti" charset="-122"/>
              </a:endParaRPr>
            </a:p>
          </p:txBody>
        </p:sp>
        <p:sp>
          <p:nvSpPr>
            <p:cNvPr id="19" name="TextBox 38">
              <a:extLst>
                <a:ext uri="{FF2B5EF4-FFF2-40B4-BE49-F238E27FC236}">
                  <a16:creationId xmlns="" xmlns:a16="http://schemas.microsoft.com/office/drawing/2014/main" id="{A8814EC6-5FF8-461A-976C-BBDD667C1BB9}"/>
                </a:ext>
              </a:extLst>
            </p:cNvPr>
            <p:cNvSpPr txBox="1"/>
            <p:nvPr/>
          </p:nvSpPr>
          <p:spPr>
            <a:xfrm>
              <a:off x="1972257" y="2401395"/>
              <a:ext cx="383549" cy="628466"/>
            </a:xfrm>
            <a:prstGeom prst="rect">
              <a:avLst/>
            </a:prstGeom>
            <a:noFill/>
            <a:effectLst/>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2800">
                  <a:solidFill>
                    <a:srgbClr val="FFFFFF"/>
                  </a:solidFill>
                  <a:latin typeface="字魂58号-创中黑" panose="00000500000000000000" pitchFamily="2" charset="-122"/>
                  <a:ea typeface="字魂58号-创中黑" panose="00000500000000000000" pitchFamily="2" charset="-122"/>
                  <a:cs typeface="inpin heiti" charset="-122"/>
                </a:rPr>
                <a:t>1</a:t>
              </a:r>
            </a:p>
          </p:txBody>
        </p:sp>
        <p:sp>
          <p:nvSpPr>
            <p:cNvPr id="20" name="TextBox 191">
              <a:extLst>
                <a:ext uri="{FF2B5EF4-FFF2-40B4-BE49-F238E27FC236}">
                  <a16:creationId xmlns="" xmlns:a16="http://schemas.microsoft.com/office/drawing/2014/main" id="{BA74467B-9713-475F-9A24-753D7F70E5A8}"/>
                </a:ext>
              </a:extLst>
            </p:cNvPr>
            <p:cNvSpPr txBox="1"/>
            <p:nvPr/>
          </p:nvSpPr>
          <p:spPr>
            <a:xfrm>
              <a:off x="1972257" y="3303861"/>
              <a:ext cx="456716" cy="628466"/>
            </a:xfrm>
            <a:prstGeom prst="rect">
              <a:avLst/>
            </a:prstGeom>
            <a:noFill/>
            <a:effectLst/>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2800">
                  <a:solidFill>
                    <a:srgbClr val="FFFFFF"/>
                  </a:solidFill>
                  <a:latin typeface="字魂58号-创中黑" panose="00000500000000000000" pitchFamily="2" charset="-122"/>
                  <a:ea typeface="字魂58号-创中黑" panose="00000500000000000000" pitchFamily="2" charset="-122"/>
                  <a:cs typeface="inpin heiti" charset="-122"/>
                </a:rPr>
                <a:t>2</a:t>
              </a:r>
            </a:p>
          </p:txBody>
        </p:sp>
        <p:sp>
          <p:nvSpPr>
            <p:cNvPr id="21" name="TextBox 192">
              <a:extLst>
                <a:ext uri="{FF2B5EF4-FFF2-40B4-BE49-F238E27FC236}">
                  <a16:creationId xmlns="" xmlns:a16="http://schemas.microsoft.com/office/drawing/2014/main" id="{C7947918-E9F5-4A96-8722-84D9E8CBFA45}"/>
                </a:ext>
              </a:extLst>
            </p:cNvPr>
            <p:cNvSpPr txBox="1"/>
            <p:nvPr/>
          </p:nvSpPr>
          <p:spPr>
            <a:xfrm>
              <a:off x="1972257" y="4206327"/>
              <a:ext cx="452865" cy="628466"/>
            </a:xfrm>
            <a:prstGeom prst="rect">
              <a:avLst/>
            </a:prstGeom>
            <a:noFill/>
            <a:effectLst/>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2800">
                  <a:solidFill>
                    <a:srgbClr val="FFFFFF"/>
                  </a:solidFill>
                  <a:latin typeface="字魂58号-创中黑" panose="00000500000000000000" pitchFamily="2" charset="-122"/>
                  <a:ea typeface="字魂58号-创中黑" panose="00000500000000000000" pitchFamily="2" charset="-122"/>
                  <a:cs typeface="inpin heiti" charset="-122"/>
                </a:rPr>
                <a:t>3</a:t>
              </a:r>
            </a:p>
          </p:txBody>
        </p:sp>
        <p:sp>
          <p:nvSpPr>
            <p:cNvPr id="22" name="TextBox 193">
              <a:extLst>
                <a:ext uri="{FF2B5EF4-FFF2-40B4-BE49-F238E27FC236}">
                  <a16:creationId xmlns="" xmlns:a16="http://schemas.microsoft.com/office/drawing/2014/main" id="{B03BCF32-3F4A-4906-884A-6A87A3EE85AC}"/>
                </a:ext>
              </a:extLst>
            </p:cNvPr>
            <p:cNvSpPr txBox="1"/>
            <p:nvPr/>
          </p:nvSpPr>
          <p:spPr>
            <a:xfrm>
              <a:off x="1972257" y="5108794"/>
              <a:ext cx="458642" cy="628466"/>
            </a:xfrm>
            <a:prstGeom prst="rect">
              <a:avLst/>
            </a:prstGeom>
            <a:noFill/>
            <a:effectLst/>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2800">
                  <a:solidFill>
                    <a:srgbClr val="FFFFFF"/>
                  </a:solidFill>
                  <a:latin typeface="字魂58号-创中黑" panose="00000500000000000000" pitchFamily="2" charset="-122"/>
                  <a:ea typeface="字魂58号-创中黑" panose="00000500000000000000" pitchFamily="2" charset="-122"/>
                  <a:cs typeface="inpin heiti" charset="-122"/>
                </a:rPr>
                <a:t>4</a:t>
              </a:r>
            </a:p>
          </p:txBody>
        </p:sp>
        <p:sp>
          <p:nvSpPr>
            <p:cNvPr id="23" name="Rectangle 38">
              <a:extLst>
                <a:ext uri="{FF2B5EF4-FFF2-40B4-BE49-F238E27FC236}">
                  <a16:creationId xmlns="" xmlns:a16="http://schemas.microsoft.com/office/drawing/2014/main" id="{D88B658C-C02C-4FC0-8F0B-0E9F8D14E36B}"/>
                </a:ext>
              </a:extLst>
            </p:cNvPr>
            <p:cNvSpPr/>
            <p:nvPr/>
          </p:nvSpPr>
          <p:spPr>
            <a:xfrm>
              <a:off x="2679705" y="3334638"/>
              <a:ext cx="2330568" cy="776340"/>
            </a:xfrm>
            <a:prstGeom prst="rect">
              <a:avLst/>
            </a:prstGeom>
          </p:spPr>
          <p:txBody>
            <a:bodyPr wrap="square">
              <a:spAutoFit/>
            </a:bodyPr>
            <a:lstStyle/>
            <a:p>
              <a:r>
                <a:rPr lang="en-GB" sz="1200">
                  <a:solidFill>
                    <a:srgbClr val="FCFCFC"/>
                  </a:solidFill>
                  <a:latin typeface="字魂58号-创中黑" panose="00000500000000000000" pitchFamily="2" charset="-122"/>
                  <a:ea typeface="字魂58号-创中黑" panose="00000500000000000000" pitchFamily="2" charset="-122"/>
                  <a:cs typeface="inpin heiti" charset="-122"/>
                </a:rPr>
                <a:t>Lorem ipsum dolor sit amet,</a:t>
              </a:r>
            </a:p>
            <a:p>
              <a:r>
                <a:rPr lang="en-GB" sz="1200">
                  <a:solidFill>
                    <a:srgbClr val="FCFCFC"/>
                  </a:solidFill>
                  <a:latin typeface="字魂58号-创中黑" panose="00000500000000000000" pitchFamily="2" charset="-122"/>
                  <a:ea typeface="字魂58号-创中黑" panose="00000500000000000000" pitchFamily="2" charset="-122"/>
                  <a:cs typeface="inpin heiti" charset="-122"/>
                </a:rPr>
                <a:t>adipiscing elit. Integer dolor quam</a:t>
              </a:r>
            </a:p>
          </p:txBody>
        </p:sp>
        <p:sp>
          <p:nvSpPr>
            <p:cNvPr id="24" name="Rectangle 39">
              <a:extLst>
                <a:ext uri="{FF2B5EF4-FFF2-40B4-BE49-F238E27FC236}">
                  <a16:creationId xmlns="" xmlns:a16="http://schemas.microsoft.com/office/drawing/2014/main" id="{3EABBF67-1BA2-40EF-9B7D-26956D60E27E}"/>
                </a:ext>
              </a:extLst>
            </p:cNvPr>
            <p:cNvSpPr/>
            <p:nvPr/>
          </p:nvSpPr>
          <p:spPr>
            <a:xfrm>
              <a:off x="2679705" y="4237104"/>
              <a:ext cx="2330568" cy="776340"/>
            </a:xfrm>
            <a:prstGeom prst="rect">
              <a:avLst/>
            </a:prstGeom>
          </p:spPr>
          <p:txBody>
            <a:bodyPr wrap="square">
              <a:spAutoFit/>
            </a:bodyPr>
            <a:lstStyle/>
            <a:p>
              <a:r>
                <a:rPr lang="en-GB" sz="1200">
                  <a:solidFill>
                    <a:srgbClr val="FCFCFC"/>
                  </a:solidFill>
                  <a:latin typeface="字魂58号-创中黑" panose="00000500000000000000" pitchFamily="2" charset="-122"/>
                  <a:ea typeface="字魂58号-创中黑" panose="00000500000000000000" pitchFamily="2" charset="-122"/>
                  <a:cs typeface="inpin heiti" charset="-122"/>
                </a:rPr>
                <a:t>Lorem ipsum dolor sit amet,</a:t>
              </a:r>
            </a:p>
            <a:p>
              <a:r>
                <a:rPr lang="en-GB" sz="1200">
                  <a:solidFill>
                    <a:srgbClr val="FCFCFC"/>
                  </a:solidFill>
                  <a:latin typeface="字魂58号-创中黑" panose="00000500000000000000" pitchFamily="2" charset="-122"/>
                  <a:ea typeface="字魂58号-创中黑" panose="00000500000000000000" pitchFamily="2" charset="-122"/>
                  <a:cs typeface="inpin heiti" charset="-122"/>
                </a:rPr>
                <a:t>adipiscing elit. Integer dolor quam</a:t>
              </a:r>
            </a:p>
          </p:txBody>
        </p:sp>
        <p:sp>
          <p:nvSpPr>
            <p:cNvPr id="25" name="Rectangle 40">
              <a:extLst>
                <a:ext uri="{FF2B5EF4-FFF2-40B4-BE49-F238E27FC236}">
                  <a16:creationId xmlns="" xmlns:a16="http://schemas.microsoft.com/office/drawing/2014/main" id="{155251A1-A56D-4BB5-9672-E4DA08BE182B}"/>
                </a:ext>
              </a:extLst>
            </p:cNvPr>
            <p:cNvSpPr/>
            <p:nvPr/>
          </p:nvSpPr>
          <p:spPr>
            <a:xfrm>
              <a:off x="2679705" y="5137185"/>
              <a:ext cx="2330568" cy="776340"/>
            </a:xfrm>
            <a:prstGeom prst="rect">
              <a:avLst/>
            </a:prstGeom>
          </p:spPr>
          <p:txBody>
            <a:bodyPr wrap="square">
              <a:spAutoFit/>
            </a:bodyPr>
            <a:lstStyle/>
            <a:p>
              <a:r>
                <a:rPr lang="en-GB" sz="1200">
                  <a:solidFill>
                    <a:srgbClr val="FCFCFC"/>
                  </a:solidFill>
                  <a:latin typeface="字魂58号-创中黑" panose="00000500000000000000" pitchFamily="2" charset="-122"/>
                  <a:ea typeface="字魂58号-创中黑" panose="00000500000000000000" pitchFamily="2" charset="-122"/>
                  <a:cs typeface="inpin heiti" charset="-122"/>
                </a:rPr>
                <a:t>Lorem ipsum dolor sit amet,</a:t>
              </a:r>
            </a:p>
            <a:p>
              <a:r>
                <a:rPr lang="en-GB" sz="1200">
                  <a:solidFill>
                    <a:srgbClr val="FCFCFC"/>
                  </a:solidFill>
                  <a:latin typeface="字魂58号-创中黑" panose="00000500000000000000" pitchFamily="2" charset="-122"/>
                  <a:ea typeface="字魂58号-创中黑" panose="00000500000000000000" pitchFamily="2" charset="-122"/>
                  <a:cs typeface="inpin heiti" charset="-122"/>
                </a:rPr>
                <a:t>adipiscing elit. Integer dolor quam</a:t>
              </a:r>
            </a:p>
          </p:txBody>
        </p:sp>
      </p:grpSp>
      <p:sp>
        <p:nvSpPr>
          <p:cNvPr id="38" name="Rectangle 27">
            <a:extLst>
              <a:ext uri="{FF2B5EF4-FFF2-40B4-BE49-F238E27FC236}">
                <a16:creationId xmlns="" xmlns:a16="http://schemas.microsoft.com/office/drawing/2014/main" id="{C6161FA4-13A8-4C66-98DD-2D5C0C31E372}"/>
              </a:ext>
            </a:extLst>
          </p:cNvPr>
          <p:cNvSpPr/>
          <p:nvPr/>
        </p:nvSpPr>
        <p:spPr>
          <a:xfrm>
            <a:off x="5217750" y="2191529"/>
            <a:ext cx="5952273" cy="517351"/>
          </a:xfrm>
          <a:prstGeom prst="rect">
            <a:avLst/>
          </a:prstGeom>
        </p:spPr>
        <p:txBody>
          <a:bodyPr wrap="square">
            <a:spAutoFit/>
          </a:bodyPr>
          <a:lstStyle/>
          <a:p>
            <a:pPr defTabSz="1828800">
              <a:lnSpc>
                <a:spcPct val="120000"/>
              </a:lnSpc>
            </a:pPr>
            <a:r>
              <a:rPr lang="zh-CN" altLang="en-US" sz="2400" dirty="0">
                <a:solidFill>
                  <a:schemeClr val="tx1">
                    <a:lumMod val="65000"/>
                    <a:lumOff val="35000"/>
                  </a:schemeClr>
                </a:solidFill>
                <a:latin typeface="字魂59号-创粗黑" panose="00000500000000000000" charset="-122"/>
                <a:ea typeface="字魂59号-创粗黑" panose="00000500000000000000" charset="-122"/>
                <a:cs typeface="Segoe UI" panose="020B0502040204020203" pitchFamily="34" charset="0"/>
              </a:rPr>
              <a:t>输入标题</a:t>
            </a:r>
            <a:endParaRPr lang="en-US" altLang="zh-CN" sz="2400" dirty="0">
              <a:solidFill>
                <a:schemeClr val="tx1">
                  <a:lumMod val="65000"/>
                  <a:lumOff val="35000"/>
                </a:schemeClr>
              </a:solidFill>
              <a:latin typeface="字魂59号-创粗黑" panose="00000500000000000000" charset="-122"/>
              <a:ea typeface="字魂59号-创粗黑" panose="00000500000000000000" charset="-122"/>
              <a:cs typeface="Segoe UI" panose="020B0502040204020203" pitchFamily="34" charset="0"/>
            </a:endParaRPr>
          </a:p>
        </p:txBody>
      </p:sp>
      <p:sp>
        <p:nvSpPr>
          <p:cNvPr id="39" name="Rectangle 28">
            <a:extLst>
              <a:ext uri="{FF2B5EF4-FFF2-40B4-BE49-F238E27FC236}">
                <a16:creationId xmlns="" xmlns:a16="http://schemas.microsoft.com/office/drawing/2014/main" id="{425B05A0-D139-4C07-B6B9-BC7DF43B7BB7}"/>
              </a:ext>
            </a:extLst>
          </p:cNvPr>
          <p:cNvSpPr/>
          <p:nvPr/>
        </p:nvSpPr>
        <p:spPr>
          <a:xfrm>
            <a:off x="5217750" y="2656350"/>
            <a:ext cx="5952273" cy="520271"/>
          </a:xfrm>
          <a:prstGeom prst="rect">
            <a:avLst/>
          </a:prstGeom>
        </p:spPr>
        <p:txBody>
          <a:bodyPr wrap="square">
            <a:spAutoFit/>
          </a:bodyPr>
          <a:lstStyle/>
          <a:p>
            <a:pPr algn="l" defTabSz="1828800" rtl="0">
              <a:lnSpc>
                <a:spcPct val="120000"/>
              </a:lnSpc>
            </a:pPr>
            <a:r>
              <a:rPr lang="id-ID" sz="1200" kern="1200" dirty="0">
                <a:solidFill>
                  <a:schemeClr val="tx1">
                    <a:lumMod val="65000"/>
                    <a:lumOff val="35000"/>
                  </a:schemeClr>
                </a:solidFill>
                <a:latin typeface="字魂59号-创粗黑" panose="00000500000000000000" charset="-122"/>
                <a:ea typeface="字魂59号-创粗黑" panose="00000500000000000000" charset="-122"/>
                <a:cs typeface="Segoe UI Light" panose="020B0502040204020203" pitchFamily="34" charset="0"/>
              </a:rPr>
              <a:t>Vivamus quam dolor, tempor ac gravida sit amet, porta fermentum magna. </a:t>
            </a:r>
            <a:r>
              <a:rPr lang="id-ID" sz="1200" dirty="0">
                <a:solidFill>
                  <a:schemeClr val="tx1">
                    <a:lumMod val="65000"/>
                    <a:lumOff val="35000"/>
                  </a:schemeClr>
                </a:solidFill>
                <a:latin typeface="字魂59号-创粗黑" panose="00000500000000000000" charset="-122"/>
                <a:ea typeface="字魂59号-创粗黑" panose="00000500000000000000" charset="-122"/>
                <a:cs typeface="Segoe UI Light" panose="020B0502040204020203" pitchFamily="34" charset="0"/>
                <a:sym typeface="+mn-ea"/>
              </a:rPr>
              <a:t>Vivamus quam dolor, tempor ac gravida sit amet, porta fermentum magna. </a:t>
            </a:r>
            <a:endParaRPr lang="id-ID" sz="1200" kern="1200" dirty="0">
              <a:solidFill>
                <a:schemeClr val="tx1">
                  <a:lumMod val="65000"/>
                  <a:lumOff val="35000"/>
                </a:schemeClr>
              </a:solidFill>
              <a:latin typeface="字魂59号-创粗黑" panose="00000500000000000000" charset="-122"/>
              <a:ea typeface="字魂59号-创粗黑" panose="00000500000000000000" charset="-122"/>
              <a:cs typeface="Segoe UI Light" panose="020B0502040204020203" pitchFamily="34" charset="0"/>
            </a:endParaRPr>
          </a:p>
        </p:txBody>
      </p:sp>
      <p:sp>
        <p:nvSpPr>
          <p:cNvPr id="40" name="Rectangle 27">
            <a:extLst>
              <a:ext uri="{FF2B5EF4-FFF2-40B4-BE49-F238E27FC236}">
                <a16:creationId xmlns="" xmlns:a16="http://schemas.microsoft.com/office/drawing/2014/main" id="{B7DB826F-0770-427A-92A6-87BD3FF8433F}"/>
              </a:ext>
            </a:extLst>
          </p:cNvPr>
          <p:cNvSpPr/>
          <p:nvPr/>
        </p:nvSpPr>
        <p:spPr>
          <a:xfrm>
            <a:off x="5217750" y="3289268"/>
            <a:ext cx="5952273" cy="517351"/>
          </a:xfrm>
          <a:prstGeom prst="rect">
            <a:avLst/>
          </a:prstGeom>
        </p:spPr>
        <p:txBody>
          <a:bodyPr wrap="square">
            <a:spAutoFit/>
          </a:bodyPr>
          <a:lstStyle/>
          <a:p>
            <a:pPr defTabSz="1828800">
              <a:lnSpc>
                <a:spcPct val="120000"/>
              </a:lnSpc>
            </a:pPr>
            <a:r>
              <a:rPr lang="zh-CN" altLang="en-US" sz="2400" dirty="0">
                <a:solidFill>
                  <a:schemeClr val="tx1">
                    <a:lumMod val="65000"/>
                    <a:lumOff val="35000"/>
                  </a:schemeClr>
                </a:solidFill>
                <a:latin typeface="字魂59号-创粗黑" panose="00000500000000000000" charset="-122"/>
                <a:ea typeface="字魂59号-创粗黑" panose="00000500000000000000" charset="-122"/>
                <a:cs typeface="Segoe UI" panose="020B0502040204020203" pitchFamily="34" charset="0"/>
              </a:rPr>
              <a:t>输入标题</a:t>
            </a:r>
            <a:endParaRPr lang="en-US" altLang="zh-CN" sz="2400" dirty="0">
              <a:solidFill>
                <a:schemeClr val="tx1">
                  <a:lumMod val="65000"/>
                  <a:lumOff val="35000"/>
                </a:schemeClr>
              </a:solidFill>
              <a:latin typeface="字魂59号-创粗黑" panose="00000500000000000000" charset="-122"/>
              <a:ea typeface="字魂59号-创粗黑" panose="00000500000000000000" charset="-122"/>
              <a:cs typeface="Segoe UI" panose="020B0502040204020203" pitchFamily="34" charset="0"/>
            </a:endParaRPr>
          </a:p>
        </p:txBody>
      </p:sp>
      <p:sp>
        <p:nvSpPr>
          <p:cNvPr id="41" name="Rectangle 28">
            <a:extLst>
              <a:ext uri="{FF2B5EF4-FFF2-40B4-BE49-F238E27FC236}">
                <a16:creationId xmlns="" xmlns:a16="http://schemas.microsoft.com/office/drawing/2014/main" id="{38DDD4EA-4801-4A1C-94D2-EEE8157D7DB1}"/>
              </a:ext>
            </a:extLst>
          </p:cNvPr>
          <p:cNvSpPr/>
          <p:nvPr/>
        </p:nvSpPr>
        <p:spPr>
          <a:xfrm>
            <a:off x="5217750" y="3754089"/>
            <a:ext cx="5952273" cy="520271"/>
          </a:xfrm>
          <a:prstGeom prst="rect">
            <a:avLst/>
          </a:prstGeom>
        </p:spPr>
        <p:txBody>
          <a:bodyPr wrap="square">
            <a:spAutoFit/>
          </a:bodyPr>
          <a:lstStyle/>
          <a:p>
            <a:pPr algn="l" defTabSz="1828800" rtl="0">
              <a:lnSpc>
                <a:spcPct val="120000"/>
              </a:lnSpc>
            </a:pPr>
            <a:r>
              <a:rPr lang="id-ID" sz="1200" kern="1200" dirty="0">
                <a:solidFill>
                  <a:schemeClr val="tx1">
                    <a:lumMod val="65000"/>
                    <a:lumOff val="35000"/>
                  </a:schemeClr>
                </a:solidFill>
                <a:latin typeface="字魂59号-创粗黑" panose="00000500000000000000" charset="-122"/>
                <a:ea typeface="字魂59号-创粗黑" panose="00000500000000000000" charset="-122"/>
                <a:cs typeface="Segoe UI Light" panose="020B0502040204020203" pitchFamily="34" charset="0"/>
              </a:rPr>
              <a:t>Vivamus quam dolor, tempor ac gravida sit amet, porta fermentum magna. </a:t>
            </a:r>
            <a:r>
              <a:rPr lang="id-ID" sz="1200" dirty="0">
                <a:solidFill>
                  <a:schemeClr val="tx1">
                    <a:lumMod val="65000"/>
                    <a:lumOff val="35000"/>
                  </a:schemeClr>
                </a:solidFill>
                <a:latin typeface="字魂59号-创粗黑" panose="00000500000000000000" charset="-122"/>
                <a:ea typeface="字魂59号-创粗黑" panose="00000500000000000000" charset="-122"/>
                <a:cs typeface="Segoe UI Light" panose="020B0502040204020203" pitchFamily="34" charset="0"/>
                <a:sym typeface="+mn-ea"/>
              </a:rPr>
              <a:t>Vivamus quam dolor, tempor ac gravida sit amet, porta fermentum magna. </a:t>
            </a:r>
            <a:endParaRPr lang="id-ID" sz="1200" kern="1200" dirty="0">
              <a:solidFill>
                <a:schemeClr val="tx1">
                  <a:lumMod val="65000"/>
                  <a:lumOff val="35000"/>
                </a:schemeClr>
              </a:solidFill>
              <a:latin typeface="字魂59号-创粗黑" panose="00000500000000000000" charset="-122"/>
              <a:ea typeface="字魂59号-创粗黑" panose="00000500000000000000" charset="-122"/>
              <a:cs typeface="Segoe UI Light" panose="020B0502040204020203" pitchFamily="34" charset="0"/>
            </a:endParaRPr>
          </a:p>
        </p:txBody>
      </p:sp>
      <p:sp>
        <p:nvSpPr>
          <p:cNvPr id="42" name="Rectangle 27">
            <a:extLst>
              <a:ext uri="{FF2B5EF4-FFF2-40B4-BE49-F238E27FC236}">
                <a16:creationId xmlns="" xmlns:a16="http://schemas.microsoft.com/office/drawing/2014/main" id="{5DAD9918-F178-4A30-8EE3-EE1E23688CC4}"/>
              </a:ext>
            </a:extLst>
          </p:cNvPr>
          <p:cNvSpPr/>
          <p:nvPr/>
        </p:nvSpPr>
        <p:spPr>
          <a:xfrm>
            <a:off x="5217750" y="4387008"/>
            <a:ext cx="5952273" cy="517351"/>
          </a:xfrm>
          <a:prstGeom prst="rect">
            <a:avLst/>
          </a:prstGeom>
        </p:spPr>
        <p:txBody>
          <a:bodyPr wrap="square">
            <a:spAutoFit/>
          </a:bodyPr>
          <a:lstStyle/>
          <a:p>
            <a:pPr defTabSz="1828800">
              <a:lnSpc>
                <a:spcPct val="120000"/>
              </a:lnSpc>
            </a:pPr>
            <a:r>
              <a:rPr lang="zh-CN" altLang="en-US" sz="2400" dirty="0">
                <a:solidFill>
                  <a:schemeClr val="tx1">
                    <a:lumMod val="65000"/>
                    <a:lumOff val="35000"/>
                  </a:schemeClr>
                </a:solidFill>
                <a:latin typeface="字魂59号-创粗黑" panose="00000500000000000000" charset="-122"/>
                <a:ea typeface="字魂59号-创粗黑" panose="00000500000000000000" charset="-122"/>
                <a:cs typeface="Segoe UI" panose="020B0502040204020203" pitchFamily="34" charset="0"/>
              </a:rPr>
              <a:t>输入标题</a:t>
            </a:r>
            <a:endParaRPr lang="en-US" altLang="zh-CN" sz="2400" dirty="0">
              <a:solidFill>
                <a:schemeClr val="tx1">
                  <a:lumMod val="65000"/>
                  <a:lumOff val="35000"/>
                </a:schemeClr>
              </a:solidFill>
              <a:latin typeface="字魂59号-创粗黑" panose="00000500000000000000" charset="-122"/>
              <a:ea typeface="字魂59号-创粗黑" panose="00000500000000000000" charset="-122"/>
              <a:cs typeface="Segoe UI" panose="020B0502040204020203" pitchFamily="34" charset="0"/>
            </a:endParaRPr>
          </a:p>
        </p:txBody>
      </p:sp>
      <p:sp>
        <p:nvSpPr>
          <p:cNvPr id="43" name="Rectangle 28">
            <a:extLst>
              <a:ext uri="{FF2B5EF4-FFF2-40B4-BE49-F238E27FC236}">
                <a16:creationId xmlns="" xmlns:a16="http://schemas.microsoft.com/office/drawing/2014/main" id="{CF0393BC-C1C7-4871-A7FF-2AF882755EFD}"/>
              </a:ext>
            </a:extLst>
          </p:cNvPr>
          <p:cNvSpPr/>
          <p:nvPr/>
        </p:nvSpPr>
        <p:spPr>
          <a:xfrm>
            <a:off x="5217750" y="4851829"/>
            <a:ext cx="5952273" cy="520271"/>
          </a:xfrm>
          <a:prstGeom prst="rect">
            <a:avLst/>
          </a:prstGeom>
        </p:spPr>
        <p:txBody>
          <a:bodyPr wrap="square">
            <a:spAutoFit/>
          </a:bodyPr>
          <a:lstStyle/>
          <a:p>
            <a:pPr algn="l" defTabSz="1828800" rtl="0">
              <a:lnSpc>
                <a:spcPct val="120000"/>
              </a:lnSpc>
            </a:pPr>
            <a:r>
              <a:rPr lang="id-ID" sz="1200" kern="1200" dirty="0">
                <a:solidFill>
                  <a:schemeClr val="tx1">
                    <a:lumMod val="65000"/>
                    <a:lumOff val="35000"/>
                  </a:schemeClr>
                </a:solidFill>
                <a:latin typeface="字魂59号-创粗黑" panose="00000500000000000000" charset="-122"/>
                <a:ea typeface="字魂59号-创粗黑" panose="00000500000000000000" charset="-122"/>
                <a:cs typeface="Segoe UI Light" panose="020B0502040204020203" pitchFamily="34" charset="0"/>
              </a:rPr>
              <a:t>Vivamus quam dolor, tempor ac gravida sit amet, porta fermentum magna. </a:t>
            </a:r>
            <a:r>
              <a:rPr lang="id-ID" sz="1200" dirty="0">
                <a:solidFill>
                  <a:schemeClr val="tx1">
                    <a:lumMod val="65000"/>
                    <a:lumOff val="35000"/>
                  </a:schemeClr>
                </a:solidFill>
                <a:latin typeface="字魂59号-创粗黑" panose="00000500000000000000" charset="-122"/>
                <a:ea typeface="字魂59号-创粗黑" panose="00000500000000000000" charset="-122"/>
                <a:cs typeface="Segoe UI Light" panose="020B0502040204020203" pitchFamily="34" charset="0"/>
                <a:sym typeface="+mn-ea"/>
              </a:rPr>
              <a:t>Vivamus quam dolor, tempor ac gravida sit amet, porta fermentum magna. </a:t>
            </a:r>
            <a:endParaRPr lang="id-ID" sz="1200" kern="1200" dirty="0">
              <a:solidFill>
                <a:schemeClr val="tx1">
                  <a:lumMod val="65000"/>
                  <a:lumOff val="35000"/>
                </a:schemeClr>
              </a:solidFill>
              <a:latin typeface="字魂59号-创粗黑" panose="00000500000000000000" charset="-122"/>
              <a:ea typeface="字魂59号-创粗黑" panose="00000500000000000000" charset="-122"/>
              <a:cs typeface="Segoe UI Light" panose="020B0502040204020203" pitchFamily="34" charset="0"/>
            </a:endParaRPr>
          </a:p>
        </p:txBody>
      </p:sp>
    </p:spTree>
    <p:extLst>
      <p:ext uri="{BB962C8B-B14F-4D97-AF65-F5344CB8AC3E}">
        <p14:creationId xmlns:p14="http://schemas.microsoft.com/office/powerpoint/2010/main" val="2770461918"/>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1000" fill="hold"/>
                                        <p:tgtEl>
                                          <p:spTgt spid="8"/>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 presetClass="entr" presetSubtype="4" fill="hold" grpId="0" nodeType="afterEffect">
                                  <p:stCondLst>
                                    <p:cond delay="0"/>
                                  </p:stCondLst>
                                  <p:childTnLst>
                                    <p:set>
                                      <p:cBhvr>
                                        <p:cTn id="12" dur="1" fill="hold">
                                          <p:stCondLst>
                                            <p:cond delay="0"/>
                                          </p:stCondLst>
                                        </p:cTn>
                                        <p:tgtEl>
                                          <p:spTgt spid="38"/>
                                        </p:tgtEl>
                                        <p:attrNameLst>
                                          <p:attrName>style.visibility</p:attrName>
                                        </p:attrNameLst>
                                      </p:cBhvr>
                                      <p:to>
                                        <p:strVal val="visible"/>
                                      </p:to>
                                    </p:set>
                                    <p:anim calcmode="lin" valueType="num">
                                      <p:cBhvr additive="base">
                                        <p:cTn id="13" dur="500" fill="hold"/>
                                        <p:tgtEl>
                                          <p:spTgt spid="38"/>
                                        </p:tgtEl>
                                        <p:attrNameLst>
                                          <p:attrName>ppt_x</p:attrName>
                                        </p:attrNameLst>
                                      </p:cBhvr>
                                      <p:tavLst>
                                        <p:tav tm="0">
                                          <p:val>
                                            <p:strVal val="#ppt_x"/>
                                          </p:val>
                                        </p:tav>
                                        <p:tav tm="100000">
                                          <p:val>
                                            <p:strVal val="#ppt_x"/>
                                          </p:val>
                                        </p:tav>
                                      </p:tavLst>
                                    </p:anim>
                                    <p:anim calcmode="lin" valueType="num">
                                      <p:cBhvr additive="base">
                                        <p:cTn id="14" dur="500" fill="hold"/>
                                        <p:tgtEl>
                                          <p:spTgt spid="38"/>
                                        </p:tgtEl>
                                        <p:attrNameLst>
                                          <p:attrName>ppt_y</p:attrName>
                                        </p:attrNameLst>
                                      </p:cBhvr>
                                      <p:tavLst>
                                        <p:tav tm="0">
                                          <p:val>
                                            <p:strVal val="1+#ppt_h/2"/>
                                          </p:val>
                                        </p:tav>
                                        <p:tav tm="100000">
                                          <p:val>
                                            <p:strVal val="#ppt_y"/>
                                          </p:val>
                                        </p:tav>
                                      </p:tavLst>
                                    </p:anim>
                                  </p:childTnLst>
                                </p:cTn>
                              </p:par>
                              <p:par>
                                <p:cTn id="15" presetID="2" presetClass="entr" presetSubtype="4" fill="hold" grpId="0" nodeType="withEffect">
                                  <p:stCondLst>
                                    <p:cond delay="0"/>
                                  </p:stCondLst>
                                  <p:childTnLst>
                                    <p:set>
                                      <p:cBhvr>
                                        <p:cTn id="16" dur="1" fill="hold">
                                          <p:stCondLst>
                                            <p:cond delay="0"/>
                                          </p:stCondLst>
                                        </p:cTn>
                                        <p:tgtEl>
                                          <p:spTgt spid="39"/>
                                        </p:tgtEl>
                                        <p:attrNameLst>
                                          <p:attrName>style.visibility</p:attrName>
                                        </p:attrNameLst>
                                      </p:cBhvr>
                                      <p:to>
                                        <p:strVal val="visible"/>
                                      </p:to>
                                    </p:set>
                                    <p:anim calcmode="lin" valueType="num">
                                      <p:cBhvr additive="base">
                                        <p:cTn id="17" dur="500" fill="hold"/>
                                        <p:tgtEl>
                                          <p:spTgt spid="39"/>
                                        </p:tgtEl>
                                        <p:attrNameLst>
                                          <p:attrName>ppt_x</p:attrName>
                                        </p:attrNameLst>
                                      </p:cBhvr>
                                      <p:tavLst>
                                        <p:tav tm="0">
                                          <p:val>
                                            <p:strVal val="#ppt_x"/>
                                          </p:val>
                                        </p:tav>
                                        <p:tav tm="100000">
                                          <p:val>
                                            <p:strVal val="#ppt_x"/>
                                          </p:val>
                                        </p:tav>
                                      </p:tavLst>
                                    </p:anim>
                                    <p:anim calcmode="lin" valueType="num">
                                      <p:cBhvr additive="base">
                                        <p:cTn id="18" dur="500" fill="hold"/>
                                        <p:tgtEl>
                                          <p:spTgt spid="39"/>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fill="hold" grpId="0" nodeType="afterEffect">
                                  <p:stCondLst>
                                    <p:cond delay="0"/>
                                  </p:stCondLst>
                                  <p:childTnLst>
                                    <p:set>
                                      <p:cBhvr>
                                        <p:cTn id="21" dur="1" fill="hold">
                                          <p:stCondLst>
                                            <p:cond delay="0"/>
                                          </p:stCondLst>
                                        </p:cTn>
                                        <p:tgtEl>
                                          <p:spTgt spid="40"/>
                                        </p:tgtEl>
                                        <p:attrNameLst>
                                          <p:attrName>style.visibility</p:attrName>
                                        </p:attrNameLst>
                                      </p:cBhvr>
                                      <p:to>
                                        <p:strVal val="visible"/>
                                      </p:to>
                                    </p:set>
                                    <p:anim calcmode="lin" valueType="num">
                                      <p:cBhvr additive="base">
                                        <p:cTn id="22" dur="500" fill="hold"/>
                                        <p:tgtEl>
                                          <p:spTgt spid="40"/>
                                        </p:tgtEl>
                                        <p:attrNameLst>
                                          <p:attrName>ppt_x</p:attrName>
                                        </p:attrNameLst>
                                      </p:cBhvr>
                                      <p:tavLst>
                                        <p:tav tm="0">
                                          <p:val>
                                            <p:strVal val="#ppt_x"/>
                                          </p:val>
                                        </p:tav>
                                        <p:tav tm="100000">
                                          <p:val>
                                            <p:strVal val="#ppt_x"/>
                                          </p:val>
                                        </p:tav>
                                      </p:tavLst>
                                    </p:anim>
                                    <p:anim calcmode="lin" valueType="num">
                                      <p:cBhvr additive="base">
                                        <p:cTn id="23" dur="500" fill="hold"/>
                                        <p:tgtEl>
                                          <p:spTgt spid="40"/>
                                        </p:tgtEl>
                                        <p:attrNameLst>
                                          <p:attrName>ppt_y</p:attrName>
                                        </p:attrNameLst>
                                      </p:cBhvr>
                                      <p:tavLst>
                                        <p:tav tm="0">
                                          <p:val>
                                            <p:strVal val="1+#ppt_h/2"/>
                                          </p:val>
                                        </p:tav>
                                        <p:tav tm="100000">
                                          <p:val>
                                            <p:strVal val="#ppt_y"/>
                                          </p:val>
                                        </p:tav>
                                      </p:tavLst>
                                    </p:anim>
                                  </p:childTnLst>
                                </p:cTn>
                              </p:par>
                              <p:par>
                                <p:cTn id="24" presetID="2" presetClass="entr" presetSubtype="4" fill="hold" grpId="0" nodeType="withEffect">
                                  <p:stCondLst>
                                    <p:cond delay="0"/>
                                  </p:stCondLst>
                                  <p:childTnLst>
                                    <p:set>
                                      <p:cBhvr>
                                        <p:cTn id="25" dur="1" fill="hold">
                                          <p:stCondLst>
                                            <p:cond delay="0"/>
                                          </p:stCondLst>
                                        </p:cTn>
                                        <p:tgtEl>
                                          <p:spTgt spid="41"/>
                                        </p:tgtEl>
                                        <p:attrNameLst>
                                          <p:attrName>style.visibility</p:attrName>
                                        </p:attrNameLst>
                                      </p:cBhvr>
                                      <p:to>
                                        <p:strVal val="visible"/>
                                      </p:to>
                                    </p:set>
                                    <p:anim calcmode="lin" valueType="num">
                                      <p:cBhvr additive="base">
                                        <p:cTn id="26" dur="500" fill="hold"/>
                                        <p:tgtEl>
                                          <p:spTgt spid="41"/>
                                        </p:tgtEl>
                                        <p:attrNameLst>
                                          <p:attrName>ppt_x</p:attrName>
                                        </p:attrNameLst>
                                      </p:cBhvr>
                                      <p:tavLst>
                                        <p:tav tm="0">
                                          <p:val>
                                            <p:strVal val="#ppt_x"/>
                                          </p:val>
                                        </p:tav>
                                        <p:tav tm="100000">
                                          <p:val>
                                            <p:strVal val="#ppt_x"/>
                                          </p:val>
                                        </p:tav>
                                      </p:tavLst>
                                    </p:anim>
                                    <p:anim calcmode="lin" valueType="num">
                                      <p:cBhvr additive="base">
                                        <p:cTn id="27" dur="500" fill="hold"/>
                                        <p:tgtEl>
                                          <p:spTgt spid="41"/>
                                        </p:tgtEl>
                                        <p:attrNameLst>
                                          <p:attrName>ppt_y</p:attrName>
                                        </p:attrNameLst>
                                      </p:cBhvr>
                                      <p:tavLst>
                                        <p:tav tm="0">
                                          <p:val>
                                            <p:strVal val="1+#ppt_h/2"/>
                                          </p:val>
                                        </p:tav>
                                        <p:tav tm="100000">
                                          <p:val>
                                            <p:strVal val="#ppt_y"/>
                                          </p:val>
                                        </p:tav>
                                      </p:tavLst>
                                    </p:anim>
                                  </p:childTnLst>
                                </p:cTn>
                              </p:par>
                            </p:childTnLst>
                          </p:cTn>
                        </p:par>
                        <p:par>
                          <p:cTn id="28" fill="hold">
                            <p:stCondLst>
                              <p:cond delay="2000"/>
                            </p:stCondLst>
                            <p:childTnLst>
                              <p:par>
                                <p:cTn id="29" presetID="2" presetClass="entr" presetSubtype="4" fill="hold" grpId="0" nodeType="afterEffect">
                                  <p:stCondLst>
                                    <p:cond delay="0"/>
                                  </p:stCondLst>
                                  <p:childTnLst>
                                    <p:set>
                                      <p:cBhvr>
                                        <p:cTn id="30" dur="1" fill="hold">
                                          <p:stCondLst>
                                            <p:cond delay="0"/>
                                          </p:stCondLst>
                                        </p:cTn>
                                        <p:tgtEl>
                                          <p:spTgt spid="42"/>
                                        </p:tgtEl>
                                        <p:attrNameLst>
                                          <p:attrName>style.visibility</p:attrName>
                                        </p:attrNameLst>
                                      </p:cBhvr>
                                      <p:to>
                                        <p:strVal val="visible"/>
                                      </p:to>
                                    </p:set>
                                    <p:anim calcmode="lin" valueType="num">
                                      <p:cBhvr additive="base">
                                        <p:cTn id="31" dur="500" fill="hold"/>
                                        <p:tgtEl>
                                          <p:spTgt spid="42"/>
                                        </p:tgtEl>
                                        <p:attrNameLst>
                                          <p:attrName>ppt_x</p:attrName>
                                        </p:attrNameLst>
                                      </p:cBhvr>
                                      <p:tavLst>
                                        <p:tav tm="0">
                                          <p:val>
                                            <p:strVal val="#ppt_x"/>
                                          </p:val>
                                        </p:tav>
                                        <p:tav tm="100000">
                                          <p:val>
                                            <p:strVal val="#ppt_x"/>
                                          </p:val>
                                        </p:tav>
                                      </p:tavLst>
                                    </p:anim>
                                    <p:anim calcmode="lin" valueType="num">
                                      <p:cBhvr additive="base">
                                        <p:cTn id="32" dur="500" fill="hold"/>
                                        <p:tgtEl>
                                          <p:spTgt spid="42"/>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43"/>
                                        </p:tgtEl>
                                        <p:attrNameLst>
                                          <p:attrName>style.visibility</p:attrName>
                                        </p:attrNameLst>
                                      </p:cBhvr>
                                      <p:to>
                                        <p:strVal val="visible"/>
                                      </p:to>
                                    </p:set>
                                    <p:anim calcmode="lin" valueType="num">
                                      <p:cBhvr additive="base">
                                        <p:cTn id="35" dur="500" fill="hold"/>
                                        <p:tgtEl>
                                          <p:spTgt spid="43"/>
                                        </p:tgtEl>
                                        <p:attrNameLst>
                                          <p:attrName>ppt_x</p:attrName>
                                        </p:attrNameLst>
                                      </p:cBhvr>
                                      <p:tavLst>
                                        <p:tav tm="0">
                                          <p:val>
                                            <p:strVal val="#ppt_x"/>
                                          </p:val>
                                        </p:tav>
                                        <p:tav tm="100000">
                                          <p:val>
                                            <p:strVal val="#ppt_x"/>
                                          </p:val>
                                        </p:tav>
                                      </p:tavLst>
                                    </p:anim>
                                    <p:anim calcmode="lin" valueType="num">
                                      <p:cBhvr additive="base">
                                        <p:cTn id="36" dur="500" fill="hold"/>
                                        <p:tgtEl>
                                          <p:spTgt spid="4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 grpId="0"/>
      <p:bldP spid="39" grpId="0"/>
      <p:bldP spid="40" grpId="0"/>
      <p:bldP spid="41" grpId="0"/>
      <p:bldP spid="42" grpId="0"/>
      <p:bldP spid="43"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a:extLst>
              <a:ext uri="{FF2B5EF4-FFF2-40B4-BE49-F238E27FC236}">
                <a16:creationId xmlns="" xmlns:a16="http://schemas.microsoft.com/office/drawing/2014/main" id="{3F4917FF-91B5-4FC6-A18A-EA6676F6221A}"/>
              </a:ext>
            </a:extLst>
          </p:cNvPr>
          <p:cNvGrpSpPr/>
          <p:nvPr/>
        </p:nvGrpSpPr>
        <p:grpSpPr>
          <a:xfrm flipH="1">
            <a:off x="376104" y="357516"/>
            <a:ext cx="452482" cy="368902"/>
            <a:chOff x="9301163" y="5115471"/>
            <a:chExt cx="452482" cy="368902"/>
          </a:xfrm>
        </p:grpSpPr>
        <p:sp>
          <p:nvSpPr>
            <p:cNvPr id="4" name="圆: 空心 3">
              <a:extLst>
                <a:ext uri="{FF2B5EF4-FFF2-40B4-BE49-F238E27FC236}">
                  <a16:creationId xmlns="" xmlns:a16="http://schemas.microsoft.com/office/drawing/2014/main" id="{BB8F65CE-68AA-4926-94BF-2031A859287E}"/>
                </a:ext>
              </a:extLst>
            </p:cNvPr>
            <p:cNvSpPr/>
            <p:nvPr/>
          </p:nvSpPr>
          <p:spPr>
            <a:xfrm>
              <a:off x="9301163" y="5115471"/>
              <a:ext cx="256074" cy="256074"/>
            </a:xfrm>
            <a:prstGeom prst="donut">
              <a:avLst>
                <a:gd name="adj" fmla="val 9178"/>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5" name="圆: 空心 4">
              <a:extLst>
                <a:ext uri="{FF2B5EF4-FFF2-40B4-BE49-F238E27FC236}">
                  <a16:creationId xmlns="" xmlns:a16="http://schemas.microsoft.com/office/drawing/2014/main" id="{2E9EF663-8A66-47B8-9A72-45CC2297A18A}"/>
                </a:ext>
              </a:extLst>
            </p:cNvPr>
            <p:cNvSpPr/>
            <p:nvPr/>
          </p:nvSpPr>
          <p:spPr>
            <a:xfrm>
              <a:off x="9429200" y="5159928"/>
              <a:ext cx="324445" cy="324445"/>
            </a:xfrm>
            <a:prstGeom prst="donut">
              <a:avLst>
                <a:gd name="adj" fmla="val 11164"/>
              </a:avLst>
            </a:prstGeom>
            <a:solidFill>
              <a:srgbClr val="C51F2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sp>
        <p:nvSpPr>
          <p:cNvPr id="7" name="文本框 6">
            <a:extLst>
              <a:ext uri="{FF2B5EF4-FFF2-40B4-BE49-F238E27FC236}">
                <a16:creationId xmlns="" xmlns:a16="http://schemas.microsoft.com/office/drawing/2014/main" id="{995310FA-DEE8-4D16-BA60-3C36FCA6027E}"/>
              </a:ext>
            </a:extLst>
          </p:cNvPr>
          <p:cNvSpPr txBox="1"/>
          <p:nvPr/>
        </p:nvSpPr>
        <p:spPr>
          <a:xfrm>
            <a:off x="1024994" y="249580"/>
            <a:ext cx="2236510" cy="584775"/>
          </a:xfrm>
          <a:prstGeom prst="rect">
            <a:avLst/>
          </a:prstGeom>
          <a:noFill/>
        </p:spPr>
        <p:txBody>
          <a:bodyPr wrap="none" rtlCol="0">
            <a:spAutoFit/>
          </a:bodyPr>
          <a:lstStyle/>
          <a:p>
            <a:r>
              <a:rPr lang="zh-CN" altLang="en-US" sz="3200" dirty="0">
                <a:solidFill>
                  <a:schemeClr val="tx1">
                    <a:lumMod val="75000"/>
                    <a:lumOff val="25000"/>
                  </a:schemeClr>
                </a:solidFill>
                <a:latin typeface="字魂58号-创中黑" panose="00000500000000000000" pitchFamily="2" charset="-122"/>
                <a:ea typeface="字魂58号-创中黑" panose="00000500000000000000" pitchFamily="2" charset="-122"/>
              </a:rPr>
              <a:t>请输入标题</a:t>
            </a:r>
          </a:p>
        </p:txBody>
      </p:sp>
      <p:sp>
        <p:nvSpPr>
          <p:cNvPr id="8" name="TextBox 15">
            <a:extLst>
              <a:ext uri="{FF2B5EF4-FFF2-40B4-BE49-F238E27FC236}">
                <a16:creationId xmlns="" xmlns:a16="http://schemas.microsoft.com/office/drawing/2014/main" id="{50AFF1AF-F29F-4DE0-9E5E-05DBB48C3C80}"/>
              </a:ext>
            </a:extLst>
          </p:cNvPr>
          <p:cNvSpPr txBox="1"/>
          <p:nvPr/>
        </p:nvSpPr>
        <p:spPr>
          <a:xfrm>
            <a:off x="4415265" y="4178300"/>
            <a:ext cx="2053253" cy="830997"/>
          </a:xfrm>
          <a:prstGeom prst="rect">
            <a:avLst/>
          </a:prstGeom>
          <a:noFill/>
        </p:spPr>
        <p:txBody>
          <a:bodyPr wrap="square" rtlCol="0">
            <a:spAutoFit/>
          </a:bodyPr>
          <a:lstStyle/>
          <a:p>
            <a:pPr algn="l" defTabSz="1828800" rtl="0"/>
            <a:r>
              <a:rPr lang="en-US" sz="1600" kern="1200" dirty="0">
                <a:solidFill>
                  <a:schemeClr val="tx1">
                    <a:lumMod val="65000"/>
                    <a:lumOff val="35000"/>
                  </a:schemeClr>
                </a:solidFill>
                <a:latin typeface="字魂59号-创粗黑" panose="00000500000000000000" charset="-122"/>
                <a:ea typeface="字魂59号-创粗黑" panose="00000500000000000000" charset="-122"/>
                <a:cs typeface="Lato Light" charset="0"/>
              </a:rPr>
              <a:t>Phenomenon whereby something new and somehow valuable</a:t>
            </a:r>
          </a:p>
        </p:txBody>
      </p:sp>
      <p:sp>
        <p:nvSpPr>
          <p:cNvPr id="9" name="Rectangle 16">
            <a:extLst>
              <a:ext uri="{FF2B5EF4-FFF2-40B4-BE49-F238E27FC236}">
                <a16:creationId xmlns="" xmlns:a16="http://schemas.microsoft.com/office/drawing/2014/main" id="{19232B91-8105-4191-9307-F2FA858646BB}"/>
              </a:ext>
            </a:extLst>
          </p:cNvPr>
          <p:cNvSpPr/>
          <p:nvPr/>
        </p:nvSpPr>
        <p:spPr>
          <a:xfrm>
            <a:off x="4409550" y="3917315"/>
            <a:ext cx="1134110" cy="337185"/>
          </a:xfrm>
          <a:prstGeom prst="rect">
            <a:avLst/>
          </a:prstGeom>
        </p:spPr>
        <p:txBody>
          <a:bodyPr wrap="square">
            <a:spAutoFit/>
          </a:bodyPr>
          <a:lstStyle/>
          <a:p>
            <a:pPr algn="l" defTabSz="1828800" rtl="0"/>
            <a:r>
              <a:rPr lang="en-US" sz="1600" b="1" kern="1200" dirty="0">
                <a:solidFill>
                  <a:schemeClr val="tx1">
                    <a:lumMod val="65000"/>
                    <a:lumOff val="35000"/>
                  </a:schemeClr>
                </a:solidFill>
                <a:latin typeface="字魂59号-创粗黑" panose="00000500000000000000" charset="-122"/>
                <a:ea typeface="字魂59号-创粗黑" panose="00000500000000000000" charset="-122"/>
                <a:cs typeface="Lato" charset="0"/>
              </a:rPr>
              <a:t>2018</a:t>
            </a:r>
          </a:p>
        </p:txBody>
      </p:sp>
      <p:sp>
        <p:nvSpPr>
          <p:cNvPr id="10" name="TextBox 17">
            <a:extLst>
              <a:ext uri="{FF2B5EF4-FFF2-40B4-BE49-F238E27FC236}">
                <a16:creationId xmlns="" xmlns:a16="http://schemas.microsoft.com/office/drawing/2014/main" id="{F27E32B1-3BE9-4422-B358-E0AA982851A7}"/>
              </a:ext>
            </a:extLst>
          </p:cNvPr>
          <p:cNvSpPr txBox="1"/>
          <p:nvPr/>
        </p:nvSpPr>
        <p:spPr>
          <a:xfrm>
            <a:off x="1494790" y="2806700"/>
            <a:ext cx="2312670" cy="830997"/>
          </a:xfrm>
          <a:prstGeom prst="rect">
            <a:avLst/>
          </a:prstGeom>
          <a:noFill/>
        </p:spPr>
        <p:txBody>
          <a:bodyPr wrap="square" rtlCol="0">
            <a:spAutoFit/>
          </a:bodyPr>
          <a:lstStyle/>
          <a:p>
            <a:pPr algn="l" defTabSz="1828800" rtl="0"/>
            <a:r>
              <a:rPr lang="en-US" sz="1600" kern="1200" dirty="0">
                <a:solidFill>
                  <a:schemeClr val="tx1">
                    <a:lumMod val="65000"/>
                    <a:lumOff val="35000"/>
                  </a:schemeClr>
                </a:solidFill>
                <a:latin typeface="字魂59号-创粗黑" panose="00000500000000000000" charset="-122"/>
                <a:ea typeface="字魂59号-创粗黑" panose="00000500000000000000" charset="-122"/>
                <a:cs typeface="Lato Light" charset="0"/>
              </a:rPr>
              <a:t>Phenomenon whereby something new and somehow valuable</a:t>
            </a:r>
          </a:p>
        </p:txBody>
      </p:sp>
      <p:sp>
        <p:nvSpPr>
          <p:cNvPr id="11" name="Rectangle 18">
            <a:extLst>
              <a:ext uri="{FF2B5EF4-FFF2-40B4-BE49-F238E27FC236}">
                <a16:creationId xmlns="" xmlns:a16="http://schemas.microsoft.com/office/drawing/2014/main" id="{2CBC5223-D15D-4221-911F-38C876A664CE}"/>
              </a:ext>
            </a:extLst>
          </p:cNvPr>
          <p:cNvSpPr/>
          <p:nvPr/>
        </p:nvSpPr>
        <p:spPr>
          <a:xfrm>
            <a:off x="1489075" y="2546350"/>
            <a:ext cx="1134110" cy="337185"/>
          </a:xfrm>
          <a:prstGeom prst="rect">
            <a:avLst/>
          </a:prstGeom>
        </p:spPr>
        <p:txBody>
          <a:bodyPr wrap="square">
            <a:spAutoFit/>
          </a:bodyPr>
          <a:lstStyle/>
          <a:p>
            <a:pPr algn="l" defTabSz="1828800" rtl="0"/>
            <a:r>
              <a:rPr lang="en-US" sz="1600" b="1" kern="1200" dirty="0">
                <a:solidFill>
                  <a:schemeClr val="tx1">
                    <a:lumMod val="65000"/>
                    <a:lumOff val="35000"/>
                  </a:schemeClr>
                </a:solidFill>
                <a:latin typeface="字魂59号-创粗黑" panose="00000500000000000000" charset="-122"/>
                <a:ea typeface="字魂59号-创粗黑" panose="00000500000000000000" charset="-122"/>
                <a:cs typeface="Lato" charset="0"/>
              </a:rPr>
              <a:t>2010</a:t>
            </a:r>
          </a:p>
        </p:txBody>
      </p:sp>
      <p:sp>
        <p:nvSpPr>
          <p:cNvPr id="12" name="TextBox 19">
            <a:extLst>
              <a:ext uri="{FF2B5EF4-FFF2-40B4-BE49-F238E27FC236}">
                <a16:creationId xmlns="" xmlns:a16="http://schemas.microsoft.com/office/drawing/2014/main" id="{3376DEC4-2C01-427E-8CB9-FF69A45EB1D3}"/>
              </a:ext>
            </a:extLst>
          </p:cNvPr>
          <p:cNvSpPr txBox="1"/>
          <p:nvPr/>
        </p:nvSpPr>
        <p:spPr>
          <a:xfrm>
            <a:off x="4415265" y="2806700"/>
            <a:ext cx="2412367" cy="830997"/>
          </a:xfrm>
          <a:prstGeom prst="rect">
            <a:avLst/>
          </a:prstGeom>
          <a:noFill/>
        </p:spPr>
        <p:txBody>
          <a:bodyPr wrap="square" rtlCol="0">
            <a:spAutoFit/>
          </a:bodyPr>
          <a:lstStyle/>
          <a:p>
            <a:pPr algn="l" defTabSz="1828800" rtl="0"/>
            <a:r>
              <a:rPr lang="en-US" sz="1600" kern="1200" dirty="0">
                <a:solidFill>
                  <a:schemeClr val="tx1">
                    <a:lumMod val="65000"/>
                    <a:lumOff val="35000"/>
                  </a:schemeClr>
                </a:solidFill>
                <a:latin typeface="字魂59号-创粗黑" panose="00000500000000000000" charset="-122"/>
                <a:ea typeface="字魂59号-创粗黑" panose="00000500000000000000" charset="-122"/>
                <a:cs typeface="Lato Light" charset="0"/>
              </a:rPr>
              <a:t>Phenomenon whereby something new and somehow valuable</a:t>
            </a:r>
          </a:p>
        </p:txBody>
      </p:sp>
      <p:sp>
        <p:nvSpPr>
          <p:cNvPr id="13" name="Rectangle 20">
            <a:extLst>
              <a:ext uri="{FF2B5EF4-FFF2-40B4-BE49-F238E27FC236}">
                <a16:creationId xmlns="" xmlns:a16="http://schemas.microsoft.com/office/drawing/2014/main" id="{6BA0DD9F-2650-4E47-A080-F8ABCE313CED}"/>
              </a:ext>
            </a:extLst>
          </p:cNvPr>
          <p:cNvSpPr/>
          <p:nvPr/>
        </p:nvSpPr>
        <p:spPr>
          <a:xfrm>
            <a:off x="4409550" y="2546350"/>
            <a:ext cx="1134110" cy="337185"/>
          </a:xfrm>
          <a:prstGeom prst="rect">
            <a:avLst/>
          </a:prstGeom>
        </p:spPr>
        <p:txBody>
          <a:bodyPr wrap="square">
            <a:spAutoFit/>
          </a:bodyPr>
          <a:lstStyle/>
          <a:p>
            <a:pPr algn="l" defTabSz="1828800" rtl="0"/>
            <a:r>
              <a:rPr lang="en-US" sz="1600" b="1" kern="1200" dirty="0">
                <a:solidFill>
                  <a:schemeClr val="tx1">
                    <a:lumMod val="65000"/>
                    <a:lumOff val="35000"/>
                  </a:schemeClr>
                </a:solidFill>
                <a:latin typeface="字魂59号-创粗黑" panose="00000500000000000000" charset="-122"/>
                <a:ea typeface="字魂59号-创粗黑" panose="00000500000000000000" charset="-122"/>
                <a:cs typeface="Lato" charset="0"/>
              </a:rPr>
              <a:t>2012</a:t>
            </a:r>
          </a:p>
        </p:txBody>
      </p:sp>
      <p:sp>
        <p:nvSpPr>
          <p:cNvPr id="14" name="TextBox 21">
            <a:extLst>
              <a:ext uri="{FF2B5EF4-FFF2-40B4-BE49-F238E27FC236}">
                <a16:creationId xmlns="" xmlns:a16="http://schemas.microsoft.com/office/drawing/2014/main" id="{4844E796-F5D0-4278-A0B9-AC3611113535}"/>
              </a:ext>
            </a:extLst>
          </p:cNvPr>
          <p:cNvSpPr txBox="1"/>
          <p:nvPr/>
        </p:nvSpPr>
        <p:spPr>
          <a:xfrm>
            <a:off x="1494790" y="4224020"/>
            <a:ext cx="2182793" cy="830997"/>
          </a:xfrm>
          <a:prstGeom prst="rect">
            <a:avLst/>
          </a:prstGeom>
          <a:noFill/>
        </p:spPr>
        <p:txBody>
          <a:bodyPr wrap="square" rtlCol="0">
            <a:spAutoFit/>
          </a:bodyPr>
          <a:lstStyle/>
          <a:p>
            <a:pPr algn="l" defTabSz="1828800" rtl="0"/>
            <a:r>
              <a:rPr lang="en-US" sz="1600" kern="1200" dirty="0">
                <a:solidFill>
                  <a:schemeClr val="tx1">
                    <a:lumMod val="65000"/>
                    <a:lumOff val="35000"/>
                  </a:schemeClr>
                </a:solidFill>
                <a:latin typeface="字魂59号-创粗黑" panose="00000500000000000000" charset="-122"/>
                <a:ea typeface="字魂59号-创粗黑" panose="00000500000000000000" charset="-122"/>
                <a:cs typeface="Lato Light" charset="0"/>
              </a:rPr>
              <a:t>Phenomenon whereby something new and somehow valuable</a:t>
            </a:r>
          </a:p>
        </p:txBody>
      </p:sp>
      <p:sp>
        <p:nvSpPr>
          <p:cNvPr id="15" name="Rectangle 22">
            <a:extLst>
              <a:ext uri="{FF2B5EF4-FFF2-40B4-BE49-F238E27FC236}">
                <a16:creationId xmlns="" xmlns:a16="http://schemas.microsoft.com/office/drawing/2014/main" id="{EB45DE18-4688-4E2F-B0DB-50363EF97241}"/>
              </a:ext>
            </a:extLst>
          </p:cNvPr>
          <p:cNvSpPr/>
          <p:nvPr/>
        </p:nvSpPr>
        <p:spPr>
          <a:xfrm>
            <a:off x="1489075" y="3963035"/>
            <a:ext cx="1134110" cy="337185"/>
          </a:xfrm>
          <a:prstGeom prst="rect">
            <a:avLst/>
          </a:prstGeom>
        </p:spPr>
        <p:txBody>
          <a:bodyPr wrap="square">
            <a:spAutoFit/>
          </a:bodyPr>
          <a:lstStyle/>
          <a:p>
            <a:pPr algn="l" defTabSz="1828800" rtl="0"/>
            <a:r>
              <a:rPr lang="en-US" sz="1600" b="1" kern="1200" dirty="0">
                <a:solidFill>
                  <a:schemeClr val="tx1">
                    <a:lumMod val="65000"/>
                    <a:lumOff val="35000"/>
                  </a:schemeClr>
                </a:solidFill>
                <a:latin typeface="字魂59号-创粗黑" panose="00000500000000000000" charset="-122"/>
                <a:ea typeface="字魂59号-创粗黑" panose="00000500000000000000" charset="-122"/>
                <a:cs typeface="Lato" charset="0"/>
              </a:rPr>
              <a:t>2015</a:t>
            </a:r>
          </a:p>
        </p:txBody>
      </p:sp>
      <p:sp>
        <p:nvSpPr>
          <p:cNvPr id="16" name="Rectangle 23">
            <a:extLst>
              <a:ext uri="{FF2B5EF4-FFF2-40B4-BE49-F238E27FC236}">
                <a16:creationId xmlns="" xmlns:a16="http://schemas.microsoft.com/office/drawing/2014/main" id="{00FC29ED-B1E0-4EE0-BF56-65D47D12C128}"/>
              </a:ext>
            </a:extLst>
          </p:cNvPr>
          <p:cNvSpPr/>
          <p:nvPr/>
        </p:nvSpPr>
        <p:spPr>
          <a:xfrm>
            <a:off x="4069825" y="3987800"/>
            <a:ext cx="64770" cy="683895"/>
          </a:xfrm>
          <a:prstGeom prst="rect">
            <a:avLst/>
          </a:prstGeom>
          <a:gradFill>
            <a:gsLst>
              <a:gs pos="0">
                <a:srgbClr val="C51F2D"/>
              </a:gs>
              <a:gs pos="100000">
                <a:srgbClr val="83062E"/>
              </a:gs>
            </a:gsLst>
            <a:lin ang="165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1828800" rtl="0"/>
            <a:endParaRPr lang="en-US" sz="1200" kern="1200">
              <a:solidFill>
                <a:schemeClr val="tx1">
                  <a:lumMod val="65000"/>
                  <a:lumOff val="35000"/>
                </a:schemeClr>
              </a:solidFill>
              <a:latin typeface="字魂59号-创粗黑" panose="00000500000000000000" charset="-122"/>
              <a:ea typeface="字魂59号-创粗黑" panose="00000500000000000000" charset="-122"/>
            </a:endParaRPr>
          </a:p>
        </p:txBody>
      </p:sp>
      <p:sp>
        <p:nvSpPr>
          <p:cNvPr id="17" name="Rectangle 24">
            <a:extLst>
              <a:ext uri="{FF2B5EF4-FFF2-40B4-BE49-F238E27FC236}">
                <a16:creationId xmlns="" xmlns:a16="http://schemas.microsoft.com/office/drawing/2014/main" id="{30E4FBCF-42BD-4059-B65C-B75F69083E85}"/>
              </a:ext>
            </a:extLst>
          </p:cNvPr>
          <p:cNvSpPr/>
          <p:nvPr/>
        </p:nvSpPr>
        <p:spPr>
          <a:xfrm>
            <a:off x="1149350" y="3987800"/>
            <a:ext cx="64770" cy="683895"/>
          </a:xfrm>
          <a:prstGeom prst="rect">
            <a:avLst/>
          </a:prstGeom>
          <a:gradFill>
            <a:gsLst>
              <a:gs pos="0">
                <a:srgbClr val="C51F2D"/>
              </a:gs>
              <a:gs pos="100000">
                <a:srgbClr val="83062E"/>
              </a:gs>
            </a:gsLst>
            <a:lin ang="165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1828800" rtl="0"/>
            <a:endParaRPr lang="en-US" sz="1200" kern="1200">
              <a:solidFill>
                <a:schemeClr val="tx1">
                  <a:lumMod val="65000"/>
                  <a:lumOff val="35000"/>
                </a:schemeClr>
              </a:solidFill>
              <a:latin typeface="字魂59号-创粗黑" panose="00000500000000000000" charset="-122"/>
              <a:ea typeface="字魂59号-创粗黑" panose="00000500000000000000" charset="-122"/>
            </a:endParaRPr>
          </a:p>
        </p:txBody>
      </p:sp>
      <p:sp>
        <p:nvSpPr>
          <p:cNvPr id="18" name="Rectangle 25">
            <a:extLst>
              <a:ext uri="{FF2B5EF4-FFF2-40B4-BE49-F238E27FC236}">
                <a16:creationId xmlns="" xmlns:a16="http://schemas.microsoft.com/office/drawing/2014/main" id="{FE9D0DFB-FED4-4AB2-905A-EF300E79DBFE}"/>
              </a:ext>
            </a:extLst>
          </p:cNvPr>
          <p:cNvSpPr/>
          <p:nvPr/>
        </p:nvSpPr>
        <p:spPr>
          <a:xfrm>
            <a:off x="4069825" y="2611120"/>
            <a:ext cx="64770" cy="683895"/>
          </a:xfrm>
          <a:prstGeom prst="rect">
            <a:avLst/>
          </a:prstGeom>
          <a:gradFill>
            <a:gsLst>
              <a:gs pos="0">
                <a:srgbClr val="C51F2D"/>
              </a:gs>
              <a:gs pos="100000">
                <a:srgbClr val="83062E"/>
              </a:gs>
            </a:gsLst>
            <a:lin ang="165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1828800" rtl="0"/>
            <a:endParaRPr lang="en-US" sz="1200" kern="1200">
              <a:solidFill>
                <a:schemeClr val="tx1">
                  <a:lumMod val="65000"/>
                  <a:lumOff val="35000"/>
                </a:schemeClr>
              </a:solidFill>
              <a:latin typeface="字魂59号-创粗黑" panose="00000500000000000000" charset="-122"/>
              <a:ea typeface="字魂59号-创粗黑" panose="00000500000000000000" charset="-122"/>
            </a:endParaRPr>
          </a:p>
        </p:txBody>
      </p:sp>
      <p:sp>
        <p:nvSpPr>
          <p:cNvPr id="19" name="Rectangle 26">
            <a:extLst>
              <a:ext uri="{FF2B5EF4-FFF2-40B4-BE49-F238E27FC236}">
                <a16:creationId xmlns="" xmlns:a16="http://schemas.microsoft.com/office/drawing/2014/main" id="{8AABC791-F27E-4379-8A55-B73A1C6D2CD2}"/>
              </a:ext>
            </a:extLst>
          </p:cNvPr>
          <p:cNvSpPr/>
          <p:nvPr/>
        </p:nvSpPr>
        <p:spPr>
          <a:xfrm>
            <a:off x="1149350" y="2619375"/>
            <a:ext cx="64770" cy="683895"/>
          </a:xfrm>
          <a:prstGeom prst="rect">
            <a:avLst/>
          </a:prstGeom>
          <a:gradFill>
            <a:gsLst>
              <a:gs pos="0">
                <a:srgbClr val="C51F2D"/>
              </a:gs>
              <a:gs pos="100000">
                <a:srgbClr val="83062E"/>
              </a:gs>
            </a:gsLst>
            <a:lin ang="165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1828800" rtl="0"/>
            <a:endParaRPr lang="en-US" sz="1200" kern="1200">
              <a:solidFill>
                <a:schemeClr val="tx1">
                  <a:lumMod val="65000"/>
                  <a:lumOff val="35000"/>
                </a:schemeClr>
              </a:solidFill>
              <a:latin typeface="字魂59号-创粗黑" panose="00000500000000000000" charset="-122"/>
              <a:ea typeface="字魂59号-创粗黑" panose="00000500000000000000" charset="-122"/>
            </a:endParaRPr>
          </a:p>
        </p:txBody>
      </p:sp>
      <p:sp>
        <p:nvSpPr>
          <p:cNvPr id="20" name="椭圆 19">
            <a:extLst>
              <a:ext uri="{FF2B5EF4-FFF2-40B4-BE49-F238E27FC236}">
                <a16:creationId xmlns="" xmlns:a16="http://schemas.microsoft.com/office/drawing/2014/main" id="{DD09C6C7-3D75-4971-9FCE-BFB5B8169E55}"/>
              </a:ext>
            </a:extLst>
          </p:cNvPr>
          <p:cNvSpPr/>
          <p:nvPr/>
        </p:nvSpPr>
        <p:spPr>
          <a:xfrm>
            <a:off x="7435437" y="-297653"/>
            <a:ext cx="7870699" cy="7870699"/>
          </a:xfrm>
          <a:prstGeom prst="ellipse">
            <a:avLst/>
          </a:prstGeom>
          <a:blipFill dpi="0" rotWithShape="1">
            <a:blip r:embed="rId3" cstate="print">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字魂58号-创中黑" panose="00000500000000000000" pitchFamily="2" charset="-122"/>
              <a:ea typeface="字魂58号-创中黑" panose="00000500000000000000" pitchFamily="2" charset="-122"/>
            </a:endParaRPr>
          </a:p>
        </p:txBody>
      </p:sp>
      <p:sp>
        <p:nvSpPr>
          <p:cNvPr id="21" name="椭圆 20">
            <a:extLst>
              <a:ext uri="{FF2B5EF4-FFF2-40B4-BE49-F238E27FC236}">
                <a16:creationId xmlns="" xmlns:a16="http://schemas.microsoft.com/office/drawing/2014/main" id="{4363B664-4217-43F4-B052-B85E245AD432}"/>
              </a:ext>
            </a:extLst>
          </p:cNvPr>
          <p:cNvSpPr/>
          <p:nvPr/>
        </p:nvSpPr>
        <p:spPr>
          <a:xfrm>
            <a:off x="7607095" y="1119352"/>
            <a:ext cx="804001" cy="804001"/>
          </a:xfrm>
          <a:prstGeom prst="ellipse">
            <a:avLst/>
          </a:prstGeom>
          <a:solidFill>
            <a:srgbClr val="C51F2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字魂58号-创中黑" panose="00000500000000000000" pitchFamily="2" charset="-122"/>
              <a:ea typeface="字魂58号-创中黑" panose="00000500000000000000" pitchFamily="2" charset="-122"/>
            </a:endParaRPr>
          </a:p>
        </p:txBody>
      </p:sp>
    </p:spTree>
    <p:extLst>
      <p:ext uri="{BB962C8B-B14F-4D97-AF65-F5344CB8AC3E}">
        <p14:creationId xmlns:p14="http://schemas.microsoft.com/office/powerpoint/2010/main" val="3474691713"/>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1000"/>
                                        <p:tgtEl>
                                          <p:spTgt spid="21"/>
                                        </p:tgtEl>
                                      </p:cBhvr>
                                    </p:animEffect>
                                    <p:anim calcmode="lin" valueType="num">
                                      <p:cBhvr>
                                        <p:cTn id="8" dur="1000" fill="hold"/>
                                        <p:tgtEl>
                                          <p:spTgt spid="21"/>
                                        </p:tgtEl>
                                        <p:attrNameLst>
                                          <p:attrName>ppt_x</p:attrName>
                                        </p:attrNameLst>
                                      </p:cBhvr>
                                      <p:tavLst>
                                        <p:tav tm="0">
                                          <p:val>
                                            <p:strVal val="#ppt_x"/>
                                          </p:val>
                                        </p:tav>
                                        <p:tav tm="100000">
                                          <p:val>
                                            <p:strVal val="#ppt_x"/>
                                          </p:val>
                                        </p:tav>
                                      </p:tavLst>
                                    </p:anim>
                                    <p:anim calcmode="lin" valueType="num">
                                      <p:cBhvr>
                                        <p:cTn id="9" dur="1000" fill="hold"/>
                                        <p:tgtEl>
                                          <p:spTgt spid="2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a:extLst>
              <a:ext uri="{FF2B5EF4-FFF2-40B4-BE49-F238E27FC236}">
                <a16:creationId xmlns="" xmlns:a16="http://schemas.microsoft.com/office/drawing/2014/main" id="{3F4917FF-91B5-4FC6-A18A-EA6676F6221A}"/>
              </a:ext>
            </a:extLst>
          </p:cNvPr>
          <p:cNvGrpSpPr/>
          <p:nvPr/>
        </p:nvGrpSpPr>
        <p:grpSpPr>
          <a:xfrm flipH="1">
            <a:off x="376104" y="357516"/>
            <a:ext cx="452482" cy="368902"/>
            <a:chOff x="9301163" y="5115471"/>
            <a:chExt cx="452482" cy="368902"/>
          </a:xfrm>
        </p:grpSpPr>
        <p:sp>
          <p:nvSpPr>
            <p:cNvPr id="4" name="圆: 空心 3">
              <a:extLst>
                <a:ext uri="{FF2B5EF4-FFF2-40B4-BE49-F238E27FC236}">
                  <a16:creationId xmlns="" xmlns:a16="http://schemas.microsoft.com/office/drawing/2014/main" id="{BB8F65CE-68AA-4926-94BF-2031A859287E}"/>
                </a:ext>
              </a:extLst>
            </p:cNvPr>
            <p:cNvSpPr/>
            <p:nvPr/>
          </p:nvSpPr>
          <p:spPr>
            <a:xfrm>
              <a:off x="9301163" y="5115471"/>
              <a:ext cx="256074" cy="256074"/>
            </a:xfrm>
            <a:prstGeom prst="donut">
              <a:avLst>
                <a:gd name="adj" fmla="val 9178"/>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5" name="圆: 空心 4">
              <a:extLst>
                <a:ext uri="{FF2B5EF4-FFF2-40B4-BE49-F238E27FC236}">
                  <a16:creationId xmlns="" xmlns:a16="http://schemas.microsoft.com/office/drawing/2014/main" id="{2E9EF663-8A66-47B8-9A72-45CC2297A18A}"/>
                </a:ext>
              </a:extLst>
            </p:cNvPr>
            <p:cNvSpPr/>
            <p:nvPr/>
          </p:nvSpPr>
          <p:spPr>
            <a:xfrm>
              <a:off x="9429200" y="5159928"/>
              <a:ext cx="324445" cy="324445"/>
            </a:xfrm>
            <a:prstGeom prst="donut">
              <a:avLst>
                <a:gd name="adj" fmla="val 11164"/>
              </a:avLst>
            </a:prstGeom>
            <a:solidFill>
              <a:srgbClr val="C51F2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sp>
        <p:nvSpPr>
          <p:cNvPr id="7" name="文本框 6">
            <a:extLst>
              <a:ext uri="{FF2B5EF4-FFF2-40B4-BE49-F238E27FC236}">
                <a16:creationId xmlns="" xmlns:a16="http://schemas.microsoft.com/office/drawing/2014/main" id="{995310FA-DEE8-4D16-BA60-3C36FCA6027E}"/>
              </a:ext>
            </a:extLst>
          </p:cNvPr>
          <p:cNvSpPr txBox="1"/>
          <p:nvPr/>
        </p:nvSpPr>
        <p:spPr>
          <a:xfrm>
            <a:off x="1024994" y="249580"/>
            <a:ext cx="2236510" cy="584775"/>
          </a:xfrm>
          <a:prstGeom prst="rect">
            <a:avLst/>
          </a:prstGeom>
          <a:noFill/>
        </p:spPr>
        <p:txBody>
          <a:bodyPr wrap="none" rtlCol="0">
            <a:spAutoFit/>
          </a:bodyPr>
          <a:lstStyle/>
          <a:p>
            <a:r>
              <a:rPr lang="zh-CN" altLang="en-US" sz="3200" dirty="0">
                <a:solidFill>
                  <a:schemeClr val="tx1">
                    <a:lumMod val="75000"/>
                    <a:lumOff val="25000"/>
                  </a:schemeClr>
                </a:solidFill>
                <a:latin typeface="字魂58号-创中黑" panose="00000500000000000000" pitchFamily="2" charset="-122"/>
                <a:ea typeface="字魂58号-创中黑" panose="00000500000000000000" pitchFamily="2" charset="-122"/>
              </a:rPr>
              <a:t>请输入标题</a:t>
            </a:r>
          </a:p>
        </p:txBody>
      </p:sp>
      <p:sp>
        <p:nvSpPr>
          <p:cNvPr id="8" name="TextBox 7">
            <a:extLst>
              <a:ext uri="{FF2B5EF4-FFF2-40B4-BE49-F238E27FC236}">
                <a16:creationId xmlns="" xmlns:a16="http://schemas.microsoft.com/office/drawing/2014/main" id="{93A41428-DC18-40A0-95C6-04E8CADD1751}"/>
              </a:ext>
            </a:extLst>
          </p:cNvPr>
          <p:cNvSpPr txBox="1"/>
          <p:nvPr/>
        </p:nvSpPr>
        <p:spPr>
          <a:xfrm>
            <a:off x="5021674" y="2506461"/>
            <a:ext cx="2646878" cy="584775"/>
          </a:xfrm>
          <a:prstGeom prst="rect">
            <a:avLst/>
          </a:prstGeom>
          <a:noFill/>
        </p:spPr>
        <p:txBody>
          <a:bodyPr wrap="none" rtlCol="0">
            <a:spAutoFit/>
          </a:bodyPr>
          <a:lstStyle/>
          <a:p>
            <a:r>
              <a:rPr lang="zh-CN" altLang="en-US" sz="3200" dirty="0">
                <a:solidFill>
                  <a:schemeClr val="tx1">
                    <a:lumMod val="75000"/>
                    <a:lumOff val="25000"/>
                  </a:schemeClr>
                </a:solidFill>
                <a:latin typeface="字魂58号-创中黑" panose="00000500000000000000" pitchFamily="2" charset="-122"/>
                <a:ea typeface="字魂58号-创中黑" panose="00000500000000000000" pitchFamily="2" charset="-122"/>
                <a:sym typeface="思源黑体" panose="020B0500000000000000" pitchFamily="34" charset="-122"/>
              </a:rPr>
              <a:t>添加标题内容</a:t>
            </a:r>
          </a:p>
        </p:txBody>
      </p:sp>
      <p:sp>
        <p:nvSpPr>
          <p:cNvPr id="9" name="Google Shape;86;p19">
            <a:extLst>
              <a:ext uri="{FF2B5EF4-FFF2-40B4-BE49-F238E27FC236}">
                <a16:creationId xmlns="" xmlns:a16="http://schemas.microsoft.com/office/drawing/2014/main" id="{30D6CF69-73A2-4F0A-9061-0BB90977C7DF}"/>
              </a:ext>
            </a:extLst>
          </p:cNvPr>
          <p:cNvSpPr txBox="1"/>
          <p:nvPr/>
        </p:nvSpPr>
        <p:spPr>
          <a:xfrm>
            <a:off x="5021674" y="2072191"/>
            <a:ext cx="3183654" cy="434269"/>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2400" b="0" i="0" u="none" strike="noStrike" cap="none">
                <a:solidFill>
                  <a:schemeClr val="tx1">
                    <a:lumMod val="75000"/>
                    <a:lumOff val="25000"/>
                  </a:schemeClr>
                </a:solidFill>
                <a:latin typeface="字魂58号-创中黑" panose="00000500000000000000" pitchFamily="2" charset="-122"/>
                <a:ea typeface="字魂58号-创中黑" panose="00000500000000000000" pitchFamily="2" charset="-122"/>
                <a:cs typeface="Lato"/>
                <a:sym typeface="思源黑体" panose="020B0500000000000000" pitchFamily="34" charset="-122"/>
              </a:rPr>
              <a:t>YOUR TITLE HERE</a:t>
            </a:r>
            <a:endParaRPr sz="2400" b="0" i="0" u="none" strike="noStrike" cap="none">
              <a:solidFill>
                <a:schemeClr val="tx1">
                  <a:lumMod val="75000"/>
                  <a:lumOff val="25000"/>
                </a:schemeClr>
              </a:solidFill>
              <a:latin typeface="字魂58号-创中黑" panose="00000500000000000000" pitchFamily="2" charset="-122"/>
              <a:ea typeface="字魂58号-创中黑" panose="00000500000000000000" pitchFamily="2" charset="-122"/>
              <a:cs typeface="Lato"/>
              <a:sym typeface="思源黑体" panose="020B0500000000000000" pitchFamily="34" charset="-122"/>
            </a:endParaRPr>
          </a:p>
        </p:txBody>
      </p:sp>
      <p:sp>
        <p:nvSpPr>
          <p:cNvPr id="10" name="TextBox 24">
            <a:extLst>
              <a:ext uri="{FF2B5EF4-FFF2-40B4-BE49-F238E27FC236}">
                <a16:creationId xmlns="" xmlns:a16="http://schemas.microsoft.com/office/drawing/2014/main" id="{21905AB8-D44B-4A14-9B02-54442B152541}"/>
              </a:ext>
            </a:extLst>
          </p:cNvPr>
          <p:cNvSpPr txBox="1"/>
          <p:nvPr/>
        </p:nvSpPr>
        <p:spPr>
          <a:xfrm>
            <a:off x="5021673" y="3304468"/>
            <a:ext cx="5762173" cy="1900184"/>
          </a:xfrm>
          <a:prstGeom prst="rect">
            <a:avLst/>
          </a:prstGeom>
          <a:noFill/>
        </p:spPr>
        <p:txBody>
          <a:bodyPr wrap="square" lIns="91423" tIns="45712" rIns="91423" bIns="45712" rtlCol="0">
            <a:spAutoFit/>
          </a:bodyPr>
          <a:lstStyle/>
          <a:p>
            <a:pPr defTabSz="1217930">
              <a:lnSpc>
                <a:spcPct val="150000"/>
              </a:lnSpc>
              <a:defRPr/>
            </a:pPr>
            <a:r>
              <a:rPr lang="zh-CN" altLang="en-US" sz="1600" dirty="0">
                <a:solidFill>
                  <a:schemeClr val="bg1">
                    <a:lumMod val="50000"/>
                  </a:schemeClr>
                </a:solidFill>
                <a:latin typeface="字魂58号-创中黑" panose="00000500000000000000" pitchFamily="2" charset="-122"/>
                <a:ea typeface="字魂58号-创中黑" panose="00000500000000000000" pitchFamily="2" charset="-122"/>
                <a:sym typeface="思源黑体" panose="020B0500000000000000" pitchFamily="34" charset="-122"/>
              </a:rPr>
              <a:t>请在此处添加具体内容，文字尽量言简意赅，简单说明即可，不必过于繁琐，注意板面美观度。请在此处添加具体内容，文字尽量言简意赅，简单说明即可，不必过于繁琐，注意板面美观度。请在此处添加具体内容，文字尽量言简意赅，简单说明即可，不必过于繁琐</a:t>
            </a:r>
          </a:p>
        </p:txBody>
      </p:sp>
      <p:sp>
        <p:nvSpPr>
          <p:cNvPr id="11" name="圆: 空心 10">
            <a:extLst>
              <a:ext uri="{FF2B5EF4-FFF2-40B4-BE49-F238E27FC236}">
                <a16:creationId xmlns="" xmlns:a16="http://schemas.microsoft.com/office/drawing/2014/main" id="{3490C19C-2191-4BC7-BB89-0AF3906C225A}"/>
              </a:ext>
            </a:extLst>
          </p:cNvPr>
          <p:cNvSpPr/>
          <p:nvPr/>
        </p:nvSpPr>
        <p:spPr>
          <a:xfrm>
            <a:off x="11761434" y="269074"/>
            <a:ext cx="726908" cy="726908"/>
          </a:xfrm>
          <a:prstGeom prst="donut">
            <a:avLst>
              <a:gd name="adj" fmla="val 9178"/>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2" name="圆: 空心 11">
            <a:extLst>
              <a:ext uri="{FF2B5EF4-FFF2-40B4-BE49-F238E27FC236}">
                <a16:creationId xmlns="" xmlns:a16="http://schemas.microsoft.com/office/drawing/2014/main" id="{022341E5-D860-4FA3-BCA3-A991AC978D08}"/>
              </a:ext>
            </a:extLst>
          </p:cNvPr>
          <p:cNvSpPr/>
          <p:nvPr/>
        </p:nvSpPr>
        <p:spPr>
          <a:xfrm>
            <a:off x="9301163" y="5579111"/>
            <a:ext cx="256074" cy="256074"/>
          </a:xfrm>
          <a:prstGeom prst="donut">
            <a:avLst>
              <a:gd name="adj" fmla="val 9178"/>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3" name="圆: 空心 12">
            <a:extLst>
              <a:ext uri="{FF2B5EF4-FFF2-40B4-BE49-F238E27FC236}">
                <a16:creationId xmlns="" xmlns:a16="http://schemas.microsoft.com/office/drawing/2014/main" id="{4D8E631C-6729-4231-A485-BBBF05B0C5DB}"/>
              </a:ext>
            </a:extLst>
          </p:cNvPr>
          <p:cNvSpPr/>
          <p:nvPr/>
        </p:nvSpPr>
        <p:spPr>
          <a:xfrm>
            <a:off x="9429200" y="5623568"/>
            <a:ext cx="324445" cy="324445"/>
          </a:xfrm>
          <a:prstGeom prst="donut">
            <a:avLst>
              <a:gd name="adj" fmla="val 11164"/>
            </a:avLst>
          </a:prstGeom>
          <a:solidFill>
            <a:srgbClr val="C51F2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4" name="圆: 空心 13">
            <a:extLst>
              <a:ext uri="{FF2B5EF4-FFF2-40B4-BE49-F238E27FC236}">
                <a16:creationId xmlns="" xmlns:a16="http://schemas.microsoft.com/office/drawing/2014/main" id="{0757C3F1-3977-4538-9E63-B265D07F1BAB}"/>
              </a:ext>
            </a:extLst>
          </p:cNvPr>
          <p:cNvSpPr/>
          <p:nvPr/>
        </p:nvSpPr>
        <p:spPr>
          <a:xfrm>
            <a:off x="828586" y="6429232"/>
            <a:ext cx="857535" cy="857535"/>
          </a:xfrm>
          <a:prstGeom prst="donut">
            <a:avLst>
              <a:gd name="adj" fmla="val 9134"/>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5" name="圆: 空心 14">
            <a:extLst>
              <a:ext uri="{FF2B5EF4-FFF2-40B4-BE49-F238E27FC236}">
                <a16:creationId xmlns="" xmlns:a16="http://schemas.microsoft.com/office/drawing/2014/main" id="{EA895822-7D9C-421B-8E17-72AD0342BCDE}"/>
              </a:ext>
            </a:extLst>
          </p:cNvPr>
          <p:cNvSpPr/>
          <p:nvPr/>
        </p:nvSpPr>
        <p:spPr>
          <a:xfrm>
            <a:off x="11794990" y="4366354"/>
            <a:ext cx="659796" cy="659796"/>
          </a:xfrm>
          <a:prstGeom prst="donut">
            <a:avLst>
              <a:gd name="adj" fmla="val 18424"/>
            </a:avLst>
          </a:prstGeom>
          <a:solidFill>
            <a:srgbClr val="DAAC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6" name="圆: 空心 15">
            <a:extLst>
              <a:ext uri="{FF2B5EF4-FFF2-40B4-BE49-F238E27FC236}">
                <a16:creationId xmlns="" xmlns:a16="http://schemas.microsoft.com/office/drawing/2014/main" id="{ED3928FC-5DDF-40AC-A2E2-14995744C05B}"/>
              </a:ext>
            </a:extLst>
          </p:cNvPr>
          <p:cNvSpPr/>
          <p:nvPr/>
        </p:nvSpPr>
        <p:spPr>
          <a:xfrm>
            <a:off x="10101265" y="1659719"/>
            <a:ext cx="128934" cy="128932"/>
          </a:xfrm>
          <a:prstGeom prst="donut">
            <a:avLst>
              <a:gd name="adj" fmla="val 11164"/>
            </a:avLst>
          </a:prstGeom>
          <a:solidFill>
            <a:srgbClr val="C51F2D"/>
          </a:solidFill>
          <a:ln>
            <a:solidFill>
              <a:srgbClr val="C51F2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pic>
        <p:nvPicPr>
          <p:cNvPr id="19" name="图片 18">
            <a:extLst>
              <a:ext uri="{FF2B5EF4-FFF2-40B4-BE49-F238E27FC236}">
                <a16:creationId xmlns="" xmlns:a16="http://schemas.microsoft.com/office/drawing/2014/main" id="{0620E7E7-F41B-4ACC-BCFB-9DBB4DB1A1F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23696" y="1654212"/>
            <a:ext cx="3230758" cy="3955162"/>
          </a:xfrm>
          <a:prstGeom prst="rect">
            <a:avLst/>
          </a:prstGeom>
        </p:spPr>
      </p:pic>
    </p:spTree>
    <p:extLst>
      <p:ext uri="{BB962C8B-B14F-4D97-AF65-F5344CB8AC3E}">
        <p14:creationId xmlns:p14="http://schemas.microsoft.com/office/powerpoint/2010/main" val="1463292975"/>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left)">
                                      <p:cBhvr>
                                        <p:cTn id="7" dur="500"/>
                                        <p:tgtEl>
                                          <p:spTgt spid="10"/>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fade">
                                      <p:cBhvr>
                                        <p:cTn id="12" dur="500"/>
                                        <p:tgtEl>
                                          <p:spTgt spid="12"/>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fade">
                                      <p:cBhvr>
                                        <p:cTn id="15" dur="500"/>
                                        <p:tgtEl>
                                          <p:spTgt spid="13"/>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14"/>
                                        </p:tgtEl>
                                        <p:attrNameLst>
                                          <p:attrName>style.visibility</p:attrName>
                                        </p:attrNameLst>
                                      </p:cBhvr>
                                      <p:to>
                                        <p:strVal val="visible"/>
                                      </p:to>
                                    </p:set>
                                    <p:animEffect transition="in" filter="fade">
                                      <p:cBhvr>
                                        <p:cTn id="18" dur="500"/>
                                        <p:tgtEl>
                                          <p:spTgt spid="14"/>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15"/>
                                        </p:tgtEl>
                                        <p:attrNameLst>
                                          <p:attrName>style.visibility</p:attrName>
                                        </p:attrNameLst>
                                      </p:cBhvr>
                                      <p:to>
                                        <p:strVal val="visible"/>
                                      </p:to>
                                    </p:set>
                                    <p:animEffect transition="in" filter="fade">
                                      <p:cBhvr>
                                        <p:cTn id="21" dur="500"/>
                                        <p:tgtEl>
                                          <p:spTgt spid="15"/>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16"/>
                                        </p:tgtEl>
                                        <p:attrNameLst>
                                          <p:attrName>style.visibility</p:attrName>
                                        </p:attrNameLst>
                                      </p:cBhvr>
                                      <p:to>
                                        <p:strVal val="visible"/>
                                      </p:to>
                                    </p:set>
                                    <p:animEffect transition="in" filter="fade">
                                      <p:cBhvr>
                                        <p:cTn id="24"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2" grpId="0" animBg="1"/>
      <p:bldP spid="13" grpId="0" animBg="1"/>
      <p:bldP spid="14" grpId="0" animBg="1"/>
      <p:bldP spid="15" grpId="0" animBg="1"/>
      <p:bldP spid="16"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a:extLst>
              <a:ext uri="{FF2B5EF4-FFF2-40B4-BE49-F238E27FC236}">
                <a16:creationId xmlns="" xmlns:a16="http://schemas.microsoft.com/office/drawing/2014/main" id="{3F4917FF-91B5-4FC6-A18A-EA6676F6221A}"/>
              </a:ext>
            </a:extLst>
          </p:cNvPr>
          <p:cNvGrpSpPr/>
          <p:nvPr/>
        </p:nvGrpSpPr>
        <p:grpSpPr>
          <a:xfrm flipH="1">
            <a:off x="376104" y="357516"/>
            <a:ext cx="452482" cy="368902"/>
            <a:chOff x="9301163" y="5115471"/>
            <a:chExt cx="452482" cy="368902"/>
          </a:xfrm>
        </p:grpSpPr>
        <p:sp>
          <p:nvSpPr>
            <p:cNvPr id="4" name="圆: 空心 3">
              <a:extLst>
                <a:ext uri="{FF2B5EF4-FFF2-40B4-BE49-F238E27FC236}">
                  <a16:creationId xmlns="" xmlns:a16="http://schemas.microsoft.com/office/drawing/2014/main" id="{BB8F65CE-68AA-4926-94BF-2031A859287E}"/>
                </a:ext>
              </a:extLst>
            </p:cNvPr>
            <p:cNvSpPr/>
            <p:nvPr/>
          </p:nvSpPr>
          <p:spPr>
            <a:xfrm>
              <a:off x="9301163" y="5115471"/>
              <a:ext cx="256074" cy="256074"/>
            </a:xfrm>
            <a:prstGeom prst="donut">
              <a:avLst>
                <a:gd name="adj" fmla="val 9178"/>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5" name="圆: 空心 4">
              <a:extLst>
                <a:ext uri="{FF2B5EF4-FFF2-40B4-BE49-F238E27FC236}">
                  <a16:creationId xmlns="" xmlns:a16="http://schemas.microsoft.com/office/drawing/2014/main" id="{2E9EF663-8A66-47B8-9A72-45CC2297A18A}"/>
                </a:ext>
              </a:extLst>
            </p:cNvPr>
            <p:cNvSpPr/>
            <p:nvPr/>
          </p:nvSpPr>
          <p:spPr>
            <a:xfrm>
              <a:off x="9429200" y="5159928"/>
              <a:ext cx="324445" cy="324445"/>
            </a:xfrm>
            <a:prstGeom prst="donut">
              <a:avLst>
                <a:gd name="adj" fmla="val 11164"/>
              </a:avLst>
            </a:prstGeom>
            <a:solidFill>
              <a:srgbClr val="C51F2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sp>
        <p:nvSpPr>
          <p:cNvPr id="7" name="文本框 6">
            <a:extLst>
              <a:ext uri="{FF2B5EF4-FFF2-40B4-BE49-F238E27FC236}">
                <a16:creationId xmlns="" xmlns:a16="http://schemas.microsoft.com/office/drawing/2014/main" id="{995310FA-DEE8-4D16-BA60-3C36FCA6027E}"/>
              </a:ext>
            </a:extLst>
          </p:cNvPr>
          <p:cNvSpPr txBox="1"/>
          <p:nvPr/>
        </p:nvSpPr>
        <p:spPr>
          <a:xfrm>
            <a:off x="1024994" y="249580"/>
            <a:ext cx="2236510" cy="584775"/>
          </a:xfrm>
          <a:prstGeom prst="rect">
            <a:avLst/>
          </a:prstGeom>
          <a:noFill/>
        </p:spPr>
        <p:txBody>
          <a:bodyPr wrap="none" rtlCol="0">
            <a:spAutoFit/>
          </a:bodyPr>
          <a:lstStyle/>
          <a:p>
            <a:r>
              <a:rPr lang="zh-CN" altLang="en-US" sz="3200" dirty="0">
                <a:solidFill>
                  <a:schemeClr val="tx1">
                    <a:lumMod val="75000"/>
                    <a:lumOff val="25000"/>
                  </a:schemeClr>
                </a:solidFill>
                <a:latin typeface="字魂58号-创中黑" panose="00000500000000000000" pitchFamily="2" charset="-122"/>
                <a:ea typeface="字魂58号-创中黑" panose="00000500000000000000" pitchFamily="2" charset="-122"/>
              </a:rPr>
              <a:t>请输入标题</a:t>
            </a:r>
          </a:p>
        </p:txBody>
      </p:sp>
      <p:sp>
        <p:nvSpPr>
          <p:cNvPr id="8" name="Rectangle 27">
            <a:extLst>
              <a:ext uri="{FF2B5EF4-FFF2-40B4-BE49-F238E27FC236}">
                <a16:creationId xmlns="" xmlns:a16="http://schemas.microsoft.com/office/drawing/2014/main" id="{864B9852-82C7-41CC-B2FC-00AD12F60F96}"/>
              </a:ext>
            </a:extLst>
          </p:cNvPr>
          <p:cNvSpPr/>
          <p:nvPr/>
        </p:nvSpPr>
        <p:spPr>
          <a:xfrm>
            <a:off x="1379932" y="4632890"/>
            <a:ext cx="2749178" cy="505010"/>
          </a:xfrm>
          <a:prstGeom prst="rect">
            <a:avLst/>
          </a:prstGeom>
        </p:spPr>
        <p:txBody>
          <a:bodyPr wrap="square">
            <a:spAutoFit/>
          </a:bodyPr>
          <a:lstStyle/>
          <a:p>
            <a:pPr algn="ctr" defTabSz="1828800">
              <a:lnSpc>
                <a:spcPct val="120000"/>
              </a:lnSpc>
            </a:pPr>
            <a:r>
              <a:rPr lang="zh-CN" altLang="en-US" sz="2400" b="1" dirty="0">
                <a:solidFill>
                  <a:schemeClr val="tx1">
                    <a:lumMod val="65000"/>
                    <a:lumOff val="35000"/>
                  </a:schemeClr>
                </a:solidFill>
                <a:latin typeface="字魂59号-创粗黑" panose="00000500000000000000" charset="-122"/>
                <a:ea typeface="字魂59号-创粗黑" panose="00000500000000000000" charset="-122"/>
                <a:cs typeface="Segoe UI" panose="020B0502040204020203" pitchFamily="34" charset="0"/>
              </a:rPr>
              <a:t>输入标题</a:t>
            </a:r>
            <a:endParaRPr lang="en-US" altLang="zh-CN" sz="2400" b="1" dirty="0">
              <a:solidFill>
                <a:schemeClr val="tx1">
                  <a:lumMod val="65000"/>
                  <a:lumOff val="35000"/>
                </a:schemeClr>
              </a:solidFill>
              <a:latin typeface="字魂59号-创粗黑" panose="00000500000000000000" charset="-122"/>
              <a:ea typeface="字魂59号-创粗黑" panose="00000500000000000000" charset="-122"/>
              <a:cs typeface="Segoe UI" panose="020B0502040204020203" pitchFamily="34" charset="0"/>
            </a:endParaRPr>
          </a:p>
        </p:txBody>
      </p:sp>
      <p:sp>
        <p:nvSpPr>
          <p:cNvPr id="9" name="Rectangle 28">
            <a:extLst>
              <a:ext uri="{FF2B5EF4-FFF2-40B4-BE49-F238E27FC236}">
                <a16:creationId xmlns="" xmlns:a16="http://schemas.microsoft.com/office/drawing/2014/main" id="{CD584816-07B1-4F77-AD25-1C92A9207906}"/>
              </a:ext>
            </a:extLst>
          </p:cNvPr>
          <p:cNvSpPr/>
          <p:nvPr/>
        </p:nvSpPr>
        <p:spPr>
          <a:xfrm>
            <a:off x="1379932" y="5097710"/>
            <a:ext cx="2749178" cy="963469"/>
          </a:xfrm>
          <a:prstGeom prst="rect">
            <a:avLst/>
          </a:prstGeom>
        </p:spPr>
        <p:txBody>
          <a:bodyPr wrap="square">
            <a:spAutoFit/>
          </a:bodyPr>
          <a:lstStyle/>
          <a:p>
            <a:pPr algn="ctr" defTabSz="1828800" rtl="0">
              <a:lnSpc>
                <a:spcPct val="120000"/>
              </a:lnSpc>
            </a:pPr>
            <a:r>
              <a:rPr lang="id-ID" sz="1200" kern="1200" dirty="0">
                <a:solidFill>
                  <a:schemeClr val="tx1">
                    <a:lumMod val="65000"/>
                    <a:lumOff val="35000"/>
                  </a:schemeClr>
                </a:solidFill>
                <a:latin typeface="字魂59号-创粗黑" panose="00000500000000000000" charset="-122"/>
                <a:ea typeface="字魂59号-创粗黑" panose="00000500000000000000" charset="-122"/>
                <a:cs typeface="Segoe UI Light" panose="020B0502040204020203" pitchFamily="34" charset="0"/>
              </a:rPr>
              <a:t>Vivamus quam dolor, tempor ac gravida sit amet, porta fermentum magna. </a:t>
            </a:r>
            <a:r>
              <a:rPr lang="id-ID" sz="1200" dirty="0">
                <a:solidFill>
                  <a:schemeClr val="tx1">
                    <a:lumMod val="65000"/>
                    <a:lumOff val="35000"/>
                  </a:schemeClr>
                </a:solidFill>
                <a:latin typeface="字魂59号-创粗黑" panose="00000500000000000000" charset="-122"/>
                <a:ea typeface="字魂59号-创粗黑" panose="00000500000000000000" charset="-122"/>
                <a:cs typeface="Segoe UI Light" panose="020B0502040204020203" pitchFamily="34" charset="0"/>
                <a:sym typeface="+mn-ea"/>
              </a:rPr>
              <a:t>Vivamus quam dolor, tempor ac gravida sit amet, porta fermentum magna. </a:t>
            </a:r>
            <a:endParaRPr lang="id-ID" sz="1200" kern="1200" dirty="0">
              <a:solidFill>
                <a:schemeClr val="tx1">
                  <a:lumMod val="65000"/>
                  <a:lumOff val="35000"/>
                </a:schemeClr>
              </a:solidFill>
              <a:latin typeface="字魂59号-创粗黑" panose="00000500000000000000" charset="-122"/>
              <a:ea typeface="字魂59号-创粗黑" panose="00000500000000000000" charset="-122"/>
              <a:cs typeface="Segoe UI Light" panose="020B0502040204020203" pitchFamily="34" charset="0"/>
            </a:endParaRPr>
          </a:p>
        </p:txBody>
      </p:sp>
      <p:sp>
        <p:nvSpPr>
          <p:cNvPr id="10" name="Rectangle 27">
            <a:extLst>
              <a:ext uri="{FF2B5EF4-FFF2-40B4-BE49-F238E27FC236}">
                <a16:creationId xmlns="" xmlns:a16="http://schemas.microsoft.com/office/drawing/2014/main" id="{CBC7E046-42AC-4FCC-B6A2-B5C43D952AE6}"/>
              </a:ext>
            </a:extLst>
          </p:cNvPr>
          <p:cNvSpPr/>
          <p:nvPr/>
        </p:nvSpPr>
        <p:spPr>
          <a:xfrm>
            <a:off x="4778452" y="4632890"/>
            <a:ext cx="2749178" cy="505010"/>
          </a:xfrm>
          <a:prstGeom prst="rect">
            <a:avLst/>
          </a:prstGeom>
        </p:spPr>
        <p:txBody>
          <a:bodyPr wrap="square">
            <a:spAutoFit/>
          </a:bodyPr>
          <a:lstStyle/>
          <a:p>
            <a:pPr algn="ctr" defTabSz="1828800">
              <a:lnSpc>
                <a:spcPct val="120000"/>
              </a:lnSpc>
            </a:pPr>
            <a:r>
              <a:rPr lang="zh-CN" altLang="en-US" sz="2400" b="1" dirty="0">
                <a:solidFill>
                  <a:schemeClr val="tx1">
                    <a:lumMod val="65000"/>
                    <a:lumOff val="35000"/>
                  </a:schemeClr>
                </a:solidFill>
                <a:latin typeface="字魂59号-创粗黑" panose="00000500000000000000" charset="-122"/>
                <a:ea typeface="字魂59号-创粗黑" panose="00000500000000000000" charset="-122"/>
                <a:cs typeface="Segoe UI" panose="020B0502040204020203" pitchFamily="34" charset="0"/>
              </a:rPr>
              <a:t>输入标题</a:t>
            </a:r>
            <a:endParaRPr lang="en-US" altLang="zh-CN" sz="2400" b="1" dirty="0">
              <a:solidFill>
                <a:schemeClr val="tx1">
                  <a:lumMod val="65000"/>
                  <a:lumOff val="35000"/>
                </a:schemeClr>
              </a:solidFill>
              <a:latin typeface="字魂59号-创粗黑" panose="00000500000000000000" charset="-122"/>
              <a:ea typeface="字魂59号-创粗黑" panose="00000500000000000000" charset="-122"/>
              <a:cs typeface="Segoe UI" panose="020B0502040204020203" pitchFamily="34" charset="0"/>
            </a:endParaRPr>
          </a:p>
        </p:txBody>
      </p:sp>
      <p:sp>
        <p:nvSpPr>
          <p:cNvPr id="11" name="Rectangle 28">
            <a:extLst>
              <a:ext uri="{FF2B5EF4-FFF2-40B4-BE49-F238E27FC236}">
                <a16:creationId xmlns="" xmlns:a16="http://schemas.microsoft.com/office/drawing/2014/main" id="{616557EA-F02D-4BBF-8210-D45B39892C62}"/>
              </a:ext>
            </a:extLst>
          </p:cNvPr>
          <p:cNvSpPr/>
          <p:nvPr/>
        </p:nvSpPr>
        <p:spPr>
          <a:xfrm>
            <a:off x="4778452" y="5097710"/>
            <a:ext cx="2749178" cy="963469"/>
          </a:xfrm>
          <a:prstGeom prst="rect">
            <a:avLst/>
          </a:prstGeom>
        </p:spPr>
        <p:txBody>
          <a:bodyPr wrap="square">
            <a:spAutoFit/>
          </a:bodyPr>
          <a:lstStyle/>
          <a:p>
            <a:pPr algn="ctr" defTabSz="1828800" rtl="0">
              <a:lnSpc>
                <a:spcPct val="120000"/>
              </a:lnSpc>
            </a:pPr>
            <a:r>
              <a:rPr lang="id-ID" sz="1200" kern="1200" dirty="0">
                <a:solidFill>
                  <a:schemeClr val="tx1">
                    <a:lumMod val="65000"/>
                    <a:lumOff val="35000"/>
                  </a:schemeClr>
                </a:solidFill>
                <a:latin typeface="字魂59号-创粗黑" panose="00000500000000000000" charset="-122"/>
                <a:ea typeface="字魂59号-创粗黑" panose="00000500000000000000" charset="-122"/>
                <a:cs typeface="Segoe UI Light" panose="020B0502040204020203" pitchFamily="34" charset="0"/>
              </a:rPr>
              <a:t>Vivamus quam dolor, tempor ac gravida sit amet, porta fermentum magna. </a:t>
            </a:r>
            <a:r>
              <a:rPr lang="id-ID" sz="1200" dirty="0">
                <a:solidFill>
                  <a:schemeClr val="tx1">
                    <a:lumMod val="65000"/>
                    <a:lumOff val="35000"/>
                  </a:schemeClr>
                </a:solidFill>
                <a:latin typeface="字魂59号-创粗黑" panose="00000500000000000000" charset="-122"/>
                <a:ea typeface="字魂59号-创粗黑" panose="00000500000000000000" charset="-122"/>
                <a:cs typeface="Segoe UI Light" panose="020B0502040204020203" pitchFamily="34" charset="0"/>
                <a:sym typeface="+mn-ea"/>
              </a:rPr>
              <a:t>Vivamus quam dolor, tempor ac gravida sit amet, porta fermentum magna. </a:t>
            </a:r>
            <a:endParaRPr lang="id-ID" sz="1200" kern="1200" dirty="0">
              <a:solidFill>
                <a:schemeClr val="tx1">
                  <a:lumMod val="65000"/>
                  <a:lumOff val="35000"/>
                </a:schemeClr>
              </a:solidFill>
              <a:latin typeface="字魂59号-创粗黑" panose="00000500000000000000" charset="-122"/>
              <a:ea typeface="字魂59号-创粗黑" panose="00000500000000000000" charset="-122"/>
              <a:cs typeface="Segoe UI Light" panose="020B0502040204020203" pitchFamily="34" charset="0"/>
            </a:endParaRPr>
          </a:p>
        </p:txBody>
      </p:sp>
      <p:sp>
        <p:nvSpPr>
          <p:cNvPr id="12" name="Rectangle 27">
            <a:extLst>
              <a:ext uri="{FF2B5EF4-FFF2-40B4-BE49-F238E27FC236}">
                <a16:creationId xmlns="" xmlns:a16="http://schemas.microsoft.com/office/drawing/2014/main" id="{439FE6ED-9232-40F2-80FA-BD27AE7D12D2}"/>
              </a:ext>
            </a:extLst>
          </p:cNvPr>
          <p:cNvSpPr/>
          <p:nvPr/>
        </p:nvSpPr>
        <p:spPr>
          <a:xfrm>
            <a:off x="8041605" y="4632890"/>
            <a:ext cx="2749178" cy="505010"/>
          </a:xfrm>
          <a:prstGeom prst="rect">
            <a:avLst/>
          </a:prstGeom>
        </p:spPr>
        <p:txBody>
          <a:bodyPr wrap="square">
            <a:spAutoFit/>
          </a:bodyPr>
          <a:lstStyle/>
          <a:p>
            <a:pPr algn="ctr" defTabSz="1828800">
              <a:lnSpc>
                <a:spcPct val="120000"/>
              </a:lnSpc>
            </a:pPr>
            <a:r>
              <a:rPr lang="zh-CN" altLang="en-US" sz="2400" b="1" dirty="0">
                <a:solidFill>
                  <a:schemeClr val="tx1">
                    <a:lumMod val="65000"/>
                    <a:lumOff val="35000"/>
                  </a:schemeClr>
                </a:solidFill>
                <a:latin typeface="字魂59号-创粗黑" panose="00000500000000000000" charset="-122"/>
                <a:ea typeface="字魂59号-创粗黑" panose="00000500000000000000" charset="-122"/>
                <a:cs typeface="Segoe UI" panose="020B0502040204020203" pitchFamily="34" charset="0"/>
              </a:rPr>
              <a:t>输入标题</a:t>
            </a:r>
            <a:endParaRPr lang="en-US" altLang="zh-CN" sz="2400" b="1" dirty="0">
              <a:solidFill>
                <a:schemeClr val="tx1">
                  <a:lumMod val="65000"/>
                  <a:lumOff val="35000"/>
                </a:schemeClr>
              </a:solidFill>
              <a:latin typeface="字魂59号-创粗黑" panose="00000500000000000000" charset="-122"/>
              <a:ea typeface="字魂59号-创粗黑" panose="00000500000000000000" charset="-122"/>
              <a:cs typeface="Segoe UI" panose="020B0502040204020203" pitchFamily="34" charset="0"/>
            </a:endParaRPr>
          </a:p>
        </p:txBody>
      </p:sp>
      <p:sp>
        <p:nvSpPr>
          <p:cNvPr id="13" name="Rectangle 28">
            <a:extLst>
              <a:ext uri="{FF2B5EF4-FFF2-40B4-BE49-F238E27FC236}">
                <a16:creationId xmlns="" xmlns:a16="http://schemas.microsoft.com/office/drawing/2014/main" id="{058ED1E1-580B-41B6-9ECF-CFBF20AC8846}"/>
              </a:ext>
            </a:extLst>
          </p:cNvPr>
          <p:cNvSpPr/>
          <p:nvPr/>
        </p:nvSpPr>
        <p:spPr>
          <a:xfrm>
            <a:off x="8041605" y="5097710"/>
            <a:ext cx="2749178" cy="963469"/>
          </a:xfrm>
          <a:prstGeom prst="rect">
            <a:avLst/>
          </a:prstGeom>
        </p:spPr>
        <p:txBody>
          <a:bodyPr wrap="square">
            <a:spAutoFit/>
          </a:bodyPr>
          <a:lstStyle/>
          <a:p>
            <a:pPr algn="ctr" defTabSz="1828800" rtl="0">
              <a:lnSpc>
                <a:spcPct val="120000"/>
              </a:lnSpc>
            </a:pPr>
            <a:r>
              <a:rPr lang="id-ID" sz="1200" kern="1200" dirty="0">
                <a:solidFill>
                  <a:schemeClr val="tx1">
                    <a:lumMod val="65000"/>
                    <a:lumOff val="35000"/>
                  </a:schemeClr>
                </a:solidFill>
                <a:latin typeface="字魂59号-创粗黑" panose="00000500000000000000" charset="-122"/>
                <a:ea typeface="字魂59号-创粗黑" panose="00000500000000000000" charset="-122"/>
                <a:cs typeface="Segoe UI Light" panose="020B0502040204020203" pitchFamily="34" charset="0"/>
              </a:rPr>
              <a:t>Vivamus quam dolor, tempor ac gravida sit amet, porta fermentum magna. </a:t>
            </a:r>
            <a:r>
              <a:rPr lang="id-ID" sz="1200" dirty="0">
                <a:solidFill>
                  <a:schemeClr val="tx1">
                    <a:lumMod val="65000"/>
                    <a:lumOff val="35000"/>
                  </a:schemeClr>
                </a:solidFill>
                <a:latin typeface="字魂59号-创粗黑" panose="00000500000000000000" charset="-122"/>
                <a:ea typeface="字魂59号-创粗黑" panose="00000500000000000000" charset="-122"/>
                <a:cs typeface="Segoe UI Light" panose="020B0502040204020203" pitchFamily="34" charset="0"/>
                <a:sym typeface="+mn-ea"/>
              </a:rPr>
              <a:t>Vivamus quam dolor, tempor ac gravida sit amet, porta fermentum magna. </a:t>
            </a:r>
            <a:endParaRPr lang="id-ID" sz="1200" kern="1200" dirty="0">
              <a:solidFill>
                <a:schemeClr val="tx1">
                  <a:lumMod val="65000"/>
                  <a:lumOff val="35000"/>
                </a:schemeClr>
              </a:solidFill>
              <a:latin typeface="字魂59号-创粗黑" panose="00000500000000000000" charset="-122"/>
              <a:ea typeface="字魂59号-创粗黑" panose="00000500000000000000" charset="-122"/>
              <a:cs typeface="Segoe UI Light" panose="020B0502040204020203" pitchFamily="34" charset="0"/>
            </a:endParaRPr>
          </a:p>
        </p:txBody>
      </p:sp>
      <p:sp>
        <p:nvSpPr>
          <p:cNvPr id="14" name="椭圆 13">
            <a:extLst>
              <a:ext uri="{FF2B5EF4-FFF2-40B4-BE49-F238E27FC236}">
                <a16:creationId xmlns="" xmlns:a16="http://schemas.microsoft.com/office/drawing/2014/main" id="{6E343A43-30C8-4BAF-A693-79D1D9925853}"/>
              </a:ext>
            </a:extLst>
          </p:cNvPr>
          <p:cNvSpPr/>
          <p:nvPr/>
        </p:nvSpPr>
        <p:spPr>
          <a:xfrm>
            <a:off x="1734860" y="1946949"/>
            <a:ext cx="2146136" cy="2146136"/>
          </a:xfrm>
          <a:prstGeom prst="ellipse">
            <a:avLst/>
          </a:prstGeom>
          <a:gradFill>
            <a:gsLst>
              <a:gs pos="0">
                <a:srgbClr val="87082E"/>
              </a:gs>
              <a:gs pos="100000">
                <a:srgbClr val="C51F2D"/>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5" name="组合 14">
            <a:extLst>
              <a:ext uri="{FF2B5EF4-FFF2-40B4-BE49-F238E27FC236}">
                <a16:creationId xmlns="" xmlns:a16="http://schemas.microsoft.com/office/drawing/2014/main" id="{A72037B7-BA05-4BC2-9FC3-5C2987AEAB10}"/>
              </a:ext>
            </a:extLst>
          </p:cNvPr>
          <p:cNvGrpSpPr/>
          <p:nvPr/>
        </p:nvGrpSpPr>
        <p:grpSpPr>
          <a:xfrm>
            <a:off x="2049154" y="2261243"/>
            <a:ext cx="10711156" cy="3681768"/>
            <a:chOff x="1480844" y="1797150"/>
            <a:chExt cx="10711156" cy="3681768"/>
          </a:xfrm>
        </p:grpSpPr>
        <p:cxnSp>
          <p:nvCxnSpPr>
            <p:cNvPr id="16" name="直接连接符 15">
              <a:extLst>
                <a:ext uri="{FF2B5EF4-FFF2-40B4-BE49-F238E27FC236}">
                  <a16:creationId xmlns="" xmlns:a16="http://schemas.microsoft.com/office/drawing/2014/main" id="{9034AF1F-CA22-4145-8E0A-1932E8849767}"/>
                </a:ext>
              </a:extLst>
            </p:cNvPr>
            <p:cNvCxnSpPr>
              <a:cxnSpLocks/>
              <a:stCxn id="14" idx="1"/>
              <a:endCxn id="14" idx="7"/>
            </p:cNvCxnSpPr>
            <p:nvPr/>
          </p:nvCxnSpPr>
          <p:spPr>
            <a:xfrm>
              <a:off x="1480844" y="1797150"/>
              <a:ext cx="1517548"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7" name="直接连接符 16">
              <a:extLst>
                <a:ext uri="{FF2B5EF4-FFF2-40B4-BE49-F238E27FC236}">
                  <a16:creationId xmlns="" xmlns:a16="http://schemas.microsoft.com/office/drawing/2014/main" id="{EBD58631-B197-418D-ABDE-640F1C69051A}"/>
                </a:ext>
              </a:extLst>
            </p:cNvPr>
            <p:cNvCxnSpPr>
              <a:cxnSpLocks/>
            </p:cNvCxnSpPr>
            <p:nvPr/>
          </p:nvCxnSpPr>
          <p:spPr>
            <a:xfrm>
              <a:off x="9701213" y="4611383"/>
              <a:ext cx="219075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8" name="直接连接符 17">
              <a:extLst>
                <a:ext uri="{FF2B5EF4-FFF2-40B4-BE49-F238E27FC236}">
                  <a16:creationId xmlns="" xmlns:a16="http://schemas.microsoft.com/office/drawing/2014/main" id="{ED321EBE-C733-476D-A581-786B93FFFB43}"/>
                </a:ext>
              </a:extLst>
            </p:cNvPr>
            <p:cNvCxnSpPr>
              <a:cxnSpLocks/>
            </p:cNvCxnSpPr>
            <p:nvPr/>
          </p:nvCxnSpPr>
          <p:spPr>
            <a:xfrm>
              <a:off x="9586913" y="4750978"/>
              <a:ext cx="2409825"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9" name="直接连接符 18">
              <a:extLst>
                <a:ext uri="{FF2B5EF4-FFF2-40B4-BE49-F238E27FC236}">
                  <a16:creationId xmlns="" xmlns:a16="http://schemas.microsoft.com/office/drawing/2014/main" id="{3607C3C2-E6E2-4BC8-891D-730D8B8A260A}"/>
                </a:ext>
              </a:extLst>
            </p:cNvPr>
            <p:cNvCxnSpPr>
              <a:cxnSpLocks/>
            </p:cNvCxnSpPr>
            <p:nvPr/>
          </p:nvCxnSpPr>
          <p:spPr>
            <a:xfrm>
              <a:off x="9525000" y="4885919"/>
              <a:ext cx="25146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0" name="直接连接符 19">
              <a:extLst>
                <a:ext uri="{FF2B5EF4-FFF2-40B4-BE49-F238E27FC236}">
                  <a16:creationId xmlns="" xmlns:a16="http://schemas.microsoft.com/office/drawing/2014/main" id="{0CDB12BB-5457-44B6-A9F6-7A4144CA9316}"/>
                </a:ext>
              </a:extLst>
            </p:cNvPr>
            <p:cNvCxnSpPr>
              <a:cxnSpLocks/>
            </p:cNvCxnSpPr>
            <p:nvPr/>
          </p:nvCxnSpPr>
          <p:spPr>
            <a:xfrm>
              <a:off x="9482138" y="5028794"/>
              <a:ext cx="2633662"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1" name="直接连接符 20">
              <a:extLst>
                <a:ext uri="{FF2B5EF4-FFF2-40B4-BE49-F238E27FC236}">
                  <a16:creationId xmlns="" xmlns:a16="http://schemas.microsoft.com/office/drawing/2014/main" id="{45C61633-316A-41FA-8019-8AEA1F4F90A5}"/>
                </a:ext>
              </a:extLst>
            </p:cNvPr>
            <p:cNvCxnSpPr>
              <a:cxnSpLocks/>
            </p:cNvCxnSpPr>
            <p:nvPr/>
          </p:nvCxnSpPr>
          <p:spPr>
            <a:xfrm>
              <a:off x="9439279" y="5176432"/>
              <a:ext cx="2714621"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2" name="直接连接符 21">
              <a:extLst>
                <a:ext uri="{FF2B5EF4-FFF2-40B4-BE49-F238E27FC236}">
                  <a16:creationId xmlns="" xmlns:a16="http://schemas.microsoft.com/office/drawing/2014/main" id="{FBCD3340-CE3D-4AC8-991A-FD5D64F83E94}"/>
                </a:ext>
              </a:extLst>
            </p:cNvPr>
            <p:cNvCxnSpPr>
              <a:cxnSpLocks/>
            </p:cNvCxnSpPr>
            <p:nvPr/>
          </p:nvCxnSpPr>
          <p:spPr>
            <a:xfrm>
              <a:off x="9420225" y="5328832"/>
              <a:ext cx="2752725"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3" name="直接连接符 22">
              <a:extLst>
                <a:ext uri="{FF2B5EF4-FFF2-40B4-BE49-F238E27FC236}">
                  <a16:creationId xmlns="" xmlns:a16="http://schemas.microsoft.com/office/drawing/2014/main" id="{4828A279-8FBC-4E1F-85CB-86263861634D}"/>
                </a:ext>
              </a:extLst>
            </p:cNvPr>
            <p:cNvCxnSpPr>
              <a:cxnSpLocks/>
            </p:cNvCxnSpPr>
            <p:nvPr/>
          </p:nvCxnSpPr>
          <p:spPr>
            <a:xfrm>
              <a:off x="9396414" y="5478917"/>
              <a:ext cx="2795586" cy="1"/>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24" name="组合 23">
            <a:extLst>
              <a:ext uri="{FF2B5EF4-FFF2-40B4-BE49-F238E27FC236}">
                <a16:creationId xmlns="" xmlns:a16="http://schemas.microsoft.com/office/drawing/2014/main" id="{2F737861-84FF-4323-95BB-AE3DAEF68823}"/>
              </a:ext>
            </a:extLst>
          </p:cNvPr>
          <p:cNvGrpSpPr/>
          <p:nvPr/>
        </p:nvGrpSpPr>
        <p:grpSpPr>
          <a:xfrm rot="10800000">
            <a:off x="1414163" y="3184390"/>
            <a:ext cx="2795586" cy="999552"/>
            <a:chOff x="9396414" y="4479366"/>
            <a:chExt cx="2795586" cy="999552"/>
          </a:xfrm>
        </p:grpSpPr>
        <p:cxnSp>
          <p:nvCxnSpPr>
            <p:cNvPr id="25" name="直接连接符 24">
              <a:extLst>
                <a:ext uri="{FF2B5EF4-FFF2-40B4-BE49-F238E27FC236}">
                  <a16:creationId xmlns="" xmlns:a16="http://schemas.microsoft.com/office/drawing/2014/main" id="{8ECC03BF-C631-499F-8A41-954468044F55}"/>
                </a:ext>
              </a:extLst>
            </p:cNvPr>
            <p:cNvCxnSpPr>
              <a:cxnSpLocks/>
            </p:cNvCxnSpPr>
            <p:nvPr/>
          </p:nvCxnSpPr>
          <p:spPr>
            <a:xfrm>
              <a:off x="9813366" y="4479366"/>
              <a:ext cx="1970525"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6" name="直接连接符 25">
              <a:extLst>
                <a:ext uri="{FF2B5EF4-FFF2-40B4-BE49-F238E27FC236}">
                  <a16:creationId xmlns="" xmlns:a16="http://schemas.microsoft.com/office/drawing/2014/main" id="{02387F31-C398-4032-ADE7-2858E843C773}"/>
                </a:ext>
              </a:extLst>
            </p:cNvPr>
            <p:cNvCxnSpPr>
              <a:cxnSpLocks/>
            </p:cNvCxnSpPr>
            <p:nvPr/>
          </p:nvCxnSpPr>
          <p:spPr>
            <a:xfrm>
              <a:off x="9701213" y="4611383"/>
              <a:ext cx="219075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7" name="直接连接符 26">
              <a:extLst>
                <a:ext uri="{FF2B5EF4-FFF2-40B4-BE49-F238E27FC236}">
                  <a16:creationId xmlns="" xmlns:a16="http://schemas.microsoft.com/office/drawing/2014/main" id="{FF6C6C63-763A-45BA-899F-B9F3D70579B6}"/>
                </a:ext>
              </a:extLst>
            </p:cNvPr>
            <p:cNvCxnSpPr>
              <a:cxnSpLocks/>
            </p:cNvCxnSpPr>
            <p:nvPr/>
          </p:nvCxnSpPr>
          <p:spPr>
            <a:xfrm>
              <a:off x="9586913" y="4750978"/>
              <a:ext cx="2409825"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8" name="直接连接符 27">
              <a:extLst>
                <a:ext uri="{FF2B5EF4-FFF2-40B4-BE49-F238E27FC236}">
                  <a16:creationId xmlns="" xmlns:a16="http://schemas.microsoft.com/office/drawing/2014/main" id="{119D8314-5E7E-4A57-87A4-F0450FFA0B03}"/>
                </a:ext>
              </a:extLst>
            </p:cNvPr>
            <p:cNvCxnSpPr>
              <a:cxnSpLocks/>
            </p:cNvCxnSpPr>
            <p:nvPr/>
          </p:nvCxnSpPr>
          <p:spPr>
            <a:xfrm>
              <a:off x="9525000" y="4885919"/>
              <a:ext cx="25146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9" name="直接连接符 28">
              <a:extLst>
                <a:ext uri="{FF2B5EF4-FFF2-40B4-BE49-F238E27FC236}">
                  <a16:creationId xmlns="" xmlns:a16="http://schemas.microsoft.com/office/drawing/2014/main" id="{357CA0C4-C66D-4C03-8854-21CF2F3ADCEA}"/>
                </a:ext>
              </a:extLst>
            </p:cNvPr>
            <p:cNvCxnSpPr>
              <a:cxnSpLocks/>
            </p:cNvCxnSpPr>
            <p:nvPr/>
          </p:nvCxnSpPr>
          <p:spPr>
            <a:xfrm>
              <a:off x="9482138" y="5028794"/>
              <a:ext cx="2633662"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0" name="直接连接符 29">
              <a:extLst>
                <a:ext uri="{FF2B5EF4-FFF2-40B4-BE49-F238E27FC236}">
                  <a16:creationId xmlns="" xmlns:a16="http://schemas.microsoft.com/office/drawing/2014/main" id="{70877B1E-D46E-450A-A619-099E81C55117}"/>
                </a:ext>
              </a:extLst>
            </p:cNvPr>
            <p:cNvCxnSpPr>
              <a:cxnSpLocks/>
            </p:cNvCxnSpPr>
            <p:nvPr/>
          </p:nvCxnSpPr>
          <p:spPr>
            <a:xfrm>
              <a:off x="9439279" y="5176432"/>
              <a:ext cx="2714621"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1" name="直接连接符 30">
              <a:extLst>
                <a:ext uri="{FF2B5EF4-FFF2-40B4-BE49-F238E27FC236}">
                  <a16:creationId xmlns="" xmlns:a16="http://schemas.microsoft.com/office/drawing/2014/main" id="{25192EE8-5735-42F4-A988-F9272644A898}"/>
                </a:ext>
              </a:extLst>
            </p:cNvPr>
            <p:cNvCxnSpPr>
              <a:cxnSpLocks/>
            </p:cNvCxnSpPr>
            <p:nvPr/>
          </p:nvCxnSpPr>
          <p:spPr>
            <a:xfrm>
              <a:off x="9420225" y="5328832"/>
              <a:ext cx="2752725"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2" name="直接连接符 31">
              <a:extLst>
                <a:ext uri="{FF2B5EF4-FFF2-40B4-BE49-F238E27FC236}">
                  <a16:creationId xmlns="" xmlns:a16="http://schemas.microsoft.com/office/drawing/2014/main" id="{45B9E890-6294-429D-AE94-608A361D4AA4}"/>
                </a:ext>
              </a:extLst>
            </p:cNvPr>
            <p:cNvCxnSpPr>
              <a:cxnSpLocks/>
            </p:cNvCxnSpPr>
            <p:nvPr/>
          </p:nvCxnSpPr>
          <p:spPr>
            <a:xfrm>
              <a:off x="9396414" y="5478917"/>
              <a:ext cx="2795586" cy="1"/>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33" name="组合 32">
            <a:extLst>
              <a:ext uri="{FF2B5EF4-FFF2-40B4-BE49-F238E27FC236}">
                <a16:creationId xmlns="" xmlns:a16="http://schemas.microsoft.com/office/drawing/2014/main" id="{D45C9D80-9F39-4431-B1DD-DE64CE6D7D80}"/>
              </a:ext>
            </a:extLst>
          </p:cNvPr>
          <p:cNvGrpSpPr/>
          <p:nvPr/>
        </p:nvGrpSpPr>
        <p:grpSpPr>
          <a:xfrm>
            <a:off x="1153299" y="2109880"/>
            <a:ext cx="3193961" cy="999552"/>
            <a:chOff x="9396414" y="4479366"/>
            <a:chExt cx="2795586" cy="999552"/>
          </a:xfrm>
        </p:grpSpPr>
        <p:cxnSp>
          <p:nvCxnSpPr>
            <p:cNvPr id="34" name="直接连接符 33">
              <a:extLst>
                <a:ext uri="{FF2B5EF4-FFF2-40B4-BE49-F238E27FC236}">
                  <a16:creationId xmlns="" xmlns:a16="http://schemas.microsoft.com/office/drawing/2014/main" id="{F3D8728A-361E-475C-A21C-A715C333A435}"/>
                </a:ext>
              </a:extLst>
            </p:cNvPr>
            <p:cNvCxnSpPr>
              <a:cxnSpLocks/>
            </p:cNvCxnSpPr>
            <p:nvPr/>
          </p:nvCxnSpPr>
          <p:spPr>
            <a:xfrm>
              <a:off x="9813366" y="4479366"/>
              <a:ext cx="1970525"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5" name="直接连接符 34">
              <a:extLst>
                <a:ext uri="{FF2B5EF4-FFF2-40B4-BE49-F238E27FC236}">
                  <a16:creationId xmlns="" xmlns:a16="http://schemas.microsoft.com/office/drawing/2014/main" id="{11CA5A3A-D0F5-4362-97D1-CAE9216EFC02}"/>
                </a:ext>
              </a:extLst>
            </p:cNvPr>
            <p:cNvCxnSpPr>
              <a:cxnSpLocks/>
            </p:cNvCxnSpPr>
            <p:nvPr/>
          </p:nvCxnSpPr>
          <p:spPr>
            <a:xfrm>
              <a:off x="9701213" y="4611383"/>
              <a:ext cx="219075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6" name="直接连接符 35">
              <a:extLst>
                <a:ext uri="{FF2B5EF4-FFF2-40B4-BE49-F238E27FC236}">
                  <a16:creationId xmlns="" xmlns:a16="http://schemas.microsoft.com/office/drawing/2014/main" id="{5A8D323D-34E2-4965-8561-93453D5125BC}"/>
                </a:ext>
              </a:extLst>
            </p:cNvPr>
            <p:cNvCxnSpPr>
              <a:cxnSpLocks/>
            </p:cNvCxnSpPr>
            <p:nvPr/>
          </p:nvCxnSpPr>
          <p:spPr>
            <a:xfrm>
              <a:off x="9586913" y="4750978"/>
              <a:ext cx="2409825"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7" name="直接连接符 36">
              <a:extLst>
                <a:ext uri="{FF2B5EF4-FFF2-40B4-BE49-F238E27FC236}">
                  <a16:creationId xmlns="" xmlns:a16="http://schemas.microsoft.com/office/drawing/2014/main" id="{CBBB41C2-9740-43C7-A6E8-907E69FA3F34}"/>
                </a:ext>
              </a:extLst>
            </p:cNvPr>
            <p:cNvCxnSpPr>
              <a:cxnSpLocks/>
            </p:cNvCxnSpPr>
            <p:nvPr/>
          </p:nvCxnSpPr>
          <p:spPr>
            <a:xfrm>
              <a:off x="9525000" y="4885919"/>
              <a:ext cx="25146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8" name="直接连接符 37">
              <a:extLst>
                <a:ext uri="{FF2B5EF4-FFF2-40B4-BE49-F238E27FC236}">
                  <a16:creationId xmlns="" xmlns:a16="http://schemas.microsoft.com/office/drawing/2014/main" id="{F4223315-1CCA-4177-AD12-21434777E8C6}"/>
                </a:ext>
              </a:extLst>
            </p:cNvPr>
            <p:cNvCxnSpPr>
              <a:cxnSpLocks/>
            </p:cNvCxnSpPr>
            <p:nvPr/>
          </p:nvCxnSpPr>
          <p:spPr>
            <a:xfrm>
              <a:off x="9482138" y="5028794"/>
              <a:ext cx="2633662"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9" name="直接连接符 38">
              <a:extLst>
                <a:ext uri="{FF2B5EF4-FFF2-40B4-BE49-F238E27FC236}">
                  <a16:creationId xmlns="" xmlns:a16="http://schemas.microsoft.com/office/drawing/2014/main" id="{F46B3852-7696-4032-8078-D659F9237668}"/>
                </a:ext>
              </a:extLst>
            </p:cNvPr>
            <p:cNvCxnSpPr>
              <a:cxnSpLocks/>
            </p:cNvCxnSpPr>
            <p:nvPr/>
          </p:nvCxnSpPr>
          <p:spPr>
            <a:xfrm>
              <a:off x="9439279" y="5176432"/>
              <a:ext cx="2714621"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0" name="直接连接符 39">
              <a:extLst>
                <a:ext uri="{FF2B5EF4-FFF2-40B4-BE49-F238E27FC236}">
                  <a16:creationId xmlns="" xmlns:a16="http://schemas.microsoft.com/office/drawing/2014/main" id="{B60A0723-F51F-4AC0-8C06-860FED12A3AF}"/>
                </a:ext>
              </a:extLst>
            </p:cNvPr>
            <p:cNvCxnSpPr>
              <a:cxnSpLocks/>
            </p:cNvCxnSpPr>
            <p:nvPr/>
          </p:nvCxnSpPr>
          <p:spPr>
            <a:xfrm>
              <a:off x="9420225" y="5328832"/>
              <a:ext cx="2752725"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1" name="直接连接符 40">
              <a:extLst>
                <a:ext uri="{FF2B5EF4-FFF2-40B4-BE49-F238E27FC236}">
                  <a16:creationId xmlns="" xmlns:a16="http://schemas.microsoft.com/office/drawing/2014/main" id="{829B57A6-77B0-45F5-A19F-CB8FF3D90D34}"/>
                </a:ext>
              </a:extLst>
            </p:cNvPr>
            <p:cNvCxnSpPr>
              <a:cxnSpLocks/>
            </p:cNvCxnSpPr>
            <p:nvPr/>
          </p:nvCxnSpPr>
          <p:spPr>
            <a:xfrm>
              <a:off x="9396414" y="5478917"/>
              <a:ext cx="2795586" cy="1"/>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42" name="椭圆 41">
            <a:extLst>
              <a:ext uri="{FF2B5EF4-FFF2-40B4-BE49-F238E27FC236}">
                <a16:creationId xmlns="" xmlns:a16="http://schemas.microsoft.com/office/drawing/2014/main" id="{D557F4E2-4E16-4E1B-8848-BE6C2E680B6D}"/>
              </a:ext>
            </a:extLst>
          </p:cNvPr>
          <p:cNvSpPr/>
          <p:nvPr/>
        </p:nvSpPr>
        <p:spPr>
          <a:xfrm>
            <a:off x="5080580" y="1946949"/>
            <a:ext cx="2146136" cy="2146136"/>
          </a:xfrm>
          <a:prstGeom prst="ellipse">
            <a:avLst/>
          </a:prstGeom>
          <a:gradFill>
            <a:gsLst>
              <a:gs pos="0">
                <a:srgbClr val="87082E"/>
              </a:gs>
              <a:gs pos="100000">
                <a:srgbClr val="C51F2D"/>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3" name="组合 42">
            <a:extLst>
              <a:ext uri="{FF2B5EF4-FFF2-40B4-BE49-F238E27FC236}">
                <a16:creationId xmlns="" xmlns:a16="http://schemas.microsoft.com/office/drawing/2014/main" id="{75F56F3C-4A04-41C8-9F4B-C1A96353302E}"/>
              </a:ext>
            </a:extLst>
          </p:cNvPr>
          <p:cNvGrpSpPr/>
          <p:nvPr/>
        </p:nvGrpSpPr>
        <p:grpSpPr>
          <a:xfrm rot="10800000">
            <a:off x="4759883" y="3184390"/>
            <a:ext cx="2795586" cy="999552"/>
            <a:chOff x="9396414" y="4479366"/>
            <a:chExt cx="2795586" cy="999552"/>
          </a:xfrm>
        </p:grpSpPr>
        <p:cxnSp>
          <p:nvCxnSpPr>
            <p:cNvPr id="44" name="直接连接符 43">
              <a:extLst>
                <a:ext uri="{FF2B5EF4-FFF2-40B4-BE49-F238E27FC236}">
                  <a16:creationId xmlns="" xmlns:a16="http://schemas.microsoft.com/office/drawing/2014/main" id="{2DDE2CC4-9A01-4350-8E4F-C8FC45CB69F9}"/>
                </a:ext>
              </a:extLst>
            </p:cNvPr>
            <p:cNvCxnSpPr>
              <a:cxnSpLocks/>
            </p:cNvCxnSpPr>
            <p:nvPr/>
          </p:nvCxnSpPr>
          <p:spPr>
            <a:xfrm>
              <a:off x="9813366" y="4479366"/>
              <a:ext cx="1970525"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5" name="直接连接符 44">
              <a:extLst>
                <a:ext uri="{FF2B5EF4-FFF2-40B4-BE49-F238E27FC236}">
                  <a16:creationId xmlns="" xmlns:a16="http://schemas.microsoft.com/office/drawing/2014/main" id="{27BE6922-578C-4EC5-9C73-9F7687402121}"/>
                </a:ext>
              </a:extLst>
            </p:cNvPr>
            <p:cNvCxnSpPr>
              <a:cxnSpLocks/>
            </p:cNvCxnSpPr>
            <p:nvPr/>
          </p:nvCxnSpPr>
          <p:spPr>
            <a:xfrm>
              <a:off x="9701213" y="4611383"/>
              <a:ext cx="219075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6" name="直接连接符 45">
              <a:extLst>
                <a:ext uri="{FF2B5EF4-FFF2-40B4-BE49-F238E27FC236}">
                  <a16:creationId xmlns="" xmlns:a16="http://schemas.microsoft.com/office/drawing/2014/main" id="{2F8910D0-7D57-4BB6-BD9E-9B5F3604F9BA}"/>
                </a:ext>
              </a:extLst>
            </p:cNvPr>
            <p:cNvCxnSpPr>
              <a:cxnSpLocks/>
            </p:cNvCxnSpPr>
            <p:nvPr/>
          </p:nvCxnSpPr>
          <p:spPr>
            <a:xfrm>
              <a:off x="9586913" y="4750978"/>
              <a:ext cx="2409825"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7" name="直接连接符 46">
              <a:extLst>
                <a:ext uri="{FF2B5EF4-FFF2-40B4-BE49-F238E27FC236}">
                  <a16:creationId xmlns="" xmlns:a16="http://schemas.microsoft.com/office/drawing/2014/main" id="{4D31AB3D-0E93-4794-AB0E-60EDE1BE7E13}"/>
                </a:ext>
              </a:extLst>
            </p:cNvPr>
            <p:cNvCxnSpPr>
              <a:cxnSpLocks/>
            </p:cNvCxnSpPr>
            <p:nvPr/>
          </p:nvCxnSpPr>
          <p:spPr>
            <a:xfrm>
              <a:off x="9525000" y="4885919"/>
              <a:ext cx="25146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8" name="直接连接符 47">
              <a:extLst>
                <a:ext uri="{FF2B5EF4-FFF2-40B4-BE49-F238E27FC236}">
                  <a16:creationId xmlns="" xmlns:a16="http://schemas.microsoft.com/office/drawing/2014/main" id="{71AD998A-C369-4BF8-9CE4-99DB994241EF}"/>
                </a:ext>
              </a:extLst>
            </p:cNvPr>
            <p:cNvCxnSpPr>
              <a:cxnSpLocks/>
            </p:cNvCxnSpPr>
            <p:nvPr/>
          </p:nvCxnSpPr>
          <p:spPr>
            <a:xfrm>
              <a:off x="9482138" y="5028794"/>
              <a:ext cx="2633662"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9" name="直接连接符 48">
              <a:extLst>
                <a:ext uri="{FF2B5EF4-FFF2-40B4-BE49-F238E27FC236}">
                  <a16:creationId xmlns="" xmlns:a16="http://schemas.microsoft.com/office/drawing/2014/main" id="{906A1B50-7BCB-4A46-899E-18E9C13B6D71}"/>
                </a:ext>
              </a:extLst>
            </p:cNvPr>
            <p:cNvCxnSpPr>
              <a:cxnSpLocks/>
            </p:cNvCxnSpPr>
            <p:nvPr/>
          </p:nvCxnSpPr>
          <p:spPr>
            <a:xfrm>
              <a:off x="9439279" y="5176432"/>
              <a:ext cx="2714621"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0" name="直接连接符 49">
              <a:extLst>
                <a:ext uri="{FF2B5EF4-FFF2-40B4-BE49-F238E27FC236}">
                  <a16:creationId xmlns="" xmlns:a16="http://schemas.microsoft.com/office/drawing/2014/main" id="{5714A8F1-0B5F-4BBA-A06A-2070EAF7C7C5}"/>
                </a:ext>
              </a:extLst>
            </p:cNvPr>
            <p:cNvCxnSpPr>
              <a:cxnSpLocks/>
            </p:cNvCxnSpPr>
            <p:nvPr/>
          </p:nvCxnSpPr>
          <p:spPr>
            <a:xfrm>
              <a:off x="9420225" y="5328832"/>
              <a:ext cx="2752725"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1" name="直接连接符 50">
              <a:extLst>
                <a:ext uri="{FF2B5EF4-FFF2-40B4-BE49-F238E27FC236}">
                  <a16:creationId xmlns="" xmlns:a16="http://schemas.microsoft.com/office/drawing/2014/main" id="{13AE97FE-F64F-41A4-A460-6F2A1E242E42}"/>
                </a:ext>
              </a:extLst>
            </p:cNvPr>
            <p:cNvCxnSpPr>
              <a:cxnSpLocks/>
            </p:cNvCxnSpPr>
            <p:nvPr/>
          </p:nvCxnSpPr>
          <p:spPr>
            <a:xfrm>
              <a:off x="9396414" y="5478917"/>
              <a:ext cx="2795586" cy="1"/>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52" name="组合 51">
            <a:extLst>
              <a:ext uri="{FF2B5EF4-FFF2-40B4-BE49-F238E27FC236}">
                <a16:creationId xmlns="" xmlns:a16="http://schemas.microsoft.com/office/drawing/2014/main" id="{124383BA-177B-4B82-B07A-EF86607EDB8D}"/>
              </a:ext>
            </a:extLst>
          </p:cNvPr>
          <p:cNvGrpSpPr/>
          <p:nvPr/>
        </p:nvGrpSpPr>
        <p:grpSpPr>
          <a:xfrm>
            <a:off x="4499019" y="2109880"/>
            <a:ext cx="3193961" cy="999552"/>
            <a:chOff x="9396414" y="4479366"/>
            <a:chExt cx="2795586" cy="999552"/>
          </a:xfrm>
        </p:grpSpPr>
        <p:cxnSp>
          <p:nvCxnSpPr>
            <p:cNvPr id="53" name="直接连接符 52">
              <a:extLst>
                <a:ext uri="{FF2B5EF4-FFF2-40B4-BE49-F238E27FC236}">
                  <a16:creationId xmlns="" xmlns:a16="http://schemas.microsoft.com/office/drawing/2014/main" id="{516EBEB5-64DC-4073-9ED4-F25BC745DF23}"/>
                </a:ext>
              </a:extLst>
            </p:cNvPr>
            <p:cNvCxnSpPr>
              <a:cxnSpLocks/>
            </p:cNvCxnSpPr>
            <p:nvPr/>
          </p:nvCxnSpPr>
          <p:spPr>
            <a:xfrm>
              <a:off x="9813366" y="4479366"/>
              <a:ext cx="1970525"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4" name="直接连接符 53">
              <a:extLst>
                <a:ext uri="{FF2B5EF4-FFF2-40B4-BE49-F238E27FC236}">
                  <a16:creationId xmlns="" xmlns:a16="http://schemas.microsoft.com/office/drawing/2014/main" id="{BB2A7EC7-6CE1-4E25-8348-4254ED8CA4E2}"/>
                </a:ext>
              </a:extLst>
            </p:cNvPr>
            <p:cNvCxnSpPr>
              <a:cxnSpLocks/>
            </p:cNvCxnSpPr>
            <p:nvPr/>
          </p:nvCxnSpPr>
          <p:spPr>
            <a:xfrm>
              <a:off x="9701213" y="4611383"/>
              <a:ext cx="219075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5" name="直接连接符 54">
              <a:extLst>
                <a:ext uri="{FF2B5EF4-FFF2-40B4-BE49-F238E27FC236}">
                  <a16:creationId xmlns="" xmlns:a16="http://schemas.microsoft.com/office/drawing/2014/main" id="{FC747838-7ECC-4164-869F-BD36DF819EA0}"/>
                </a:ext>
              </a:extLst>
            </p:cNvPr>
            <p:cNvCxnSpPr>
              <a:cxnSpLocks/>
            </p:cNvCxnSpPr>
            <p:nvPr/>
          </p:nvCxnSpPr>
          <p:spPr>
            <a:xfrm>
              <a:off x="9586913" y="4750978"/>
              <a:ext cx="2409825"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6" name="直接连接符 55">
              <a:extLst>
                <a:ext uri="{FF2B5EF4-FFF2-40B4-BE49-F238E27FC236}">
                  <a16:creationId xmlns="" xmlns:a16="http://schemas.microsoft.com/office/drawing/2014/main" id="{78DA8BF1-F258-4070-A232-73C5DC9E819E}"/>
                </a:ext>
              </a:extLst>
            </p:cNvPr>
            <p:cNvCxnSpPr>
              <a:cxnSpLocks/>
            </p:cNvCxnSpPr>
            <p:nvPr/>
          </p:nvCxnSpPr>
          <p:spPr>
            <a:xfrm>
              <a:off x="9525000" y="4885919"/>
              <a:ext cx="25146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7" name="直接连接符 56">
              <a:extLst>
                <a:ext uri="{FF2B5EF4-FFF2-40B4-BE49-F238E27FC236}">
                  <a16:creationId xmlns="" xmlns:a16="http://schemas.microsoft.com/office/drawing/2014/main" id="{246E9E99-E449-4A7E-81AD-D8E1C184EAE3}"/>
                </a:ext>
              </a:extLst>
            </p:cNvPr>
            <p:cNvCxnSpPr>
              <a:cxnSpLocks/>
            </p:cNvCxnSpPr>
            <p:nvPr/>
          </p:nvCxnSpPr>
          <p:spPr>
            <a:xfrm>
              <a:off x="9482138" y="5028794"/>
              <a:ext cx="2633662"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8" name="直接连接符 57">
              <a:extLst>
                <a:ext uri="{FF2B5EF4-FFF2-40B4-BE49-F238E27FC236}">
                  <a16:creationId xmlns="" xmlns:a16="http://schemas.microsoft.com/office/drawing/2014/main" id="{8AC70A7E-2CFE-42BA-A136-6E4980F80A4C}"/>
                </a:ext>
              </a:extLst>
            </p:cNvPr>
            <p:cNvCxnSpPr>
              <a:cxnSpLocks/>
            </p:cNvCxnSpPr>
            <p:nvPr/>
          </p:nvCxnSpPr>
          <p:spPr>
            <a:xfrm>
              <a:off x="9439279" y="5176432"/>
              <a:ext cx="2714621"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9" name="直接连接符 58">
              <a:extLst>
                <a:ext uri="{FF2B5EF4-FFF2-40B4-BE49-F238E27FC236}">
                  <a16:creationId xmlns="" xmlns:a16="http://schemas.microsoft.com/office/drawing/2014/main" id="{FDB4286F-CA07-45E3-8FB3-ECCDD0851B2E}"/>
                </a:ext>
              </a:extLst>
            </p:cNvPr>
            <p:cNvCxnSpPr>
              <a:cxnSpLocks/>
            </p:cNvCxnSpPr>
            <p:nvPr/>
          </p:nvCxnSpPr>
          <p:spPr>
            <a:xfrm>
              <a:off x="9420225" y="5328832"/>
              <a:ext cx="2752725"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60" name="直接连接符 59">
              <a:extLst>
                <a:ext uri="{FF2B5EF4-FFF2-40B4-BE49-F238E27FC236}">
                  <a16:creationId xmlns="" xmlns:a16="http://schemas.microsoft.com/office/drawing/2014/main" id="{8EE793E6-2D0D-4888-ABBB-A25AFAA93940}"/>
                </a:ext>
              </a:extLst>
            </p:cNvPr>
            <p:cNvCxnSpPr>
              <a:cxnSpLocks/>
            </p:cNvCxnSpPr>
            <p:nvPr/>
          </p:nvCxnSpPr>
          <p:spPr>
            <a:xfrm>
              <a:off x="9396414" y="5478917"/>
              <a:ext cx="2795586" cy="1"/>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61" name="椭圆 60">
            <a:extLst>
              <a:ext uri="{FF2B5EF4-FFF2-40B4-BE49-F238E27FC236}">
                <a16:creationId xmlns="" xmlns:a16="http://schemas.microsoft.com/office/drawing/2014/main" id="{6F4528E0-B37E-4BF3-A932-37DB4E6B93CD}"/>
              </a:ext>
            </a:extLst>
          </p:cNvPr>
          <p:cNvSpPr/>
          <p:nvPr/>
        </p:nvSpPr>
        <p:spPr>
          <a:xfrm>
            <a:off x="8334063" y="1946949"/>
            <a:ext cx="2146136" cy="2146136"/>
          </a:xfrm>
          <a:prstGeom prst="ellipse">
            <a:avLst/>
          </a:prstGeom>
          <a:gradFill>
            <a:gsLst>
              <a:gs pos="0">
                <a:srgbClr val="87082E"/>
              </a:gs>
              <a:gs pos="100000">
                <a:srgbClr val="C51F2D"/>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62" name="组合 61">
            <a:extLst>
              <a:ext uri="{FF2B5EF4-FFF2-40B4-BE49-F238E27FC236}">
                <a16:creationId xmlns="" xmlns:a16="http://schemas.microsoft.com/office/drawing/2014/main" id="{8FDE86C7-D1A1-4D68-A0AB-F097A34E4DC0}"/>
              </a:ext>
            </a:extLst>
          </p:cNvPr>
          <p:cNvGrpSpPr/>
          <p:nvPr/>
        </p:nvGrpSpPr>
        <p:grpSpPr>
          <a:xfrm rot="10800000">
            <a:off x="8013366" y="3184390"/>
            <a:ext cx="2795586" cy="999552"/>
            <a:chOff x="9396414" y="4479366"/>
            <a:chExt cx="2795586" cy="999552"/>
          </a:xfrm>
        </p:grpSpPr>
        <p:cxnSp>
          <p:nvCxnSpPr>
            <p:cNvPr id="63" name="直接连接符 62">
              <a:extLst>
                <a:ext uri="{FF2B5EF4-FFF2-40B4-BE49-F238E27FC236}">
                  <a16:creationId xmlns="" xmlns:a16="http://schemas.microsoft.com/office/drawing/2014/main" id="{6375EDF7-42B0-4976-AFB3-8F7DC1CF12B9}"/>
                </a:ext>
              </a:extLst>
            </p:cNvPr>
            <p:cNvCxnSpPr>
              <a:cxnSpLocks/>
            </p:cNvCxnSpPr>
            <p:nvPr/>
          </p:nvCxnSpPr>
          <p:spPr>
            <a:xfrm>
              <a:off x="9813366" y="4479366"/>
              <a:ext cx="1970525"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64" name="直接连接符 63">
              <a:extLst>
                <a:ext uri="{FF2B5EF4-FFF2-40B4-BE49-F238E27FC236}">
                  <a16:creationId xmlns="" xmlns:a16="http://schemas.microsoft.com/office/drawing/2014/main" id="{C80A19B2-1FCC-4970-927D-CC6C8B93EFAA}"/>
                </a:ext>
              </a:extLst>
            </p:cNvPr>
            <p:cNvCxnSpPr>
              <a:cxnSpLocks/>
            </p:cNvCxnSpPr>
            <p:nvPr/>
          </p:nvCxnSpPr>
          <p:spPr>
            <a:xfrm>
              <a:off x="9701213" y="4611383"/>
              <a:ext cx="219075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65" name="直接连接符 64">
              <a:extLst>
                <a:ext uri="{FF2B5EF4-FFF2-40B4-BE49-F238E27FC236}">
                  <a16:creationId xmlns="" xmlns:a16="http://schemas.microsoft.com/office/drawing/2014/main" id="{72B66AC5-0359-40CE-BD19-8F4B09882D0F}"/>
                </a:ext>
              </a:extLst>
            </p:cNvPr>
            <p:cNvCxnSpPr>
              <a:cxnSpLocks/>
            </p:cNvCxnSpPr>
            <p:nvPr/>
          </p:nvCxnSpPr>
          <p:spPr>
            <a:xfrm>
              <a:off x="9586913" y="4750978"/>
              <a:ext cx="2409825"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66" name="直接连接符 65">
              <a:extLst>
                <a:ext uri="{FF2B5EF4-FFF2-40B4-BE49-F238E27FC236}">
                  <a16:creationId xmlns="" xmlns:a16="http://schemas.microsoft.com/office/drawing/2014/main" id="{E0256CB8-3E07-4775-B801-40B6032E9373}"/>
                </a:ext>
              </a:extLst>
            </p:cNvPr>
            <p:cNvCxnSpPr>
              <a:cxnSpLocks/>
            </p:cNvCxnSpPr>
            <p:nvPr/>
          </p:nvCxnSpPr>
          <p:spPr>
            <a:xfrm>
              <a:off x="9525000" y="4885919"/>
              <a:ext cx="25146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67" name="直接连接符 66">
              <a:extLst>
                <a:ext uri="{FF2B5EF4-FFF2-40B4-BE49-F238E27FC236}">
                  <a16:creationId xmlns="" xmlns:a16="http://schemas.microsoft.com/office/drawing/2014/main" id="{C58BA0D2-1585-41C1-85E1-596BA3504B32}"/>
                </a:ext>
              </a:extLst>
            </p:cNvPr>
            <p:cNvCxnSpPr>
              <a:cxnSpLocks/>
            </p:cNvCxnSpPr>
            <p:nvPr/>
          </p:nvCxnSpPr>
          <p:spPr>
            <a:xfrm>
              <a:off x="9482138" y="5028794"/>
              <a:ext cx="2633662"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68" name="直接连接符 67">
              <a:extLst>
                <a:ext uri="{FF2B5EF4-FFF2-40B4-BE49-F238E27FC236}">
                  <a16:creationId xmlns="" xmlns:a16="http://schemas.microsoft.com/office/drawing/2014/main" id="{0A06BB00-4EE7-40C0-BACB-9E2AA43CC85D}"/>
                </a:ext>
              </a:extLst>
            </p:cNvPr>
            <p:cNvCxnSpPr>
              <a:cxnSpLocks/>
            </p:cNvCxnSpPr>
            <p:nvPr/>
          </p:nvCxnSpPr>
          <p:spPr>
            <a:xfrm>
              <a:off x="9439279" y="5176432"/>
              <a:ext cx="2714621"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69" name="直接连接符 68">
              <a:extLst>
                <a:ext uri="{FF2B5EF4-FFF2-40B4-BE49-F238E27FC236}">
                  <a16:creationId xmlns="" xmlns:a16="http://schemas.microsoft.com/office/drawing/2014/main" id="{30D9F2FE-9480-4D93-95EE-68A7736B842D}"/>
                </a:ext>
              </a:extLst>
            </p:cNvPr>
            <p:cNvCxnSpPr>
              <a:cxnSpLocks/>
            </p:cNvCxnSpPr>
            <p:nvPr/>
          </p:nvCxnSpPr>
          <p:spPr>
            <a:xfrm>
              <a:off x="9420225" y="5328832"/>
              <a:ext cx="2752725"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70" name="直接连接符 69">
              <a:extLst>
                <a:ext uri="{FF2B5EF4-FFF2-40B4-BE49-F238E27FC236}">
                  <a16:creationId xmlns="" xmlns:a16="http://schemas.microsoft.com/office/drawing/2014/main" id="{D2291533-0B9C-4822-B7F2-5C62514D50FB}"/>
                </a:ext>
              </a:extLst>
            </p:cNvPr>
            <p:cNvCxnSpPr>
              <a:cxnSpLocks/>
            </p:cNvCxnSpPr>
            <p:nvPr/>
          </p:nvCxnSpPr>
          <p:spPr>
            <a:xfrm>
              <a:off x="9396414" y="5478917"/>
              <a:ext cx="2795586" cy="1"/>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71" name="组合 70">
            <a:extLst>
              <a:ext uri="{FF2B5EF4-FFF2-40B4-BE49-F238E27FC236}">
                <a16:creationId xmlns="" xmlns:a16="http://schemas.microsoft.com/office/drawing/2014/main" id="{86C77B04-8D57-4AB0-96A5-12862357E656}"/>
              </a:ext>
            </a:extLst>
          </p:cNvPr>
          <p:cNvGrpSpPr/>
          <p:nvPr/>
        </p:nvGrpSpPr>
        <p:grpSpPr>
          <a:xfrm>
            <a:off x="8071125" y="2063245"/>
            <a:ext cx="3193961" cy="999552"/>
            <a:chOff x="9396414" y="4479366"/>
            <a:chExt cx="2795586" cy="999552"/>
          </a:xfrm>
        </p:grpSpPr>
        <p:cxnSp>
          <p:nvCxnSpPr>
            <p:cNvPr id="72" name="直接连接符 71">
              <a:extLst>
                <a:ext uri="{FF2B5EF4-FFF2-40B4-BE49-F238E27FC236}">
                  <a16:creationId xmlns="" xmlns:a16="http://schemas.microsoft.com/office/drawing/2014/main" id="{5C5473C2-FB55-4157-9AD0-EFC17F70DA02}"/>
                </a:ext>
              </a:extLst>
            </p:cNvPr>
            <p:cNvCxnSpPr>
              <a:cxnSpLocks/>
            </p:cNvCxnSpPr>
            <p:nvPr/>
          </p:nvCxnSpPr>
          <p:spPr>
            <a:xfrm>
              <a:off x="9813366" y="4479366"/>
              <a:ext cx="1970525"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73" name="直接连接符 72">
              <a:extLst>
                <a:ext uri="{FF2B5EF4-FFF2-40B4-BE49-F238E27FC236}">
                  <a16:creationId xmlns="" xmlns:a16="http://schemas.microsoft.com/office/drawing/2014/main" id="{783790B0-66EA-4056-948D-7B266B3F3BA4}"/>
                </a:ext>
              </a:extLst>
            </p:cNvPr>
            <p:cNvCxnSpPr>
              <a:cxnSpLocks/>
            </p:cNvCxnSpPr>
            <p:nvPr/>
          </p:nvCxnSpPr>
          <p:spPr>
            <a:xfrm>
              <a:off x="9701213" y="4611383"/>
              <a:ext cx="219075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74" name="直接连接符 73">
              <a:extLst>
                <a:ext uri="{FF2B5EF4-FFF2-40B4-BE49-F238E27FC236}">
                  <a16:creationId xmlns="" xmlns:a16="http://schemas.microsoft.com/office/drawing/2014/main" id="{37EC6DC5-AD32-49AB-9718-F50418B8D020}"/>
                </a:ext>
              </a:extLst>
            </p:cNvPr>
            <p:cNvCxnSpPr>
              <a:cxnSpLocks/>
            </p:cNvCxnSpPr>
            <p:nvPr/>
          </p:nvCxnSpPr>
          <p:spPr>
            <a:xfrm>
              <a:off x="9586913" y="4750978"/>
              <a:ext cx="2409825"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75" name="直接连接符 74">
              <a:extLst>
                <a:ext uri="{FF2B5EF4-FFF2-40B4-BE49-F238E27FC236}">
                  <a16:creationId xmlns="" xmlns:a16="http://schemas.microsoft.com/office/drawing/2014/main" id="{783F5ED9-FAFE-49CD-90DC-E1043564CEBE}"/>
                </a:ext>
              </a:extLst>
            </p:cNvPr>
            <p:cNvCxnSpPr>
              <a:cxnSpLocks/>
            </p:cNvCxnSpPr>
            <p:nvPr/>
          </p:nvCxnSpPr>
          <p:spPr>
            <a:xfrm>
              <a:off x="9525000" y="4885919"/>
              <a:ext cx="25146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76" name="直接连接符 75">
              <a:extLst>
                <a:ext uri="{FF2B5EF4-FFF2-40B4-BE49-F238E27FC236}">
                  <a16:creationId xmlns="" xmlns:a16="http://schemas.microsoft.com/office/drawing/2014/main" id="{6E5F21C1-8C94-484D-9396-123D38B64172}"/>
                </a:ext>
              </a:extLst>
            </p:cNvPr>
            <p:cNvCxnSpPr>
              <a:cxnSpLocks/>
            </p:cNvCxnSpPr>
            <p:nvPr/>
          </p:nvCxnSpPr>
          <p:spPr>
            <a:xfrm>
              <a:off x="9482138" y="5028794"/>
              <a:ext cx="2633662"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77" name="直接连接符 76">
              <a:extLst>
                <a:ext uri="{FF2B5EF4-FFF2-40B4-BE49-F238E27FC236}">
                  <a16:creationId xmlns="" xmlns:a16="http://schemas.microsoft.com/office/drawing/2014/main" id="{30E8DB16-9D45-4D60-91CA-D0B213C5E0AE}"/>
                </a:ext>
              </a:extLst>
            </p:cNvPr>
            <p:cNvCxnSpPr>
              <a:cxnSpLocks/>
            </p:cNvCxnSpPr>
            <p:nvPr/>
          </p:nvCxnSpPr>
          <p:spPr>
            <a:xfrm>
              <a:off x="9439279" y="5176432"/>
              <a:ext cx="2714621"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78" name="直接连接符 77">
              <a:extLst>
                <a:ext uri="{FF2B5EF4-FFF2-40B4-BE49-F238E27FC236}">
                  <a16:creationId xmlns="" xmlns:a16="http://schemas.microsoft.com/office/drawing/2014/main" id="{36460227-2EDB-43C0-BCE7-8E5044482FE9}"/>
                </a:ext>
              </a:extLst>
            </p:cNvPr>
            <p:cNvCxnSpPr>
              <a:cxnSpLocks/>
            </p:cNvCxnSpPr>
            <p:nvPr/>
          </p:nvCxnSpPr>
          <p:spPr>
            <a:xfrm>
              <a:off x="9420225" y="5328832"/>
              <a:ext cx="2752725"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79" name="直接连接符 78">
              <a:extLst>
                <a:ext uri="{FF2B5EF4-FFF2-40B4-BE49-F238E27FC236}">
                  <a16:creationId xmlns="" xmlns:a16="http://schemas.microsoft.com/office/drawing/2014/main" id="{56257C03-7FAE-4E42-AA81-7ABFBEF55157}"/>
                </a:ext>
              </a:extLst>
            </p:cNvPr>
            <p:cNvCxnSpPr>
              <a:cxnSpLocks/>
            </p:cNvCxnSpPr>
            <p:nvPr/>
          </p:nvCxnSpPr>
          <p:spPr>
            <a:xfrm>
              <a:off x="9396414" y="5478917"/>
              <a:ext cx="2795586" cy="1"/>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80" name="Freeform 144">
            <a:extLst>
              <a:ext uri="{FF2B5EF4-FFF2-40B4-BE49-F238E27FC236}">
                <a16:creationId xmlns="" xmlns:a16="http://schemas.microsoft.com/office/drawing/2014/main" id="{4D5E92AA-BA50-41E5-8818-520690224FEC}"/>
              </a:ext>
            </a:extLst>
          </p:cNvPr>
          <p:cNvSpPr>
            <a:spLocks noEditPoints="1"/>
          </p:cNvSpPr>
          <p:nvPr/>
        </p:nvSpPr>
        <p:spPr bwMode="auto">
          <a:xfrm>
            <a:off x="2310632" y="2658421"/>
            <a:ext cx="804420" cy="697586"/>
          </a:xfrm>
          <a:custGeom>
            <a:avLst/>
            <a:gdLst/>
            <a:ahLst/>
            <a:cxnLst>
              <a:cxn ang="0">
                <a:pos x="59" y="26"/>
              </a:cxn>
              <a:cxn ang="0">
                <a:pos x="57" y="28"/>
              </a:cxn>
              <a:cxn ang="0">
                <a:pos x="20" y="32"/>
              </a:cxn>
              <a:cxn ang="0">
                <a:pos x="20" y="35"/>
              </a:cxn>
              <a:cxn ang="0">
                <a:pos x="19" y="37"/>
              </a:cxn>
              <a:cxn ang="0">
                <a:pos x="52" y="37"/>
              </a:cxn>
              <a:cxn ang="0">
                <a:pos x="55" y="39"/>
              </a:cxn>
              <a:cxn ang="0">
                <a:pos x="52" y="42"/>
              </a:cxn>
              <a:cxn ang="0">
                <a:pos x="16" y="42"/>
              </a:cxn>
              <a:cxn ang="0">
                <a:pos x="13" y="39"/>
              </a:cxn>
              <a:cxn ang="0">
                <a:pos x="16" y="34"/>
              </a:cxn>
              <a:cxn ang="0">
                <a:pos x="9" y="5"/>
              </a:cxn>
              <a:cxn ang="0">
                <a:pos x="2" y="5"/>
              </a:cxn>
              <a:cxn ang="0">
                <a:pos x="0" y="3"/>
              </a:cxn>
              <a:cxn ang="0">
                <a:pos x="2" y="0"/>
              </a:cxn>
              <a:cxn ang="0">
                <a:pos x="11" y="0"/>
              </a:cxn>
              <a:cxn ang="0">
                <a:pos x="14" y="5"/>
              </a:cxn>
              <a:cxn ang="0">
                <a:pos x="57" y="5"/>
              </a:cxn>
              <a:cxn ang="0">
                <a:pos x="59" y="7"/>
              </a:cxn>
              <a:cxn ang="0">
                <a:pos x="59" y="26"/>
              </a:cxn>
              <a:cxn ang="0">
                <a:pos x="18" y="51"/>
              </a:cxn>
              <a:cxn ang="0">
                <a:pos x="13" y="46"/>
              </a:cxn>
              <a:cxn ang="0">
                <a:pos x="18" y="42"/>
              </a:cxn>
              <a:cxn ang="0">
                <a:pos x="23" y="46"/>
              </a:cxn>
              <a:cxn ang="0">
                <a:pos x="18" y="51"/>
              </a:cxn>
              <a:cxn ang="0">
                <a:pos x="50" y="51"/>
              </a:cxn>
              <a:cxn ang="0">
                <a:pos x="45" y="46"/>
              </a:cxn>
              <a:cxn ang="0">
                <a:pos x="50" y="42"/>
              </a:cxn>
              <a:cxn ang="0">
                <a:pos x="55" y="46"/>
              </a:cxn>
              <a:cxn ang="0">
                <a:pos x="50" y="51"/>
              </a:cxn>
            </a:cxnLst>
            <a:rect l="0" t="0" r="r" b="b"/>
            <a:pathLst>
              <a:path w="59" h="51">
                <a:moveTo>
                  <a:pt x="59" y="26"/>
                </a:moveTo>
                <a:cubicBezTo>
                  <a:pt x="59" y="27"/>
                  <a:pt x="58" y="28"/>
                  <a:pt x="57" y="28"/>
                </a:cubicBezTo>
                <a:cubicBezTo>
                  <a:pt x="20" y="32"/>
                  <a:pt x="20" y="32"/>
                  <a:pt x="20" y="32"/>
                </a:cubicBezTo>
                <a:cubicBezTo>
                  <a:pt x="20" y="33"/>
                  <a:pt x="20" y="34"/>
                  <a:pt x="20" y="35"/>
                </a:cubicBezTo>
                <a:cubicBezTo>
                  <a:pt x="20" y="36"/>
                  <a:pt x="20" y="36"/>
                  <a:pt x="19" y="37"/>
                </a:cubicBezTo>
                <a:cubicBezTo>
                  <a:pt x="52" y="37"/>
                  <a:pt x="52" y="37"/>
                  <a:pt x="52" y="37"/>
                </a:cubicBezTo>
                <a:cubicBezTo>
                  <a:pt x="54" y="37"/>
                  <a:pt x="55" y="38"/>
                  <a:pt x="55" y="39"/>
                </a:cubicBezTo>
                <a:cubicBezTo>
                  <a:pt x="55" y="41"/>
                  <a:pt x="54" y="42"/>
                  <a:pt x="52" y="42"/>
                </a:cubicBezTo>
                <a:cubicBezTo>
                  <a:pt x="16" y="42"/>
                  <a:pt x="16" y="42"/>
                  <a:pt x="16" y="42"/>
                </a:cubicBezTo>
                <a:cubicBezTo>
                  <a:pt x="15" y="42"/>
                  <a:pt x="13" y="41"/>
                  <a:pt x="13" y="39"/>
                </a:cubicBezTo>
                <a:cubicBezTo>
                  <a:pt x="13" y="38"/>
                  <a:pt x="15" y="35"/>
                  <a:pt x="16" y="34"/>
                </a:cubicBezTo>
                <a:cubicBezTo>
                  <a:pt x="9" y="5"/>
                  <a:pt x="9" y="5"/>
                  <a:pt x="9" y="5"/>
                </a:cubicBezTo>
                <a:cubicBezTo>
                  <a:pt x="2" y="5"/>
                  <a:pt x="2" y="5"/>
                  <a:pt x="2" y="5"/>
                </a:cubicBezTo>
                <a:cubicBezTo>
                  <a:pt x="1" y="5"/>
                  <a:pt x="0" y="4"/>
                  <a:pt x="0" y="3"/>
                </a:cubicBezTo>
                <a:cubicBezTo>
                  <a:pt x="0" y="2"/>
                  <a:pt x="1" y="0"/>
                  <a:pt x="2" y="0"/>
                </a:cubicBezTo>
                <a:cubicBezTo>
                  <a:pt x="11" y="0"/>
                  <a:pt x="11" y="0"/>
                  <a:pt x="11" y="0"/>
                </a:cubicBezTo>
                <a:cubicBezTo>
                  <a:pt x="14" y="0"/>
                  <a:pt x="14" y="3"/>
                  <a:pt x="14" y="5"/>
                </a:cubicBezTo>
                <a:cubicBezTo>
                  <a:pt x="57" y="5"/>
                  <a:pt x="57" y="5"/>
                  <a:pt x="57" y="5"/>
                </a:cubicBezTo>
                <a:cubicBezTo>
                  <a:pt x="58" y="5"/>
                  <a:pt x="59" y="6"/>
                  <a:pt x="59" y="7"/>
                </a:cubicBezTo>
                <a:lnTo>
                  <a:pt x="59" y="26"/>
                </a:lnTo>
                <a:close/>
                <a:moveTo>
                  <a:pt x="18" y="51"/>
                </a:moveTo>
                <a:cubicBezTo>
                  <a:pt x="16" y="51"/>
                  <a:pt x="13" y="49"/>
                  <a:pt x="13" y="46"/>
                </a:cubicBezTo>
                <a:cubicBezTo>
                  <a:pt x="13" y="44"/>
                  <a:pt x="16" y="42"/>
                  <a:pt x="18" y="42"/>
                </a:cubicBezTo>
                <a:cubicBezTo>
                  <a:pt x="21" y="42"/>
                  <a:pt x="23" y="44"/>
                  <a:pt x="23" y="46"/>
                </a:cubicBezTo>
                <a:cubicBezTo>
                  <a:pt x="23" y="49"/>
                  <a:pt x="21" y="51"/>
                  <a:pt x="18" y="51"/>
                </a:cubicBezTo>
                <a:close/>
                <a:moveTo>
                  <a:pt x="50" y="51"/>
                </a:moveTo>
                <a:cubicBezTo>
                  <a:pt x="47" y="51"/>
                  <a:pt x="45" y="49"/>
                  <a:pt x="45" y="46"/>
                </a:cubicBezTo>
                <a:cubicBezTo>
                  <a:pt x="45" y="44"/>
                  <a:pt x="47" y="42"/>
                  <a:pt x="50" y="42"/>
                </a:cubicBezTo>
                <a:cubicBezTo>
                  <a:pt x="53" y="42"/>
                  <a:pt x="55" y="44"/>
                  <a:pt x="55" y="46"/>
                </a:cubicBezTo>
                <a:cubicBezTo>
                  <a:pt x="55" y="49"/>
                  <a:pt x="53" y="51"/>
                  <a:pt x="50" y="51"/>
                </a:cubicBezTo>
                <a:close/>
              </a:path>
            </a:pathLst>
          </a:custGeom>
          <a:solidFill>
            <a:schemeClr val="bg1"/>
          </a:solidFill>
          <a:ln w="9525">
            <a:noFill/>
            <a:round/>
          </a:ln>
        </p:spPr>
        <p:txBody>
          <a:bodyPr vert="horz" wrap="square" lIns="121920" tIns="60960" rIns="121920" bIns="60960" numCol="1" anchor="t" anchorCtr="0" compatLnSpc="1"/>
          <a:lstStyle/>
          <a:p>
            <a:endParaRPr lang="en-US" sz="2665" dirty="0">
              <a:latin typeface="inpin heiti" charset="-122"/>
            </a:endParaRPr>
          </a:p>
        </p:txBody>
      </p:sp>
      <p:sp>
        <p:nvSpPr>
          <p:cNvPr id="81" name="Freeform 113">
            <a:extLst>
              <a:ext uri="{FF2B5EF4-FFF2-40B4-BE49-F238E27FC236}">
                <a16:creationId xmlns="" xmlns:a16="http://schemas.microsoft.com/office/drawing/2014/main" id="{DC8FBDF8-9B0C-4E58-9ACA-40F23D29355A}"/>
              </a:ext>
            </a:extLst>
          </p:cNvPr>
          <p:cNvSpPr>
            <a:spLocks noEditPoints="1"/>
          </p:cNvSpPr>
          <p:nvPr/>
        </p:nvSpPr>
        <p:spPr bwMode="auto">
          <a:xfrm>
            <a:off x="5664274" y="2679378"/>
            <a:ext cx="873554" cy="685014"/>
          </a:xfrm>
          <a:custGeom>
            <a:avLst/>
            <a:gdLst/>
            <a:ahLst/>
            <a:cxnLst>
              <a:cxn ang="0">
                <a:pos x="63" y="20"/>
              </a:cxn>
              <a:cxn ang="0">
                <a:pos x="44" y="43"/>
              </a:cxn>
              <a:cxn ang="0">
                <a:pos x="28" y="47"/>
              </a:cxn>
              <a:cxn ang="0">
                <a:pos x="18" y="46"/>
              </a:cxn>
              <a:cxn ang="0">
                <a:pos x="11" y="43"/>
              </a:cxn>
              <a:cxn ang="0">
                <a:pos x="4" y="50"/>
              </a:cxn>
              <a:cxn ang="0">
                <a:pos x="0" y="47"/>
              </a:cxn>
              <a:cxn ang="0">
                <a:pos x="0" y="46"/>
              </a:cxn>
              <a:cxn ang="0">
                <a:pos x="7" y="37"/>
              </a:cxn>
              <a:cxn ang="0">
                <a:pos x="6" y="34"/>
              </a:cxn>
              <a:cxn ang="0">
                <a:pos x="5" y="30"/>
              </a:cxn>
              <a:cxn ang="0">
                <a:pos x="25" y="8"/>
              </a:cxn>
              <a:cxn ang="0">
                <a:pos x="52" y="3"/>
              </a:cxn>
              <a:cxn ang="0">
                <a:pos x="58" y="0"/>
              </a:cxn>
              <a:cxn ang="0">
                <a:pos x="64" y="13"/>
              </a:cxn>
              <a:cxn ang="0">
                <a:pos x="63" y="20"/>
              </a:cxn>
              <a:cxn ang="0">
                <a:pos x="43" y="18"/>
              </a:cxn>
              <a:cxn ang="0">
                <a:pos x="14" y="32"/>
              </a:cxn>
              <a:cxn ang="0">
                <a:pos x="13" y="34"/>
              </a:cxn>
              <a:cxn ang="0">
                <a:pos x="16" y="36"/>
              </a:cxn>
              <a:cxn ang="0">
                <a:pos x="17" y="36"/>
              </a:cxn>
              <a:cxn ang="0">
                <a:pos x="22" y="31"/>
              </a:cxn>
              <a:cxn ang="0">
                <a:pos x="43" y="23"/>
              </a:cxn>
              <a:cxn ang="0">
                <a:pos x="45" y="20"/>
              </a:cxn>
              <a:cxn ang="0">
                <a:pos x="43" y="18"/>
              </a:cxn>
            </a:cxnLst>
            <a:rect l="0" t="0" r="r" b="b"/>
            <a:pathLst>
              <a:path w="64" h="50">
                <a:moveTo>
                  <a:pt x="63" y="20"/>
                </a:moveTo>
                <a:cubicBezTo>
                  <a:pt x="61" y="31"/>
                  <a:pt x="54" y="38"/>
                  <a:pt x="44" y="43"/>
                </a:cubicBezTo>
                <a:cubicBezTo>
                  <a:pt x="39" y="46"/>
                  <a:pt x="33" y="47"/>
                  <a:pt x="28" y="47"/>
                </a:cubicBezTo>
                <a:cubicBezTo>
                  <a:pt x="25" y="47"/>
                  <a:pt x="21" y="47"/>
                  <a:pt x="18" y="46"/>
                </a:cubicBezTo>
                <a:cubicBezTo>
                  <a:pt x="16" y="45"/>
                  <a:pt x="13" y="43"/>
                  <a:pt x="11" y="43"/>
                </a:cubicBezTo>
                <a:cubicBezTo>
                  <a:pt x="9" y="43"/>
                  <a:pt x="7" y="50"/>
                  <a:pt x="4" y="50"/>
                </a:cubicBezTo>
                <a:cubicBezTo>
                  <a:pt x="2" y="50"/>
                  <a:pt x="1" y="49"/>
                  <a:pt x="0" y="47"/>
                </a:cubicBezTo>
                <a:cubicBezTo>
                  <a:pt x="0" y="47"/>
                  <a:pt x="0" y="46"/>
                  <a:pt x="0" y="46"/>
                </a:cubicBezTo>
                <a:cubicBezTo>
                  <a:pt x="0" y="42"/>
                  <a:pt x="7" y="39"/>
                  <a:pt x="7" y="37"/>
                </a:cubicBezTo>
                <a:cubicBezTo>
                  <a:pt x="7" y="37"/>
                  <a:pt x="6" y="35"/>
                  <a:pt x="6" y="34"/>
                </a:cubicBezTo>
                <a:cubicBezTo>
                  <a:pt x="6" y="33"/>
                  <a:pt x="5" y="32"/>
                  <a:pt x="5" y="30"/>
                </a:cubicBezTo>
                <a:cubicBezTo>
                  <a:pt x="5" y="19"/>
                  <a:pt x="14" y="11"/>
                  <a:pt x="25" y="8"/>
                </a:cubicBezTo>
                <a:cubicBezTo>
                  <a:pt x="32" y="5"/>
                  <a:pt x="47" y="8"/>
                  <a:pt x="52" y="3"/>
                </a:cubicBezTo>
                <a:cubicBezTo>
                  <a:pt x="54" y="1"/>
                  <a:pt x="55" y="0"/>
                  <a:pt x="58" y="0"/>
                </a:cubicBezTo>
                <a:cubicBezTo>
                  <a:pt x="62" y="0"/>
                  <a:pt x="64" y="10"/>
                  <a:pt x="64" y="13"/>
                </a:cubicBezTo>
                <a:cubicBezTo>
                  <a:pt x="64" y="16"/>
                  <a:pt x="63" y="18"/>
                  <a:pt x="63" y="20"/>
                </a:cubicBezTo>
                <a:close/>
                <a:moveTo>
                  <a:pt x="43" y="18"/>
                </a:moveTo>
                <a:cubicBezTo>
                  <a:pt x="31" y="18"/>
                  <a:pt x="22" y="23"/>
                  <a:pt x="14" y="32"/>
                </a:cubicBezTo>
                <a:cubicBezTo>
                  <a:pt x="14" y="33"/>
                  <a:pt x="13" y="33"/>
                  <a:pt x="13" y="34"/>
                </a:cubicBezTo>
                <a:cubicBezTo>
                  <a:pt x="13" y="35"/>
                  <a:pt x="15" y="36"/>
                  <a:pt x="16" y="36"/>
                </a:cubicBezTo>
                <a:cubicBezTo>
                  <a:pt x="16" y="36"/>
                  <a:pt x="17" y="36"/>
                  <a:pt x="17" y="36"/>
                </a:cubicBezTo>
                <a:cubicBezTo>
                  <a:pt x="19" y="34"/>
                  <a:pt x="21" y="32"/>
                  <a:pt x="22" y="31"/>
                </a:cubicBezTo>
                <a:cubicBezTo>
                  <a:pt x="29" y="25"/>
                  <a:pt x="34" y="23"/>
                  <a:pt x="43" y="23"/>
                </a:cubicBezTo>
                <a:cubicBezTo>
                  <a:pt x="44" y="23"/>
                  <a:pt x="45" y="22"/>
                  <a:pt x="45" y="20"/>
                </a:cubicBezTo>
                <a:cubicBezTo>
                  <a:pt x="45" y="19"/>
                  <a:pt x="44" y="18"/>
                  <a:pt x="43" y="18"/>
                </a:cubicBezTo>
                <a:close/>
              </a:path>
            </a:pathLst>
          </a:custGeom>
          <a:solidFill>
            <a:schemeClr val="bg1"/>
          </a:solidFill>
          <a:ln w="9525">
            <a:noFill/>
            <a:round/>
          </a:ln>
        </p:spPr>
        <p:txBody>
          <a:bodyPr vert="horz" wrap="square" lIns="121920" tIns="60960" rIns="121920" bIns="60960" numCol="1" anchor="t" anchorCtr="0" compatLnSpc="1"/>
          <a:lstStyle/>
          <a:p>
            <a:endParaRPr lang="en-US" sz="2665" dirty="0">
              <a:latin typeface="inpin heiti" charset="-122"/>
            </a:endParaRPr>
          </a:p>
        </p:txBody>
      </p:sp>
      <p:sp>
        <p:nvSpPr>
          <p:cNvPr id="82" name="Freeform 105">
            <a:extLst>
              <a:ext uri="{FF2B5EF4-FFF2-40B4-BE49-F238E27FC236}">
                <a16:creationId xmlns="" xmlns:a16="http://schemas.microsoft.com/office/drawing/2014/main" id="{40CCEBE9-BDF7-488E-A70D-CCBC6C0E99F0}"/>
              </a:ext>
            </a:extLst>
          </p:cNvPr>
          <p:cNvSpPr>
            <a:spLocks noEditPoints="1"/>
          </p:cNvSpPr>
          <p:nvPr/>
        </p:nvSpPr>
        <p:spPr bwMode="auto">
          <a:xfrm>
            <a:off x="8989433" y="2562822"/>
            <a:ext cx="867266" cy="854692"/>
          </a:xfrm>
          <a:custGeom>
            <a:avLst/>
            <a:gdLst/>
            <a:ahLst/>
            <a:cxnLst>
              <a:cxn ang="0">
                <a:pos x="59" y="63"/>
              </a:cxn>
              <a:cxn ang="0">
                <a:pos x="55" y="61"/>
              </a:cxn>
              <a:cxn ang="0">
                <a:pos x="42" y="48"/>
              </a:cxn>
              <a:cxn ang="0">
                <a:pos x="27" y="53"/>
              </a:cxn>
              <a:cxn ang="0">
                <a:pos x="0" y="26"/>
              </a:cxn>
              <a:cxn ang="0">
                <a:pos x="27" y="0"/>
              </a:cxn>
              <a:cxn ang="0">
                <a:pos x="54" y="26"/>
              </a:cxn>
              <a:cxn ang="0">
                <a:pos x="49" y="41"/>
              </a:cxn>
              <a:cxn ang="0">
                <a:pos x="62" y="54"/>
              </a:cxn>
              <a:cxn ang="0">
                <a:pos x="64" y="58"/>
              </a:cxn>
              <a:cxn ang="0">
                <a:pos x="59" y="63"/>
              </a:cxn>
              <a:cxn ang="0">
                <a:pos x="27" y="9"/>
              </a:cxn>
              <a:cxn ang="0">
                <a:pos x="10" y="26"/>
              </a:cxn>
              <a:cxn ang="0">
                <a:pos x="27" y="43"/>
              </a:cxn>
              <a:cxn ang="0">
                <a:pos x="44" y="26"/>
              </a:cxn>
              <a:cxn ang="0">
                <a:pos x="27" y="9"/>
              </a:cxn>
            </a:cxnLst>
            <a:rect l="0" t="0" r="r" b="b"/>
            <a:pathLst>
              <a:path w="64" h="63">
                <a:moveTo>
                  <a:pt x="59" y="63"/>
                </a:moveTo>
                <a:cubicBezTo>
                  <a:pt x="57" y="63"/>
                  <a:pt x="56" y="62"/>
                  <a:pt x="55" y="61"/>
                </a:cubicBezTo>
                <a:cubicBezTo>
                  <a:pt x="42" y="48"/>
                  <a:pt x="42" y="48"/>
                  <a:pt x="42" y="48"/>
                </a:cubicBezTo>
                <a:cubicBezTo>
                  <a:pt x="38" y="51"/>
                  <a:pt x="33" y="53"/>
                  <a:pt x="27" y="53"/>
                </a:cubicBezTo>
                <a:cubicBezTo>
                  <a:pt x="12" y="53"/>
                  <a:pt x="0" y="41"/>
                  <a:pt x="0" y="26"/>
                </a:cubicBezTo>
                <a:cubicBezTo>
                  <a:pt x="0" y="12"/>
                  <a:pt x="12" y="0"/>
                  <a:pt x="27" y="0"/>
                </a:cubicBezTo>
                <a:cubicBezTo>
                  <a:pt x="42" y="0"/>
                  <a:pt x="54" y="12"/>
                  <a:pt x="54" y="26"/>
                </a:cubicBezTo>
                <a:cubicBezTo>
                  <a:pt x="54" y="32"/>
                  <a:pt x="52" y="37"/>
                  <a:pt x="49" y="41"/>
                </a:cubicBezTo>
                <a:cubicBezTo>
                  <a:pt x="62" y="54"/>
                  <a:pt x="62" y="54"/>
                  <a:pt x="62" y="54"/>
                </a:cubicBezTo>
                <a:cubicBezTo>
                  <a:pt x="63" y="55"/>
                  <a:pt x="64" y="57"/>
                  <a:pt x="64" y="58"/>
                </a:cubicBezTo>
                <a:cubicBezTo>
                  <a:pt x="64" y="61"/>
                  <a:pt x="61" y="63"/>
                  <a:pt x="59" y="63"/>
                </a:cubicBezTo>
                <a:close/>
                <a:moveTo>
                  <a:pt x="27" y="9"/>
                </a:moveTo>
                <a:cubicBezTo>
                  <a:pt x="18" y="9"/>
                  <a:pt x="10" y="17"/>
                  <a:pt x="10" y="26"/>
                </a:cubicBezTo>
                <a:cubicBezTo>
                  <a:pt x="10" y="36"/>
                  <a:pt x="18" y="43"/>
                  <a:pt x="27" y="43"/>
                </a:cubicBezTo>
                <a:cubicBezTo>
                  <a:pt x="37" y="43"/>
                  <a:pt x="44" y="36"/>
                  <a:pt x="44" y="26"/>
                </a:cubicBezTo>
                <a:cubicBezTo>
                  <a:pt x="44" y="17"/>
                  <a:pt x="37" y="9"/>
                  <a:pt x="27" y="9"/>
                </a:cubicBezTo>
                <a:close/>
              </a:path>
            </a:pathLst>
          </a:custGeom>
          <a:solidFill>
            <a:schemeClr val="bg1"/>
          </a:solidFill>
          <a:ln w="9525">
            <a:noFill/>
            <a:round/>
          </a:ln>
        </p:spPr>
        <p:txBody>
          <a:bodyPr vert="horz" wrap="square" lIns="121920" tIns="60960" rIns="121920" bIns="60960" numCol="1" anchor="t" anchorCtr="0" compatLnSpc="1"/>
          <a:lstStyle/>
          <a:p>
            <a:endParaRPr lang="en-US" sz="2665" dirty="0">
              <a:latin typeface="inpin heiti" charset="-122"/>
            </a:endParaRPr>
          </a:p>
        </p:txBody>
      </p:sp>
    </p:spTree>
    <p:extLst>
      <p:ext uri="{BB962C8B-B14F-4D97-AF65-F5344CB8AC3E}">
        <p14:creationId xmlns:p14="http://schemas.microsoft.com/office/powerpoint/2010/main" val="2742578993"/>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500" fill="hold"/>
                                        <p:tgtEl>
                                          <p:spTgt spid="9"/>
                                        </p:tgtEl>
                                        <p:attrNameLst>
                                          <p:attrName>ppt_x</p:attrName>
                                        </p:attrNameLst>
                                      </p:cBhvr>
                                      <p:tavLst>
                                        <p:tav tm="0">
                                          <p:val>
                                            <p:strVal val="#ppt_x"/>
                                          </p:val>
                                        </p:tav>
                                        <p:tav tm="100000">
                                          <p:val>
                                            <p:strVal val="#ppt_x"/>
                                          </p:val>
                                        </p:tav>
                                      </p:tavLst>
                                    </p:anim>
                                    <p:anim calcmode="lin" valueType="num">
                                      <p:cBhvr additive="base">
                                        <p:cTn id="12" dur="500" fill="hold"/>
                                        <p:tgtEl>
                                          <p:spTgt spid="9"/>
                                        </p:tgtEl>
                                        <p:attrNameLst>
                                          <p:attrName>ppt_y</p:attrName>
                                        </p:attrNameLst>
                                      </p:cBhvr>
                                      <p:tavLst>
                                        <p:tav tm="0">
                                          <p:val>
                                            <p:strVal val="1+#ppt_h/2"/>
                                          </p:val>
                                        </p:tav>
                                        <p:tav tm="100000">
                                          <p:val>
                                            <p:strVal val="#ppt_y"/>
                                          </p:val>
                                        </p:tav>
                                      </p:tavLst>
                                    </p:anim>
                                  </p:childTnLst>
                                </p:cTn>
                              </p:par>
                            </p:childTnLst>
                          </p:cTn>
                        </p:par>
                        <p:par>
                          <p:cTn id="13" fill="hold">
                            <p:stCondLst>
                              <p:cond delay="500"/>
                            </p:stCondLst>
                            <p:childTnLst>
                              <p:par>
                                <p:cTn id="14" presetID="2" presetClass="entr" presetSubtype="4" fill="hold" grpId="0" nodeType="afterEffect">
                                  <p:stCondLst>
                                    <p:cond delay="0"/>
                                  </p:stCondLst>
                                  <p:childTnLst>
                                    <p:set>
                                      <p:cBhvr>
                                        <p:cTn id="15" dur="1" fill="hold">
                                          <p:stCondLst>
                                            <p:cond delay="0"/>
                                          </p:stCondLst>
                                        </p:cTn>
                                        <p:tgtEl>
                                          <p:spTgt spid="10"/>
                                        </p:tgtEl>
                                        <p:attrNameLst>
                                          <p:attrName>style.visibility</p:attrName>
                                        </p:attrNameLst>
                                      </p:cBhvr>
                                      <p:to>
                                        <p:strVal val="visible"/>
                                      </p:to>
                                    </p:set>
                                    <p:anim calcmode="lin" valueType="num">
                                      <p:cBhvr additive="base">
                                        <p:cTn id="16" dur="500" fill="hold"/>
                                        <p:tgtEl>
                                          <p:spTgt spid="10"/>
                                        </p:tgtEl>
                                        <p:attrNameLst>
                                          <p:attrName>ppt_x</p:attrName>
                                        </p:attrNameLst>
                                      </p:cBhvr>
                                      <p:tavLst>
                                        <p:tav tm="0">
                                          <p:val>
                                            <p:strVal val="#ppt_x"/>
                                          </p:val>
                                        </p:tav>
                                        <p:tav tm="100000">
                                          <p:val>
                                            <p:strVal val="#ppt_x"/>
                                          </p:val>
                                        </p:tav>
                                      </p:tavLst>
                                    </p:anim>
                                    <p:anim calcmode="lin" valueType="num">
                                      <p:cBhvr additive="base">
                                        <p:cTn id="17" dur="500" fill="hold"/>
                                        <p:tgtEl>
                                          <p:spTgt spid="10"/>
                                        </p:tgtEl>
                                        <p:attrNameLst>
                                          <p:attrName>ppt_y</p:attrName>
                                        </p:attrNameLst>
                                      </p:cBhvr>
                                      <p:tavLst>
                                        <p:tav tm="0">
                                          <p:val>
                                            <p:strVal val="1+#ppt_h/2"/>
                                          </p:val>
                                        </p:tav>
                                        <p:tav tm="100000">
                                          <p:val>
                                            <p:strVal val="#ppt_y"/>
                                          </p:val>
                                        </p:tav>
                                      </p:tavLst>
                                    </p:anim>
                                  </p:childTnLst>
                                </p:cTn>
                              </p:par>
                              <p:par>
                                <p:cTn id="18" presetID="2" presetClass="entr" presetSubtype="4" fill="hold" grpId="0" nodeType="withEffect">
                                  <p:stCondLst>
                                    <p:cond delay="0"/>
                                  </p:stCondLst>
                                  <p:childTnLst>
                                    <p:set>
                                      <p:cBhvr>
                                        <p:cTn id="19" dur="1" fill="hold">
                                          <p:stCondLst>
                                            <p:cond delay="0"/>
                                          </p:stCondLst>
                                        </p:cTn>
                                        <p:tgtEl>
                                          <p:spTgt spid="11"/>
                                        </p:tgtEl>
                                        <p:attrNameLst>
                                          <p:attrName>style.visibility</p:attrName>
                                        </p:attrNameLst>
                                      </p:cBhvr>
                                      <p:to>
                                        <p:strVal val="visible"/>
                                      </p:to>
                                    </p:set>
                                    <p:anim calcmode="lin" valueType="num">
                                      <p:cBhvr additive="base">
                                        <p:cTn id="20" dur="500" fill="hold"/>
                                        <p:tgtEl>
                                          <p:spTgt spid="11"/>
                                        </p:tgtEl>
                                        <p:attrNameLst>
                                          <p:attrName>ppt_x</p:attrName>
                                        </p:attrNameLst>
                                      </p:cBhvr>
                                      <p:tavLst>
                                        <p:tav tm="0">
                                          <p:val>
                                            <p:strVal val="#ppt_x"/>
                                          </p:val>
                                        </p:tav>
                                        <p:tav tm="100000">
                                          <p:val>
                                            <p:strVal val="#ppt_x"/>
                                          </p:val>
                                        </p:tav>
                                      </p:tavLst>
                                    </p:anim>
                                    <p:anim calcmode="lin" valueType="num">
                                      <p:cBhvr additive="base">
                                        <p:cTn id="21" dur="500" fill="hold"/>
                                        <p:tgtEl>
                                          <p:spTgt spid="11"/>
                                        </p:tgtEl>
                                        <p:attrNameLst>
                                          <p:attrName>ppt_y</p:attrName>
                                        </p:attrNameLst>
                                      </p:cBhvr>
                                      <p:tavLst>
                                        <p:tav tm="0">
                                          <p:val>
                                            <p:strVal val="1+#ppt_h/2"/>
                                          </p:val>
                                        </p:tav>
                                        <p:tav tm="100000">
                                          <p:val>
                                            <p:strVal val="#ppt_y"/>
                                          </p:val>
                                        </p:tav>
                                      </p:tavLst>
                                    </p:anim>
                                  </p:childTnLst>
                                </p:cTn>
                              </p:par>
                            </p:childTnLst>
                          </p:cTn>
                        </p:par>
                        <p:par>
                          <p:cTn id="22" fill="hold">
                            <p:stCondLst>
                              <p:cond delay="1000"/>
                            </p:stCondLst>
                            <p:childTnLst>
                              <p:par>
                                <p:cTn id="23" presetID="2" presetClass="entr" presetSubtype="4" fill="hold" grpId="0" nodeType="afterEffect">
                                  <p:stCondLst>
                                    <p:cond delay="0"/>
                                  </p:stCondLst>
                                  <p:childTnLst>
                                    <p:set>
                                      <p:cBhvr>
                                        <p:cTn id="24" dur="1" fill="hold">
                                          <p:stCondLst>
                                            <p:cond delay="0"/>
                                          </p:stCondLst>
                                        </p:cTn>
                                        <p:tgtEl>
                                          <p:spTgt spid="12"/>
                                        </p:tgtEl>
                                        <p:attrNameLst>
                                          <p:attrName>style.visibility</p:attrName>
                                        </p:attrNameLst>
                                      </p:cBhvr>
                                      <p:to>
                                        <p:strVal val="visible"/>
                                      </p:to>
                                    </p:set>
                                    <p:anim calcmode="lin" valueType="num">
                                      <p:cBhvr additive="base">
                                        <p:cTn id="25" dur="500" fill="hold"/>
                                        <p:tgtEl>
                                          <p:spTgt spid="12"/>
                                        </p:tgtEl>
                                        <p:attrNameLst>
                                          <p:attrName>ppt_x</p:attrName>
                                        </p:attrNameLst>
                                      </p:cBhvr>
                                      <p:tavLst>
                                        <p:tav tm="0">
                                          <p:val>
                                            <p:strVal val="#ppt_x"/>
                                          </p:val>
                                        </p:tav>
                                        <p:tav tm="100000">
                                          <p:val>
                                            <p:strVal val="#ppt_x"/>
                                          </p:val>
                                        </p:tav>
                                      </p:tavLst>
                                    </p:anim>
                                    <p:anim calcmode="lin" valueType="num">
                                      <p:cBhvr additive="base">
                                        <p:cTn id="26" dur="500" fill="hold"/>
                                        <p:tgtEl>
                                          <p:spTgt spid="12"/>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13"/>
                                        </p:tgtEl>
                                        <p:attrNameLst>
                                          <p:attrName>style.visibility</p:attrName>
                                        </p:attrNameLst>
                                      </p:cBhvr>
                                      <p:to>
                                        <p:strVal val="visible"/>
                                      </p:to>
                                    </p:set>
                                    <p:anim calcmode="lin" valueType="num">
                                      <p:cBhvr additive="base">
                                        <p:cTn id="29" dur="500" fill="hold"/>
                                        <p:tgtEl>
                                          <p:spTgt spid="13"/>
                                        </p:tgtEl>
                                        <p:attrNameLst>
                                          <p:attrName>ppt_x</p:attrName>
                                        </p:attrNameLst>
                                      </p:cBhvr>
                                      <p:tavLst>
                                        <p:tav tm="0">
                                          <p:val>
                                            <p:strVal val="#ppt_x"/>
                                          </p:val>
                                        </p:tav>
                                        <p:tav tm="100000">
                                          <p:val>
                                            <p:strVal val="#ppt_x"/>
                                          </p:val>
                                        </p:tav>
                                      </p:tavLst>
                                    </p:anim>
                                    <p:anim calcmode="lin" valueType="num">
                                      <p:cBhvr additive="base">
                                        <p:cTn id="30" dur="500" fill="hold"/>
                                        <p:tgtEl>
                                          <p:spTgt spid="13"/>
                                        </p:tgtEl>
                                        <p:attrNameLst>
                                          <p:attrName>ppt_y</p:attrName>
                                        </p:attrNameLst>
                                      </p:cBhvr>
                                      <p:tavLst>
                                        <p:tav tm="0">
                                          <p:val>
                                            <p:strVal val="1+#ppt_h/2"/>
                                          </p:val>
                                        </p:tav>
                                        <p:tav tm="100000">
                                          <p:val>
                                            <p:strVal val="#ppt_y"/>
                                          </p:val>
                                        </p:tav>
                                      </p:tavLst>
                                    </p:anim>
                                  </p:childTnLst>
                                </p:cTn>
                              </p:par>
                            </p:childTnLst>
                          </p:cTn>
                        </p:par>
                        <p:par>
                          <p:cTn id="31" fill="hold">
                            <p:stCondLst>
                              <p:cond delay="1500"/>
                            </p:stCondLst>
                            <p:childTnLst>
                              <p:par>
                                <p:cTn id="32" presetID="53" presetClass="entr" presetSubtype="16" fill="hold" grpId="0" nodeType="afterEffect">
                                  <p:stCondLst>
                                    <p:cond delay="0"/>
                                  </p:stCondLst>
                                  <p:childTnLst>
                                    <p:set>
                                      <p:cBhvr>
                                        <p:cTn id="33" dur="1" fill="hold">
                                          <p:stCondLst>
                                            <p:cond delay="0"/>
                                          </p:stCondLst>
                                        </p:cTn>
                                        <p:tgtEl>
                                          <p:spTgt spid="80"/>
                                        </p:tgtEl>
                                        <p:attrNameLst>
                                          <p:attrName>style.visibility</p:attrName>
                                        </p:attrNameLst>
                                      </p:cBhvr>
                                      <p:to>
                                        <p:strVal val="visible"/>
                                      </p:to>
                                    </p:set>
                                    <p:anim calcmode="lin" valueType="num">
                                      <p:cBhvr>
                                        <p:cTn id="34" dur="500" fill="hold"/>
                                        <p:tgtEl>
                                          <p:spTgt spid="80"/>
                                        </p:tgtEl>
                                        <p:attrNameLst>
                                          <p:attrName>ppt_w</p:attrName>
                                        </p:attrNameLst>
                                      </p:cBhvr>
                                      <p:tavLst>
                                        <p:tav tm="0">
                                          <p:val>
                                            <p:fltVal val="0"/>
                                          </p:val>
                                        </p:tav>
                                        <p:tav tm="100000">
                                          <p:val>
                                            <p:strVal val="#ppt_w"/>
                                          </p:val>
                                        </p:tav>
                                      </p:tavLst>
                                    </p:anim>
                                    <p:anim calcmode="lin" valueType="num">
                                      <p:cBhvr>
                                        <p:cTn id="35" dur="500" fill="hold"/>
                                        <p:tgtEl>
                                          <p:spTgt spid="80"/>
                                        </p:tgtEl>
                                        <p:attrNameLst>
                                          <p:attrName>ppt_h</p:attrName>
                                        </p:attrNameLst>
                                      </p:cBhvr>
                                      <p:tavLst>
                                        <p:tav tm="0">
                                          <p:val>
                                            <p:fltVal val="0"/>
                                          </p:val>
                                        </p:tav>
                                        <p:tav tm="100000">
                                          <p:val>
                                            <p:strVal val="#ppt_h"/>
                                          </p:val>
                                        </p:tav>
                                      </p:tavLst>
                                    </p:anim>
                                    <p:animEffect transition="in" filter="fade">
                                      <p:cBhvr>
                                        <p:cTn id="36" dur="500"/>
                                        <p:tgtEl>
                                          <p:spTgt spid="80"/>
                                        </p:tgtEl>
                                      </p:cBhvr>
                                    </p:animEffect>
                                  </p:childTnLst>
                                </p:cTn>
                              </p:par>
                            </p:childTnLst>
                          </p:cTn>
                        </p:par>
                        <p:par>
                          <p:cTn id="37" fill="hold">
                            <p:stCondLst>
                              <p:cond delay="2000"/>
                            </p:stCondLst>
                            <p:childTnLst>
                              <p:par>
                                <p:cTn id="38" presetID="53" presetClass="entr" presetSubtype="16" fill="hold" grpId="0" nodeType="afterEffect">
                                  <p:stCondLst>
                                    <p:cond delay="0"/>
                                  </p:stCondLst>
                                  <p:childTnLst>
                                    <p:set>
                                      <p:cBhvr>
                                        <p:cTn id="39" dur="1" fill="hold">
                                          <p:stCondLst>
                                            <p:cond delay="0"/>
                                          </p:stCondLst>
                                        </p:cTn>
                                        <p:tgtEl>
                                          <p:spTgt spid="81"/>
                                        </p:tgtEl>
                                        <p:attrNameLst>
                                          <p:attrName>style.visibility</p:attrName>
                                        </p:attrNameLst>
                                      </p:cBhvr>
                                      <p:to>
                                        <p:strVal val="visible"/>
                                      </p:to>
                                    </p:set>
                                    <p:anim calcmode="lin" valueType="num">
                                      <p:cBhvr>
                                        <p:cTn id="40" dur="500" fill="hold"/>
                                        <p:tgtEl>
                                          <p:spTgt spid="81"/>
                                        </p:tgtEl>
                                        <p:attrNameLst>
                                          <p:attrName>ppt_w</p:attrName>
                                        </p:attrNameLst>
                                      </p:cBhvr>
                                      <p:tavLst>
                                        <p:tav tm="0">
                                          <p:val>
                                            <p:fltVal val="0"/>
                                          </p:val>
                                        </p:tav>
                                        <p:tav tm="100000">
                                          <p:val>
                                            <p:strVal val="#ppt_w"/>
                                          </p:val>
                                        </p:tav>
                                      </p:tavLst>
                                    </p:anim>
                                    <p:anim calcmode="lin" valueType="num">
                                      <p:cBhvr>
                                        <p:cTn id="41" dur="500" fill="hold"/>
                                        <p:tgtEl>
                                          <p:spTgt spid="81"/>
                                        </p:tgtEl>
                                        <p:attrNameLst>
                                          <p:attrName>ppt_h</p:attrName>
                                        </p:attrNameLst>
                                      </p:cBhvr>
                                      <p:tavLst>
                                        <p:tav tm="0">
                                          <p:val>
                                            <p:fltVal val="0"/>
                                          </p:val>
                                        </p:tav>
                                        <p:tav tm="100000">
                                          <p:val>
                                            <p:strVal val="#ppt_h"/>
                                          </p:val>
                                        </p:tav>
                                      </p:tavLst>
                                    </p:anim>
                                    <p:animEffect transition="in" filter="fade">
                                      <p:cBhvr>
                                        <p:cTn id="42" dur="500"/>
                                        <p:tgtEl>
                                          <p:spTgt spid="81"/>
                                        </p:tgtEl>
                                      </p:cBhvr>
                                    </p:animEffect>
                                  </p:childTnLst>
                                </p:cTn>
                              </p:par>
                            </p:childTnLst>
                          </p:cTn>
                        </p:par>
                        <p:par>
                          <p:cTn id="43" fill="hold">
                            <p:stCondLst>
                              <p:cond delay="2500"/>
                            </p:stCondLst>
                            <p:childTnLst>
                              <p:par>
                                <p:cTn id="44" presetID="53" presetClass="entr" presetSubtype="16" fill="hold" grpId="0" nodeType="afterEffect">
                                  <p:stCondLst>
                                    <p:cond delay="0"/>
                                  </p:stCondLst>
                                  <p:childTnLst>
                                    <p:set>
                                      <p:cBhvr>
                                        <p:cTn id="45" dur="1" fill="hold">
                                          <p:stCondLst>
                                            <p:cond delay="0"/>
                                          </p:stCondLst>
                                        </p:cTn>
                                        <p:tgtEl>
                                          <p:spTgt spid="82"/>
                                        </p:tgtEl>
                                        <p:attrNameLst>
                                          <p:attrName>style.visibility</p:attrName>
                                        </p:attrNameLst>
                                      </p:cBhvr>
                                      <p:to>
                                        <p:strVal val="visible"/>
                                      </p:to>
                                    </p:set>
                                    <p:anim calcmode="lin" valueType="num">
                                      <p:cBhvr>
                                        <p:cTn id="46" dur="500" fill="hold"/>
                                        <p:tgtEl>
                                          <p:spTgt spid="82"/>
                                        </p:tgtEl>
                                        <p:attrNameLst>
                                          <p:attrName>ppt_w</p:attrName>
                                        </p:attrNameLst>
                                      </p:cBhvr>
                                      <p:tavLst>
                                        <p:tav tm="0">
                                          <p:val>
                                            <p:fltVal val="0"/>
                                          </p:val>
                                        </p:tav>
                                        <p:tav tm="100000">
                                          <p:val>
                                            <p:strVal val="#ppt_w"/>
                                          </p:val>
                                        </p:tav>
                                      </p:tavLst>
                                    </p:anim>
                                    <p:anim calcmode="lin" valueType="num">
                                      <p:cBhvr>
                                        <p:cTn id="47" dur="500" fill="hold"/>
                                        <p:tgtEl>
                                          <p:spTgt spid="82"/>
                                        </p:tgtEl>
                                        <p:attrNameLst>
                                          <p:attrName>ppt_h</p:attrName>
                                        </p:attrNameLst>
                                      </p:cBhvr>
                                      <p:tavLst>
                                        <p:tav tm="0">
                                          <p:val>
                                            <p:fltVal val="0"/>
                                          </p:val>
                                        </p:tav>
                                        <p:tav tm="100000">
                                          <p:val>
                                            <p:strVal val="#ppt_h"/>
                                          </p:val>
                                        </p:tav>
                                      </p:tavLst>
                                    </p:anim>
                                    <p:animEffect transition="in" filter="fade">
                                      <p:cBhvr>
                                        <p:cTn id="48" dur="500"/>
                                        <p:tgtEl>
                                          <p:spTgt spid="8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0" grpId="0"/>
      <p:bldP spid="11" grpId="0"/>
      <p:bldP spid="12" grpId="0"/>
      <p:bldP spid="13" grpId="0"/>
      <p:bldP spid="80" grpId="0" bldLvl="0" animBg="1"/>
      <p:bldP spid="81" grpId="0" bldLvl="0" animBg="1"/>
      <p:bldP spid="82" grpId="0" bldLvl="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a:extLst>
              <a:ext uri="{FF2B5EF4-FFF2-40B4-BE49-F238E27FC236}">
                <a16:creationId xmlns="" xmlns:a16="http://schemas.microsoft.com/office/drawing/2014/main" id="{F0A5706B-0774-481A-B404-F28EC8D5444F}"/>
              </a:ext>
            </a:extLst>
          </p:cNvPr>
          <p:cNvSpPr txBox="1"/>
          <p:nvPr/>
        </p:nvSpPr>
        <p:spPr>
          <a:xfrm>
            <a:off x="2672443" y="2812661"/>
            <a:ext cx="6847114" cy="1246495"/>
          </a:xfrm>
          <a:prstGeom prst="rect">
            <a:avLst/>
          </a:prstGeom>
          <a:noFill/>
        </p:spPr>
        <p:txBody>
          <a:bodyPr wrap="square" rtlCol="0">
            <a:spAutoFit/>
          </a:bodyPr>
          <a:lstStyle/>
          <a:p>
            <a:pPr algn="dist"/>
            <a:r>
              <a:rPr lang="zh-CN" altLang="en-US" sz="7500" b="1" dirty="0">
                <a:gradFill>
                  <a:gsLst>
                    <a:gs pos="2655">
                      <a:srgbClr val="83062E"/>
                    </a:gs>
                    <a:gs pos="53000">
                      <a:srgbClr val="C51F2D"/>
                    </a:gs>
                    <a:gs pos="100000">
                      <a:srgbClr val="83062E"/>
                    </a:gs>
                  </a:gsLst>
                  <a:lin ang="5400000" scaled="1"/>
                </a:gradFill>
                <a:latin typeface="字魂59号-创粗黑" panose="00000500000000000000" pitchFamily="2" charset="-122"/>
                <a:ea typeface="字魂59号-创粗黑" panose="00000500000000000000" pitchFamily="2" charset="-122"/>
              </a:rPr>
              <a:t>感谢您的观看</a:t>
            </a:r>
          </a:p>
        </p:txBody>
      </p:sp>
      <p:sp>
        <p:nvSpPr>
          <p:cNvPr id="4" name="文本框 3">
            <a:extLst>
              <a:ext uri="{FF2B5EF4-FFF2-40B4-BE49-F238E27FC236}">
                <a16:creationId xmlns="" xmlns:a16="http://schemas.microsoft.com/office/drawing/2014/main" id="{032F6A99-62D8-43DA-B16A-01253A17387B}"/>
              </a:ext>
            </a:extLst>
          </p:cNvPr>
          <p:cNvSpPr txBox="1"/>
          <p:nvPr/>
        </p:nvSpPr>
        <p:spPr>
          <a:xfrm>
            <a:off x="2890837" y="2505587"/>
            <a:ext cx="6410326" cy="338554"/>
          </a:xfrm>
          <a:prstGeom prst="rect">
            <a:avLst/>
          </a:prstGeom>
          <a:noFill/>
          <a:ln>
            <a:solidFill>
              <a:schemeClr val="bg1">
                <a:lumMod val="50000"/>
              </a:schemeClr>
            </a:solidFill>
          </a:ln>
        </p:spPr>
        <p:txBody>
          <a:bodyPr wrap="square" rtlCol="0">
            <a:spAutoFit/>
          </a:bodyPr>
          <a:lstStyle/>
          <a:p>
            <a:pPr algn="dist"/>
            <a:r>
              <a:rPr lang="en-US" altLang="zh-CN" sz="1600" dirty="0">
                <a:latin typeface="字魂58号-创中黑" panose="00000500000000000000" pitchFamily="2" charset="-122"/>
                <a:ea typeface="字魂58号-创中黑" panose="00000500000000000000" pitchFamily="2" charset="-122"/>
              </a:rPr>
              <a:t>THANK YOU </a:t>
            </a:r>
          </a:p>
        </p:txBody>
      </p:sp>
      <p:sp>
        <p:nvSpPr>
          <p:cNvPr id="12" name="圆: 空心 11">
            <a:extLst>
              <a:ext uri="{FF2B5EF4-FFF2-40B4-BE49-F238E27FC236}">
                <a16:creationId xmlns="" xmlns:a16="http://schemas.microsoft.com/office/drawing/2014/main" id="{D87C2170-E571-4879-8B2D-2399652B3DF5}"/>
              </a:ext>
            </a:extLst>
          </p:cNvPr>
          <p:cNvSpPr/>
          <p:nvPr/>
        </p:nvSpPr>
        <p:spPr>
          <a:xfrm>
            <a:off x="-363454" y="4002900"/>
            <a:ext cx="726908" cy="726908"/>
          </a:xfrm>
          <a:prstGeom prst="donut">
            <a:avLst>
              <a:gd name="adj" fmla="val 9178"/>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3" name="圆: 空心 12">
            <a:extLst>
              <a:ext uri="{FF2B5EF4-FFF2-40B4-BE49-F238E27FC236}">
                <a16:creationId xmlns="" xmlns:a16="http://schemas.microsoft.com/office/drawing/2014/main" id="{F77F38D0-FF9F-4D11-97D0-472DEC991216}"/>
              </a:ext>
            </a:extLst>
          </p:cNvPr>
          <p:cNvSpPr/>
          <p:nvPr/>
        </p:nvSpPr>
        <p:spPr>
          <a:xfrm>
            <a:off x="3834319" y="1065603"/>
            <a:ext cx="264153" cy="264153"/>
          </a:xfrm>
          <a:prstGeom prst="donut">
            <a:avLst>
              <a:gd name="adj" fmla="val 17036"/>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4" name="圆: 空心 13">
            <a:extLst>
              <a:ext uri="{FF2B5EF4-FFF2-40B4-BE49-F238E27FC236}">
                <a16:creationId xmlns="" xmlns:a16="http://schemas.microsoft.com/office/drawing/2014/main" id="{906F90CC-B64C-4991-87D2-21AAA23CD7DD}"/>
              </a:ext>
            </a:extLst>
          </p:cNvPr>
          <p:cNvSpPr/>
          <p:nvPr/>
        </p:nvSpPr>
        <p:spPr>
          <a:xfrm>
            <a:off x="11838438" y="1855482"/>
            <a:ext cx="726908" cy="726908"/>
          </a:xfrm>
          <a:prstGeom prst="donut">
            <a:avLst>
              <a:gd name="adj" fmla="val 9178"/>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5" name="圆: 空心 14">
            <a:extLst>
              <a:ext uri="{FF2B5EF4-FFF2-40B4-BE49-F238E27FC236}">
                <a16:creationId xmlns="" xmlns:a16="http://schemas.microsoft.com/office/drawing/2014/main" id="{87D77913-A1CB-42AA-BBC0-5791A1C07F7F}"/>
              </a:ext>
            </a:extLst>
          </p:cNvPr>
          <p:cNvSpPr/>
          <p:nvPr/>
        </p:nvSpPr>
        <p:spPr>
          <a:xfrm>
            <a:off x="9301163" y="5115471"/>
            <a:ext cx="256074" cy="256074"/>
          </a:xfrm>
          <a:prstGeom prst="donut">
            <a:avLst>
              <a:gd name="adj" fmla="val 9178"/>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6" name="圆: 空心 15">
            <a:extLst>
              <a:ext uri="{FF2B5EF4-FFF2-40B4-BE49-F238E27FC236}">
                <a16:creationId xmlns="" xmlns:a16="http://schemas.microsoft.com/office/drawing/2014/main" id="{B5FFECC5-5D1D-407E-A730-C8CF15227AAA}"/>
              </a:ext>
            </a:extLst>
          </p:cNvPr>
          <p:cNvSpPr/>
          <p:nvPr/>
        </p:nvSpPr>
        <p:spPr>
          <a:xfrm>
            <a:off x="9429200" y="5159928"/>
            <a:ext cx="324445" cy="324445"/>
          </a:xfrm>
          <a:prstGeom prst="donut">
            <a:avLst>
              <a:gd name="adj" fmla="val 11164"/>
            </a:avLst>
          </a:prstGeom>
          <a:solidFill>
            <a:srgbClr val="C51F2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7" name="圆: 空心 16">
            <a:extLst>
              <a:ext uri="{FF2B5EF4-FFF2-40B4-BE49-F238E27FC236}">
                <a16:creationId xmlns="" xmlns:a16="http://schemas.microsoft.com/office/drawing/2014/main" id="{CD66F83A-6692-4CA7-866A-623B0D6A64C0}"/>
              </a:ext>
            </a:extLst>
          </p:cNvPr>
          <p:cNvSpPr/>
          <p:nvPr/>
        </p:nvSpPr>
        <p:spPr>
          <a:xfrm>
            <a:off x="8369139" y="5440740"/>
            <a:ext cx="857535" cy="857535"/>
          </a:xfrm>
          <a:prstGeom prst="donut">
            <a:avLst>
              <a:gd name="adj" fmla="val 9134"/>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8" name="圆: 空心 17">
            <a:extLst>
              <a:ext uri="{FF2B5EF4-FFF2-40B4-BE49-F238E27FC236}">
                <a16:creationId xmlns="" xmlns:a16="http://schemas.microsoft.com/office/drawing/2014/main" id="{1914B0F7-F6ED-420B-ABD0-81BEAB63AED4}"/>
              </a:ext>
            </a:extLst>
          </p:cNvPr>
          <p:cNvSpPr/>
          <p:nvPr/>
        </p:nvSpPr>
        <p:spPr>
          <a:xfrm>
            <a:off x="3268510" y="6528102"/>
            <a:ext cx="659796" cy="659796"/>
          </a:xfrm>
          <a:prstGeom prst="donut">
            <a:avLst>
              <a:gd name="adj" fmla="val 18424"/>
            </a:avLst>
          </a:prstGeom>
          <a:solidFill>
            <a:srgbClr val="DAAC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9" name="圆: 空心 18">
            <a:extLst>
              <a:ext uri="{FF2B5EF4-FFF2-40B4-BE49-F238E27FC236}">
                <a16:creationId xmlns="" xmlns:a16="http://schemas.microsoft.com/office/drawing/2014/main" id="{415F9E26-7FA8-41D0-868B-5F4B9CE6D47D}"/>
              </a:ext>
            </a:extLst>
          </p:cNvPr>
          <p:cNvSpPr/>
          <p:nvPr/>
        </p:nvSpPr>
        <p:spPr>
          <a:xfrm>
            <a:off x="-189899" y="226192"/>
            <a:ext cx="459607" cy="459607"/>
          </a:xfrm>
          <a:prstGeom prst="donut">
            <a:avLst>
              <a:gd name="adj" fmla="val 42133"/>
            </a:avLst>
          </a:prstGeom>
          <a:solidFill>
            <a:srgbClr val="DAAC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0" name="圆: 空心 19">
            <a:extLst>
              <a:ext uri="{FF2B5EF4-FFF2-40B4-BE49-F238E27FC236}">
                <a16:creationId xmlns="" xmlns:a16="http://schemas.microsoft.com/office/drawing/2014/main" id="{A8D5A486-CB76-4BD7-A80D-3AA875C7114C}"/>
              </a:ext>
            </a:extLst>
          </p:cNvPr>
          <p:cNvSpPr/>
          <p:nvPr/>
        </p:nvSpPr>
        <p:spPr>
          <a:xfrm>
            <a:off x="4523132" y="-324303"/>
            <a:ext cx="648606" cy="648606"/>
          </a:xfrm>
          <a:prstGeom prst="donut">
            <a:avLst>
              <a:gd name="adj" fmla="val 10620"/>
            </a:avLst>
          </a:prstGeom>
          <a:solidFill>
            <a:srgbClr val="C51F2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1" name="圆: 空心 20">
            <a:extLst>
              <a:ext uri="{FF2B5EF4-FFF2-40B4-BE49-F238E27FC236}">
                <a16:creationId xmlns="" xmlns:a16="http://schemas.microsoft.com/office/drawing/2014/main" id="{C161309C-CA56-4389-B628-975880E87513}"/>
              </a:ext>
            </a:extLst>
          </p:cNvPr>
          <p:cNvSpPr/>
          <p:nvPr/>
        </p:nvSpPr>
        <p:spPr>
          <a:xfrm>
            <a:off x="5981020" y="723544"/>
            <a:ext cx="128934" cy="128932"/>
          </a:xfrm>
          <a:prstGeom prst="donut">
            <a:avLst>
              <a:gd name="adj" fmla="val 11164"/>
            </a:avLst>
          </a:prstGeom>
          <a:solidFill>
            <a:srgbClr val="C51F2D"/>
          </a:solidFill>
          <a:ln>
            <a:solidFill>
              <a:srgbClr val="C51F2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3" name="圆: 空心 22">
            <a:extLst>
              <a:ext uri="{FF2B5EF4-FFF2-40B4-BE49-F238E27FC236}">
                <a16:creationId xmlns="" xmlns:a16="http://schemas.microsoft.com/office/drawing/2014/main" id="{72C69012-C94C-48F8-9307-87AEE4E76D6E}"/>
              </a:ext>
            </a:extLst>
          </p:cNvPr>
          <p:cNvSpPr/>
          <p:nvPr/>
        </p:nvSpPr>
        <p:spPr>
          <a:xfrm>
            <a:off x="11794990" y="4366354"/>
            <a:ext cx="659796" cy="659796"/>
          </a:xfrm>
          <a:prstGeom prst="donut">
            <a:avLst>
              <a:gd name="adj" fmla="val 18424"/>
            </a:avLst>
          </a:prstGeom>
          <a:solidFill>
            <a:srgbClr val="DAAC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5" name="圆: 空心 24">
            <a:extLst>
              <a:ext uri="{FF2B5EF4-FFF2-40B4-BE49-F238E27FC236}">
                <a16:creationId xmlns="" xmlns:a16="http://schemas.microsoft.com/office/drawing/2014/main" id="{B6FD74FC-24F5-4ED7-A493-F65706C69B3D}"/>
              </a:ext>
            </a:extLst>
          </p:cNvPr>
          <p:cNvSpPr/>
          <p:nvPr/>
        </p:nvSpPr>
        <p:spPr>
          <a:xfrm>
            <a:off x="10101265" y="1659719"/>
            <a:ext cx="128934" cy="128932"/>
          </a:xfrm>
          <a:prstGeom prst="donut">
            <a:avLst>
              <a:gd name="adj" fmla="val 11164"/>
            </a:avLst>
          </a:prstGeom>
          <a:solidFill>
            <a:srgbClr val="C51F2D"/>
          </a:solidFill>
          <a:ln>
            <a:solidFill>
              <a:srgbClr val="C51F2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6" name="圆: 空心 25">
            <a:extLst>
              <a:ext uri="{FF2B5EF4-FFF2-40B4-BE49-F238E27FC236}">
                <a16:creationId xmlns="" xmlns:a16="http://schemas.microsoft.com/office/drawing/2014/main" id="{6C3A2E4C-2DBE-44CA-B27E-79A872CD5D6C}"/>
              </a:ext>
            </a:extLst>
          </p:cNvPr>
          <p:cNvSpPr/>
          <p:nvPr/>
        </p:nvSpPr>
        <p:spPr>
          <a:xfrm>
            <a:off x="11794990" y="-324303"/>
            <a:ext cx="726908" cy="726908"/>
          </a:xfrm>
          <a:prstGeom prst="donut">
            <a:avLst>
              <a:gd name="adj" fmla="val 45954"/>
            </a:avLst>
          </a:prstGeom>
          <a:solidFill>
            <a:srgbClr val="DAAC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7" name="圆: 空心 26">
            <a:extLst>
              <a:ext uri="{FF2B5EF4-FFF2-40B4-BE49-F238E27FC236}">
                <a16:creationId xmlns="" xmlns:a16="http://schemas.microsoft.com/office/drawing/2014/main" id="{FCAC3934-D3FB-42AA-BB23-2ED34E6C9473}"/>
              </a:ext>
            </a:extLst>
          </p:cNvPr>
          <p:cNvSpPr/>
          <p:nvPr/>
        </p:nvSpPr>
        <p:spPr>
          <a:xfrm>
            <a:off x="3004357" y="5500923"/>
            <a:ext cx="264153" cy="264153"/>
          </a:xfrm>
          <a:prstGeom prst="donut">
            <a:avLst>
              <a:gd name="adj" fmla="val 17036"/>
            </a:avLst>
          </a:prstGeom>
          <a:solidFill>
            <a:srgbClr val="C51F2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8" name="椭圆 27">
            <a:extLst>
              <a:ext uri="{FF2B5EF4-FFF2-40B4-BE49-F238E27FC236}">
                <a16:creationId xmlns="" xmlns:a16="http://schemas.microsoft.com/office/drawing/2014/main" id="{C3AE9104-8A73-4CB1-96FD-708383084898}"/>
              </a:ext>
            </a:extLst>
          </p:cNvPr>
          <p:cNvSpPr/>
          <p:nvPr/>
        </p:nvSpPr>
        <p:spPr>
          <a:xfrm>
            <a:off x="10564586" y="4140159"/>
            <a:ext cx="114300" cy="114300"/>
          </a:xfrm>
          <a:prstGeom prst="ellipse">
            <a:avLst/>
          </a:prstGeom>
          <a:solidFill>
            <a:srgbClr val="C51F2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椭圆 28">
            <a:extLst>
              <a:ext uri="{FF2B5EF4-FFF2-40B4-BE49-F238E27FC236}">
                <a16:creationId xmlns="" xmlns:a16="http://schemas.microsoft.com/office/drawing/2014/main" id="{52B211CD-0F85-4CF7-BE1E-55935653FBF5}"/>
              </a:ext>
            </a:extLst>
          </p:cNvPr>
          <p:cNvSpPr/>
          <p:nvPr/>
        </p:nvSpPr>
        <p:spPr>
          <a:xfrm>
            <a:off x="1779816" y="2180538"/>
            <a:ext cx="201080" cy="201080"/>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3537517058"/>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wipe(left)">
                                      <p:cBhvr>
                                        <p:cTn id="10" dur="500"/>
                                        <p:tgtEl>
                                          <p:spTgt spid="4"/>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15"/>
                                        </p:tgtEl>
                                        <p:attrNameLst>
                                          <p:attrName>style.visibility</p:attrName>
                                        </p:attrNameLst>
                                      </p:cBhvr>
                                      <p:to>
                                        <p:strVal val="visible"/>
                                      </p:to>
                                    </p:set>
                                    <p:animEffect transition="in" filter="fade">
                                      <p:cBhvr>
                                        <p:cTn id="15" dur="500"/>
                                        <p:tgtEl>
                                          <p:spTgt spid="15"/>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16"/>
                                        </p:tgtEl>
                                        <p:attrNameLst>
                                          <p:attrName>style.visibility</p:attrName>
                                        </p:attrNameLst>
                                      </p:cBhvr>
                                      <p:to>
                                        <p:strVal val="visible"/>
                                      </p:to>
                                    </p:set>
                                    <p:animEffect transition="in" filter="fade">
                                      <p:cBhvr>
                                        <p:cTn id="18" dur="500"/>
                                        <p:tgtEl>
                                          <p:spTgt spid="16"/>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17"/>
                                        </p:tgtEl>
                                        <p:attrNameLst>
                                          <p:attrName>style.visibility</p:attrName>
                                        </p:attrNameLst>
                                      </p:cBhvr>
                                      <p:to>
                                        <p:strVal val="visible"/>
                                      </p:to>
                                    </p:set>
                                    <p:animEffect transition="in" filter="fade">
                                      <p:cBhvr>
                                        <p:cTn id="21" dur="500"/>
                                        <p:tgtEl>
                                          <p:spTgt spid="17"/>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12"/>
                                        </p:tgtEl>
                                        <p:attrNameLst>
                                          <p:attrName>style.visibility</p:attrName>
                                        </p:attrNameLst>
                                      </p:cBhvr>
                                      <p:to>
                                        <p:strVal val="visible"/>
                                      </p:to>
                                    </p:set>
                                    <p:animEffect transition="in" filter="fade">
                                      <p:cBhvr>
                                        <p:cTn id="26" dur="500"/>
                                        <p:tgtEl>
                                          <p:spTgt spid="12"/>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27"/>
                                        </p:tgtEl>
                                        <p:attrNameLst>
                                          <p:attrName>style.visibility</p:attrName>
                                        </p:attrNameLst>
                                      </p:cBhvr>
                                      <p:to>
                                        <p:strVal val="visible"/>
                                      </p:to>
                                    </p:set>
                                    <p:animEffect transition="in" filter="fade">
                                      <p:cBhvr>
                                        <p:cTn id="29" dur="500"/>
                                        <p:tgtEl>
                                          <p:spTgt spid="27"/>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18"/>
                                        </p:tgtEl>
                                        <p:attrNameLst>
                                          <p:attrName>style.visibility</p:attrName>
                                        </p:attrNameLst>
                                      </p:cBhvr>
                                      <p:to>
                                        <p:strVal val="visible"/>
                                      </p:to>
                                    </p:set>
                                    <p:animEffect transition="in" filter="fade">
                                      <p:cBhvr>
                                        <p:cTn id="32" dur="500"/>
                                        <p:tgtEl>
                                          <p:spTgt spid="18"/>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23"/>
                                        </p:tgtEl>
                                        <p:attrNameLst>
                                          <p:attrName>style.visibility</p:attrName>
                                        </p:attrNameLst>
                                      </p:cBhvr>
                                      <p:to>
                                        <p:strVal val="visible"/>
                                      </p:to>
                                    </p:set>
                                    <p:animEffect transition="in" filter="fade">
                                      <p:cBhvr>
                                        <p:cTn id="35" dur="500"/>
                                        <p:tgtEl>
                                          <p:spTgt spid="23"/>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25"/>
                                        </p:tgtEl>
                                        <p:attrNameLst>
                                          <p:attrName>style.visibility</p:attrName>
                                        </p:attrNameLst>
                                      </p:cBhvr>
                                      <p:to>
                                        <p:strVal val="visible"/>
                                      </p:to>
                                    </p:set>
                                    <p:animEffect transition="in" filter="fade">
                                      <p:cBhvr>
                                        <p:cTn id="38" dur="500"/>
                                        <p:tgtEl>
                                          <p:spTgt spid="25"/>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26"/>
                                        </p:tgtEl>
                                        <p:attrNameLst>
                                          <p:attrName>style.visibility</p:attrName>
                                        </p:attrNameLst>
                                      </p:cBhvr>
                                      <p:to>
                                        <p:strVal val="visible"/>
                                      </p:to>
                                    </p:set>
                                    <p:animEffect transition="in" filter="fade">
                                      <p:cBhvr>
                                        <p:cTn id="41" dur="500"/>
                                        <p:tgtEl>
                                          <p:spTgt spid="26"/>
                                        </p:tgtEl>
                                      </p:cBhvr>
                                    </p:animEffect>
                                  </p:childTnLst>
                                </p:cTn>
                              </p:par>
                              <p:par>
                                <p:cTn id="42" presetID="10" presetClass="entr" presetSubtype="0" fill="hold" grpId="0" nodeType="withEffect">
                                  <p:stCondLst>
                                    <p:cond delay="0"/>
                                  </p:stCondLst>
                                  <p:childTnLst>
                                    <p:set>
                                      <p:cBhvr>
                                        <p:cTn id="43" dur="1" fill="hold">
                                          <p:stCondLst>
                                            <p:cond delay="0"/>
                                          </p:stCondLst>
                                        </p:cTn>
                                        <p:tgtEl>
                                          <p:spTgt spid="20"/>
                                        </p:tgtEl>
                                        <p:attrNameLst>
                                          <p:attrName>style.visibility</p:attrName>
                                        </p:attrNameLst>
                                      </p:cBhvr>
                                      <p:to>
                                        <p:strVal val="visible"/>
                                      </p:to>
                                    </p:set>
                                    <p:animEffect transition="in" filter="fade">
                                      <p:cBhvr>
                                        <p:cTn id="44" dur="500"/>
                                        <p:tgtEl>
                                          <p:spTgt spid="20"/>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21"/>
                                        </p:tgtEl>
                                        <p:attrNameLst>
                                          <p:attrName>style.visibility</p:attrName>
                                        </p:attrNameLst>
                                      </p:cBhvr>
                                      <p:to>
                                        <p:strVal val="visible"/>
                                      </p:to>
                                    </p:set>
                                    <p:animEffect transition="in" filter="fade">
                                      <p:cBhvr>
                                        <p:cTn id="47" dur="500"/>
                                        <p:tgtEl>
                                          <p:spTgt spid="21"/>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3"/>
                                        </p:tgtEl>
                                        <p:attrNameLst>
                                          <p:attrName>style.visibility</p:attrName>
                                        </p:attrNameLst>
                                      </p:cBhvr>
                                      <p:to>
                                        <p:strVal val="visible"/>
                                      </p:to>
                                    </p:set>
                                    <p:animEffect transition="in" filter="fade">
                                      <p:cBhvr>
                                        <p:cTn id="50" dur="500"/>
                                        <p:tgtEl>
                                          <p:spTgt spid="13"/>
                                        </p:tgtEl>
                                      </p:cBhvr>
                                    </p:animEffect>
                                  </p:childTnLst>
                                </p:cTn>
                              </p:par>
                              <p:par>
                                <p:cTn id="51" presetID="10" presetClass="entr" presetSubtype="0" fill="hold" grpId="0" nodeType="withEffect">
                                  <p:stCondLst>
                                    <p:cond delay="0"/>
                                  </p:stCondLst>
                                  <p:childTnLst>
                                    <p:set>
                                      <p:cBhvr>
                                        <p:cTn id="52" dur="1" fill="hold">
                                          <p:stCondLst>
                                            <p:cond delay="0"/>
                                          </p:stCondLst>
                                        </p:cTn>
                                        <p:tgtEl>
                                          <p:spTgt spid="19"/>
                                        </p:tgtEl>
                                        <p:attrNameLst>
                                          <p:attrName>style.visibility</p:attrName>
                                        </p:attrNameLst>
                                      </p:cBhvr>
                                      <p:to>
                                        <p:strVal val="visible"/>
                                      </p:to>
                                    </p:set>
                                    <p:animEffect transition="in" filter="fade">
                                      <p:cBhvr>
                                        <p:cTn id="53"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animBg="1"/>
      <p:bldP spid="12" grpId="0" animBg="1"/>
      <p:bldP spid="13" grpId="0" animBg="1"/>
      <p:bldP spid="15" grpId="0" animBg="1"/>
      <p:bldP spid="16" grpId="0" animBg="1"/>
      <p:bldP spid="17" grpId="0" animBg="1"/>
      <p:bldP spid="18" grpId="0" animBg="1"/>
      <p:bldP spid="19" grpId="0" animBg="1"/>
      <p:bldP spid="20" grpId="0" animBg="1"/>
      <p:bldP spid="21" grpId="0" animBg="1"/>
      <p:bldP spid="23" grpId="0" animBg="1"/>
      <p:bldP spid="25" grpId="0" animBg="1"/>
      <p:bldP spid="26" grpId="0" animBg="1"/>
      <p:bldP spid="27"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2242517" y="2946258"/>
            <a:ext cx="596900" cy="656791"/>
          </a:xfrm>
          <a:custGeom>
            <a:avLst/>
            <a:gdLst>
              <a:gd name="connsiteX0" fmla="*/ 0 w 561975"/>
              <a:gd name="connsiteY0" fmla="*/ 0 h 547688"/>
              <a:gd name="connsiteX1" fmla="*/ 552450 w 561975"/>
              <a:gd name="connsiteY1" fmla="*/ 547688 h 547688"/>
              <a:gd name="connsiteX2" fmla="*/ 561975 w 561975"/>
              <a:gd name="connsiteY2" fmla="*/ 0 h 547688"/>
              <a:gd name="connsiteX3" fmla="*/ 0 w 561975"/>
              <a:gd name="connsiteY3" fmla="*/ 0 h 547688"/>
              <a:gd name="connsiteX0" fmla="*/ 0 w 576263"/>
              <a:gd name="connsiteY0" fmla="*/ 0 h 547688"/>
              <a:gd name="connsiteX1" fmla="*/ 566738 w 576263"/>
              <a:gd name="connsiteY1" fmla="*/ 547688 h 547688"/>
              <a:gd name="connsiteX2" fmla="*/ 576263 w 576263"/>
              <a:gd name="connsiteY2" fmla="*/ 0 h 547688"/>
              <a:gd name="connsiteX3" fmla="*/ 0 w 576263"/>
              <a:gd name="connsiteY3" fmla="*/ 0 h 547688"/>
              <a:gd name="connsiteX0" fmla="*/ 0 w 576263"/>
              <a:gd name="connsiteY0" fmla="*/ 0 h 571500"/>
              <a:gd name="connsiteX1" fmla="*/ 566738 w 576263"/>
              <a:gd name="connsiteY1" fmla="*/ 571500 h 571500"/>
              <a:gd name="connsiteX2" fmla="*/ 576263 w 576263"/>
              <a:gd name="connsiteY2" fmla="*/ 0 h 571500"/>
              <a:gd name="connsiteX3" fmla="*/ 0 w 576263"/>
              <a:gd name="connsiteY3" fmla="*/ 0 h 571500"/>
              <a:gd name="connsiteX0" fmla="*/ 0 w 576263"/>
              <a:gd name="connsiteY0" fmla="*/ 0 h 576263"/>
              <a:gd name="connsiteX1" fmla="*/ 571335 w 576263"/>
              <a:gd name="connsiteY1" fmla="*/ 576263 h 576263"/>
              <a:gd name="connsiteX2" fmla="*/ 576263 w 576263"/>
              <a:gd name="connsiteY2" fmla="*/ 0 h 576263"/>
              <a:gd name="connsiteX3" fmla="*/ 0 w 576263"/>
              <a:gd name="connsiteY3" fmla="*/ 0 h 576263"/>
              <a:gd name="connsiteX0" fmla="*/ 0 w 576448"/>
              <a:gd name="connsiteY0" fmla="*/ 0 h 576263"/>
              <a:gd name="connsiteX1" fmla="*/ 575933 w 576448"/>
              <a:gd name="connsiteY1" fmla="*/ 576263 h 576263"/>
              <a:gd name="connsiteX2" fmla="*/ 576263 w 576448"/>
              <a:gd name="connsiteY2" fmla="*/ 0 h 576263"/>
              <a:gd name="connsiteX3" fmla="*/ 0 w 576448"/>
              <a:gd name="connsiteY3" fmla="*/ 0 h 576263"/>
            </a:gdLst>
            <a:ahLst/>
            <a:cxnLst>
              <a:cxn ang="0">
                <a:pos x="connsiteX0" y="connsiteY0"/>
              </a:cxn>
              <a:cxn ang="0">
                <a:pos x="connsiteX1" y="connsiteY1"/>
              </a:cxn>
              <a:cxn ang="0">
                <a:pos x="connsiteX2" y="connsiteY2"/>
              </a:cxn>
              <a:cxn ang="0">
                <a:pos x="connsiteX3" y="connsiteY3"/>
              </a:cxn>
            </a:cxnLst>
            <a:rect l="l" t="t" r="r" b="b"/>
            <a:pathLst>
              <a:path w="576448" h="576263">
                <a:moveTo>
                  <a:pt x="0" y="0"/>
                </a:moveTo>
                <a:lnTo>
                  <a:pt x="575933" y="576263"/>
                </a:lnTo>
                <a:cubicBezTo>
                  <a:pt x="577576" y="384175"/>
                  <a:pt x="574620" y="192088"/>
                  <a:pt x="576263" y="0"/>
                </a:cubicBezTo>
                <a:lnTo>
                  <a:pt x="0" y="0"/>
                </a:lnTo>
                <a:close/>
              </a:path>
            </a:pathLst>
          </a:custGeom>
          <a:solidFill>
            <a:srgbClr val="6194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4" name="矩形 3"/>
          <p:cNvSpPr/>
          <p:nvPr/>
        </p:nvSpPr>
        <p:spPr>
          <a:xfrm>
            <a:off x="2832100" y="2949865"/>
            <a:ext cx="9359900"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a:defRPr/>
            </a:pPr>
            <a:r>
              <a:rPr lang="en-US" altLang="zh-CN" sz="280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2182092"/>
            <a:ext cx="9312276"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sz="3200" spc="200" dirty="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3200" spc="200" dirty="0" smtClean="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更</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多精品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6" name="直角三角形 5"/>
          <p:cNvSpPr/>
          <p:nvPr/>
        </p:nvSpPr>
        <p:spPr>
          <a:xfrm>
            <a:off x="9312275" y="2178052"/>
            <a:ext cx="853701" cy="779317"/>
          </a:xfrm>
          <a:prstGeom prst="rtTriangle">
            <a:avLst/>
          </a:prstGeom>
          <a:solidFill>
            <a:srgbClr val="007C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http://www.ypppt.com/ziti/</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10"/>
              </a:rPr>
              <a:t>http://www.ypppt.com/gushi/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05653250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a:extLst>
              <a:ext uri="{FF2B5EF4-FFF2-40B4-BE49-F238E27FC236}">
                <a16:creationId xmlns="" xmlns:a16="http://schemas.microsoft.com/office/drawing/2014/main" id="{F0A5706B-0774-481A-B404-F28EC8D5444F}"/>
              </a:ext>
            </a:extLst>
          </p:cNvPr>
          <p:cNvSpPr txBox="1"/>
          <p:nvPr/>
        </p:nvSpPr>
        <p:spPr>
          <a:xfrm>
            <a:off x="3911906" y="2514975"/>
            <a:ext cx="4342614" cy="1246495"/>
          </a:xfrm>
          <a:prstGeom prst="rect">
            <a:avLst/>
          </a:prstGeom>
          <a:noFill/>
        </p:spPr>
        <p:txBody>
          <a:bodyPr wrap="square" rtlCol="0">
            <a:spAutoFit/>
          </a:bodyPr>
          <a:lstStyle/>
          <a:p>
            <a:pPr algn="dist"/>
            <a:r>
              <a:rPr lang="zh-CN" altLang="en-US" sz="7500" b="1" dirty="0">
                <a:gradFill>
                  <a:gsLst>
                    <a:gs pos="2655">
                      <a:srgbClr val="83062E"/>
                    </a:gs>
                    <a:gs pos="53000">
                      <a:srgbClr val="C51F2D"/>
                    </a:gs>
                    <a:gs pos="100000">
                      <a:srgbClr val="83062E"/>
                    </a:gs>
                  </a:gsLst>
                  <a:lin ang="5400000" scaled="1"/>
                </a:gradFill>
                <a:latin typeface="字魂59号-创粗黑" panose="00000500000000000000" pitchFamily="2" charset="-122"/>
                <a:ea typeface="字魂59号-创粗黑" panose="00000500000000000000" pitchFamily="2" charset="-122"/>
              </a:rPr>
              <a:t>工作内容</a:t>
            </a:r>
          </a:p>
        </p:txBody>
      </p:sp>
      <p:sp>
        <p:nvSpPr>
          <p:cNvPr id="4" name="文本框 3">
            <a:extLst>
              <a:ext uri="{FF2B5EF4-FFF2-40B4-BE49-F238E27FC236}">
                <a16:creationId xmlns="" xmlns:a16="http://schemas.microsoft.com/office/drawing/2014/main" id="{032F6A99-62D8-43DA-B16A-01253A17387B}"/>
              </a:ext>
            </a:extLst>
          </p:cNvPr>
          <p:cNvSpPr txBox="1"/>
          <p:nvPr/>
        </p:nvSpPr>
        <p:spPr>
          <a:xfrm>
            <a:off x="5379076" y="1820743"/>
            <a:ext cx="1433848" cy="523220"/>
          </a:xfrm>
          <a:prstGeom prst="rect">
            <a:avLst/>
          </a:prstGeom>
          <a:noFill/>
          <a:ln>
            <a:solidFill>
              <a:schemeClr val="bg1">
                <a:lumMod val="50000"/>
              </a:schemeClr>
            </a:solidFill>
          </a:ln>
        </p:spPr>
        <p:txBody>
          <a:bodyPr wrap="square" rtlCol="0">
            <a:spAutoFit/>
          </a:bodyPr>
          <a:lstStyle/>
          <a:p>
            <a:pPr algn="ctr"/>
            <a:r>
              <a:rPr lang="en-US" altLang="zh-CN" sz="2800" dirty="0">
                <a:latin typeface="字魂58号-创中黑" panose="00000500000000000000" pitchFamily="2" charset="-122"/>
                <a:ea typeface="字魂58号-创中黑" panose="00000500000000000000" pitchFamily="2" charset="-122"/>
              </a:rPr>
              <a:t>  Part 01  </a:t>
            </a:r>
          </a:p>
        </p:txBody>
      </p:sp>
      <p:sp>
        <p:nvSpPr>
          <p:cNvPr id="12" name="圆: 空心 11">
            <a:extLst>
              <a:ext uri="{FF2B5EF4-FFF2-40B4-BE49-F238E27FC236}">
                <a16:creationId xmlns="" xmlns:a16="http://schemas.microsoft.com/office/drawing/2014/main" id="{D87C2170-E571-4879-8B2D-2399652B3DF5}"/>
              </a:ext>
            </a:extLst>
          </p:cNvPr>
          <p:cNvSpPr/>
          <p:nvPr/>
        </p:nvSpPr>
        <p:spPr>
          <a:xfrm>
            <a:off x="-363454" y="4002900"/>
            <a:ext cx="726908" cy="726908"/>
          </a:xfrm>
          <a:prstGeom prst="donut">
            <a:avLst>
              <a:gd name="adj" fmla="val 9178"/>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3" name="圆: 空心 12">
            <a:extLst>
              <a:ext uri="{FF2B5EF4-FFF2-40B4-BE49-F238E27FC236}">
                <a16:creationId xmlns="" xmlns:a16="http://schemas.microsoft.com/office/drawing/2014/main" id="{F77F38D0-FF9F-4D11-97D0-472DEC991216}"/>
              </a:ext>
            </a:extLst>
          </p:cNvPr>
          <p:cNvSpPr/>
          <p:nvPr/>
        </p:nvSpPr>
        <p:spPr>
          <a:xfrm>
            <a:off x="3834319" y="1065603"/>
            <a:ext cx="264153" cy="264153"/>
          </a:xfrm>
          <a:prstGeom prst="donut">
            <a:avLst>
              <a:gd name="adj" fmla="val 17036"/>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4" name="圆: 空心 13">
            <a:extLst>
              <a:ext uri="{FF2B5EF4-FFF2-40B4-BE49-F238E27FC236}">
                <a16:creationId xmlns="" xmlns:a16="http://schemas.microsoft.com/office/drawing/2014/main" id="{906F90CC-B64C-4991-87D2-21AAA23CD7DD}"/>
              </a:ext>
            </a:extLst>
          </p:cNvPr>
          <p:cNvSpPr/>
          <p:nvPr/>
        </p:nvSpPr>
        <p:spPr>
          <a:xfrm>
            <a:off x="11838438" y="1855482"/>
            <a:ext cx="726908" cy="726908"/>
          </a:xfrm>
          <a:prstGeom prst="donut">
            <a:avLst>
              <a:gd name="adj" fmla="val 9178"/>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5" name="圆: 空心 14">
            <a:extLst>
              <a:ext uri="{FF2B5EF4-FFF2-40B4-BE49-F238E27FC236}">
                <a16:creationId xmlns="" xmlns:a16="http://schemas.microsoft.com/office/drawing/2014/main" id="{87D77913-A1CB-42AA-BBC0-5791A1C07F7F}"/>
              </a:ext>
            </a:extLst>
          </p:cNvPr>
          <p:cNvSpPr/>
          <p:nvPr/>
        </p:nvSpPr>
        <p:spPr>
          <a:xfrm>
            <a:off x="9301163" y="5115471"/>
            <a:ext cx="256074" cy="256074"/>
          </a:xfrm>
          <a:prstGeom prst="donut">
            <a:avLst>
              <a:gd name="adj" fmla="val 9178"/>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6" name="圆: 空心 15">
            <a:extLst>
              <a:ext uri="{FF2B5EF4-FFF2-40B4-BE49-F238E27FC236}">
                <a16:creationId xmlns="" xmlns:a16="http://schemas.microsoft.com/office/drawing/2014/main" id="{B5FFECC5-5D1D-407E-A730-C8CF15227AAA}"/>
              </a:ext>
            </a:extLst>
          </p:cNvPr>
          <p:cNvSpPr/>
          <p:nvPr/>
        </p:nvSpPr>
        <p:spPr>
          <a:xfrm>
            <a:off x="9429200" y="5159928"/>
            <a:ext cx="324445" cy="324445"/>
          </a:xfrm>
          <a:prstGeom prst="donut">
            <a:avLst>
              <a:gd name="adj" fmla="val 11164"/>
            </a:avLst>
          </a:prstGeom>
          <a:solidFill>
            <a:srgbClr val="C51F2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7" name="圆: 空心 16">
            <a:extLst>
              <a:ext uri="{FF2B5EF4-FFF2-40B4-BE49-F238E27FC236}">
                <a16:creationId xmlns="" xmlns:a16="http://schemas.microsoft.com/office/drawing/2014/main" id="{CD66F83A-6692-4CA7-866A-623B0D6A64C0}"/>
              </a:ext>
            </a:extLst>
          </p:cNvPr>
          <p:cNvSpPr/>
          <p:nvPr/>
        </p:nvSpPr>
        <p:spPr>
          <a:xfrm>
            <a:off x="8369139" y="5440740"/>
            <a:ext cx="857535" cy="857535"/>
          </a:xfrm>
          <a:prstGeom prst="donut">
            <a:avLst>
              <a:gd name="adj" fmla="val 9134"/>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8" name="圆: 空心 17">
            <a:extLst>
              <a:ext uri="{FF2B5EF4-FFF2-40B4-BE49-F238E27FC236}">
                <a16:creationId xmlns="" xmlns:a16="http://schemas.microsoft.com/office/drawing/2014/main" id="{1914B0F7-F6ED-420B-ABD0-81BEAB63AED4}"/>
              </a:ext>
            </a:extLst>
          </p:cNvPr>
          <p:cNvSpPr/>
          <p:nvPr/>
        </p:nvSpPr>
        <p:spPr>
          <a:xfrm>
            <a:off x="3268510" y="6528102"/>
            <a:ext cx="659796" cy="659796"/>
          </a:xfrm>
          <a:prstGeom prst="donut">
            <a:avLst>
              <a:gd name="adj" fmla="val 18424"/>
            </a:avLst>
          </a:prstGeom>
          <a:solidFill>
            <a:srgbClr val="DAAC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9" name="圆: 空心 18">
            <a:extLst>
              <a:ext uri="{FF2B5EF4-FFF2-40B4-BE49-F238E27FC236}">
                <a16:creationId xmlns="" xmlns:a16="http://schemas.microsoft.com/office/drawing/2014/main" id="{415F9E26-7FA8-41D0-868B-5F4B9CE6D47D}"/>
              </a:ext>
            </a:extLst>
          </p:cNvPr>
          <p:cNvSpPr/>
          <p:nvPr/>
        </p:nvSpPr>
        <p:spPr>
          <a:xfrm>
            <a:off x="-189899" y="226192"/>
            <a:ext cx="459607" cy="459607"/>
          </a:xfrm>
          <a:prstGeom prst="donut">
            <a:avLst>
              <a:gd name="adj" fmla="val 42133"/>
            </a:avLst>
          </a:prstGeom>
          <a:solidFill>
            <a:srgbClr val="DAAC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0" name="圆: 空心 19">
            <a:extLst>
              <a:ext uri="{FF2B5EF4-FFF2-40B4-BE49-F238E27FC236}">
                <a16:creationId xmlns="" xmlns:a16="http://schemas.microsoft.com/office/drawing/2014/main" id="{A8D5A486-CB76-4BD7-A80D-3AA875C7114C}"/>
              </a:ext>
            </a:extLst>
          </p:cNvPr>
          <p:cNvSpPr/>
          <p:nvPr/>
        </p:nvSpPr>
        <p:spPr>
          <a:xfrm>
            <a:off x="4523132" y="-324303"/>
            <a:ext cx="648606" cy="648606"/>
          </a:xfrm>
          <a:prstGeom prst="donut">
            <a:avLst>
              <a:gd name="adj" fmla="val 10620"/>
            </a:avLst>
          </a:prstGeom>
          <a:solidFill>
            <a:srgbClr val="C51F2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1" name="圆: 空心 20">
            <a:extLst>
              <a:ext uri="{FF2B5EF4-FFF2-40B4-BE49-F238E27FC236}">
                <a16:creationId xmlns="" xmlns:a16="http://schemas.microsoft.com/office/drawing/2014/main" id="{C161309C-CA56-4389-B628-975880E87513}"/>
              </a:ext>
            </a:extLst>
          </p:cNvPr>
          <p:cNvSpPr/>
          <p:nvPr/>
        </p:nvSpPr>
        <p:spPr>
          <a:xfrm>
            <a:off x="5981020" y="723544"/>
            <a:ext cx="128934" cy="128932"/>
          </a:xfrm>
          <a:prstGeom prst="donut">
            <a:avLst>
              <a:gd name="adj" fmla="val 11164"/>
            </a:avLst>
          </a:prstGeom>
          <a:solidFill>
            <a:srgbClr val="C51F2D"/>
          </a:solidFill>
          <a:ln>
            <a:solidFill>
              <a:srgbClr val="C51F2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3" name="圆: 空心 22">
            <a:extLst>
              <a:ext uri="{FF2B5EF4-FFF2-40B4-BE49-F238E27FC236}">
                <a16:creationId xmlns="" xmlns:a16="http://schemas.microsoft.com/office/drawing/2014/main" id="{72C69012-C94C-48F8-9307-87AEE4E76D6E}"/>
              </a:ext>
            </a:extLst>
          </p:cNvPr>
          <p:cNvSpPr/>
          <p:nvPr/>
        </p:nvSpPr>
        <p:spPr>
          <a:xfrm>
            <a:off x="11794990" y="4366354"/>
            <a:ext cx="659796" cy="659796"/>
          </a:xfrm>
          <a:prstGeom prst="donut">
            <a:avLst>
              <a:gd name="adj" fmla="val 18424"/>
            </a:avLst>
          </a:prstGeom>
          <a:solidFill>
            <a:srgbClr val="DAAC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5" name="圆: 空心 24">
            <a:extLst>
              <a:ext uri="{FF2B5EF4-FFF2-40B4-BE49-F238E27FC236}">
                <a16:creationId xmlns="" xmlns:a16="http://schemas.microsoft.com/office/drawing/2014/main" id="{B6FD74FC-24F5-4ED7-A493-F65706C69B3D}"/>
              </a:ext>
            </a:extLst>
          </p:cNvPr>
          <p:cNvSpPr/>
          <p:nvPr/>
        </p:nvSpPr>
        <p:spPr>
          <a:xfrm>
            <a:off x="10101265" y="1659719"/>
            <a:ext cx="128934" cy="128932"/>
          </a:xfrm>
          <a:prstGeom prst="donut">
            <a:avLst>
              <a:gd name="adj" fmla="val 11164"/>
            </a:avLst>
          </a:prstGeom>
          <a:solidFill>
            <a:srgbClr val="C51F2D"/>
          </a:solidFill>
          <a:ln>
            <a:solidFill>
              <a:srgbClr val="C51F2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6" name="圆: 空心 25">
            <a:extLst>
              <a:ext uri="{FF2B5EF4-FFF2-40B4-BE49-F238E27FC236}">
                <a16:creationId xmlns="" xmlns:a16="http://schemas.microsoft.com/office/drawing/2014/main" id="{6C3A2E4C-2DBE-44CA-B27E-79A872CD5D6C}"/>
              </a:ext>
            </a:extLst>
          </p:cNvPr>
          <p:cNvSpPr/>
          <p:nvPr/>
        </p:nvSpPr>
        <p:spPr>
          <a:xfrm>
            <a:off x="11794990" y="-324303"/>
            <a:ext cx="726908" cy="726908"/>
          </a:xfrm>
          <a:prstGeom prst="donut">
            <a:avLst>
              <a:gd name="adj" fmla="val 45954"/>
            </a:avLst>
          </a:prstGeom>
          <a:solidFill>
            <a:srgbClr val="DAAC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7" name="圆: 空心 26">
            <a:extLst>
              <a:ext uri="{FF2B5EF4-FFF2-40B4-BE49-F238E27FC236}">
                <a16:creationId xmlns="" xmlns:a16="http://schemas.microsoft.com/office/drawing/2014/main" id="{FCAC3934-D3FB-42AA-BB23-2ED34E6C9473}"/>
              </a:ext>
            </a:extLst>
          </p:cNvPr>
          <p:cNvSpPr/>
          <p:nvPr/>
        </p:nvSpPr>
        <p:spPr>
          <a:xfrm>
            <a:off x="3004357" y="5500923"/>
            <a:ext cx="264153" cy="264153"/>
          </a:xfrm>
          <a:prstGeom prst="donut">
            <a:avLst>
              <a:gd name="adj" fmla="val 17036"/>
            </a:avLst>
          </a:prstGeom>
          <a:solidFill>
            <a:srgbClr val="C51F2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8" name="椭圆 27">
            <a:extLst>
              <a:ext uri="{FF2B5EF4-FFF2-40B4-BE49-F238E27FC236}">
                <a16:creationId xmlns="" xmlns:a16="http://schemas.microsoft.com/office/drawing/2014/main" id="{C3AE9104-8A73-4CB1-96FD-708383084898}"/>
              </a:ext>
            </a:extLst>
          </p:cNvPr>
          <p:cNvSpPr/>
          <p:nvPr/>
        </p:nvSpPr>
        <p:spPr>
          <a:xfrm>
            <a:off x="10564586" y="4140159"/>
            <a:ext cx="114300" cy="114300"/>
          </a:xfrm>
          <a:prstGeom prst="ellipse">
            <a:avLst/>
          </a:prstGeom>
          <a:solidFill>
            <a:srgbClr val="C51F2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椭圆 28">
            <a:extLst>
              <a:ext uri="{FF2B5EF4-FFF2-40B4-BE49-F238E27FC236}">
                <a16:creationId xmlns="" xmlns:a16="http://schemas.microsoft.com/office/drawing/2014/main" id="{52B211CD-0F85-4CF7-BE1E-55935653FBF5}"/>
              </a:ext>
            </a:extLst>
          </p:cNvPr>
          <p:cNvSpPr/>
          <p:nvPr/>
        </p:nvSpPr>
        <p:spPr>
          <a:xfrm>
            <a:off x="1779816" y="2180538"/>
            <a:ext cx="201080" cy="201080"/>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文本框 29">
            <a:extLst>
              <a:ext uri="{FF2B5EF4-FFF2-40B4-BE49-F238E27FC236}">
                <a16:creationId xmlns="" xmlns:a16="http://schemas.microsoft.com/office/drawing/2014/main" id="{D8F43C26-59BD-45C4-AE3B-0B953EAA9CF6}"/>
              </a:ext>
            </a:extLst>
          </p:cNvPr>
          <p:cNvSpPr txBox="1"/>
          <p:nvPr/>
        </p:nvSpPr>
        <p:spPr>
          <a:xfrm>
            <a:off x="3951526" y="3867411"/>
            <a:ext cx="4187922" cy="703398"/>
          </a:xfrm>
          <a:prstGeom prst="rect">
            <a:avLst/>
          </a:prstGeom>
          <a:noFill/>
        </p:spPr>
        <p:txBody>
          <a:bodyPr wrap="square" rtlCol="0">
            <a:spAutoFit/>
          </a:bodyPr>
          <a:lstStyle/>
          <a:p>
            <a:pPr algn="ctr">
              <a:lnSpc>
                <a:spcPct val="150000"/>
              </a:lnSpc>
            </a:pPr>
            <a:r>
              <a:rPr lang="en-US" altLang="zh-CN" sz="1400" dirty="0">
                <a:solidFill>
                  <a:schemeClr val="tx1">
                    <a:lumMod val="75000"/>
                    <a:lumOff val="25000"/>
                  </a:schemeClr>
                </a:solidFill>
                <a:latin typeface="字魂58号-创中黑" panose="00000500000000000000" pitchFamily="2" charset="-122"/>
                <a:ea typeface="字魂58号-创中黑" panose="00000500000000000000" pitchFamily="2" charset="-122"/>
              </a:rPr>
              <a:t> Life isn't about waiting for the storm to pass. it's about learning to dance in the rain.   </a:t>
            </a:r>
          </a:p>
        </p:txBody>
      </p:sp>
      <p:sp>
        <p:nvSpPr>
          <p:cNvPr id="31" name="矩形: 圆角 30">
            <a:extLst>
              <a:ext uri="{FF2B5EF4-FFF2-40B4-BE49-F238E27FC236}">
                <a16:creationId xmlns="" xmlns:a16="http://schemas.microsoft.com/office/drawing/2014/main" id="{AC1AD3E3-8D9B-48BC-AB4D-59225DFA9A77}"/>
              </a:ext>
            </a:extLst>
          </p:cNvPr>
          <p:cNvSpPr/>
          <p:nvPr/>
        </p:nvSpPr>
        <p:spPr>
          <a:xfrm>
            <a:off x="5644243" y="4988576"/>
            <a:ext cx="903514" cy="423234"/>
          </a:xfrm>
          <a:prstGeom prst="roundRect">
            <a:avLst>
              <a:gd name="adj" fmla="val 32099"/>
            </a:avLst>
          </a:prstGeom>
          <a:gradFill>
            <a:gsLst>
              <a:gs pos="0">
                <a:srgbClr val="C51F2D"/>
              </a:gs>
              <a:gs pos="100000">
                <a:srgbClr val="83062E"/>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箭头: V 形 31">
            <a:extLst>
              <a:ext uri="{FF2B5EF4-FFF2-40B4-BE49-F238E27FC236}">
                <a16:creationId xmlns="" xmlns:a16="http://schemas.microsoft.com/office/drawing/2014/main" id="{215B88F5-A859-4E48-A270-1CBD200A2E9B}"/>
              </a:ext>
            </a:extLst>
          </p:cNvPr>
          <p:cNvSpPr/>
          <p:nvPr/>
        </p:nvSpPr>
        <p:spPr>
          <a:xfrm rot="5400000">
            <a:off x="6007132" y="5057183"/>
            <a:ext cx="177734" cy="288471"/>
          </a:xfrm>
          <a:prstGeom prst="chevron">
            <a:avLst>
              <a:gd name="adj" fmla="val 85714"/>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Tree>
    <p:extLst>
      <p:ext uri="{BB962C8B-B14F-4D97-AF65-F5344CB8AC3E}">
        <p14:creationId xmlns:p14="http://schemas.microsoft.com/office/powerpoint/2010/main" val="194077010"/>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wipe(left)">
                                      <p:cBhvr>
                                        <p:cTn id="10" dur="500"/>
                                        <p:tgtEl>
                                          <p:spTgt spid="4"/>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15"/>
                                        </p:tgtEl>
                                        <p:attrNameLst>
                                          <p:attrName>style.visibility</p:attrName>
                                        </p:attrNameLst>
                                      </p:cBhvr>
                                      <p:to>
                                        <p:strVal val="visible"/>
                                      </p:to>
                                    </p:set>
                                    <p:animEffect transition="in" filter="fade">
                                      <p:cBhvr>
                                        <p:cTn id="15" dur="500"/>
                                        <p:tgtEl>
                                          <p:spTgt spid="15"/>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16"/>
                                        </p:tgtEl>
                                        <p:attrNameLst>
                                          <p:attrName>style.visibility</p:attrName>
                                        </p:attrNameLst>
                                      </p:cBhvr>
                                      <p:to>
                                        <p:strVal val="visible"/>
                                      </p:to>
                                    </p:set>
                                    <p:animEffect transition="in" filter="fade">
                                      <p:cBhvr>
                                        <p:cTn id="18" dur="500"/>
                                        <p:tgtEl>
                                          <p:spTgt spid="16"/>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17"/>
                                        </p:tgtEl>
                                        <p:attrNameLst>
                                          <p:attrName>style.visibility</p:attrName>
                                        </p:attrNameLst>
                                      </p:cBhvr>
                                      <p:to>
                                        <p:strVal val="visible"/>
                                      </p:to>
                                    </p:set>
                                    <p:animEffect transition="in" filter="fade">
                                      <p:cBhvr>
                                        <p:cTn id="21" dur="500"/>
                                        <p:tgtEl>
                                          <p:spTgt spid="17"/>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12"/>
                                        </p:tgtEl>
                                        <p:attrNameLst>
                                          <p:attrName>style.visibility</p:attrName>
                                        </p:attrNameLst>
                                      </p:cBhvr>
                                      <p:to>
                                        <p:strVal val="visible"/>
                                      </p:to>
                                    </p:set>
                                    <p:animEffect transition="in" filter="fade">
                                      <p:cBhvr>
                                        <p:cTn id="26" dur="500"/>
                                        <p:tgtEl>
                                          <p:spTgt spid="12"/>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27"/>
                                        </p:tgtEl>
                                        <p:attrNameLst>
                                          <p:attrName>style.visibility</p:attrName>
                                        </p:attrNameLst>
                                      </p:cBhvr>
                                      <p:to>
                                        <p:strVal val="visible"/>
                                      </p:to>
                                    </p:set>
                                    <p:animEffect transition="in" filter="fade">
                                      <p:cBhvr>
                                        <p:cTn id="29" dur="500"/>
                                        <p:tgtEl>
                                          <p:spTgt spid="27"/>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18"/>
                                        </p:tgtEl>
                                        <p:attrNameLst>
                                          <p:attrName>style.visibility</p:attrName>
                                        </p:attrNameLst>
                                      </p:cBhvr>
                                      <p:to>
                                        <p:strVal val="visible"/>
                                      </p:to>
                                    </p:set>
                                    <p:animEffect transition="in" filter="fade">
                                      <p:cBhvr>
                                        <p:cTn id="32" dur="500"/>
                                        <p:tgtEl>
                                          <p:spTgt spid="18"/>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23"/>
                                        </p:tgtEl>
                                        <p:attrNameLst>
                                          <p:attrName>style.visibility</p:attrName>
                                        </p:attrNameLst>
                                      </p:cBhvr>
                                      <p:to>
                                        <p:strVal val="visible"/>
                                      </p:to>
                                    </p:set>
                                    <p:animEffect transition="in" filter="fade">
                                      <p:cBhvr>
                                        <p:cTn id="35" dur="500"/>
                                        <p:tgtEl>
                                          <p:spTgt spid="23"/>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25"/>
                                        </p:tgtEl>
                                        <p:attrNameLst>
                                          <p:attrName>style.visibility</p:attrName>
                                        </p:attrNameLst>
                                      </p:cBhvr>
                                      <p:to>
                                        <p:strVal val="visible"/>
                                      </p:to>
                                    </p:set>
                                    <p:animEffect transition="in" filter="fade">
                                      <p:cBhvr>
                                        <p:cTn id="38" dur="500"/>
                                        <p:tgtEl>
                                          <p:spTgt spid="25"/>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26"/>
                                        </p:tgtEl>
                                        <p:attrNameLst>
                                          <p:attrName>style.visibility</p:attrName>
                                        </p:attrNameLst>
                                      </p:cBhvr>
                                      <p:to>
                                        <p:strVal val="visible"/>
                                      </p:to>
                                    </p:set>
                                    <p:animEffect transition="in" filter="fade">
                                      <p:cBhvr>
                                        <p:cTn id="41" dur="500"/>
                                        <p:tgtEl>
                                          <p:spTgt spid="26"/>
                                        </p:tgtEl>
                                      </p:cBhvr>
                                    </p:animEffect>
                                  </p:childTnLst>
                                </p:cTn>
                              </p:par>
                              <p:par>
                                <p:cTn id="42" presetID="10" presetClass="entr" presetSubtype="0" fill="hold" grpId="0" nodeType="withEffect">
                                  <p:stCondLst>
                                    <p:cond delay="0"/>
                                  </p:stCondLst>
                                  <p:childTnLst>
                                    <p:set>
                                      <p:cBhvr>
                                        <p:cTn id="43" dur="1" fill="hold">
                                          <p:stCondLst>
                                            <p:cond delay="0"/>
                                          </p:stCondLst>
                                        </p:cTn>
                                        <p:tgtEl>
                                          <p:spTgt spid="20"/>
                                        </p:tgtEl>
                                        <p:attrNameLst>
                                          <p:attrName>style.visibility</p:attrName>
                                        </p:attrNameLst>
                                      </p:cBhvr>
                                      <p:to>
                                        <p:strVal val="visible"/>
                                      </p:to>
                                    </p:set>
                                    <p:animEffect transition="in" filter="fade">
                                      <p:cBhvr>
                                        <p:cTn id="44" dur="500"/>
                                        <p:tgtEl>
                                          <p:spTgt spid="20"/>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21"/>
                                        </p:tgtEl>
                                        <p:attrNameLst>
                                          <p:attrName>style.visibility</p:attrName>
                                        </p:attrNameLst>
                                      </p:cBhvr>
                                      <p:to>
                                        <p:strVal val="visible"/>
                                      </p:to>
                                    </p:set>
                                    <p:animEffect transition="in" filter="fade">
                                      <p:cBhvr>
                                        <p:cTn id="47" dur="500"/>
                                        <p:tgtEl>
                                          <p:spTgt spid="21"/>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3"/>
                                        </p:tgtEl>
                                        <p:attrNameLst>
                                          <p:attrName>style.visibility</p:attrName>
                                        </p:attrNameLst>
                                      </p:cBhvr>
                                      <p:to>
                                        <p:strVal val="visible"/>
                                      </p:to>
                                    </p:set>
                                    <p:animEffect transition="in" filter="fade">
                                      <p:cBhvr>
                                        <p:cTn id="50" dur="500"/>
                                        <p:tgtEl>
                                          <p:spTgt spid="13"/>
                                        </p:tgtEl>
                                      </p:cBhvr>
                                    </p:animEffect>
                                  </p:childTnLst>
                                </p:cTn>
                              </p:par>
                              <p:par>
                                <p:cTn id="51" presetID="10" presetClass="entr" presetSubtype="0" fill="hold" grpId="0" nodeType="withEffect">
                                  <p:stCondLst>
                                    <p:cond delay="0"/>
                                  </p:stCondLst>
                                  <p:childTnLst>
                                    <p:set>
                                      <p:cBhvr>
                                        <p:cTn id="52" dur="1" fill="hold">
                                          <p:stCondLst>
                                            <p:cond delay="0"/>
                                          </p:stCondLst>
                                        </p:cTn>
                                        <p:tgtEl>
                                          <p:spTgt spid="19"/>
                                        </p:tgtEl>
                                        <p:attrNameLst>
                                          <p:attrName>style.visibility</p:attrName>
                                        </p:attrNameLst>
                                      </p:cBhvr>
                                      <p:to>
                                        <p:strVal val="visible"/>
                                      </p:to>
                                    </p:set>
                                    <p:animEffect transition="in" filter="fade">
                                      <p:cBhvr>
                                        <p:cTn id="53" dur="500"/>
                                        <p:tgtEl>
                                          <p:spTgt spid="19"/>
                                        </p:tgtEl>
                                      </p:cBhvr>
                                    </p:animEffect>
                                  </p:childTnLst>
                                </p:cTn>
                              </p:par>
                            </p:childTnLst>
                          </p:cTn>
                        </p:par>
                        <p:par>
                          <p:cTn id="54" fill="hold">
                            <p:stCondLst>
                              <p:cond delay="500"/>
                            </p:stCondLst>
                            <p:childTnLst>
                              <p:par>
                                <p:cTn id="55" presetID="22" presetClass="entr" presetSubtype="8" fill="hold" grpId="0" nodeType="afterEffect">
                                  <p:stCondLst>
                                    <p:cond delay="0"/>
                                  </p:stCondLst>
                                  <p:childTnLst>
                                    <p:set>
                                      <p:cBhvr>
                                        <p:cTn id="56" dur="1" fill="hold">
                                          <p:stCondLst>
                                            <p:cond delay="0"/>
                                          </p:stCondLst>
                                        </p:cTn>
                                        <p:tgtEl>
                                          <p:spTgt spid="30"/>
                                        </p:tgtEl>
                                        <p:attrNameLst>
                                          <p:attrName>style.visibility</p:attrName>
                                        </p:attrNameLst>
                                      </p:cBhvr>
                                      <p:to>
                                        <p:strVal val="visible"/>
                                      </p:to>
                                    </p:set>
                                    <p:animEffect transition="in" filter="wipe(left)">
                                      <p:cBhvr>
                                        <p:cTn id="57" dur="500"/>
                                        <p:tgtEl>
                                          <p:spTgt spid="30"/>
                                        </p:tgtEl>
                                      </p:cBhvr>
                                    </p:animEffect>
                                  </p:childTnLst>
                                </p:cTn>
                              </p:par>
                            </p:childTnLst>
                          </p:cTn>
                        </p:par>
                      </p:childTnLst>
                    </p:cTn>
                  </p:par>
                  <p:par>
                    <p:cTn id="58" fill="hold">
                      <p:stCondLst>
                        <p:cond delay="indefinite"/>
                      </p:stCondLst>
                      <p:childTnLst>
                        <p:par>
                          <p:cTn id="59" fill="hold">
                            <p:stCondLst>
                              <p:cond delay="0"/>
                            </p:stCondLst>
                            <p:childTnLst>
                              <p:par>
                                <p:cTn id="60" presetID="47" presetClass="entr" presetSubtype="0" fill="hold" grpId="0" nodeType="clickEffect">
                                  <p:stCondLst>
                                    <p:cond delay="0"/>
                                  </p:stCondLst>
                                  <p:childTnLst>
                                    <p:set>
                                      <p:cBhvr>
                                        <p:cTn id="61" dur="1" fill="hold">
                                          <p:stCondLst>
                                            <p:cond delay="0"/>
                                          </p:stCondLst>
                                        </p:cTn>
                                        <p:tgtEl>
                                          <p:spTgt spid="31"/>
                                        </p:tgtEl>
                                        <p:attrNameLst>
                                          <p:attrName>style.visibility</p:attrName>
                                        </p:attrNameLst>
                                      </p:cBhvr>
                                      <p:to>
                                        <p:strVal val="visible"/>
                                      </p:to>
                                    </p:set>
                                    <p:animEffect transition="in" filter="fade">
                                      <p:cBhvr>
                                        <p:cTn id="62" dur="1000"/>
                                        <p:tgtEl>
                                          <p:spTgt spid="31"/>
                                        </p:tgtEl>
                                      </p:cBhvr>
                                    </p:animEffect>
                                    <p:anim calcmode="lin" valueType="num">
                                      <p:cBhvr>
                                        <p:cTn id="63" dur="1000" fill="hold"/>
                                        <p:tgtEl>
                                          <p:spTgt spid="31"/>
                                        </p:tgtEl>
                                        <p:attrNameLst>
                                          <p:attrName>ppt_x</p:attrName>
                                        </p:attrNameLst>
                                      </p:cBhvr>
                                      <p:tavLst>
                                        <p:tav tm="0">
                                          <p:val>
                                            <p:strVal val="#ppt_x"/>
                                          </p:val>
                                        </p:tav>
                                        <p:tav tm="100000">
                                          <p:val>
                                            <p:strVal val="#ppt_x"/>
                                          </p:val>
                                        </p:tav>
                                      </p:tavLst>
                                    </p:anim>
                                    <p:anim calcmode="lin" valueType="num">
                                      <p:cBhvr>
                                        <p:cTn id="64" dur="1000" fill="hold"/>
                                        <p:tgtEl>
                                          <p:spTgt spid="31"/>
                                        </p:tgtEl>
                                        <p:attrNameLst>
                                          <p:attrName>ppt_y</p:attrName>
                                        </p:attrNameLst>
                                      </p:cBhvr>
                                      <p:tavLst>
                                        <p:tav tm="0">
                                          <p:val>
                                            <p:strVal val="#ppt_y-.1"/>
                                          </p:val>
                                        </p:tav>
                                        <p:tav tm="100000">
                                          <p:val>
                                            <p:strVal val="#ppt_y"/>
                                          </p:val>
                                        </p:tav>
                                      </p:tavLst>
                                    </p:anim>
                                  </p:childTnLst>
                                </p:cTn>
                              </p:par>
                              <p:par>
                                <p:cTn id="65" presetID="47" presetClass="entr" presetSubtype="0" fill="hold" grpId="0" nodeType="withEffect">
                                  <p:stCondLst>
                                    <p:cond delay="0"/>
                                  </p:stCondLst>
                                  <p:childTnLst>
                                    <p:set>
                                      <p:cBhvr>
                                        <p:cTn id="66" dur="1" fill="hold">
                                          <p:stCondLst>
                                            <p:cond delay="0"/>
                                          </p:stCondLst>
                                        </p:cTn>
                                        <p:tgtEl>
                                          <p:spTgt spid="32"/>
                                        </p:tgtEl>
                                        <p:attrNameLst>
                                          <p:attrName>style.visibility</p:attrName>
                                        </p:attrNameLst>
                                      </p:cBhvr>
                                      <p:to>
                                        <p:strVal val="visible"/>
                                      </p:to>
                                    </p:set>
                                    <p:animEffect transition="in" filter="fade">
                                      <p:cBhvr>
                                        <p:cTn id="67" dur="1000"/>
                                        <p:tgtEl>
                                          <p:spTgt spid="32"/>
                                        </p:tgtEl>
                                      </p:cBhvr>
                                    </p:animEffect>
                                    <p:anim calcmode="lin" valueType="num">
                                      <p:cBhvr>
                                        <p:cTn id="68" dur="1000" fill="hold"/>
                                        <p:tgtEl>
                                          <p:spTgt spid="32"/>
                                        </p:tgtEl>
                                        <p:attrNameLst>
                                          <p:attrName>ppt_x</p:attrName>
                                        </p:attrNameLst>
                                      </p:cBhvr>
                                      <p:tavLst>
                                        <p:tav tm="0">
                                          <p:val>
                                            <p:strVal val="#ppt_x"/>
                                          </p:val>
                                        </p:tav>
                                        <p:tav tm="100000">
                                          <p:val>
                                            <p:strVal val="#ppt_x"/>
                                          </p:val>
                                        </p:tav>
                                      </p:tavLst>
                                    </p:anim>
                                    <p:anim calcmode="lin" valueType="num">
                                      <p:cBhvr>
                                        <p:cTn id="69" dur="1000" fill="hold"/>
                                        <p:tgtEl>
                                          <p:spTgt spid="3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animBg="1"/>
      <p:bldP spid="12" grpId="0" animBg="1"/>
      <p:bldP spid="13" grpId="0" animBg="1"/>
      <p:bldP spid="15" grpId="0" animBg="1"/>
      <p:bldP spid="16" grpId="0" animBg="1"/>
      <p:bldP spid="17" grpId="0" animBg="1"/>
      <p:bldP spid="18" grpId="0" animBg="1"/>
      <p:bldP spid="19" grpId="0" animBg="1"/>
      <p:bldP spid="20" grpId="0" animBg="1"/>
      <p:bldP spid="21" grpId="0" animBg="1"/>
      <p:bldP spid="23" grpId="0" animBg="1"/>
      <p:bldP spid="25" grpId="0" animBg="1"/>
      <p:bldP spid="26" grpId="0" animBg="1"/>
      <p:bldP spid="27" grpId="0" animBg="1"/>
      <p:bldP spid="30" grpId="0"/>
      <p:bldP spid="31" grpId="0" animBg="1"/>
      <p:bldP spid="32"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a:extLst>
              <a:ext uri="{FF2B5EF4-FFF2-40B4-BE49-F238E27FC236}">
                <a16:creationId xmlns="" xmlns:a16="http://schemas.microsoft.com/office/drawing/2014/main" id="{3F4917FF-91B5-4FC6-A18A-EA6676F6221A}"/>
              </a:ext>
            </a:extLst>
          </p:cNvPr>
          <p:cNvGrpSpPr/>
          <p:nvPr/>
        </p:nvGrpSpPr>
        <p:grpSpPr>
          <a:xfrm flipH="1">
            <a:off x="376104" y="357516"/>
            <a:ext cx="452482" cy="368902"/>
            <a:chOff x="9301163" y="5115471"/>
            <a:chExt cx="452482" cy="368902"/>
          </a:xfrm>
        </p:grpSpPr>
        <p:sp>
          <p:nvSpPr>
            <p:cNvPr id="4" name="圆: 空心 3">
              <a:extLst>
                <a:ext uri="{FF2B5EF4-FFF2-40B4-BE49-F238E27FC236}">
                  <a16:creationId xmlns="" xmlns:a16="http://schemas.microsoft.com/office/drawing/2014/main" id="{BB8F65CE-68AA-4926-94BF-2031A859287E}"/>
                </a:ext>
              </a:extLst>
            </p:cNvPr>
            <p:cNvSpPr/>
            <p:nvPr/>
          </p:nvSpPr>
          <p:spPr>
            <a:xfrm>
              <a:off x="9301163" y="5115471"/>
              <a:ext cx="256074" cy="256074"/>
            </a:xfrm>
            <a:prstGeom prst="donut">
              <a:avLst>
                <a:gd name="adj" fmla="val 9178"/>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5" name="圆: 空心 4">
              <a:extLst>
                <a:ext uri="{FF2B5EF4-FFF2-40B4-BE49-F238E27FC236}">
                  <a16:creationId xmlns="" xmlns:a16="http://schemas.microsoft.com/office/drawing/2014/main" id="{2E9EF663-8A66-47B8-9A72-45CC2297A18A}"/>
                </a:ext>
              </a:extLst>
            </p:cNvPr>
            <p:cNvSpPr/>
            <p:nvPr/>
          </p:nvSpPr>
          <p:spPr>
            <a:xfrm>
              <a:off x="9429200" y="5159928"/>
              <a:ext cx="324445" cy="324445"/>
            </a:xfrm>
            <a:prstGeom prst="donut">
              <a:avLst>
                <a:gd name="adj" fmla="val 11164"/>
              </a:avLst>
            </a:prstGeom>
            <a:solidFill>
              <a:srgbClr val="C51F2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sp>
        <p:nvSpPr>
          <p:cNvPr id="7" name="文本框 6">
            <a:extLst>
              <a:ext uri="{FF2B5EF4-FFF2-40B4-BE49-F238E27FC236}">
                <a16:creationId xmlns="" xmlns:a16="http://schemas.microsoft.com/office/drawing/2014/main" id="{995310FA-DEE8-4D16-BA60-3C36FCA6027E}"/>
              </a:ext>
            </a:extLst>
          </p:cNvPr>
          <p:cNvSpPr txBox="1"/>
          <p:nvPr/>
        </p:nvSpPr>
        <p:spPr>
          <a:xfrm>
            <a:off x="1024994" y="249580"/>
            <a:ext cx="2236510" cy="584775"/>
          </a:xfrm>
          <a:prstGeom prst="rect">
            <a:avLst/>
          </a:prstGeom>
          <a:noFill/>
        </p:spPr>
        <p:txBody>
          <a:bodyPr wrap="none" rtlCol="0">
            <a:spAutoFit/>
          </a:bodyPr>
          <a:lstStyle/>
          <a:p>
            <a:r>
              <a:rPr lang="zh-CN" altLang="en-US" sz="3200" dirty="0">
                <a:solidFill>
                  <a:schemeClr val="tx1">
                    <a:lumMod val="75000"/>
                    <a:lumOff val="25000"/>
                  </a:schemeClr>
                </a:solidFill>
                <a:latin typeface="字魂58号-创中黑" panose="00000500000000000000" pitchFamily="2" charset="-122"/>
                <a:ea typeface="字魂58号-创中黑" panose="00000500000000000000" pitchFamily="2" charset="-122"/>
              </a:rPr>
              <a:t>请输入标题</a:t>
            </a:r>
          </a:p>
        </p:txBody>
      </p:sp>
      <p:sp>
        <p:nvSpPr>
          <p:cNvPr id="8" name="TextBox 7">
            <a:extLst>
              <a:ext uri="{FF2B5EF4-FFF2-40B4-BE49-F238E27FC236}">
                <a16:creationId xmlns="" xmlns:a16="http://schemas.microsoft.com/office/drawing/2014/main" id="{569CA5F9-30F4-45DA-AA55-3FB9C3DDDDBB}"/>
              </a:ext>
            </a:extLst>
          </p:cNvPr>
          <p:cNvSpPr txBox="1"/>
          <p:nvPr/>
        </p:nvSpPr>
        <p:spPr>
          <a:xfrm>
            <a:off x="5674173" y="2496034"/>
            <a:ext cx="3467616" cy="584775"/>
          </a:xfrm>
          <a:prstGeom prst="rect">
            <a:avLst/>
          </a:prstGeom>
          <a:noFill/>
        </p:spPr>
        <p:txBody>
          <a:bodyPr wrap="none" rtlCol="0">
            <a:spAutoFit/>
          </a:bodyPr>
          <a:lstStyle/>
          <a:p>
            <a:r>
              <a:rPr lang="zh-CN" altLang="en-US" sz="3200" dirty="0">
                <a:solidFill>
                  <a:schemeClr val="tx1">
                    <a:lumMod val="75000"/>
                    <a:lumOff val="25000"/>
                  </a:schemeClr>
                </a:solidFill>
                <a:latin typeface="字魂58号-创中黑" panose="00000500000000000000" pitchFamily="2" charset="-122"/>
                <a:ea typeface="字魂58号-创中黑" panose="00000500000000000000" pitchFamily="2" charset="-122"/>
                <a:sym typeface="思源黑体" panose="020B0500000000000000" pitchFamily="34" charset="-122"/>
              </a:rPr>
              <a:t>添加页面标题内容</a:t>
            </a:r>
          </a:p>
        </p:txBody>
      </p:sp>
      <p:sp>
        <p:nvSpPr>
          <p:cNvPr id="9" name="Google Shape;86;p19">
            <a:extLst>
              <a:ext uri="{FF2B5EF4-FFF2-40B4-BE49-F238E27FC236}">
                <a16:creationId xmlns="" xmlns:a16="http://schemas.microsoft.com/office/drawing/2014/main" id="{BF707C57-D049-486C-A028-6012DEC1664A}"/>
              </a:ext>
            </a:extLst>
          </p:cNvPr>
          <p:cNvSpPr txBox="1"/>
          <p:nvPr/>
        </p:nvSpPr>
        <p:spPr>
          <a:xfrm>
            <a:off x="5816154" y="2055713"/>
            <a:ext cx="3183654" cy="333705"/>
          </a:xfrm>
          <a:prstGeom prst="rect">
            <a:avLst/>
          </a:prstGeom>
          <a:noFill/>
          <a:ln>
            <a:solidFill>
              <a:schemeClr val="bg1">
                <a:lumMod val="65000"/>
              </a:schemeClr>
            </a:solidFill>
          </a:ln>
        </p:spPr>
        <p:txBody>
          <a:bodyPr spcFirstLastPara="1" wrap="square" lIns="91425" tIns="45700" rIns="91425" bIns="45700" anchor="t" anchorCtr="0">
            <a:noAutofit/>
          </a:bodyPr>
          <a:lstStyle/>
          <a:p>
            <a:pPr marL="0" marR="0" lvl="0" indent="0" algn="dist" rtl="0">
              <a:spcBef>
                <a:spcPts val="0"/>
              </a:spcBef>
              <a:spcAft>
                <a:spcPts val="0"/>
              </a:spcAft>
              <a:buNone/>
            </a:pPr>
            <a:r>
              <a:rPr lang="en-US" b="0" i="0" u="none" strike="noStrike" cap="none">
                <a:solidFill>
                  <a:schemeClr val="tx1">
                    <a:lumMod val="75000"/>
                    <a:lumOff val="25000"/>
                  </a:schemeClr>
                </a:solidFill>
                <a:latin typeface="字魂58号-创中黑" panose="00000500000000000000" pitchFamily="2" charset="-122"/>
                <a:ea typeface="字魂58号-创中黑" panose="00000500000000000000" pitchFamily="2" charset="-122"/>
                <a:cs typeface="Lato"/>
                <a:sym typeface="思源黑体" panose="020B0500000000000000" pitchFamily="34" charset="-122"/>
              </a:rPr>
              <a:t>YOUR TITLE HERE</a:t>
            </a:r>
            <a:endParaRPr b="0" i="0" u="none" strike="noStrike" cap="none">
              <a:solidFill>
                <a:schemeClr val="tx1">
                  <a:lumMod val="75000"/>
                  <a:lumOff val="25000"/>
                </a:schemeClr>
              </a:solidFill>
              <a:latin typeface="字魂58号-创中黑" panose="00000500000000000000" pitchFamily="2" charset="-122"/>
              <a:ea typeface="字魂58号-创中黑" panose="00000500000000000000" pitchFamily="2" charset="-122"/>
              <a:cs typeface="Lato"/>
              <a:sym typeface="思源黑体" panose="020B0500000000000000" pitchFamily="34" charset="-122"/>
            </a:endParaRPr>
          </a:p>
        </p:txBody>
      </p:sp>
      <p:sp>
        <p:nvSpPr>
          <p:cNvPr id="10" name="TextBox 24">
            <a:extLst>
              <a:ext uri="{FF2B5EF4-FFF2-40B4-BE49-F238E27FC236}">
                <a16:creationId xmlns="" xmlns:a16="http://schemas.microsoft.com/office/drawing/2014/main" id="{D7826CD1-4BC2-4B6F-B123-109F67F46AF0}"/>
              </a:ext>
            </a:extLst>
          </p:cNvPr>
          <p:cNvSpPr txBox="1"/>
          <p:nvPr/>
        </p:nvSpPr>
        <p:spPr>
          <a:xfrm>
            <a:off x="5674172" y="3294041"/>
            <a:ext cx="5245357" cy="1027829"/>
          </a:xfrm>
          <a:prstGeom prst="rect">
            <a:avLst/>
          </a:prstGeom>
          <a:noFill/>
        </p:spPr>
        <p:txBody>
          <a:bodyPr wrap="square" lIns="91423" tIns="45712" rIns="91423" bIns="45712" rtlCol="0">
            <a:spAutoFit/>
          </a:bodyPr>
          <a:lstStyle/>
          <a:p>
            <a:pPr marL="0" marR="0" lvl="0" indent="0" algn="l" defTabSz="1217930" rtl="0" eaLnBrk="1" fontAlgn="auto" latinLnBrk="0" hangingPunct="1">
              <a:lnSpc>
                <a:spcPct val="150000"/>
              </a:lnSpc>
              <a:spcBef>
                <a:spcPts val="0"/>
              </a:spcBef>
              <a:spcAft>
                <a:spcPts val="0"/>
              </a:spcAft>
              <a:buClrTx/>
              <a:buSzTx/>
              <a:buFontTx/>
              <a:buNone/>
              <a:tabLst/>
              <a:defRPr/>
            </a:pPr>
            <a:r>
              <a:rPr lang="zh-CN" altLang="en-US" sz="1400" dirty="0">
                <a:solidFill>
                  <a:schemeClr val="bg1">
                    <a:lumMod val="50000"/>
                  </a:schemeClr>
                </a:solidFill>
                <a:latin typeface="字魂58号-创中黑" panose="00000500000000000000" pitchFamily="2" charset="-122"/>
                <a:ea typeface="字魂58号-创中黑" panose="00000500000000000000" pitchFamily="2" charset="-122"/>
                <a:sym typeface="思源黑体" panose="020B0500000000000000" pitchFamily="34" charset="-122"/>
              </a:rPr>
              <a:t>请在此处添加具体内容，文字尽量言简意赅，简单说明即可，不必过于繁琐，注意板面美观度。请在此处添加具体内容，文字尽量言简意赅，简单说明即可，不必过于繁琐，注意板面美观度。</a:t>
            </a:r>
            <a:endParaRPr kumimoji="0" lang="zh-CN" altLang="en-US" sz="1400" b="0" i="0" u="none" strike="noStrike" kern="1200" cap="none" spc="0" normalizeH="0" baseline="0" noProof="0" dirty="0">
              <a:ln>
                <a:noFill/>
              </a:ln>
              <a:solidFill>
                <a:schemeClr val="bg1">
                  <a:lumMod val="50000"/>
                </a:schemeClr>
              </a:solidFill>
              <a:effectLst/>
              <a:uLnTx/>
              <a:uFillTx/>
              <a:latin typeface="字魂58号-创中黑" panose="00000500000000000000" pitchFamily="2" charset="-122"/>
              <a:ea typeface="字魂58号-创中黑" panose="00000500000000000000" pitchFamily="2" charset="-122"/>
              <a:sym typeface="思源黑体" panose="020B0500000000000000" pitchFamily="34" charset="-122"/>
            </a:endParaRPr>
          </a:p>
        </p:txBody>
      </p:sp>
      <p:sp>
        <p:nvSpPr>
          <p:cNvPr id="11" name="Picture Placeholder 1">
            <a:extLst>
              <a:ext uri="{FF2B5EF4-FFF2-40B4-BE49-F238E27FC236}">
                <a16:creationId xmlns="" xmlns:a16="http://schemas.microsoft.com/office/drawing/2014/main" id="{0ED609C7-D54B-43FA-BD60-7CD8D2E1968F}"/>
              </a:ext>
            </a:extLst>
          </p:cNvPr>
          <p:cNvSpPr txBox="1">
            <a:spLocks/>
          </p:cNvSpPr>
          <p:nvPr/>
        </p:nvSpPr>
        <p:spPr>
          <a:xfrm>
            <a:off x="1624079" y="1615591"/>
            <a:ext cx="3274850" cy="4384727"/>
          </a:xfrm>
          <a:custGeom>
            <a:avLst/>
            <a:gdLst>
              <a:gd name="connsiteX0" fmla="*/ 0 w 3181350"/>
              <a:gd name="connsiteY0" fmla="*/ 0 h 3181350"/>
              <a:gd name="connsiteX1" fmla="*/ 3181350 w 3181350"/>
              <a:gd name="connsiteY1" fmla="*/ 0 h 3181350"/>
              <a:gd name="connsiteX2" fmla="*/ 3181350 w 3181350"/>
              <a:gd name="connsiteY2" fmla="*/ 3181350 h 3181350"/>
              <a:gd name="connsiteX3" fmla="*/ 0 w 3181350"/>
              <a:gd name="connsiteY3" fmla="*/ 3181350 h 3181350"/>
            </a:gdLst>
            <a:ahLst/>
            <a:cxnLst>
              <a:cxn ang="0">
                <a:pos x="connsiteX0" y="connsiteY0"/>
              </a:cxn>
              <a:cxn ang="0">
                <a:pos x="connsiteX1" y="connsiteY1"/>
              </a:cxn>
              <a:cxn ang="0">
                <a:pos x="connsiteX2" y="connsiteY2"/>
              </a:cxn>
              <a:cxn ang="0">
                <a:pos x="connsiteX3" y="connsiteY3"/>
              </a:cxn>
            </a:cxnLst>
            <a:rect l="l" t="t" r="r" b="b"/>
            <a:pathLst>
              <a:path w="3181350" h="3181350">
                <a:moveTo>
                  <a:pt x="0" y="0"/>
                </a:moveTo>
                <a:lnTo>
                  <a:pt x="3181350" y="0"/>
                </a:lnTo>
                <a:lnTo>
                  <a:pt x="3181350" y="3181350"/>
                </a:lnTo>
                <a:lnTo>
                  <a:pt x="0" y="3181350"/>
                </a:lnTo>
                <a:close/>
              </a:path>
            </a:pathLst>
          </a:custGeom>
          <a:blipFill dpi="0" rotWithShape="1">
            <a:blip r:embed="rId3">
              <a:extLst>
                <a:ext uri="{28A0092B-C50C-407E-A947-70E740481C1C}">
                  <a14:useLocalDpi xmlns:a14="http://schemas.microsoft.com/office/drawing/2010/main" val="0"/>
                </a:ext>
              </a:extLst>
            </a:blip>
            <a:srcRect/>
            <a:stretch>
              <a:fillRect/>
            </a:stretch>
          </a:blipFill>
        </p:spPr>
        <p:txBody>
          <a:bodyPr/>
          <a:lstStyle/>
          <a:p>
            <a:endParaRPr lang="zh-CN" altLang="en-US" dirty="0">
              <a:latin typeface="字魂58号-创中黑" panose="00000500000000000000" pitchFamily="2" charset="-122"/>
              <a:ea typeface="字魂58号-创中黑" panose="00000500000000000000" pitchFamily="2" charset="-122"/>
              <a:sym typeface="思源黑体" panose="020B0500000000000000" pitchFamily="34" charset="-122"/>
            </a:endParaRPr>
          </a:p>
        </p:txBody>
      </p:sp>
      <p:sp>
        <p:nvSpPr>
          <p:cNvPr id="12" name="圆: 空心 11">
            <a:extLst>
              <a:ext uri="{FF2B5EF4-FFF2-40B4-BE49-F238E27FC236}">
                <a16:creationId xmlns="" xmlns:a16="http://schemas.microsoft.com/office/drawing/2014/main" id="{55AA8791-0132-4327-A0D9-46D3637CD68F}"/>
              </a:ext>
            </a:extLst>
          </p:cNvPr>
          <p:cNvSpPr/>
          <p:nvPr/>
        </p:nvSpPr>
        <p:spPr>
          <a:xfrm>
            <a:off x="11862102" y="834355"/>
            <a:ext cx="659796" cy="659796"/>
          </a:xfrm>
          <a:prstGeom prst="donut">
            <a:avLst>
              <a:gd name="adj" fmla="val 18424"/>
            </a:avLst>
          </a:prstGeom>
          <a:solidFill>
            <a:srgbClr val="DAAC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3" name="圆: 空心 12">
            <a:extLst>
              <a:ext uri="{FF2B5EF4-FFF2-40B4-BE49-F238E27FC236}">
                <a16:creationId xmlns="" xmlns:a16="http://schemas.microsoft.com/office/drawing/2014/main" id="{204A4ACB-61E3-4464-9673-AFE7C8434213}"/>
              </a:ext>
            </a:extLst>
          </p:cNvPr>
          <p:cNvSpPr/>
          <p:nvPr/>
        </p:nvSpPr>
        <p:spPr>
          <a:xfrm>
            <a:off x="4736706" y="5378869"/>
            <a:ext cx="324445" cy="324445"/>
          </a:xfrm>
          <a:prstGeom prst="donut">
            <a:avLst>
              <a:gd name="adj" fmla="val 11164"/>
            </a:avLst>
          </a:prstGeom>
          <a:solidFill>
            <a:srgbClr val="C51F2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4" name="椭圆 13">
            <a:extLst>
              <a:ext uri="{FF2B5EF4-FFF2-40B4-BE49-F238E27FC236}">
                <a16:creationId xmlns="" xmlns:a16="http://schemas.microsoft.com/office/drawing/2014/main" id="{BC9CF113-CF98-4760-ACE4-81C3AC7ECAA5}"/>
              </a:ext>
            </a:extLst>
          </p:cNvPr>
          <p:cNvSpPr/>
          <p:nvPr/>
        </p:nvSpPr>
        <p:spPr>
          <a:xfrm>
            <a:off x="8581240" y="1728181"/>
            <a:ext cx="114300" cy="114300"/>
          </a:xfrm>
          <a:prstGeom prst="ellipse">
            <a:avLst/>
          </a:prstGeom>
          <a:solidFill>
            <a:srgbClr val="C51F2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圆: 空心 14">
            <a:extLst>
              <a:ext uri="{FF2B5EF4-FFF2-40B4-BE49-F238E27FC236}">
                <a16:creationId xmlns="" xmlns:a16="http://schemas.microsoft.com/office/drawing/2014/main" id="{F435AF1B-DC46-4270-A5F7-F29511BA4819}"/>
              </a:ext>
            </a:extLst>
          </p:cNvPr>
          <p:cNvSpPr/>
          <p:nvPr/>
        </p:nvSpPr>
        <p:spPr>
          <a:xfrm>
            <a:off x="-350804" y="4651961"/>
            <a:ext cx="726908" cy="726908"/>
          </a:xfrm>
          <a:prstGeom prst="donut">
            <a:avLst>
              <a:gd name="adj" fmla="val 9178"/>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6" name="TextBox 5">
            <a:extLst>
              <a:ext uri="{FF2B5EF4-FFF2-40B4-BE49-F238E27FC236}">
                <a16:creationId xmlns="" xmlns:a16="http://schemas.microsoft.com/office/drawing/2014/main" id="{DD01016D-BCDC-4A41-9E71-F6E6AB0B2A37}"/>
              </a:ext>
            </a:extLst>
          </p:cNvPr>
          <p:cNvSpPr txBox="1"/>
          <p:nvPr/>
        </p:nvSpPr>
        <p:spPr>
          <a:xfrm>
            <a:off x="8581240" y="4779984"/>
            <a:ext cx="2268667" cy="923330"/>
          </a:xfrm>
          <a:prstGeom prst="rect">
            <a:avLst/>
          </a:prstGeom>
          <a:noFill/>
        </p:spPr>
        <p:txBody>
          <a:bodyPr wrap="square" rtlCol="0">
            <a:spAutoFit/>
          </a:bodyPr>
          <a:lstStyle/>
          <a:p>
            <a:r>
              <a:rPr lang="en-US" sz="5400" b="1">
                <a:solidFill>
                  <a:schemeClr val="tx1">
                    <a:lumMod val="75000"/>
                    <a:lumOff val="25000"/>
                  </a:schemeClr>
                </a:solidFill>
                <a:latin typeface="字魂58号-创中黑" panose="00000500000000000000" pitchFamily="2" charset="-122"/>
                <a:ea typeface="字魂58号-创中黑" panose="00000500000000000000" pitchFamily="2" charset="-122"/>
                <a:sym typeface="思源黑体" panose="020B0500000000000000" pitchFamily="34" charset="-122"/>
              </a:rPr>
              <a:t>4</a:t>
            </a:r>
            <a:r>
              <a:rPr lang="en-US" altLang="zh-CN" sz="5400" b="1">
                <a:solidFill>
                  <a:schemeClr val="tx1">
                    <a:lumMod val="75000"/>
                    <a:lumOff val="25000"/>
                  </a:schemeClr>
                </a:solidFill>
                <a:latin typeface="字魂58号-创中黑" panose="00000500000000000000" pitchFamily="2" charset="-122"/>
                <a:ea typeface="字魂58号-创中黑" panose="00000500000000000000" pitchFamily="2" charset="-122"/>
                <a:sym typeface="思源黑体" panose="020B0500000000000000" pitchFamily="34" charset="-122"/>
              </a:rPr>
              <a:t>8</a:t>
            </a:r>
            <a:r>
              <a:rPr lang="en-US" sz="3600" b="1">
                <a:solidFill>
                  <a:schemeClr val="tx1">
                    <a:lumMod val="75000"/>
                    <a:lumOff val="25000"/>
                  </a:schemeClr>
                </a:solidFill>
                <a:latin typeface="字魂58号-创中黑" panose="00000500000000000000" pitchFamily="2" charset="-122"/>
                <a:ea typeface="字魂58号-创中黑" panose="00000500000000000000" pitchFamily="2" charset="-122"/>
                <a:sym typeface="思源黑体" panose="020B0500000000000000" pitchFamily="34" charset="-122"/>
              </a:rPr>
              <a:t>.</a:t>
            </a:r>
            <a:endParaRPr lang="en-US" sz="5400" b="1">
              <a:solidFill>
                <a:schemeClr val="tx1">
                  <a:lumMod val="75000"/>
                  <a:lumOff val="25000"/>
                </a:schemeClr>
              </a:solidFill>
              <a:latin typeface="字魂58号-创中黑" panose="00000500000000000000" pitchFamily="2" charset="-122"/>
              <a:ea typeface="字魂58号-创中黑" panose="00000500000000000000" pitchFamily="2" charset="-122"/>
              <a:sym typeface="思源黑体" panose="020B0500000000000000" pitchFamily="34" charset="-122"/>
            </a:endParaRPr>
          </a:p>
        </p:txBody>
      </p:sp>
      <p:sp>
        <p:nvSpPr>
          <p:cNvPr id="17" name="Rectangle 6">
            <a:extLst>
              <a:ext uri="{FF2B5EF4-FFF2-40B4-BE49-F238E27FC236}">
                <a16:creationId xmlns="" xmlns:a16="http://schemas.microsoft.com/office/drawing/2014/main" id="{6A8C7FC2-C28E-4F43-ACFD-BEA4C8825C4D}"/>
              </a:ext>
            </a:extLst>
          </p:cNvPr>
          <p:cNvSpPr/>
          <p:nvPr/>
        </p:nvSpPr>
        <p:spPr>
          <a:xfrm>
            <a:off x="8581240" y="5722959"/>
            <a:ext cx="2122795" cy="369332"/>
          </a:xfrm>
          <a:prstGeom prst="rect">
            <a:avLst/>
          </a:prstGeom>
        </p:spPr>
        <p:txBody>
          <a:bodyPr wrap="square">
            <a:spAutoFit/>
          </a:bodyPr>
          <a:lstStyle/>
          <a:p>
            <a:r>
              <a:rPr lang="en-US" b="1">
                <a:solidFill>
                  <a:schemeClr val="tx1">
                    <a:lumMod val="75000"/>
                    <a:lumOff val="25000"/>
                  </a:schemeClr>
                </a:solidFill>
                <a:latin typeface="字魂58号-创中黑" panose="00000500000000000000" pitchFamily="2" charset="-122"/>
                <a:ea typeface="字魂58号-创中黑" panose="00000500000000000000" pitchFamily="2" charset="-122"/>
                <a:sym typeface="思源黑体" panose="020B0500000000000000" pitchFamily="34" charset="-122"/>
              </a:rPr>
              <a:t>Short Text Here</a:t>
            </a:r>
          </a:p>
        </p:txBody>
      </p:sp>
      <p:sp>
        <p:nvSpPr>
          <p:cNvPr id="18" name="Rectangle 7">
            <a:extLst>
              <a:ext uri="{FF2B5EF4-FFF2-40B4-BE49-F238E27FC236}">
                <a16:creationId xmlns="" xmlns:a16="http://schemas.microsoft.com/office/drawing/2014/main" id="{4CD482F8-DE4E-498C-A93B-B5F1C9173573}"/>
              </a:ext>
            </a:extLst>
          </p:cNvPr>
          <p:cNvSpPr/>
          <p:nvPr/>
        </p:nvSpPr>
        <p:spPr>
          <a:xfrm>
            <a:off x="5700747" y="5722959"/>
            <a:ext cx="2122795" cy="369332"/>
          </a:xfrm>
          <a:prstGeom prst="rect">
            <a:avLst/>
          </a:prstGeom>
        </p:spPr>
        <p:txBody>
          <a:bodyPr wrap="square">
            <a:spAutoFit/>
          </a:bodyPr>
          <a:lstStyle/>
          <a:p>
            <a:r>
              <a:rPr lang="en-US" b="1">
                <a:solidFill>
                  <a:schemeClr val="tx1">
                    <a:lumMod val="75000"/>
                    <a:lumOff val="25000"/>
                  </a:schemeClr>
                </a:solidFill>
                <a:latin typeface="字魂58号-创中黑" panose="00000500000000000000" pitchFamily="2" charset="-122"/>
                <a:ea typeface="字魂58号-创中黑" panose="00000500000000000000" pitchFamily="2" charset="-122"/>
                <a:sym typeface="思源黑体" panose="020B0500000000000000" pitchFamily="34" charset="-122"/>
              </a:rPr>
              <a:t>Short Text Here</a:t>
            </a:r>
          </a:p>
        </p:txBody>
      </p:sp>
      <p:sp>
        <p:nvSpPr>
          <p:cNvPr id="19" name="TextBox 8">
            <a:extLst>
              <a:ext uri="{FF2B5EF4-FFF2-40B4-BE49-F238E27FC236}">
                <a16:creationId xmlns="" xmlns:a16="http://schemas.microsoft.com/office/drawing/2014/main" id="{9032009D-9BEF-45F0-BFA2-A56A62B488D2}"/>
              </a:ext>
            </a:extLst>
          </p:cNvPr>
          <p:cNvSpPr txBox="1"/>
          <p:nvPr/>
        </p:nvSpPr>
        <p:spPr>
          <a:xfrm>
            <a:off x="5700747" y="4779984"/>
            <a:ext cx="2268667" cy="923330"/>
          </a:xfrm>
          <a:prstGeom prst="rect">
            <a:avLst/>
          </a:prstGeom>
          <a:noFill/>
        </p:spPr>
        <p:txBody>
          <a:bodyPr wrap="square" rtlCol="0">
            <a:spAutoFit/>
          </a:bodyPr>
          <a:lstStyle/>
          <a:p>
            <a:r>
              <a:rPr lang="en-US" sz="5400" b="1" dirty="0">
                <a:solidFill>
                  <a:schemeClr val="tx1">
                    <a:lumMod val="75000"/>
                    <a:lumOff val="25000"/>
                  </a:schemeClr>
                </a:solidFill>
                <a:latin typeface="字魂58号-创中黑" panose="00000500000000000000" pitchFamily="2" charset="-122"/>
                <a:ea typeface="字魂58号-创中黑" panose="00000500000000000000" pitchFamily="2" charset="-122"/>
                <a:sym typeface="思源黑体" panose="020B0500000000000000" pitchFamily="34" charset="-122"/>
              </a:rPr>
              <a:t>3</a:t>
            </a:r>
            <a:r>
              <a:rPr lang="en-US" altLang="zh-CN" sz="5400" b="1" dirty="0">
                <a:solidFill>
                  <a:schemeClr val="tx1">
                    <a:lumMod val="75000"/>
                    <a:lumOff val="25000"/>
                  </a:schemeClr>
                </a:solidFill>
                <a:latin typeface="字魂58号-创中黑" panose="00000500000000000000" pitchFamily="2" charset="-122"/>
                <a:ea typeface="字魂58号-创中黑" panose="00000500000000000000" pitchFamily="2" charset="-122"/>
                <a:sym typeface="思源黑体" panose="020B0500000000000000" pitchFamily="34" charset="-122"/>
              </a:rPr>
              <a:t>6</a:t>
            </a:r>
            <a:r>
              <a:rPr lang="en-US" sz="3600" b="1" dirty="0">
                <a:solidFill>
                  <a:schemeClr val="tx1">
                    <a:lumMod val="75000"/>
                    <a:lumOff val="25000"/>
                  </a:schemeClr>
                </a:solidFill>
                <a:latin typeface="字魂58号-创中黑" panose="00000500000000000000" pitchFamily="2" charset="-122"/>
                <a:ea typeface="字魂58号-创中黑" panose="00000500000000000000" pitchFamily="2" charset="-122"/>
                <a:sym typeface="思源黑体" panose="020B0500000000000000" pitchFamily="34" charset="-122"/>
              </a:rPr>
              <a:t>.</a:t>
            </a:r>
            <a:endParaRPr lang="en-US" sz="5400" b="1" dirty="0">
              <a:solidFill>
                <a:schemeClr val="tx1">
                  <a:lumMod val="75000"/>
                  <a:lumOff val="25000"/>
                </a:schemeClr>
              </a:solidFill>
              <a:latin typeface="字魂58号-创中黑" panose="00000500000000000000" pitchFamily="2" charset="-122"/>
              <a:ea typeface="字魂58号-创中黑" panose="00000500000000000000" pitchFamily="2" charset="-122"/>
              <a:sym typeface="思源黑体" panose="020B0500000000000000" pitchFamily="34" charset="-122"/>
            </a:endParaRPr>
          </a:p>
        </p:txBody>
      </p:sp>
    </p:spTree>
    <p:extLst>
      <p:ext uri="{BB962C8B-B14F-4D97-AF65-F5344CB8AC3E}">
        <p14:creationId xmlns:p14="http://schemas.microsoft.com/office/powerpoint/2010/main" val="2733753563"/>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left)">
                                      <p:cBhvr>
                                        <p:cTn id="7" dur="500"/>
                                        <p:tgtEl>
                                          <p:spTgt spid="10"/>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2"/>
                                        </p:tgtEl>
                                        <p:attrNameLst>
                                          <p:attrName>style.visibility</p:attrName>
                                        </p:attrNameLst>
                                      </p:cBhvr>
                                      <p:to>
                                        <p:strVal val="visible"/>
                                      </p:to>
                                    </p:set>
                                    <p:animEffect transition="in" filter="fade">
                                      <p:cBhvr>
                                        <p:cTn id="10" dur="500"/>
                                        <p:tgtEl>
                                          <p:spTgt spid="12"/>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3"/>
                                        </p:tgtEl>
                                        <p:attrNameLst>
                                          <p:attrName>style.visibility</p:attrName>
                                        </p:attrNameLst>
                                      </p:cBhvr>
                                      <p:to>
                                        <p:strVal val="visible"/>
                                      </p:to>
                                    </p:set>
                                    <p:animEffect transition="in" filter="fade">
                                      <p:cBhvr>
                                        <p:cTn id="13" dur="500"/>
                                        <p:tgtEl>
                                          <p:spTgt spid="13"/>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15"/>
                                        </p:tgtEl>
                                        <p:attrNameLst>
                                          <p:attrName>style.visibility</p:attrName>
                                        </p:attrNameLst>
                                      </p:cBhvr>
                                      <p:to>
                                        <p:strVal val="visible"/>
                                      </p:to>
                                    </p:set>
                                    <p:animEffect transition="in" filter="fade">
                                      <p:cBhvr>
                                        <p:cTn id="18"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2" grpId="0" animBg="1"/>
      <p:bldP spid="13" grpId="0" animBg="1"/>
      <p:bldP spid="15"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a:extLst>
              <a:ext uri="{FF2B5EF4-FFF2-40B4-BE49-F238E27FC236}">
                <a16:creationId xmlns="" xmlns:a16="http://schemas.microsoft.com/office/drawing/2014/main" id="{3F4917FF-91B5-4FC6-A18A-EA6676F6221A}"/>
              </a:ext>
            </a:extLst>
          </p:cNvPr>
          <p:cNvGrpSpPr/>
          <p:nvPr/>
        </p:nvGrpSpPr>
        <p:grpSpPr>
          <a:xfrm flipH="1">
            <a:off x="376104" y="357516"/>
            <a:ext cx="452482" cy="368902"/>
            <a:chOff x="9301163" y="5115471"/>
            <a:chExt cx="452482" cy="368902"/>
          </a:xfrm>
        </p:grpSpPr>
        <p:sp>
          <p:nvSpPr>
            <p:cNvPr id="4" name="圆: 空心 3">
              <a:extLst>
                <a:ext uri="{FF2B5EF4-FFF2-40B4-BE49-F238E27FC236}">
                  <a16:creationId xmlns="" xmlns:a16="http://schemas.microsoft.com/office/drawing/2014/main" id="{BB8F65CE-68AA-4926-94BF-2031A859287E}"/>
                </a:ext>
              </a:extLst>
            </p:cNvPr>
            <p:cNvSpPr/>
            <p:nvPr/>
          </p:nvSpPr>
          <p:spPr>
            <a:xfrm>
              <a:off x="9301163" y="5115471"/>
              <a:ext cx="256074" cy="256074"/>
            </a:xfrm>
            <a:prstGeom prst="donut">
              <a:avLst>
                <a:gd name="adj" fmla="val 9178"/>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5" name="圆: 空心 4">
              <a:extLst>
                <a:ext uri="{FF2B5EF4-FFF2-40B4-BE49-F238E27FC236}">
                  <a16:creationId xmlns="" xmlns:a16="http://schemas.microsoft.com/office/drawing/2014/main" id="{2E9EF663-8A66-47B8-9A72-45CC2297A18A}"/>
                </a:ext>
              </a:extLst>
            </p:cNvPr>
            <p:cNvSpPr/>
            <p:nvPr/>
          </p:nvSpPr>
          <p:spPr>
            <a:xfrm>
              <a:off x="9429200" y="5159928"/>
              <a:ext cx="324445" cy="324445"/>
            </a:xfrm>
            <a:prstGeom prst="donut">
              <a:avLst>
                <a:gd name="adj" fmla="val 11164"/>
              </a:avLst>
            </a:prstGeom>
            <a:solidFill>
              <a:srgbClr val="C51F2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sp>
        <p:nvSpPr>
          <p:cNvPr id="7" name="文本框 6">
            <a:extLst>
              <a:ext uri="{FF2B5EF4-FFF2-40B4-BE49-F238E27FC236}">
                <a16:creationId xmlns="" xmlns:a16="http://schemas.microsoft.com/office/drawing/2014/main" id="{995310FA-DEE8-4D16-BA60-3C36FCA6027E}"/>
              </a:ext>
            </a:extLst>
          </p:cNvPr>
          <p:cNvSpPr txBox="1"/>
          <p:nvPr/>
        </p:nvSpPr>
        <p:spPr>
          <a:xfrm>
            <a:off x="1024994" y="249580"/>
            <a:ext cx="2236510" cy="584775"/>
          </a:xfrm>
          <a:prstGeom prst="rect">
            <a:avLst/>
          </a:prstGeom>
          <a:noFill/>
        </p:spPr>
        <p:txBody>
          <a:bodyPr wrap="none" rtlCol="0">
            <a:spAutoFit/>
          </a:bodyPr>
          <a:lstStyle/>
          <a:p>
            <a:r>
              <a:rPr lang="zh-CN" altLang="en-US" sz="3200" dirty="0">
                <a:solidFill>
                  <a:schemeClr val="tx1">
                    <a:lumMod val="75000"/>
                    <a:lumOff val="25000"/>
                  </a:schemeClr>
                </a:solidFill>
                <a:latin typeface="字魂58号-创中黑" panose="00000500000000000000" pitchFamily="2" charset="-122"/>
                <a:ea typeface="字魂58号-创中黑" panose="00000500000000000000" pitchFamily="2" charset="-122"/>
              </a:rPr>
              <a:t>请输入标题</a:t>
            </a:r>
          </a:p>
        </p:txBody>
      </p:sp>
      <p:sp>
        <p:nvSpPr>
          <p:cNvPr id="2" name="箭头: V 形 1">
            <a:extLst>
              <a:ext uri="{FF2B5EF4-FFF2-40B4-BE49-F238E27FC236}">
                <a16:creationId xmlns="" xmlns:a16="http://schemas.microsoft.com/office/drawing/2014/main" id="{F751A3A5-9F5E-4872-8227-2BA816395402}"/>
              </a:ext>
            </a:extLst>
          </p:cNvPr>
          <p:cNvSpPr/>
          <p:nvPr/>
        </p:nvSpPr>
        <p:spPr>
          <a:xfrm>
            <a:off x="10934164" y="3094149"/>
            <a:ext cx="385586" cy="669701"/>
          </a:xfrm>
          <a:prstGeom prst="chevron">
            <a:avLst>
              <a:gd name="adj" fmla="val 68667"/>
            </a:avLst>
          </a:prstGeom>
          <a:gradFill>
            <a:gsLst>
              <a:gs pos="0">
                <a:srgbClr val="87082E"/>
              </a:gs>
              <a:gs pos="100000">
                <a:srgbClr val="C51F2D"/>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8" name="箭头: V 形 7">
            <a:extLst>
              <a:ext uri="{FF2B5EF4-FFF2-40B4-BE49-F238E27FC236}">
                <a16:creationId xmlns="" xmlns:a16="http://schemas.microsoft.com/office/drawing/2014/main" id="{6FCDC1EE-B763-4DDC-AACB-C96A2BFA19C8}"/>
              </a:ext>
            </a:extLst>
          </p:cNvPr>
          <p:cNvSpPr/>
          <p:nvPr/>
        </p:nvSpPr>
        <p:spPr>
          <a:xfrm flipH="1">
            <a:off x="1024994" y="3094148"/>
            <a:ext cx="385586" cy="669701"/>
          </a:xfrm>
          <a:prstGeom prst="chevron">
            <a:avLst>
              <a:gd name="adj" fmla="val 68667"/>
            </a:avLst>
          </a:prstGeom>
          <a:gradFill>
            <a:gsLst>
              <a:gs pos="0">
                <a:srgbClr val="87082E"/>
              </a:gs>
              <a:gs pos="100000">
                <a:srgbClr val="C51F2D"/>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 name="矩形 2">
            <a:extLst>
              <a:ext uri="{FF2B5EF4-FFF2-40B4-BE49-F238E27FC236}">
                <a16:creationId xmlns="" xmlns:a16="http://schemas.microsoft.com/office/drawing/2014/main" id="{0133CEC8-38EF-4DEF-9B84-9BE378D704E8}"/>
              </a:ext>
            </a:extLst>
          </p:cNvPr>
          <p:cNvSpPr/>
          <p:nvPr/>
        </p:nvSpPr>
        <p:spPr>
          <a:xfrm>
            <a:off x="2315681" y="2246819"/>
            <a:ext cx="2364358" cy="2364358"/>
          </a:xfrm>
          <a:prstGeom prst="rect">
            <a:avLst/>
          </a:prstGeom>
          <a:blipFill dpi="0" rotWithShape="1">
            <a:blip r:embed="rId3">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a:extLst>
              <a:ext uri="{FF2B5EF4-FFF2-40B4-BE49-F238E27FC236}">
                <a16:creationId xmlns="" xmlns:a16="http://schemas.microsoft.com/office/drawing/2014/main" id="{E9327162-DA70-4919-B875-A142492713AF}"/>
              </a:ext>
            </a:extLst>
          </p:cNvPr>
          <p:cNvSpPr/>
          <p:nvPr/>
        </p:nvSpPr>
        <p:spPr>
          <a:xfrm>
            <a:off x="4968728" y="2246819"/>
            <a:ext cx="2364358" cy="2364358"/>
          </a:xfrm>
          <a:prstGeom prst="rect">
            <a:avLst/>
          </a:prstGeom>
          <a:blipFill dpi="0" rotWithShape="1">
            <a:blip r:embed="rId4">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a:extLst>
              <a:ext uri="{FF2B5EF4-FFF2-40B4-BE49-F238E27FC236}">
                <a16:creationId xmlns="" xmlns:a16="http://schemas.microsoft.com/office/drawing/2014/main" id="{E4BBF06A-DD31-49DC-9029-617FD6472AE4}"/>
              </a:ext>
            </a:extLst>
          </p:cNvPr>
          <p:cNvSpPr/>
          <p:nvPr/>
        </p:nvSpPr>
        <p:spPr>
          <a:xfrm>
            <a:off x="7621775" y="2246819"/>
            <a:ext cx="2364358" cy="2364358"/>
          </a:xfrm>
          <a:prstGeom prst="rect">
            <a:avLst/>
          </a:prstGeom>
          <a:blipFill dpi="0" rotWithShape="1">
            <a:blip r:embed="rId5">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Google Shape;86;p19">
            <a:extLst>
              <a:ext uri="{FF2B5EF4-FFF2-40B4-BE49-F238E27FC236}">
                <a16:creationId xmlns="" xmlns:a16="http://schemas.microsoft.com/office/drawing/2014/main" id="{02CDE8FD-F15D-4409-BB08-31D68DF5711C}"/>
              </a:ext>
            </a:extLst>
          </p:cNvPr>
          <p:cNvSpPr txBox="1"/>
          <p:nvPr/>
        </p:nvSpPr>
        <p:spPr>
          <a:xfrm>
            <a:off x="2315681" y="4953459"/>
            <a:ext cx="2364358" cy="333705"/>
          </a:xfrm>
          <a:prstGeom prst="rect">
            <a:avLst/>
          </a:prstGeom>
          <a:noFill/>
          <a:ln>
            <a:solidFill>
              <a:schemeClr val="bg1">
                <a:lumMod val="65000"/>
              </a:schemeClr>
            </a:solidFill>
          </a:ln>
        </p:spPr>
        <p:txBody>
          <a:bodyPr spcFirstLastPara="1" wrap="square" lIns="91425" tIns="45700" rIns="91425" bIns="45700" anchor="t" anchorCtr="0">
            <a:noAutofit/>
          </a:bodyPr>
          <a:lstStyle/>
          <a:p>
            <a:pPr marL="0" marR="0" lvl="0" indent="0" algn="dist" rtl="0">
              <a:spcBef>
                <a:spcPts val="0"/>
              </a:spcBef>
              <a:spcAft>
                <a:spcPts val="0"/>
              </a:spcAft>
              <a:buNone/>
            </a:pPr>
            <a:r>
              <a:rPr lang="en-US" b="0" i="0" u="none" strike="noStrike" cap="none">
                <a:solidFill>
                  <a:schemeClr val="tx1">
                    <a:lumMod val="75000"/>
                    <a:lumOff val="25000"/>
                  </a:schemeClr>
                </a:solidFill>
                <a:latin typeface="字魂58号-创中黑" panose="00000500000000000000" pitchFamily="2" charset="-122"/>
                <a:ea typeface="字魂58号-创中黑" panose="00000500000000000000" pitchFamily="2" charset="-122"/>
                <a:cs typeface="Lato"/>
                <a:sym typeface="思源黑体" panose="020B0500000000000000" pitchFamily="34" charset="-122"/>
              </a:rPr>
              <a:t>YOUR TITLE HERE</a:t>
            </a:r>
            <a:endParaRPr b="0" i="0" u="none" strike="noStrike" cap="none">
              <a:solidFill>
                <a:schemeClr val="tx1">
                  <a:lumMod val="75000"/>
                  <a:lumOff val="25000"/>
                </a:schemeClr>
              </a:solidFill>
              <a:latin typeface="字魂58号-创中黑" panose="00000500000000000000" pitchFamily="2" charset="-122"/>
              <a:ea typeface="字魂58号-创中黑" panose="00000500000000000000" pitchFamily="2" charset="-122"/>
              <a:cs typeface="Lato"/>
              <a:sym typeface="思源黑体" panose="020B0500000000000000" pitchFamily="34" charset="-122"/>
            </a:endParaRPr>
          </a:p>
        </p:txBody>
      </p:sp>
      <p:sp>
        <p:nvSpPr>
          <p:cNvPr id="13" name="Google Shape;86;p19">
            <a:extLst>
              <a:ext uri="{FF2B5EF4-FFF2-40B4-BE49-F238E27FC236}">
                <a16:creationId xmlns="" xmlns:a16="http://schemas.microsoft.com/office/drawing/2014/main" id="{75F1DE36-DC93-4AB5-857C-5DE0A9D15BB0}"/>
              </a:ext>
            </a:extLst>
          </p:cNvPr>
          <p:cNvSpPr txBox="1"/>
          <p:nvPr/>
        </p:nvSpPr>
        <p:spPr>
          <a:xfrm>
            <a:off x="4968728" y="4953458"/>
            <a:ext cx="2364358" cy="333705"/>
          </a:xfrm>
          <a:prstGeom prst="rect">
            <a:avLst/>
          </a:prstGeom>
          <a:noFill/>
          <a:ln>
            <a:solidFill>
              <a:schemeClr val="bg1">
                <a:lumMod val="65000"/>
              </a:schemeClr>
            </a:solidFill>
          </a:ln>
        </p:spPr>
        <p:txBody>
          <a:bodyPr spcFirstLastPara="1" wrap="square" lIns="91425" tIns="45700" rIns="91425" bIns="45700" anchor="t" anchorCtr="0">
            <a:noAutofit/>
          </a:bodyPr>
          <a:lstStyle/>
          <a:p>
            <a:pPr marL="0" marR="0" lvl="0" indent="0" algn="dist" rtl="0">
              <a:spcBef>
                <a:spcPts val="0"/>
              </a:spcBef>
              <a:spcAft>
                <a:spcPts val="0"/>
              </a:spcAft>
              <a:buNone/>
            </a:pPr>
            <a:r>
              <a:rPr lang="en-US" b="0" i="0" u="none" strike="noStrike" cap="none" dirty="0">
                <a:solidFill>
                  <a:schemeClr val="tx1">
                    <a:lumMod val="75000"/>
                    <a:lumOff val="25000"/>
                  </a:schemeClr>
                </a:solidFill>
                <a:latin typeface="字魂58号-创中黑" panose="00000500000000000000" pitchFamily="2" charset="-122"/>
                <a:ea typeface="字魂58号-创中黑" panose="00000500000000000000" pitchFamily="2" charset="-122"/>
                <a:cs typeface="Lato"/>
                <a:sym typeface="思源黑体" panose="020B0500000000000000" pitchFamily="34" charset="-122"/>
              </a:rPr>
              <a:t>YOUR TITLE HERE</a:t>
            </a:r>
            <a:endParaRPr b="0" i="0" u="none" strike="noStrike" cap="none" dirty="0">
              <a:solidFill>
                <a:schemeClr val="tx1">
                  <a:lumMod val="75000"/>
                  <a:lumOff val="25000"/>
                </a:schemeClr>
              </a:solidFill>
              <a:latin typeface="字魂58号-创中黑" panose="00000500000000000000" pitchFamily="2" charset="-122"/>
              <a:ea typeface="字魂58号-创中黑" panose="00000500000000000000" pitchFamily="2" charset="-122"/>
              <a:cs typeface="Lato"/>
              <a:sym typeface="思源黑体" panose="020B0500000000000000" pitchFamily="34" charset="-122"/>
            </a:endParaRPr>
          </a:p>
        </p:txBody>
      </p:sp>
      <p:sp>
        <p:nvSpPr>
          <p:cNvPr id="14" name="Google Shape;86;p19">
            <a:extLst>
              <a:ext uri="{FF2B5EF4-FFF2-40B4-BE49-F238E27FC236}">
                <a16:creationId xmlns="" xmlns:a16="http://schemas.microsoft.com/office/drawing/2014/main" id="{F209844B-6AA7-4D74-BC53-F7ECAC0CBA23}"/>
              </a:ext>
            </a:extLst>
          </p:cNvPr>
          <p:cNvSpPr txBox="1"/>
          <p:nvPr/>
        </p:nvSpPr>
        <p:spPr>
          <a:xfrm>
            <a:off x="7621775" y="4961429"/>
            <a:ext cx="2364358" cy="333705"/>
          </a:xfrm>
          <a:prstGeom prst="rect">
            <a:avLst/>
          </a:prstGeom>
          <a:noFill/>
          <a:ln>
            <a:solidFill>
              <a:schemeClr val="bg1">
                <a:lumMod val="65000"/>
              </a:schemeClr>
            </a:solidFill>
          </a:ln>
        </p:spPr>
        <p:txBody>
          <a:bodyPr spcFirstLastPara="1" wrap="square" lIns="91425" tIns="45700" rIns="91425" bIns="45700" anchor="t" anchorCtr="0">
            <a:noAutofit/>
          </a:bodyPr>
          <a:lstStyle/>
          <a:p>
            <a:pPr marL="0" marR="0" lvl="0" indent="0" algn="dist" rtl="0">
              <a:spcBef>
                <a:spcPts val="0"/>
              </a:spcBef>
              <a:spcAft>
                <a:spcPts val="0"/>
              </a:spcAft>
              <a:buNone/>
            </a:pPr>
            <a:r>
              <a:rPr lang="en-US" b="0" i="0" u="none" strike="noStrike" cap="none">
                <a:solidFill>
                  <a:schemeClr val="tx1">
                    <a:lumMod val="75000"/>
                    <a:lumOff val="25000"/>
                  </a:schemeClr>
                </a:solidFill>
                <a:latin typeface="字魂58号-创中黑" panose="00000500000000000000" pitchFamily="2" charset="-122"/>
                <a:ea typeface="字魂58号-创中黑" panose="00000500000000000000" pitchFamily="2" charset="-122"/>
                <a:cs typeface="Lato"/>
                <a:sym typeface="思源黑体" panose="020B0500000000000000" pitchFamily="34" charset="-122"/>
              </a:rPr>
              <a:t>YOUR TITLE HERE</a:t>
            </a:r>
            <a:endParaRPr b="0" i="0" u="none" strike="noStrike" cap="none">
              <a:solidFill>
                <a:schemeClr val="tx1">
                  <a:lumMod val="75000"/>
                  <a:lumOff val="25000"/>
                </a:schemeClr>
              </a:solidFill>
              <a:latin typeface="字魂58号-创中黑" panose="00000500000000000000" pitchFamily="2" charset="-122"/>
              <a:ea typeface="字魂58号-创中黑" panose="00000500000000000000" pitchFamily="2" charset="-122"/>
              <a:cs typeface="Lato"/>
              <a:sym typeface="思源黑体" panose="020B0500000000000000" pitchFamily="34" charset="-122"/>
            </a:endParaRPr>
          </a:p>
        </p:txBody>
      </p:sp>
      <p:sp>
        <p:nvSpPr>
          <p:cNvPr id="15" name="矩形: 圆角 14">
            <a:extLst>
              <a:ext uri="{FF2B5EF4-FFF2-40B4-BE49-F238E27FC236}">
                <a16:creationId xmlns="" xmlns:a16="http://schemas.microsoft.com/office/drawing/2014/main" id="{1F4E12AA-DE09-4F15-9816-673C2FC8D193}"/>
              </a:ext>
            </a:extLst>
          </p:cNvPr>
          <p:cNvSpPr/>
          <p:nvPr/>
        </p:nvSpPr>
        <p:spPr>
          <a:xfrm>
            <a:off x="4968728" y="2246819"/>
            <a:ext cx="2364358" cy="2364358"/>
          </a:xfrm>
          <a:prstGeom prst="roundRect">
            <a:avLst>
              <a:gd name="adj" fmla="val 0"/>
            </a:avLst>
          </a:prstGeom>
          <a:gradFill>
            <a:gsLst>
              <a:gs pos="0">
                <a:srgbClr val="C51F2D">
                  <a:alpha val="50000"/>
                </a:srgbClr>
              </a:gs>
              <a:gs pos="100000">
                <a:srgbClr val="83062E">
                  <a:alpha val="50000"/>
                </a:srgbClr>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TextBox 8">
            <a:extLst>
              <a:ext uri="{FF2B5EF4-FFF2-40B4-BE49-F238E27FC236}">
                <a16:creationId xmlns="" xmlns:a16="http://schemas.microsoft.com/office/drawing/2014/main" id="{A1C36C6B-618D-4A18-9646-F614A00E91B4}"/>
              </a:ext>
            </a:extLst>
          </p:cNvPr>
          <p:cNvSpPr txBox="1"/>
          <p:nvPr/>
        </p:nvSpPr>
        <p:spPr>
          <a:xfrm>
            <a:off x="5208763" y="2384513"/>
            <a:ext cx="2268667" cy="923330"/>
          </a:xfrm>
          <a:prstGeom prst="rect">
            <a:avLst/>
          </a:prstGeom>
          <a:noFill/>
        </p:spPr>
        <p:txBody>
          <a:bodyPr wrap="square" rtlCol="0">
            <a:spAutoFit/>
          </a:bodyPr>
          <a:lstStyle/>
          <a:p>
            <a:r>
              <a:rPr lang="en-US" sz="5400" b="1" dirty="0">
                <a:solidFill>
                  <a:schemeClr val="bg1"/>
                </a:solidFill>
                <a:latin typeface="字魂58号-创中黑" panose="00000500000000000000" pitchFamily="2" charset="-122"/>
                <a:ea typeface="字魂58号-创中黑" panose="00000500000000000000" pitchFamily="2" charset="-122"/>
                <a:sym typeface="思源黑体" panose="020B0500000000000000" pitchFamily="34" charset="-122"/>
              </a:rPr>
              <a:t>52</a:t>
            </a:r>
            <a:r>
              <a:rPr lang="en-US" sz="3600" b="1" dirty="0">
                <a:solidFill>
                  <a:schemeClr val="bg1"/>
                </a:solidFill>
                <a:latin typeface="字魂58号-创中黑" panose="00000500000000000000" pitchFamily="2" charset="-122"/>
                <a:ea typeface="字魂58号-创中黑" panose="00000500000000000000" pitchFamily="2" charset="-122"/>
                <a:sym typeface="思源黑体" panose="020B0500000000000000" pitchFamily="34" charset="-122"/>
              </a:rPr>
              <a:t>.</a:t>
            </a:r>
            <a:endParaRPr lang="en-US" sz="5400" b="1" dirty="0">
              <a:solidFill>
                <a:schemeClr val="bg1"/>
              </a:solidFill>
              <a:latin typeface="字魂58号-创中黑" panose="00000500000000000000" pitchFamily="2" charset="-122"/>
              <a:ea typeface="字魂58号-创中黑" panose="00000500000000000000" pitchFamily="2" charset="-122"/>
              <a:sym typeface="思源黑体" panose="020B0500000000000000" pitchFamily="34" charset="-122"/>
            </a:endParaRPr>
          </a:p>
        </p:txBody>
      </p:sp>
      <p:sp>
        <p:nvSpPr>
          <p:cNvPr id="18" name="Google Shape;86;p19">
            <a:extLst>
              <a:ext uri="{FF2B5EF4-FFF2-40B4-BE49-F238E27FC236}">
                <a16:creationId xmlns="" xmlns:a16="http://schemas.microsoft.com/office/drawing/2014/main" id="{3367C668-8089-4493-B125-1860AB8A8F80}"/>
              </a:ext>
            </a:extLst>
          </p:cNvPr>
          <p:cNvSpPr txBox="1"/>
          <p:nvPr/>
        </p:nvSpPr>
        <p:spPr>
          <a:xfrm>
            <a:off x="5208763" y="3162566"/>
            <a:ext cx="2364358" cy="333705"/>
          </a:xfrm>
          <a:prstGeom prst="rect">
            <a:avLst/>
          </a:prstGeom>
          <a:noFill/>
          <a:ln>
            <a:noFill/>
          </a:ln>
        </p:spPr>
        <p:txBody>
          <a:bodyPr spcFirstLastPara="1" wrap="square" lIns="91425" tIns="45700" rIns="91425" bIns="45700" anchor="t" anchorCtr="0">
            <a:noAutofit/>
          </a:bodyPr>
          <a:lstStyle/>
          <a:p>
            <a:pPr marL="0" marR="0" lvl="0" indent="0" rtl="0">
              <a:spcBef>
                <a:spcPts val="0"/>
              </a:spcBef>
              <a:spcAft>
                <a:spcPts val="0"/>
              </a:spcAft>
              <a:buNone/>
            </a:pPr>
            <a:r>
              <a:rPr lang="en-US" b="0" i="0" u="none" strike="noStrike" cap="none" dirty="0">
                <a:solidFill>
                  <a:schemeClr val="bg1"/>
                </a:solidFill>
                <a:latin typeface="字魂58号-创中黑" panose="00000500000000000000" pitchFamily="2" charset="-122"/>
                <a:ea typeface="字魂58号-创中黑" panose="00000500000000000000" pitchFamily="2" charset="-122"/>
                <a:cs typeface="Lato"/>
                <a:sym typeface="思源黑体" panose="020B0500000000000000" pitchFamily="34" charset="-122"/>
              </a:rPr>
              <a:t>YOUR TITLE </a:t>
            </a:r>
            <a:endParaRPr b="0" i="0" u="none" strike="noStrike" cap="none" dirty="0">
              <a:solidFill>
                <a:schemeClr val="bg1"/>
              </a:solidFill>
              <a:latin typeface="字魂58号-创中黑" panose="00000500000000000000" pitchFamily="2" charset="-122"/>
              <a:ea typeface="字魂58号-创中黑" panose="00000500000000000000" pitchFamily="2" charset="-122"/>
              <a:cs typeface="Lato"/>
              <a:sym typeface="思源黑体" panose="020B0500000000000000" pitchFamily="34" charset="-122"/>
            </a:endParaRPr>
          </a:p>
        </p:txBody>
      </p:sp>
      <p:sp>
        <p:nvSpPr>
          <p:cNvPr id="19" name="文本框 18">
            <a:extLst>
              <a:ext uri="{FF2B5EF4-FFF2-40B4-BE49-F238E27FC236}">
                <a16:creationId xmlns="" xmlns:a16="http://schemas.microsoft.com/office/drawing/2014/main" id="{3D17D30F-C2E2-46C6-956B-F9BB8E884D3F}"/>
              </a:ext>
            </a:extLst>
          </p:cNvPr>
          <p:cNvSpPr txBox="1"/>
          <p:nvPr/>
        </p:nvSpPr>
        <p:spPr>
          <a:xfrm>
            <a:off x="5185493" y="3658368"/>
            <a:ext cx="1977648" cy="646331"/>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r>
              <a:rPr lang="en-US" sz="1200" dirty="0">
                <a:solidFill>
                  <a:schemeClr val="bg1"/>
                </a:solidFill>
                <a:latin typeface="字魂58号-创中黑" panose="00000500000000000000" pitchFamily="2" charset="-122"/>
                <a:ea typeface="字魂58号-创中黑" panose="00000500000000000000" pitchFamily="2" charset="-122"/>
              </a:rPr>
              <a:t>Please enter text </a:t>
            </a:r>
            <a:r>
              <a:rPr lang="en-US" sz="1200" dirty="0" err="1">
                <a:solidFill>
                  <a:schemeClr val="bg1"/>
                </a:solidFill>
                <a:latin typeface="字魂58号-创中黑" panose="00000500000000000000" pitchFamily="2" charset="-122"/>
                <a:ea typeface="字魂58号-创中黑" panose="00000500000000000000" pitchFamily="2" charset="-122"/>
              </a:rPr>
              <a:t>here.</a:t>
            </a:r>
            <a:r>
              <a:rPr lang="en-US" sz="1200" dirty="0" err="1">
                <a:solidFill>
                  <a:schemeClr val="bg1"/>
                </a:solidFill>
                <a:latin typeface="字魂58号-创中黑" panose="00000500000000000000" pitchFamily="2" charset="-122"/>
                <a:ea typeface="字魂58号-创中黑" panose="00000500000000000000" pitchFamily="2" charset="-122"/>
                <a:sym typeface="+mn-ea"/>
              </a:rPr>
              <a:t>Please</a:t>
            </a:r>
            <a:r>
              <a:rPr lang="en-US" sz="1200" dirty="0">
                <a:solidFill>
                  <a:schemeClr val="bg1"/>
                </a:solidFill>
                <a:latin typeface="字魂58号-创中黑" panose="00000500000000000000" pitchFamily="2" charset="-122"/>
                <a:ea typeface="字魂58号-创中黑" panose="00000500000000000000" pitchFamily="2" charset="-122"/>
                <a:sym typeface="+mn-ea"/>
              </a:rPr>
              <a:t> enter text </a:t>
            </a:r>
            <a:r>
              <a:rPr lang="en-US" sz="1200" dirty="0" err="1">
                <a:solidFill>
                  <a:schemeClr val="bg1"/>
                </a:solidFill>
                <a:latin typeface="字魂58号-创中黑" panose="00000500000000000000" pitchFamily="2" charset="-122"/>
                <a:ea typeface="字魂58号-创中黑" panose="00000500000000000000" pitchFamily="2" charset="-122"/>
                <a:sym typeface="+mn-ea"/>
              </a:rPr>
              <a:t>here.Please</a:t>
            </a:r>
            <a:r>
              <a:rPr lang="en-US" sz="1200" dirty="0">
                <a:solidFill>
                  <a:schemeClr val="bg1"/>
                </a:solidFill>
                <a:latin typeface="字魂58号-创中黑" panose="00000500000000000000" pitchFamily="2" charset="-122"/>
                <a:ea typeface="字魂58号-创中黑" panose="00000500000000000000" pitchFamily="2" charset="-122"/>
                <a:sym typeface="+mn-ea"/>
              </a:rPr>
              <a:t> enter text here</a:t>
            </a:r>
          </a:p>
        </p:txBody>
      </p:sp>
    </p:spTree>
    <p:extLst>
      <p:ext uri="{BB962C8B-B14F-4D97-AF65-F5344CB8AC3E}">
        <p14:creationId xmlns:p14="http://schemas.microsoft.com/office/powerpoint/2010/main" val="3201524034"/>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1000"/>
                                        <p:tgtEl>
                                          <p:spTgt spid="15"/>
                                        </p:tgtEl>
                                      </p:cBhvr>
                                    </p:animEffect>
                                    <p:anim calcmode="lin" valueType="num">
                                      <p:cBhvr>
                                        <p:cTn id="8" dur="1000" fill="hold"/>
                                        <p:tgtEl>
                                          <p:spTgt spid="15"/>
                                        </p:tgtEl>
                                        <p:attrNameLst>
                                          <p:attrName>ppt_x</p:attrName>
                                        </p:attrNameLst>
                                      </p:cBhvr>
                                      <p:tavLst>
                                        <p:tav tm="0">
                                          <p:val>
                                            <p:strVal val="#ppt_x"/>
                                          </p:val>
                                        </p:tav>
                                        <p:tav tm="100000">
                                          <p:val>
                                            <p:strVal val="#ppt_x"/>
                                          </p:val>
                                        </p:tav>
                                      </p:tavLst>
                                    </p:anim>
                                    <p:anim calcmode="lin" valueType="num">
                                      <p:cBhvr>
                                        <p:cTn id="9" dur="1000" fill="hold"/>
                                        <p:tgtEl>
                                          <p:spTgt spid="15"/>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2" presetClass="entr" presetSubtype="4" fill="hold" grpId="0" nodeType="afterEffect">
                                  <p:stCondLst>
                                    <p:cond delay="0"/>
                                  </p:stCondLst>
                                  <p:childTnLst>
                                    <p:set>
                                      <p:cBhvr>
                                        <p:cTn id="12" dur="1" fill="hold">
                                          <p:stCondLst>
                                            <p:cond delay="0"/>
                                          </p:stCondLst>
                                        </p:cTn>
                                        <p:tgtEl>
                                          <p:spTgt spid="19"/>
                                        </p:tgtEl>
                                        <p:attrNameLst>
                                          <p:attrName>style.visibility</p:attrName>
                                        </p:attrNameLst>
                                      </p:cBhvr>
                                      <p:to>
                                        <p:strVal val="visible"/>
                                      </p:to>
                                    </p:set>
                                    <p:anim calcmode="lin" valueType="num">
                                      <p:cBhvr additive="base">
                                        <p:cTn id="13" dur="500"/>
                                        <p:tgtEl>
                                          <p:spTgt spid="19"/>
                                        </p:tgtEl>
                                        <p:attrNameLst>
                                          <p:attrName>ppt_y</p:attrName>
                                        </p:attrNameLst>
                                      </p:cBhvr>
                                      <p:tavLst>
                                        <p:tav tm="0">
                                          <p:val>
                                            <p:strVal val="#ppt_y+#ppt_h*1.125000"/>
                                          </p:val>
                                        </p:tav>
                                        <p:tav tm="100000">
                                          <p:val>
                                            <p:strVal val="#ppt_y"/>
                                          </p:val>
                                        </p:tav>
                                      </p:tavLst>
                                    </p:anim>
                                    <p:animEffect transition="in" filter="wipe(up)">
                                      <p:cBhvr>
                                        <p:cTn id="14"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9" grpId="0" bldLvl="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a:extLst>
              <a:ext uri="{FF2B5EF4-FFF2-40B4-BE49-F238E27FC236}">
                <a16:creationId xmlns="" xmlns:a16="http://schemas.microsoft.com/office/drawing/2014/main" id="{3F4917FF-91B5-4FC6-A18A-EA6676F6221A}"/>
              </a:ext>
            </a:extLst>
          </p:cNvPr>
          <p:cNvGrpSpPr/>
          <p:nvPr/>
        </p:nvGrpSpPr>
        <p:grpSpPr>
          <a:xfrm flipH="1">
            <a:off x="376104" y="357516"/>
            <a:ext cx="452482" cy="368902"/>
            <a:chOff x="9301163" y="5115471"/>
            <a:chExt cx="452482" cy="368902"/>
          </a:xfrm>
        </p:grpSpPr>
        <p:sp>
          <p:nvSpPr>
            <p:cNvPr id="4" name="圆: 空心 3">
              <a:extLst>
                <a:ext uri="{FF2B5EF4-FFF2-40B4-BE49-F238E27FC236}">
                  <a16:creationId xmlns="" xmlns:a16="http://schemas.microsoft.com/office/drawing/2014/main" id="{BB8F65CE-68AA-4926-94BF-2031A859287E}"/>
                </a:ext>
              </a:extLst>
            </p:cNvPr>
            <p:cNvSpPr/>
            <p:nvPr/>
          </p:nvSpPr>
          <p:spPr>
            <a:xfrm>
              <a:off x="9301163" y="5115471"/>
              <a:ext cx="256074" cy="256074"/>
            </a:xfrm>
            <a:prstGeom prst="donut">
              <a:avLst>
                <a:gd name="adj" fmla="val 9178"/>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5" name="圆: 空心 4">
              <a:extLst>
                <a:ext uri="{FF2B5EF4-FFF2-40B4-BE49-F238E27FC236}">
                  <a16:creationId xmlns="" xmlns:a16="http://schemas.microsoft.com/office/drawing/2014/main" id="{2E9EF663-8A66-47B8-9A72-45CC2297A18A}"/>
                </a:ext>
              </a:extLst>
            </p:cNvPr>
            <p:cNvSpPr/>
            <p:nvPr/>
          </p:nvSpPr>
          <p:spPr>
            <a:xfrm>
              <a:off x="9429200" y="5159928"/>
              <a:ext cx="324445" cy="324445"/>
            </a:xfrm>
            <a:prstGeom prst="donut">
              <a:avLst>
                <a:gd name="adj" fmla="val 11164"/>
              </a:avLst>
            </a:prstGeom>
            <a:solidFill>
              <a:srgbClr val="C51F2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sp>
        <p:nvSpPr>
          <p:cNvPr id="7" name="文本框 6">
            <a:extLst>
              <a:ext uri="{FF2B5EF4-FFF2-40B4-BE49-F238E27FC236}">
                <a16:creationId xmlns="" xmlns:a16="http://schemas.microsoft.com/office/drawing/2014/main" id="{995310FA-DEE8-4D16-BA60-3C36FCA6027E}"/>
              </a:ext>
            </a:extLst>
          </p:cNvPr>
          <p:cNvSpPr txBox="1"/>
          <p:nvPr/>
        </p:nvSpPr>
        <p:spPr>
          <a:xfrm>
            <a:off x="1024994" y="249580"/>
            <a:ext cx="2236510" cy="584775"/>
          </a:xfrm>
          <a:prstGeom prst="rect">
            <a:avLst/>
          </a:prstGeom>
          <a:noFill/>
        </p:spPr>
        <p:txBody>
          <a:bodyPr wrap="none" rtlCol="0">
            <a:spAutoFit/>
          </a:bodyPr>
          <a:lstStyle/>
          <a:p>
            <a:r>
              <a:rPr lang="zh-CN" altLang="en-US" sz="3200" dirty="0">
                <a:solidFill>
                  <a:schemeClr val="tx1">
                    <a:lumMod val="75000"/>
                    <a:lumOff val="25000"/>
                  </a:schemeClr>
                </a:solidFill>
                <a:latin typeface="字魂58号-创中黑" panose="00000500000000000000" pitchFamily="2" charset="-122"/>
                <a:ea typeface="字魂58号-创中黑" panose="00000500000000000000" pitchFamily="2" charset="-122"/>
              </a:rPr>
              <a:t>请输入标题</a:t>
            </a:r>
          </a:p>
        </p:txBody>
      </p:sp>
      <p:sp>
        <p:nvSpPr>
          <p:cNvPr id="8" name="矩形: 圆角 7">
            <a:extLst>
              <a:ext uri="{FF2B5EF4-FFF2-40B4-BE49-F238E27FC236}">
                <a16:creationId xmlns="" xmlns:a16="http://schemas.microsoft.com/office/drawing/2014/main" id="{A4377A3E-5E9B-4EA5-9171-44BB02099783}"/>
              </a:ext>
            </a:extLst>
          </p:cNvPr>
          <p:cNvSpPr/>
          <p:nvPr/>
        </p:nvSpPr>
        <p:spPr>
          <a:xfrm>
            <a:off x="4648774" y="1700011"/>
            <a:ext cx="2894451" cy="4250028"/>
          </a:xfrm>
          <a:prstGeom prst="roundRect">
            <a:avLst>
              <a:gd name="adj" fmla="val 7658"/>
            </a:avLst>
          </a:prstGeom>
          <a:gradFill>
            <a:gsLst>
              <a:gs pos="0">
                <a:srgbClr val="C51F2D"/>
              </a:gs>
              <a:gs pos="100000">
                <a:srgbClr val="83062E"/>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圆角 8">
            <a:extLst>
              <a:ext uri="{FF2B5EF4-FFF2-40B4-BE49-F238E27FC236}">
                <a16:creationId xmlns="" xmlns:a16="http://schemas.microsoft.com/office/drawing/2014/main" id="{F9D4F8BF-3174-48DF-92DE-285943A2D64E}"/>
              </a:ext>
            </a:extLst>
          </p:cNvPr>
          <p:cNvSpPr/>
          <p:nvPr/>
        </p:nvSpPr>
        <p:spPr>
          <a:xfrm>
            <a:off x="1056890" y="1723434"/>
            <a:ext cx="2894451" cy="4250028"/>
          </a:xfrm>
          <a:prstGeom prst="roundRect">
            <a:avLst>
              <a:gd name="adj" fmla="val 7658"/>
            </a:avLst>
          </a:prstGeom>
          <a:noFill/>
          <a:ln w="38100">
            <a:solidFill>
              <a:srgbClr val="C51F2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圆角 9">
            <a:extLst>
              <a:ext uri="{FF2B5EF4-FFF2-40B4-BE49-F238E27FC236}">
                <a16:creationId xmlns="" xmlns:a16="http://schemas.microsoft.com/office/drawing/2014/main" id="{849C5C9D-D13B-4A85-92CB-2DC18F3EEA86}"/>
              </a:ext>
            </a:extLst>
          </p:cNvPr>
          <p:cNvSpPr/>
          <p:nvPr/>
        </p:nvSpPr>
        <p:spPr>
          <a:xfrm>
            <a:off x="8104223" y="1700009"/>
            <a:ext cx="2894451" cy="4250028"/>
          </a:xfrm>
          <a:prstGeom prst="roundRect">
            <a:avLst>
              <a:gd name="adj" fmla="val 7658"/>
            </a:avLst>
          </a:prstGeom>
          <a:noFill/>
          <a:ln w="38100">
            <a:solidFill>
              <a:srgbClr val="C51F2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Freeform 106">
            <a:extLst>
              <a:ext uri="{FF2B5EF4-FFF2-40B4-BE49-F238E27FC236}">
                <a16:creationId xmlns="" xmlns:a16="http://schemas.microsoft.com/office/drawing/2014/main" id="{84F04EFF-F27E-4AA0-ABEE-B1E04E029933}"/>
              </a:ext>
            </a:extLst>
          </p:cNvPr>
          <p:cNvSpPr>
            <a:spLocks noEditPoints="1"/>
          </p:cNvSpPr>
          <p:nvPr/>
        </p:nvSpPr>
        <p:spPr bwMode="auto">
          <a:xfrm>
            <a:off x="5555520" y="2257692"/>
            <a:ext cx="1181348" cy="745222"/>
          </a:xfrm>
          <a:custGeom>
            <a:avLst/>
            <a:gdLst>
              <a:gd name="T0" fmla="*/ 518 w 1171"/>
              <a:gd name="T1" fmla="*/ 591 h 741"/>
              <a:gd name="T2" fmla="*/ 450 w 1171"/>
              <a:gd name="T3" fmla="*/ 540 h 741"/>
              <a:gd name="T4" fmla="*/ 414 w 1171"/>
              <a:gd name="T5" fmla="*/ 465 h 741"/>
              <a:gd name="T6" fmla="*/ 418 w 1171"/>
              <a:gd name="T7" fmla="*/ 377 h 741"/>
              <a:gd name="T8" fmla="*/ 462 w 1171"/>
              <a:gd name="T9" fmla="*/ 305 h 741"/>
              <a:gd name="T10" fmla="*/ 533 w 1171"/>
              <a:gd name="T11" fmla="*/ 262 h 741"/>
              <a:gd name="T12" fmla="*/ 733 w 1171"/>
              <a:gd name="T13" fmla="*/ 280 h 741"/>
              <a:gd name="T14" fmla="*/ 545 w 1171"/>
              <a:gd name="T15" fmla="*/ 299 h 741"/>
              <a:gd name="T16" fmla="*/ 489 w 1171"/>
              <a:gd name="T17" fmla="*/ 332 h 741"/>
              <a:gd name="T18" fmla="*/ 455 w 1171"/>
              <a:gd name="T19" fmla="*/ 388 h 741"/>
              <a:gd name="T20" fmla="*/ 452 w 1171"/>
              <a:gd name="T21" fmla="*/ 456 h 741"/>
              <a:gd name="T22" fmla="*/ 480 w 1171"/>
              <a:gd name="T23" fmla="*/ 516 h 741"/>
              <a:gd name="T24" fmla="*/ 533 w 1171"/>
              <a:gd name="T25" fmla="*/ 555 h 741"/>
              <a:gd name="T26" fmla="*/ 600 w 1171"/>
              <a:gd name="T27" fmla="*/ 565 h 741"/>
              <a:gd name="T28" fmla="*/ 663 w 1171"/>
              <a:gd name="T29" fmla="*/ 543 h 741"/>
              <a:gd name="T30" fmla="*/ 706 w 1171"/>
              <a:gd name="T31" fmla="*/ 494 h 741"/>
              <a:gd name="T32" fmla="*/ 722 w 1171"/>
              <a:gd name="T33" fmla="*/ 429 h 741"/>
              <a:gd name="T34" fmla="*/ 748 w 1171"/>
              <a:gd name="T35" fmla="*/ 497 h 741"/>
              <a:gd name="T36" fmla="*/ 697 w 1171"/>
              <a:gd name="T37" fmla="*/ 564 h 741"/>
              <a:gd name="T38" fmla="*/ 621 w 1171"/>
              <a:gd name="T39" fmla="*/ 601 h 741"/>
              <a:gd name="T40" fmla="*/ 957 w 1171"/>
              <a:gd name="T41" fmla="*/ 303 h 741"/>
              <a:gd name="T42" fmla="*/ 948 w 1171"/>
              <a:gd name="T43" fmla="*/ 227 h 741"/>
              <a:gd name="T44" fmla="*/ 921 w 1171"/>
              <a:gd name="T45" fmla="*/ 158 h 741"/>
              <a:gd name="T46" fmla="*/ 879 w 1171"/>
              <a:gd name="T47" fmla="*/ 100 h 741"/>
              <a:gd name="T48" fmla="*/ 825 w 1171"/>
              <a:gd name="T49" fmla="*/ 52 h 741"/>
              <a:gd name="T50" fmla="*/ 759 w 1171"/>
              <a:gd name="T51" fmla="*/ 19 h 741"/>
              <a:gd name="T52" fmla="*/ 686 w 1171"/>
              <a:gd name="T53" fmla="*/ 2 h 741"/>
              <a:gd name="T54" fmla="*/ 589 w 1171"/>
              <a:gd name="T55" fmla="*/ 8 h 741"/>
              <a:gd name="T56" fmla="*/ 492 w 1171"/>
              <a:gd name="T57" fmla="*/ 48 h 741"/>
              <a:gd name="T58" fmla="*/ 415 w 1171"/>
              <a:gd name="T59" fmla="*/ 119 h 741"/>
              <a:gd name="T60" fmla="*/ 349 w 1171"/>
              <a:gd name="T61" fmla="*/ 160 h 741"/>
              <a:gd name="T62" fmla="*/ 298 w 1171"/>
              <a:gd name="T63" fmla="*/ 157 h 741"/>
              <a:gd name="T64" fmla="*/ 233 w 1171"/>
              <a:gd name="T65" fmla="*/ 178 h 741"/>
              <a:gd name="T66" fmla="*/ 184 w 1171"/>
              <a:gd name="T67" fmla="*/ 223 h 741"/>
              <a:gd name="T68" fmla="*/ 158 w 1171"/>
              <a:gd name="T69" fmla="*/ 286 h 741"/>
              <a:gd name="T70" fmla="*/ 81 w 1171"/>
              <a:gd name="T71" fmla="*/ 331 h 741"/>
              <a:gd name="T72" fmla="*/ 26 w 1171"/>
              <a:gd name="T73" fmla="*/ 400 h 741"/>
              <a:gd name="T74" fmla="*/ 1 w 1171"/>
              <a:gd name="T75" fmla="*/ 489 h 741"/>
              <a:gd name="T76" fmla="*/ 5 w 1171"/>
              <a:gd name="T77" fmla="*/ 555 h 741"/>
              <a:gd name="T78" fmla="*/ 23 w 1171"/>
              <a:gd name="T79" fmla="*/ 609 h 741"/>
              <a:gd name="T80" fmla="*/ 68 w 1171"/>
              <a:gd name="T81" fmla="*/ 673 h 741"/>
              <a:gd name="T82" fmla="*/ 133 w 1171"/>
              <a:gd name="T83" fmla="*/ 719 h 741"/>
              <a:gd name="T84" fmla="*/ 187 w 1171"/>
              <a:gd name="T85" fmla="*/ 737 h 741"/>
              <a:gd name="T86" fmla="*/ 957 w 1171"/>
              <a:gd name="T87" fmla="*/ 741 h 741"/>
              <a:gd name="T88" fmla="*/ 1021 w 1171"/>
              <a:gd name="T89" fmla="*/ 732 h 741"/>
              <a:gd name="T90" fmla="*/ 1109 w 1171"/>
              <a:gd name="T91" fmla="*/ 678 h 741"/>
              <a:gd name="T92" fmla="*/ 1162 w 1171"/>
              <a:gd name="T93" fmla="*/ 590 h 741"/>
              <a:gd name="T94" fmla="*/ 1171 w 1171"/>
              <a:gd name="T95" fmla="*/ 526 h 741"/>
              <a:gd name="T96" fmla="*/ 1162 w 1171"/>
              <a:gd name="T97" fmla="*/ 463 h 741"/>
              <a:gd name="T98" fmla="*/ 1109 w 1171"/>
              <a:gd name="T99" fmla="*/ 375 h 741"/>
              <a:gd name="T100" fmla="*/ 1021 w 1171"/>
              <a:gd name="T101" fmla="*/ 322 h 741"/>
              <a:gd name="T102" fmla="*/ 957 w 1171"/>
              <a:gd name="T103" fmla="*/ 312 h 7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171" h="741">
                <a:moveTo>
                  <a:pt x="586" y="605"/>
                </a:moveTo>
                <a:lnTo>
                  <a:pt x="567" y="604"/>
                </a:lnTo>
                <a:lnTo>
                  <a:pt x="550" y="601"/>
                </a:lnTo>
                <a:lnTo>
                  <a:pt x="533" y="597"/>
                </a:lnTo>
                <a:lnTo>
                  <a:pt x="518" y="591"/>
                </a:lnTo>
                <a:lnTo>
                  <a:pt x="502" y="584"/>
                </a:lnTo>
                <a:lnTo>
                  <a:pt x="488" y="575"/>
                </a:lnTo>
                <a:lnTo>
                  <a:pt x="473" y="564"/>
                </a:lnTo>
                <a:lnTo>
                  <a:pt x="462" y="553"/>
                </a:lnTo>
                <a:lnTo>
                  <a:pt x="450" y="540"/>
                </a:lnTo>
                <a:lnTo>
                  <a:pt x="440" y="528"/>
                </a:lnTo>
                <a:lnTo>
                  <a:pt x="431" y="512"/>
                </a:lnTo>
                <a:lnTo>
                  <a:pt x="424" y="497"/>
                </a:lnTo>
                <a:lnTo>
                  <a:pt x="418" y="481"/>
                </a:lnTo>
                <a:lnTo>
                  <a:pt x="414" y="465"/>
                </a:lnTo>
                <a:lnTo>
                  <a:pt x="411" y="448"/>
                </a:lnTo>
                <a:lnTo>
                  <a:pt x="410" y="429"/>
                </a:lnTo>
                <a:lnTo>
                  <a:pt x="411" y="411"/>
                </a:lnTo>
                <a:lnTo>
                  <a:pt x="414" y="394"/>
                </a:lnTo>
                <a:lnTo>
                  <a:pt x="418" y="377"/>
                </a:lnTo>
                <a:lnTo>
                  <a:pt x="424" y="361"/>
                </a:lnTo>
                <a:lnTo>
                  <a:pt x="431" y="345"/>
                </a:lnTo>
                <a:lnTo>
                  <a:pt x="440" y="331"/>
                </a:lnTo>
                <a:lnTo>
                  <a:pt x="450" y="317"/>
                </a:lnTo>
                <a:lnTo>
                  <a:pt x="462" y="305"/>
                </a:lnTo>
                <a:lnTo>
                  <a:pt x="473" y="293"/>
                </a:lnTo>
                <a:lnTo>
                  <a:pt x="488" y="283"/>
                </a:lnTo>
                <a:lnTo>
                  <a:pt x="502" y="275"/>
                </a:lnTo>
                <a:lnTo>
                  <a:pt x="518" y="267"/>
                </a:lnTo>
                <a:lnTo>
                  <a:pt x="533" y="262"/>
                </a:lnTo>
                <a:lnTo>
                  <a:pt x="550" y="258"/>
                </a:lnTo>
                <a:lnTo>
                  <a:pt x="567" y="254"/>
                </a:lnTo>
                <a:lnTo>
                  <a:pt x="586" y="253"/>
                </a:lnTo>
                <a:lnTo>
                  <a:pt x="586" y="195"/>
                </a:lnTo>
                <a:lnTo>
                  <a:pt x="733" y="280"/>
                </a:lnTo>
                <a:lnTo>
                  <a:pt x="586" y="364"/>
                </a:lnTo>
                <a:lnTo>
                  <a:pt x="586" y="292"/>
                </a:lnTo>
                <a:lnTo>
                  <a:pt x="572" y="293"/>
                </a:lnTo>
                <a:lnTo>
                  <a:pt x="558" y="295"/>
                </a:lnTo>
                <a:lnTo>
                  <a:pt x="545" y="299"/>
                </a:lnTo>
                <a:lnTo>
                  <a:pt x="533" y="303"/>
                </a:lnTo>
                <a:lnTo>
                  <a:pt x="521" y="309"/>
                </a:lnTo>
                <a:lnTo>
                  <a:pt x="509" y="316"/>
                </a:lnTo>
                <a:lnTo>
                  <a:pt x="498" y="323"/>
                </a:lnTo>
                <a:lnTo>
                  <a:pt x="489" y="332"/>
                </a:lnTo>
                <a:lnTo>
                  <a:pt x="480" y="342"/>
                </a:lnTo>
                <a:lnTo>
                  <a:pt x="472" y="353"/>
                </a:lnTo>
                <a:lnTo>
                  <a:pt x="466" y="364"/>
                </a:lnTo>
                <a:lnTo>
                  <a:pt x="459" y="376"/>
                </a:lnTo>
                <a:lnTo>
                  <a:pt x="455" y="388"/>
                </a:lnTo>
                <a:lnTo>
                  <a:pt x="452" y="401"/>
                </a:lnTo>
                <a:lnTo>
                  <a:pt x="450" y="415"/>
                </a:lnTo>
                <a:lnTo>
                  <a:pt x="449" y="429"/>
                </a:lnTo>
                <a:lnTo>
                  <a:pt x="450" y="443"/>
                </a:lnTo>
                <a:lnTo>
                  <a:pt x="452" y="456"/>
                </a:lnTo>
                <a:lnTo>
                  <a:pt x="455" y="469"/>
                </a:lnTo>
                <a:lnTo>
                  <a:pt x="459" y="482"/>
                </a:lnTo>
                <a:lnTo>
                  <a:pt x="466" y="494"/>
                </a:lnTo>
                <a:lnTo>
                  <a:pt x="472" y="506"/>
                </a:lnTo>
                <a:lnTo>
                  <a:pt x="480" y="516"/>
                </a:lnTo>
                <a:lnTo>
                  <a:pt x="489" y="525"/>
                </a:lnTo>
                <a:lnTo>
                  <a:pt x="498" y="534"/>
                </a:lnTo>
                <a:lnTo>
                  <a:pt x="509" y="543"/>
                </a:lnTo>
                <a:lnTo>
                  <a:pt x="521" y="549"/>
                </a:lnTo>
                <a:lnTo>
                  <a:pt x="533" y="555"/>
                </a:lnTo>
                <a:lnTo>
                  <a:pt x="545" y="560"/>
                </a:lnTo>
                <a:lnTo>
                  <a:pt x="558" y="563"/>
                </a:lnTo>
                <a:lnTo>
                  <a:pt x="572" y="565"/>
                </a:lnTo>
                <a:lnTo>
                  <a:pt x="586" y="565"/>
                </a:lnTo>
                <a:lnTo>
                  <a:pt x="600" y="565"/>
                </a:lnTo>
                <a:lnTo>
                  <a:pt x="613" y="563"/>
                </a:lnTo>
                <a:lnTo>
                  <a:pt x="626" y="560"/>
                </a:lnTo>
                <a:lnTo>
                  <a:pt x="639" y="555"/>
                </a:lnTo>
                <a:lnTo>
                  <a:pt x="651" y="549"/>
                </a:lnTo>
                <a:lnTo>
                  <a:pt x="663" y="543"/>
                </a:lnTo>
                <a:lnTo>
                  <a:pt x="672" y="534"/>
                </a:lnTo>
                <a:lnTo>
                  <a:pt x="682" y="525"/>
                </a:lnTo>
                <a:lnTo>
                  <a:pt x="691" y="516"/>
                </a:lnTo>
                <a:lnTo>
                  <a:pt x="699" y="506"/>
                </a:lnTo>
                <a:lnTo>
                  <a:pt x="706" y="494"/>
                </a:lnTo>
                <a:lnTo>
                  <a:pt x="711" y="482"/>
                </a:lnTo>
                <a:lnTo>
                  <a:pt x="717" y="469"/>
                </a:lnTo>
                <a:lnTo>
                  <a:pt x="720" y="456"/>
                </a:lnTo>
                <a:lnTo>
                  <a:pt x="722" y="443"/>
                </a:lnTo>
                <a:lnTo>
                  <a:pt x="722" y="429"/>
                </a:lnTo>
                <a:lnTo>
                  <a:pt x="761" y="429"/>
                </a:lnTo>
                <a:lnTo>
                  <a:pt x="761" y="448"/>
                </a:lnTo>
                <a:lnTo>
                  <a:pt x="758" y="465"/>
                </a:lnTo>
                <a:lnTo>
                  <a:pt x="753" y="481"/>
                </a:lnTo>
                <a:lnTo>
                  <a:pt x="748" y="497"/>
                </a:lnTo>
                <a:lnTo>
                  <a:pt x="740" y="512"/>
                </a:lnTo>
                <a:lnTo>
                  <a:pt x="732" y="528"/>
                </a:lnTo>
                <a:lnTo>
                  <a:pt x="721" y="540"/>
                </a:lnTo>
                <a:lnTo>
                  <a:pt x="710" y="553"/>
                </a:lnTo>
                <a:lnTo>
                  <a:pt x="697" y="564"/>
                </a:lnTo>
                <a:lnTo>
                  <a:pt x="684" y="575"/>
                </a:lnTo>
                <a:lnTo>
                  <a:pt x="669" y="584"/>
                </a:lnTo>
                <a:lnTo>
                  <a:pt x="654" y="591"/>
                </a:lnTo>
                <a:lnTo>
                  <a:pt x="638" y="597"/>
                </a:lnTo>
                <a:lnTo>
                  <a:pt x="621" y="601"/>
                </a:lnTo>
                <a:lnTo>
                  <a:pt x="603" y="604"/>
                </a:lnTo>
                <a:lnTo>
                  <a:pt x="586" y="605"/>
                </a:lnTo>
                <a:close/>
                <a:moveTo>
                  <a:pt x="957" y="312"/>
                </a:moveTo>
                <a:lnTo>
                  <a:pt x="957" y="307"/>
                </a:lnTo>
                <a:lnTo>
                  <a:pt x="957" y="303"/>
                </a:lnTo>
                <a:lnTo>
                  <a:pt x="957" y="288"/>
                </a:lnTo>
                <a:lnTo>
                  <a:pt x="956" y="272"/>
                </a:lnTo>
                <a:lnTo>
                  <a:pt x="954" y="256"/>
                </a:lnTo>
                <a:lnTo>
                  <a:pt x="951" y="242"/>
                </a:lnTo>
                <a:lnTo>
                  <a:pt x="948" y="227"/>
                </a:lnTo>
                <a:lnTo>
                  <a:pt x="944" y="213"/>
                </a:lnTo>
                <a:lnTo>
                  <a:pt x="939" y="199"/>
                </a:lnTo>
                <a:lnTo>
                  <a:pt x="934" y="185"/>
                </a:lnTo>
                <a:lnTo>
                  <a:pt x="928" y="172"/>
                </a:lnTo>
                <a:lnTo>
                  <a:pt x="921" y="158"/>
                </a:lnTo>
                <a:lnTo>
                  <a:pt x="914" y="146"/>
                </a:lnTo>
                <a:lnTo>
                  <a:pt x="906" y="133"/>
                </a:lnTo>
                <a:lnTo>
                  <a:pt x="897" y="121"/>
                </a:lnTo>
                <a:lnTo>
                  <a:pt x="888" y="111"/>
                </a:lnTo>
                <a:lnTo>
                  <a:pt x="879" y="100"/>
                </a:lnTo>
                <a:lnTo>
                  <a:pt x="869" y="89"/>
                </a:lnTo>
                <a:lnTo>
                  <a:pt x="858" y="79"/>
                </a:lnTo>
                <a:lnTo>
                  <a:pt x="847" y="70"/>
                </a:lnTo>
                <a:lnTo>
                  <a:pt x="836" y="61"/>
                </a:lnTo>
                <a:lnTo>
                  <a:pt x="825" y="52"/>
                </a:lnTo>
                <a:lnTo>
                  <a:pt x="812" y="44"/>
                </a:lnTo>
                <a:lnTo>
                  <a:pt x="800" y="37"/>
                </a:lnTo>
                <a:lnTo>
                  <a:pt x="786" y="31"/>
                </a:lnTo>
                <a:lnTo>
                  <a:pt x="773" y="24"/>
                </a:lnTo>
                <a:lnTo>
                  <a:pt x="759" y="19"/>
                </a:lnTo>
                <a:lnTo>
                  <a:pt x="745" y="13"/>
                </a:lnTo>
                <a:lnTo>
                  <a:pt x="731" y="10"/>
                </a:lnTo>
                <a:lnTo>
                  <a:pt x="715" y="7"/>
                </a:lnTo>
                <a:lnTo>
                  <a:pt x="701" y="4"/>
                </a:lnTo>
                <a:lnTo>
                  <a:pt x="686" y="2"/>
                </a:lnTo>
                <a:lnTo>
                  <a:pt x="670" y="0"/>
                </a:lnTo>
                <a:lnTo>
                  <a:pt x="655" y="0"/>
                </a:lnTo>
                <a:lnTo>
                  <a:pt x="632" y="2"/>
                </a:lnTo>
                <a:lnTo>
                  <a:pt x="611" y="4"/>
                </a:lnTo>
                <a:lnTo>
                  <a:pt x="589" y="8"/>
                </a:lnTo>
                <a:lnTo>
                  <a:pt x="569" y="13"/>
                </a:lnTo>
                <a:lnTo>
                  <a:pt x="548" y="20"/>
                </a:lnTo>
                <a:lnTo>
                  <a:pt x="529" y="29"/>
                </a:lnTo>
                <a:lnTo>
                  <a:pt x="510" y="37"/>
                </a:lnTo>
                <a:lnTo>
                  <a:pt x="492" y="48"/>
                </a:lnTo>
                <a:lnTo>
                  <a:pt x="475" y="60"/>
                </a:lnTo>
                <a:lnTo>
                  <a:pt x="458" y="74"/>
                </a:lnTo>
                <a:lnTo>
                  <a:pt x="443" y="88"/>
                </a:lnTo>
                <a:lnTo>
                  <a:pt x="428" y="103"/>
                </a:lnTo>
                <a:lnTo>
                  <a:pt x="415" y="119"/>
                </a:lnTo>
                <a:lnTo>
                  <a:pt x="403" y="137"/>
                </a:lnTo>
                <a:lnTo>
                  <a:pt x="392" y="154"/>
                </a:lnTo>
                <a:lnTo>
                  <a:pt x="383" y="172"/>
                </a:lnTo>
                <a:lnTo>
                  <a:pt x="365" y="166"/>
                </a:lnTo>
                <a:lnTo>
                  <a:pt x="349" y="160"/>
                </a:lnTo>
                <a:lnTo>
                  <a:pt x="340" y="158"/>
                </a:lnTo>
                <a:lnTo>
                  <a:pt x="331" y="157"/>
                </a:lnTo>
                <a:lnTo>
                  <a:pt x="321" y="156"/>
                </a:lnTo>
                <a:lnTo>
                  <a:pt x="313" y="156"/>
                </a:lnTo>
                <a:lnTo>
                  <a:pt x="298" y="157"/>
                </a:lnTo>
                <a:lnTo>
                  <a:pt x="284" y="158"/>
                </a:lnTo>
                <a:lnTo>
                  <a:pt x="270" y="161"/>
                </a:lnTo>
                <a:lnTo>
                  <a:pt x="257" y="166"/>
                </a:lnTo>
                <a:lnTo>
                  <a:pt x="244" y="171"/>
                </a:lnTo>
                <a:lnTo>
                  <a:pt x="233" y="178"/>
                </a:lnTo>
                <a:lnTo>
                  <a:pt x="222" y="185"/>
                </a:lnTo>
                <a:lnTo>
                  <a:pt x="211" y="193"/>
                </a:lnTo>
                <a:lnTo>
                  <a:pt x="201" y="202"/>
                </a:lnTo>
                <a:lnTo>
                  <a:pt x="193" y="212"/>
                </a:lnTo>
                <a:lnTo>
                  <a:pt x="184" y="223"/>
                </a:lnTo>
                <a:lnTo>
                  <a:pt x="176" y="235"/>
                </a:lnTo>
                <a:lnTo>
                  <a:pt x="171" y="247"/>
                </a:lnTo>
                <a:lnTo>
                  <a:pt x="166" y="259"/>
                </a:lnTo>
                <a:lnTo>
                  <a:pt x="161" y="273"/>
                </a:lnTo>
                <a:lnTo>
                  <a:pt x="158" y="286"/>
                </a:lnTo>
                <a:lnTo>
                  <a:pt x="142" y="292"/>
                </a:lnTo>
                <a:lnTo>
                  <a:pt x="126" y="301"/>
                </a:lnTo>
                <a:lnTo>
                  <a:pt x="109" y="309"/>
                </a:lnTo>
                <a:lnTo>
                  <a:pt x="95" y="319"/>
                </a:lnTo>
                <a:lnTo>
                  <a:pt x="81" y="331"/>
                </a:lnTo>
                <a:lnTo>
                  <a:pt x="68" y="343"/>
                </a:lnTo>
                <a:lnTo>
                  <a:pt x="55" y="356"/>
                </a:lnTo>
                <a:lnTo>
                  <a:pt x="45" y="370"/>
                </a:lnTo>
                <a:lnTo>
                  <a:pt x="35" y="385"/>
                </a:lnTo>
                <a:lnTo>
                  <a:pt x="26" y="400"/>
                </a:lnTo>
                <a:lnTo>
                  <a:pt x="19" y="416"/>
                </a:lnTo>
                <a:lnTo>
                  <a:pt x="12" y="434"/>
                </a:lnTo>
                <a:lnTo>
                  <a:pt x="7" y="451"/>
                </a:lnTo>
                <a:lnTo>
                  <a:pt x="4" y="469"/>
                </a:lnTo>
                <a:lnTo>
                  <a:pt x="1" y="489"/>
                </a:lnTo>
                <a:lnTo>
                  <a:pt x="0" y="507"/>
                </a:lnTo>
                <a:lnTo>
                  <a:pt x="0" y="519"/>
                </a:lnTo>
                <a:lnTo>
                  <a:pt x="1" y="531"/>
                </a:lnTo>
                <a:lnTo>
                  <a:pt x="3" y="543"/>
                </a:lnTo>
                <a:lnTo>
                  <a:pt x="5" y="555"/>
                </a:lnTo>
                <a:lnTo>
                  <a:pt x="8" y="565"/>
                </a:lnTo>
                <a:lnTo>
                  <a:pt x="11" y="577"/>
                </a:lnTo>
                <a:lnTo>
                  <a:pt x="14" y="588"/>
                </a:lnTo>
                <a:lnTo>
                  <a:pt x="19" y="599"/>
                </a:lnTo>
                <a:lnTo>
                  <a:pt x="23" y="609"/>
                </a:lnTo>
                <a:lnTo>
                  <a:pt x="28" y="619"/>
                </a:lnTo>
                <a:lnTo>
                  <a:pt x="34" y="629"/>
                </a:lnTo>
                <a:lnTo>
                  <a:pt x="40" y="638"/>
                </a:lnTo>
                <a:lnTo>
                  <a:pt x="53" y="656"/>
                </a:lnTo>
                <a:lnTo>
                  <a:pt x="68" y="673"/>
                </a:lnTo>
                <a:lnTo>
                  <a:pt x="86" y="688"/>
                </a:lnTo>
                <a:lnTo>
                  <a:pt x="103" y="701"/>
                </a:lnTo>
                <a:lnTo>
                  <a:pt x="113" y="708"/>
                </a:lnTo>
                <a:lnTo>
                  <a:pt x="122" y="713"/>
                </a:lnTo>
                <a:lnTo>
                  <a:pt x="133" y="719"/>
                </a:lnTo>
                <a:lnTo>
                  <a:pt x="143" y="723"/>
                </a:lnTo>
                <a:lnTo>
                  <a:pt x="154" y="727"/>
                </a:lnTo>
                <a:lnTo>
                  <a:pt x="165" y="731"/>
                </a:lnTo>
                <a:lnTo>
                  <a:pt x="175" y="734"/>
                </a:lnTo>
                <a:lnTo>
                  <a:pt x="187" y="737"/>
                </a:lnTo>
                <a:lnTo>
                  <a:pt x="199" y="739"/>
                </a:lnTo>
                <a:lnTo>
                  <a:pt x="210" y="740"/>
                </a:lnTo>
                <a:lnTo>
                  <a:pt x="222" y="741"/>
                </a:lnTo>
                <a:lnTo>
                  <a:pt x="234" y="741"/>
                </a:lnTo>
                <a:lnTo>
                  <a:pt x="957" y="741"/>
                </a:lnTo>
                <a:lnTo>
                  <a:pt x="968" y="741"/>
                </a:lnTo>
                <a:lnTo>
                  <a:pt x="979" y="740"/>
                </a:lnTo>
                <a:lnTo>
                  <a:pt x="990" y="739"/>
                </a:lnTo>
                <a:lnTo>
                  <a:pt x="1001" y="737"/>
                </a:lnTo>
                <a:lnTo>
                  <a:pt x="1021" y="732"/>
                </a:lnTo>
                <a:lnTo>
                  <a:pt x="1041" y="724"/>
                </a:lnTo>
                <a:lnTo>
                  <a:pt x="1059" y="715"/>
                </a:lnTo>
                <a:lnTo>
                  <a:pt x="1077" y="705"/>
                </a:lnTo>
                <a:lnTo>
                  <a:pt x="1093" y="692"/>
                </a:lnTo>
                <a:lnTo>
                  <a:pt x="1109" y="678"/>
                </a:lnTo>
                <a:lnTo>
                  <a:pt x="1123" y="663"/>
                </a:lnTo>
                <a:lnTo>
                  <a:pt x="1135" y="646"/>
                </a:lnTo>
                <a:lnTo>
                  <a:pt x="1145" y="629"/>
                </a:lnTo>
                <a:lnTo>
                  <a:pt x="1154" y="610"/>
                </a:lnTo>
                <a:lnTo>
                  <a:pt x="1162" y="590"/>
                </a:lnTo>
                <a:lnTo>
                  <a:pt x="1167" y="570"/>
                </a:lnTo>
                <a:lnTo>
                  <a:pt x="1169" y="559"/>
                </a:lnTo>
                <a:lnTo>
                  <a:pt x="1170" y="549"/>
                </a:lnTo>
                <a:lnTo>
                  <a:pt x="1171" y="537"/>
                </a:lnTo>
                <a:lnTo>
                  <a:pt x="1171" y="526"/>
                </a:lnTo>
                <a:lnTo>
                  <a:pt x="1171" y="516"/>
                </a:lnTo>
                <a:lnTo>
                  <a:pt x="1170" y="505"/>
                </a:lnTo>
                <a:lnTo>
                  <a:pt x="1169" y="494"/>
                </a:lnTo>
                <a:lnTo>
                  <a:pt x="1167" y="483"/>
                </a:lnTo>
                <a:lnTo>
                  <a:pt x="1162" y="463"/>
                </a:lnTo>
                <a:lnTo>
                  <a:pt x="1154" y="443"/>
                </a:lnTo>
                <a:lnTo>
                  <a:pt x="1145" y="425"/>
                </a:lnTo>
                <a:lnTo>
                  <a:pt x="1135" y="407"/>
                </a:lnTo>
                <a:lnTo>
                  <a:pt x="1123" y="390"/>
                </a:lnTo>
                <a:lnTo>
                  <a:pt x="1109" y="375"/>
                </a:lnTo>
                <a:lnTo>
                  <a:pt x="1093" y="361"/>
                </a:lnTo>
                <a:lnTo>
                  <a:pt x="1077" y="349"/>
                </a:lnTo>
                <a:lnTo>
                  <a:pt x="1059" y="339"/>
                </a:lnTo>
                <a:lnTo>
                  <a:pt x="1041" y="329"/>
                </a:lnTo>
                <a:lnTo>
                  <a:pt x="1021" y="322"/>
                </a:lnTo>
                <a:lnTo>
                  <a:pt x="1001" y="317"/>
                </a:lnTo>
                <a:lnTo>
                  <a:pt x="990" y="315"/>
                </a:lnTo>
                <a:lnTo>
                  <a:pt x="979" y="314"/>
                </a:lnTo>
                <a:lnTo>
                  <a:pt x="968" y="313"/>
                </a:lnTo>
                <a:lnTo>
                  <a:pt x="957" y="312"/>
                </a:lnTo>
                <a:close/>
              </a:path>
            </a:pathLst>
          </a:custGeom>
          <a:solidFill>
            <a:schemeClr val="bg1"/>
          </a:solidFill>
          <a:ln>
            <a:noFill/>
          </a:ln>
        </p:spPr>
        <p:txBody>
          <a:bodyPr vert="horz" wrap="square" lIns="182880" tIns="91440" rIns="182880" bIns="91440" numCol="1" anchor="t" anchorCtr="0" compatLnSpc="1"/>
          <a:lstStyle/>
          <a:p>
            <a:pPr algn="l" defTabSz="1828800" rtl="0"/>
            <a:endParaRPr lang="en-US" sz="2000" kern="1200">
              <a:solidFill>
                <a:schemeClr val="tx1">
                  <a:lumMod val="75000"/>
                  <a:lumOff val="25000"/>
                </a:schemeClr>
              </a:solidFill>
              <a:latin typeface="字魂59号-创粗黑" panose="00000500000000000000" charset="-122"/>
              <a:ea typeface="字魂59号-创粗黑" panose="00000500000000000000" charset="-122"/>
            </a:endParaRPr>
          </a:p>
        </p:txBody>
      </p:sp>
      <p:grpSp>
        <p:nvGrpSpPr>
          <p:cNvPr id="12" name="Group 86">
            <a:extLst>
              <a:ext uri="{FF2B5EF4-FFF2-40B4-BE49-F238E27FC236}">
                <a16:creationId xmlns="" xmlns:a16="http://schemas.microsoft.com/office/drawing/2014/main" id="{619D3030-F8C0-4525-9139-4EE769E60EFB}"/>
              </a:ext>
            </a:extLst>
          </p:cNvPr>
          <p:cNvGrpSpPr/>
          <p:nvPr/>
        </p:nvGrpSpPr>
        <p:grpSpPr>
          <a:xfrm>
            <a:off x="2045848" y="2374840"/>
            <a:ext cx="979516" cy="628074"/>
            <a:chOff x="1626118" y="4887786"/>
            <a:chExt cx="361614" cy="232148"/>
          </a:xfrm>
          <a:gradFill>
            <a:gsLst>
              <a:gs pos="0">
                <a:srgbClr val="87082E"/>
              </a:gs>
              <a:gs pos="100000">
                <a:srgbClr val="C51F2D"/>
              </a:gs>
            </a:gsLst>
            <a:lin ang="5400000" scaled="1"/>
          </a:gradFill>
        </p:grpSpPr>
        <p:sp>
          <p:nvSpPr>
            <p:cNvPr id="13" name="Freeform 114">
              <a:extLst>
                <a:ext uri="{FF2B5EF4-FFF2-40B4-BE49-F238E27FC236}">
                  <a16:creationId xmlns="" xmlns:a16="http://schemas.microsoft.com/office/drawing/2014/main" id="{F53C831B-CD0A-458C-9FE4-B147557AA978}"/>
                </a:ext>
              </a:extLst>
            </p:cNvPr>
            <p:cNvSpPr/>
            <p:nvPr/>
          </p:nvSpPr>
          <p:spPr bwMode="auto">
            <a:xfrm>
              <a:off x="1626118" y="4893739"/>
              <a:ext cx="108633" cy="217266"/>
            </a:xfrm>
            <a:custGeom>
              <a:avLst/>
              <a:gdLst>
                <a:gd name="T0" fmla="*/ 293 w 293"/>
                <a:gd name="T1" fmla="*/ 292 h 585"/>
                <a:gd name="T2" fmla="*/ 0 w 293"/>
                <a:gd name="T3" fmla="*/ 0 h 585"/>
                <a:gd name="T4" fmla="*/ 0 w 293"/>
                <a:gd name="T5" fmla="*/ 585 h 585"/>
                <a:gd name="T6" fmla="*/ 293 w 293"/>
                <a:gd name="T7" fmla="*/ 292 h 585"/>
              </a:gdLst>
              <a:ahLst/>
              <a:cxnLst>
                <a:cxn ang="0">
                  <a:pos x="T0" y="T1"/>
                </a:cxn>
                <a:cxn ang="0">
                  <a:pos x="T2" y="T3"/>
                </a:cxn>
                <a:cxn ang="0">
                  <a:pos x="T4" y="T5"/>
                </a:cxn>
                <a:cxn ang="0">
                  <a:pos x="T6" y="T7"/>
                </a:cxn>
              </a:cxnLst>
              <a:rect l="0" t="0" r="r" b="b"/>
              <a:pathLst>
                <a:path w="293" h="585">
                  <a:moveTo>
                    <a:pt x="293" y="292"/>
                  </a:moveTo>
                  <a:lnTo>
                    <a:pt x="0" y="0"/>
                  </a:lnTo>
                  <a:lnTo>
                    <a:pt x="0" y="585"/>
                  </a:lnTo>
                  <a:lnTo>
                    <a:pt x="293" y="29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82880" tIns="91440" rIns="182880" bIns="91440" numCol="1" anchor="t" anchorCtr="0" compatLnSpc="1"/>
            <a:lstStyle/>
            <a:p>
              <a:pPr algn="l" defTabSz="1828800" rtl="0"/>
              <a:endParaRPr lang="en-US" sz="2000" kern="1200">
                <a:solidFill>
                  <a:schemeClr val="tx1">
                    <a:lumMod val="75000"/>
                    <a:lumOff val="25000"/>
                  </a:schemeClr>
                </a:solidFill>
                <a:latin typeface="字魂59号-创粗黑" panose="00000500000000000000" charset="-122"/>
                <a:ea typeface="字魂59号-创粗黑" panose="00000500000000000000" charset="-122"/>
              </a:endParaRPr>
            </a:p>
          </p:txBody>
        </p:sp>
        <p:sp>
          <p:nvSpPr>
            <p:cNvPr id="14" name="Freeform 115">
              <a:extLst>
                <a:ext uri="{FF2B5EF4-FFF2-40B4-BE49-F238E27FC236}">
                  <a16:creationId xmlns="" xmlns:a16="http://schemas.microsoft.com/office/drawing/2014/main" id="{9AD2BEE5-7306-4872-B57E-3E6787426676}"/>
                </a:ext>
              </a:extLst>
            </p:cNvPr>
            <p:cNvSpPr/>
            <p:nvPr/>
          </p:nvSpPr>
          <p:spPr bwMode="auto">
            <a:xfrm>
              <a:off x="1640999" y="4887786"/>
              <a:ext cx="331851" cy="159229"/>
            </a:xfrm>
            <a:custGeom>
              <a:avLst/>
              <a:gdLst>
                <a:gd name="T0" fmla="*/ 480 w 896"/>
                <a:gd name="T1" fmla="*/ 415 h 428"/>
                <a:gd name="T2" fmla="*/ 896 w 896"/>
                <a:gd name="T3" fmla="*/ 0 h 428"/>
                <a:gd name="T4" fmla="*/ 0 w 896"/>
                <a:gd name="T5" fmla="*/ 0 h 428"/>
                <a:gd name="T6" fmla="*/ 416 w 896"/>
                <a:gd name="T7" fmla="*/ 415 h 428"/>
                <a:gd name="T8" fmla="*/ 422 w 896"/>
                <a:gd name="T9" fmla="*/ 422 h 428"/>
                <a:gd name="T10" fmla="*/ 431 w 896"/>
                <a:gd name="T11" fmla="*/ 425 h 428"/>
                <a:gd name="T12" fmla="*/ 439 w 896"/>
                <a:gd name="T13" fmla="*/ 428 h 428"/>
                <a:gd name="T14" fmla="*/ 448 w 896"/>
                <a:gd name="T15" fmla="*/ 428 h 428"/>
                <a:gd name="T16" fmla="*/ 457 w 896"/>
                <a:gd name="T17" fmla="*/ 428 h 428"/>
                <a:gd name="T18" fmla="*/ 466 w 896"/>
                <a:gd name="T19" fmla="*/ 425 h 428"/>
                <a:gd name="T20" fmla="*/ 473 w 896"/>
                <a:gd name="T21" fmla="*/ 422 h 428"/>
                <a:gd name="T22" fmla="*/ 480 w 896"/>
                <a:gd name="T23" fmla="*/ 415 h 4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96" h="428">
                  <a:moveTo>
                    <a:pt x="480" y="415"/>
                  </a:moveTo>
                  <a:lnTo>
                    <a:pt x="896" y="0"/>
                  </a:lnTo>
                  <a:lnTo>
                    <a:pt x="0" y="0"/>
                  </a:lnTo>
                  <a:lnTo>
                    <a:pt x="416" y="415"/>
                  </a:lnTo>
                  <a:lnTo>
                    <a:pt x="422" y="422"/>
                  </a:lnTo>
                  <a:lnTo>
                    <a:pt x="431" y="425"/>
                  </a:lnTo>
                  <a:lnTo>
                    <a:pt x="439" y="428"/>
                  </a:lnTo>
                  <a:lnTo>
                    <a:pt x="448" y="428"/>
                  </a:lnTo>
                  <a:lnTo>
                    <a:pt x="457" y="428"/>
                  </a:lnTo>
                  <a:lnTo>
                    <a:pt x="466" y="425"/>
                  </a:lnTo>
                  <a:lnTo>
                    <a:pt x="473" y="422"/>
                  </a:lnTo>
                  <a:lnTo>
                    <a:pt x="480" y="41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82880" tIns="91440" rIns="182880" bIns="91440" numCol="1" anchor="t" anchorCtr="0" compatLnSpc="1"/>
            <a:lstStyle/>
            <a:p>
              <a:pPr algn="l" defTabSz="1828800" rtl="0"/>
              <a:endParaRPr lang="en-US" sz="2000" kern="1200">
                <a:solidFill>
                  <a:schemeClr val="tx1">
                    <a:lumMod val="75000"/>
                    <a:lumOff val="25000"/>
                  </a:schemeClr>
                </a:solidFill>
                <a:latin typeface="字魂59号-创粗黑" panose="00000500000000000000" charset="-122"/>
                <a:ea typeface="字魂59号-创粗黑" panose="00000500000000000000" charset="-122"/>
              </a:endParaRPr>
            </a:p>
          </p:txBody>
        </p:sp>
        <p:sp>
          <p:nvSpPr>
            <p:cNvPr id="15" name="Freeform 116">
              <a:extLst>
                <a:ext uri="{FF2B5EF4-FFF2-40B4-BE49-F238E27FC236}">
                  <a16:creationId xmlns="" xmlns:a16="http://schemas.microsoft.com/office/drawing/2014/main" id="{57306709-18AF-4DAE-95E2-94F7B579D370}"/>
                </a:ext>
              </a:extLst>
            </p:cNvPr>
            <p:cNvSpPr/>
            <p:nvPr/>
          </p:nvSpPr>
          <p:spPr bwMode="auto">
            <a:xfrm>
              <a:off x="1636535" y="5012789"/>
              <a:ext cx="340780" cy="107145"/>
            </a:xfrm>
            <a:custGeom>
              <a:avLst/>
              <a:gdLst>
                <a:gd name="T0" fmla="*/ 625 w 914"/>
                <a:gd name="T1" fmla="*/ 0 h 290"/>
                <a:gd name="T2" fmla="*/ 517 w 914"/>
                <a:gd name="T3" fmla="*/ 108 h 290"/>
                <a:gd name="T4" fmla="*/ 510 w 914"/>
                <a:gd name="T5" fmla="*/ 114 h 290"/>
                <a:gd name="T6" fmla="*/ 504 w 914"/>
                <a:gd name="T7" fmla="*/ 119 h 290"/>
                <a:gd name="T8" fmla="*/ 496 w 914"/>
                <a:gd name="T9" fmla="*/ 124 h 290"/>
                <a:gd name="T10" fmla="*/ 490 w 914"/>
                <a:gd name="T11" fmla="*/ 127 h 290"/>
                <a:gd name="T12" fmla="*/ 481 w 914"/>
                <a:gd name="T13" fmla="*/ 129 h 290"/>
                <a:gd name="T14" fmla="*/ 474 w 914"/>
                <a:gd name="T15" fmla="*/ 131 h 290"/>
                <a:gd name="T16" fmla="*/ 465 w 914"/>
                <a:gd name="T17" fmla="*/ 132 h 290"/>
                <a:gd name="T18" fmla="*/ 457 w 914"/>
                <a:gd name="T19" fmla="*/ 133 h 290"/>
                <a:gd name="T20" fmla="*/ 449 w 914"/>
                <a:gd name="T21" fmla="*/ 132 h 290"/>
                <a:gd name="T22" fmla="*/ 440 w 914"/>
                <a:gd name="T23" fmla="*/ 131 h 290"/>
                <a:gd name="T24" fmla="*/ 432 w 914"/>
                <a:gd name="T25" fmla="*/ 129 h 290"/>
                <a:gd name="T26" fmla="*/ 425 w 914"/>
                <a:gd name="T27" fmla="*/ 127 h 290"/>
                <a:gd name="T28" fmla="*/ 417 w 914"/>
                <a:gd name="T29" fmla="*/ 124 h 290"/>
                <a:gd name="T30" fmla="*/ 410 w 914"/>
                <a:gd name="T31" fmla="*/ 119 h 290"/>
                <a:gd name="T32" fmla="*/ 403 w 914"/>
                <a:gd name="T33" fmla="*/ 114 h 290"/>
                <a:gd name="T34" fmla="*/ 397 w 914"/>
                <a:gd name="T35" fmla="*/ 108 h 290"/>
                <a:gd name="T36" fmla="*/ 289 w 914"/>
                <a:gd name="T37" fmla="*/ 0 h 290"/>
                <a:gd name="T38" fmla="*/ 0 w 914"/>
                <a:gd name="T39" fmla="*/ 290 h 290"/>
                <a:gd name="T40" fmla="*/ 914 w 914"/>
                <a:gd name="T41" fmla="*/ 290 h 290"/>
                <a:gd name="T42" fmla="*/ 625 w 914"/>
                <a:gd name="T43" fmla="*/ 0 h 2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914" h="290">
                  <a:moveTo>
                    <a:pt x="625" y="0"/>
                  </a:moveTo>
                  <a:lnTo>
                    <a:pt x="517" y="108"/>
                  </a:lnTo>
                  <a:lnTo>
                    <a:pt x="510" y="114"/>
                  </a:lnTo>
                  <a:lnTo>
                    <a:pt x="504" y="119"/>
                  </a:lnTo>
                  <a:lnTo>
                    <a:pt x="496" y="124"/>
                  </a:lnTo>
                  <a:lnTo>
                    <a:pt x="490" y="127"/>
                  </a:lnTo>
                  <a:lnTo>
                    <a:pt x="481" y="129"/>
                  </a:lnTo>
                  <a:lnTo>
                    <a:pt x="474" y="131"/>
                  </a:lnTo>
                  <a:lnTo>
                    <a:pt x="465" y="132"/>
                  </a:lnTo>
                  <a:lnTo>
                    <a:pt x="457" y="133"/>
                  </a:lnTo>
                  <a:lnTo>
                    <a:pt x="449" y="132"/>
                  </a:lnTo>
                  <a:lnTo>
                    <a:pt x="440" y="131"/>
                  </a:lnTo>
                  <a:lnTo>
                    <a:pt x="432" y="129"/>
                  </a:lnTo>
                  <a:lnTo>
                    <a:pt x="425" y="127"/>
                  </a:lnTo>
                  <a:lnTo>
                    <a:pt x="417" y="124"/>
                  </a:lnTo>
                  <a:lnTo>
                    <a:pt x="410" y="119"/>
                  </a:lnTo>
                  <a:lnTo>
                    <a:pt x="403" y="114"/>
                  </a:lnTo>
                  <a:lnTo>
                    <a:pt x="397" y="108"/>
                  </a:lnTo>
                  <a:lnTo>
                    <a:pt x="289" y="0"/>
                  </a:lnTo>
                  <a:lnTo>
                    <a:pt x="0" y="290"/>
                  </a:lnTo>
                  <a:lnTo>
                    <a:pt x="914" y="290"/>
                  </a:lnTo>
                  <a:lnTo>
                    <a:pt x="625"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82880" tIns="91440" rIns="182880" bIns="91440" numCol="1" anchor="t" anchorCtr="0" compatLnSpc="1"/>
            <a:lstStyle/>
            <a:p>
              <a:pPr algn="l" defTabSz="1828800" rtl="0"/>
              <a:endParaRPr lang="en-US" sz="2000" kern="1200">
                <a:solidFill>
                  <a:schemeClr val="tx1">
                    <a:lumMod val="75000"/>
                    <a:lumOff val="25000"/>
                  </a:schemeClr>
                </a:solidFill>
                <a:latin typeface="字魂59号-创粗黑" panose="00000500000000000000" charset="-122"/>
                <a:ea typeface="字魂59号-创粗黑" panose="00000500000000000000" charset="-122"/>
              </a:endParaRPr>
            </a:p>
          </p:txBody>
        </p:sp>
        <p:sp>
          <p:nvSpPr>
            <p:cNvPr id="16" name="Freeform 117">
              <a:extLst>
                <a:ext uri="{FF2B5EF4-FFF2-40B4-BE49-F238E27FC236}">
                  <a16:creationId xmlns="" xmlns:a16="http://schemas.microsoft.com/office/drawing/2014/main" id="{CFBE3E49-00DA-4DBA-A38C-426F55B4A4DC}"/>
                </a:ext>
              </a:extLst>
            </p:cNvPr>
            <p:cNvSpPr/>
            <p:nvPr/>
          </p:nvSpPr>
          <p:spPr bwMode="auto">
            <a:xfrm>
              <a:off x="1879099" y="4893739"/>
              <a:ext cx="108633" cy="217266"/>
            </a:xfrm>
            <a:custGeom>
              <a:avLst/>
              <a:gdLst>
                <a:gd name="T0" fmla="*/ 0 w 292"/>
                <a:gd name="T1" fmla="*/ 291 h 584"/>
                <a:gd name="T2" fmla="*/ 292 w 292"/>
                <a:gd name="T3" fmla="*/ 584 h 584"/>
                <a:gd name="T4" fmla="*/ 292 w 292"/>
                <a:gd name="T5" fmla="*/ 0 h 584"/>
                <a:gd name="T6" fmla="*/ 0 w 292"/>
                <a:gd name="T7" fmla="*/ 291 h 584"/>
              </a:gdLst>
              <a:ahLst/>
              <a:cxnLst>
                <a:cxn ang="0">
                  <a:pos x="T0" y="T1"/>
                </a:cxn>
                <a:cxn ang="0">
                  <a:pos x="T2" y="T3"/>
                </a:cxn>
                <a:cxn ang="0">
                  <a:pos x="T4" y="T5"/>
                </a:cxn>
                <a:cxn ang="0">
                  <a:pos x="T6" y="T7"/>
                </a:cxn>
              </a:cxnLst>
              <a:rect l="0" t="0" r="r" b="b"/>
              <a:pathLst>
                <a:path w="292" h="584">
                  <a:moveTo>
                    <a:pt x="0" y="291"/>
                  </a:moveTo>
                  <a:lnTo>
                    <a:pt x="292" y="584"/>
                  </a:lnTo>
                  <a:lnTo>
                    <a:pt x="292" y="0"/>
                  </a:lnTo>
                  <a:lnTo>
                    <a:pt x="0" y="29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82880" tIns="91440" rIns="182880" bIns="91440" numCol="1" anchor="t" anchorCtr="0" compatLnSpc="1"/>
            <a:lstStyle/>
            <a:p>
              <a:pPr algn="l" defTabSz="1828800" rtl="0"/>
              <a:endParaRPr lang="en-US" sz="2000" kern="1200">
                <a:solidFill>
                  <a:schemeClr val="tx1">
                    <a:lumMod val="75000"/>
                    <a:lumOff val="25000"/>
                  </a:schemeClr>
                </a:solidFill>
                <a:latin typeface="字魂59号-创粗黑" panose="00000500000000000000" charset="-122"/>
                <a:ea typeface="字魂59号-创粗黑" panose="00000500000000000000" charset="-122"/>
              </a:endParaRPr>
            </a:p>
          </p:txBody>
        </p:sp>
      </p:grpSp>
      <p:sp>
        <p:nvSpPr>
          <p:cNvPr id="17" name="Freeform 149">
            <a:extLst>
              <a:ext uri="{FF2B5EF4-FFF2-40B4-BE49-F238E27FC236}">
                <a16:creationId xmlns="" xmlns:a16="http://schemas.microsoft.com/office/drawing/2014/main" id="{64A5307B-AB03-4CEB-9D2B-461711AAC433}"/>
              </a:ext>
            </a:extLst>
          </p:cNvPr>
          <p:cNvSpPr/>
          <p:nvPr/>
        </p:nvSpPr>
        <p:spPr bwMode="auto">
          <a:xfrm>
            <a:off x="9256177" y="2158961"/>
            <a:ext cx="849666" cy="849666"/>
          </a:xfrm>
          <a:custGeom>
            <a:avLst/>
            <a:gdLst>
              <a:gd name="T0" fmla="*/ 758 w 946"/>
              <a:gd name="T1" fmla="*/ 585 h 947"/>
              <a:gd name="T2" fmla="*/ 535 w 946"/>
              <a:gd name="T3" fmla="*/ 510 h 947"/>
              <a:gd name="T4" fmla="*/ 715 w 946"/>
              <a:gd name="T5" fmla="*/ 368 h 947"/>
              <a:gd name="T6" fmla="*/ 765 w 946"/>
              <a:gd name="T7" fmla="*/ 370 h 947"/>
              <a:gd name="T8" fmla="*/ 818 w 946"/>
              <a:gd name="T9" fmla="*/ 357 h 947"/>
              <a:gd name="T10" fmla="*/ 863 w 946"/>
              <a:gd name="T11" fmla="*/ 329 h 947"/>
              <a:gd name="T12" fmla="*/ 896 w 946"/>
              <a:gd name="T13" fmla="*/ 295 h 947"/>
              <a:gd name="T14" fmla="*/ 916 w 946"/>
              <a:gd name="T15" fmla="*/ 260 h 947"/>
              <a:gd name="T16" fmla="*/ 928 w 946"/>
              <a:gd name="T17" fmla="*/ 221 h 947"/>
              <a:gd name="T18" fmla="*/ 931 w 946"/>
              <a:gd name="T19" fmla="*/ 180 h 947"/>
              <a:gd name="T20" fmla="*/ 926 w 946"/>
              <a:gd name="T21" fmla="*/ 139 h 947"/>
              <a:gd name="T22" fmla="*/ 906 w 946"/>
              <a:gd name="T23" fmla="*/ 88 h 947"/>
              <a:gd name="T24" fmla="*/ 762 w 946"/>
              <a:gd name="T25" fmla="*/ 107 h 947"/>
              <a:gd name="T26" fmla="*/ 802 w 946"/>
              <a:gd name="T27" fmla="*/ 9 h 947"/>
              <a:gd name="T28" fmla="*/ 746 w 946"/>
              <a:gd name="T29" fmla="*/ 0 h 947"/>
              <a:gd name="T30" fmla="*/ 692 w 946"/>
              <a:gd name="T31" fmla="*/ 8 h 947"/>
              <a:gd name="T32" fmla="*/ 644 w 946"/>
              <a:gd name="T33" fmla="*/ 31 h 947"/>
              <a:gd name="T34" fmla="*/ 606 w 946"/>
              <a:gd name="T35" fmla="*/ 64 h 947"/>
              <a:gd name="T36" fmla="*/ 583 w 946"/>
              <a:gd name="T37" fmla="*/ 97 h 947"/>
              <a:gd name="T38" fmla="*/ 568 w 946"/>
              <a:gd name="T39" fmla="*/ 132 h 947"/>
              <a:gd name="T40" fmla="*/ 562 w 946"/>
              <a:gd name="T41" fmla="*/ 170 h 947"/>
              <a:gd name="T42" fmla="*/ 563 w 946"/>
              <a:gd name="T43" fmla="*/ 209 h 947"/>
              <a:gd name="T44" fmla="*/ 572 w 946"/>
              <a:gd name="T45" fmla="*/ 248 h 947"/>
              <a:gd name="T46" fmla="*/ 236 w 946"/>
              <a:gd name="T47" fmla="*/ 160 h 947"/>
              <a:gd name="T48" fmla="*/ 160 w 946"/>
              <a:gd name="T49" fmla="*/ 235 h 947"/>
              <a:gd name="T50" fmla="*/ 247 w 946"/>
              <a:gd name="T51" fmla="*/ 572 h 947"/>
              <a:gd name="T52" fmla="*/ 201 w 946"/>
              <a:gd name="T53" fmla="*/ 562 h 947"/>
              <a:gd name="T54" fmla="*/ 148 w 946"/>
              <a:gd name="T55" fmla="*/ 565 h 947"/>
              <a:gd name="T56" fmla="*/ 97 w 946"/>
              <a:gd name="T57" fmla="*/ 583 h 947"/>
              <a:gd name="T58" fmla="*/ 54 w 946"/>
              <a:gd name="T59" fmla="*/ 615 h 947"/>
              <a:gd name="T60" fmla="*/ 28 w 946"/>
              <a:gd name="T61" fmla="*/ 648 h 947"/>
              <a:gd name="T62" fmla="*/ 10 w 946"/>
              <a:gd name="T63" fmla="*/ 685 h 947"/>
              <a:gd name="T64" fmla="*/ 1 w 946"/>
              <a:gd name="T65" fmla="*/ 725 h 947"/>
              <a:gd name="T66" fmla="*/ 1 w 946"/>
              <a:gd name="T67" fmla="*/ 766 h 947"/>
              <a:gd name="T68" fmla="*/ 10 w 946"/>
              <a:gd name="T69" fmla="*/ 807 h 947"/>
              <a:gd name="T70" fmla="*/ 107 w 946"/>
              <a:gd name="T71" fmla="*/ 762 h 947"/>
              <a:gd name="T72" fmla="*/ 88 w 946"/>
              <a:gd name="T73" fmla="*/ 907 h 947"/>
              <a:gd name="T74" fmla="*/ 148 w 946"/>
              <a:gd name="T75" fmla="*/ 928 h 947"/>
              <a:gd name="T76" fmla="*/ 203 w 946"/>
              <a:gd name="T77" fmla="*/ 930 h 947"/>
              <a:gd name="T78" fmla="*/ 256 w 946"/>
              <a:gd name="T79" fmla="*/ 917 h 947"/>
              <a:gd name="T80" fmla="*/ 303 w 946"/>
              <a:gd name="T81" fmla="*/ 889 h 947"/>
              <a:gd name="T82" fmla="*/ 334 w 946"/>
              <a:gd name="T83" fmla="*/ 857 h 947"/>
              <a:gd name="T84" fmla="*/ 353 w 946"/>
              <a:gd name="T85" fmla="*/ 823 h 947"/>
              <a:gd name="T86" fmla="*/ 366 w 946"/>
              <a:gd name="T87" fmla="*/ 787 h 947"/>
              <a:gd name="T88" fmla="*/ 371 w 946"/>
              <a:gd name="T89" fmla="*/ 749 h 947"/>
              <a:gd name="T90" fmla="*/ 366 w 946"/>
              <a:gd name="T91" fmla="*/ 710 h 947"/>
              <a:gd name="T92" fmla="*/ 510 w 946"/>
              <a:gd name="T93" fmla="*/ 535 h 947"/>
              <a:gd name="T94" fmla="*/ 584 w 946"/>
              <a:gd name="T95" fmla="*/ 759 h 947"/>
              <a:gd name="T96" fmla="*/ 803 w 946"/>
              <a:gd name="T97" fmla="*/ 927 h 947"/>
              <a:gd name="T98" fmla="*/ 824 w 946"/>
              <a:gd name="T99" fmla="*/ 940 h 947"/>
              <a:gd name="T100" fmla="*/ 850 w 946"/>
              <a:gd name="T101" fmla="*/ 947 h 947"/>
              <a:gd name="T102" fmla="*/ 876 w 946"/>
              <a:gd name="T103" fmla="*/ 945 h 947"/>
              <a:gd name="T104" fmla="*/ 900 w 946"/>
              <a:gd name="T105" fmla="*/ 937 h 947"/>
              <a:gd name="T106" fmla="*/ 920 w 946"/>
              <a:gd name="T107" fmla="*/ 921 h 947"/>
              <a:gd name="T108" fmla="*/ 937 w 946"/>
              <a:gd name="T109" fmla="*/ 900 h 947"/>
              <a:gd name="T110" fmla="*/ 945 w 946"/>
              <a:gd name="T111" fmla="*/ 875 h 947"/>
              <a:gd name="T112" fmla="*/ 946 w 946"/>
              <a:gd name="T113" fmla="*/ 850 h 947"/>
              <a:gd name="T114" fmla="*/ 940 w 946"/>
              <a:gd name="T115" fmla="*/ 826 h 947"/>
              <a:gd name="T116" fmla="*/ 927 w 946"/>
              <a:gd name="T117" fmla="*/ 803 h 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946" h="947">
                <a:moveTo>
                  <a:pt x="920" y="796"/>
                </a:moveTo>
                <a:lnTo>
                  <a:pt x="734" y="610"/>
                </a:lnTo>
                <a:lnTo>
                  <a:pt x="758" y="585"/>
                </a:lnTo>
                <a:lnTo>
                  <a:pt x="734" y="560"/>
                </a:lnTo>
                <a:lnTo>
                  <a:pt x="659" y="634"/>
                </a:lnTo>
                <a:lnTo>
                  <a:pt x="535" y="510"/>
                </a:lnTo>
                <a:lnTo>
                  <a:pt x="684" y="360"/>
                </a:lnTo>
                <a:lnTo>
                  <a:pt x="699" y="364"/>
                </a:lnTo>
                <a:lnTo>
                  <a:pt x="715" y="368"/>
                </a:lnTo>
                <a:lnTo>
                  <a:pt x="730" y="370"/>
                </a:lnTo>
                <a:lnTo>
                  <a:pt x="746" y="371"/>
                </a:lnTo>
                <a:lnTo>
                  <a:pt x="765" y="370"/>
                </a:lnTo>
                <a:lnTo>
                  <a:pt x="783" y="367"/>
                </a:lnTo>
                <a:lnTo>
                  <a:pt x="800" y="362"/>
                </a:lnTo>
                <a:lnTo>
                  <a:pt x="818" y="357"/>
                </a:lnTo>
                <a:lnTo>
                  <a:pt x="834" y="348"/>
                </a:lnTo>
                <a:lnTo>
                  <a:pt x="849" y="340"/>
                </a:lnTo>
                <a:lnTo>
                  <a:pt x="863" y="329"/>
                </a:lnTo>
                <a:lnTo>
                  <a:pt x="877" y="316"/>
                </a:lnTo>
                <a:lnTo>
                  <a:pt x="887" y="306"/>
                </a:lnTo>
                <a:lnTo>
                  <a:pt x="896" y="295"/>
                </a:lnTo>
                <a:lnTo>
                  <a:pt x="903" y="283"/>
                </a:lnTo>
                <a:lnTo>
                  <a:pt x="911" y="272"/>
                </a:lnTo>
                <a:lnTo>
                  <a:pt x="916" y="260"/>
                </a:lnTo>
                <a:lnTo>
                  <a:pt x="921" y="247"/>
                </a:lnTo>
                <a:lnTo>
                  <a:pt x="925" y="234"/>
                </a:lnTo>
                <a:lnTo>
                  <a:pt x="928" y="221"/>
                </a:lnTo>
                <a:lnTo>
                  <a:pt x="930" y="207"/>
                </a:lnTo>
                <a:lnTo>
                  <a:pt x="931" y="194"/>
                </a:lnTo>
                <a:lnTo>
                  <a:pt x="931" y="180"/>
                </a:lnTo>
                <a:lnTo>
                  <a:pt x="930" y="166"/>
                </a:lnTo>
                <a:lnTo>
                  <a:pt x="928" y="153"/>
                </a:lnTo>
                <a:lnTo>
                  <a:pt x="926" y="139"/>
                </a:lnTo>
                <a:lnTo>
                  <a:pt x="921" y="126"/>
                </a:lnTo>
                <a:lnTo>
                  <a:pt x="916" y="112"/>
                </a:lnTo>
                <a:lnTo>
                  <a:pt x="906" y="88"/>
                </a:lnTo>
                <a:lnTo>
                  <a:pt x="825" y="169"/>
                </a:lnTo>
                <a:lnTo>
                  <a:pt x="761" y="170"/>
                </a:lnTo>
                <a:lnTo>
                  <a:pt x="762" y="107"/>
                </a:lnTo>
                <a:lnTo>
                  <a:pt x="844" y="26"/>
                </a:lnTo>
                <a:lnTo>
                  <a:pt x="820" y="16"/>
                </a:lnTo>
                <a:lnTo>
                  <a:pt x="802" y="9"/>
                </a:lnTo>
                <a:lnTo>
                  <a:pt x="783" y="4"/>
                </a:lnTo>
                <a:lnTo>
                  <a:pt x="765" y="2"/>
                </a:lnTo>
                <a:lnTo>
                  <a:pt x="746" y="0"/>
                </a:lnTo>
                <a:lnTo>
                  <a:pt x="728" y="2"/>
                </a:lnTo>
                <a:lnTo>
                  <a:pt x="710" y="4"/>
                </a:lnTo>
                <a:lnTo>
                  <a:pt x="692" y="8"/>
                </a:lnTo>
                <a:lnTo>
                  <a:pt x="675" y="14"/>
                </a:lnTo>
                <a:lnTo>
                  <a:pt x="659" y="22"/>
                </a:lnTo>
                <a:lnTo>
                  <a:pt x="644" y="31"/>
                </a:lnTo>
                <a:lnTo>
                  <a:pt x="629" y="43"/>
                </a:lnTo>
                <a:lnTo>
                  <a:pt x="616" y="54"/>
                </a:lnTo>
                <a:lnTo>
                  <a:pt x="606" y="64"/>
                </a:lnTo>
                <a:lnTo>
                  <a:pt x="597" y="75"/>
                </a:lnTo>
                <a:lnTo>
                  <a:pt x="590" y="86"/>
                </a:lnTo>
                <a:lnTo>
                  <a:pt x="583" y="97"/>
                </a:lnTo>
                <a:lnTo>
                  <a:pt x="578" y="108"/>
                </a:lnTo>
                <a:lnTo>
                  <a:pt x="573" y="120"/>
                </a:lnTo>
                <a:lnTo>
                  <a:pt x="568" y="132"/>
                </a:lnTo>
                <a:lnTo>
                  <a:pt x="565" y="145"/>
                </a:lnTo>
                <a:lnTo>
                  <a:pt x="563" y="158"/>
                </a:lnTo>
                <a:lnTo>
                  <a:pt x="562" y="170"/>
                </a:lnTo>
                <a:lnTo>
                  <a:pt x="561" y="183"/>
                </a:lnTo>
                <a:lnTo>
                  <a:pt x="562" y="196"/>
                </a:lnTo>
                <a:lnTo>
                  <a:pt x="563" y="209"/>
                </a:lnTo>
                <a:lnTo>
                  <a:pt x="565" y="222"/>
                </a:lnTo>
                <a:lnTo>
                  <a:pt x="568" y="235"/>
                </a:lnTo>
                <a:lnTo>
                  <a:pt x="572" y="248"/>
                </a:lnTo>
                <a:lnTo>
                  <a:pt x="422" y="398"/>
                </a:lnTo>
                <a:lnTo>
                  <a:pt x="210" y="185"/>
                </a:lnTo>
                <a:lnTo>
                  <a:pt x="236" y="160"/>
                </a:lnTo>
                <a:lnTo>
                  <a:pt x="98" y="23"/>
                </a:lnTo>
                <a:lnTo>
                  <a:pt x="23" y="98"/>
                </a:lnTo>
                <a:lnTo>
                  <a:pt x="160" y="235"/>
                </a:lnTo>
                <a:lnTo>
                  <a:pt x="185" y="210"/>
                </a:lnTo>
                <a:lnTo>
                  <a:pt x="398" y="423"/>
                </a:lnTo>
                <a:lnTo>
                  <a:pt x="247" y="572"/>
                </a:lnTo>
                <a:lnTo>
                  <a:pt x="232" y="567"/>
                </a:lnTo>
                <a:lnTo>
                  <a:pt x="216" y="564"/>
                </a:lnTo>
                <a:lnTo>
                  <a:pt x="201" y="562"/>
                </a:lnTo>
                <a:lnTo>
                  <a:pt x="185" y="561"/>
                </a:lnTo>
                <a:lnTo>
                  <a:pt x="166" y="562"/>
                </a:lnTo>
                <a:lnTo>
                  <a:pt x="148" y="565"/>
                </a:lnTo>
                <a:lnTo>
                  <a:pt x="131" y="570"/>
                </a:lnTo>
                <a:lnTo>
                  <a:pt x="115" y="575"/>
                </a:lnTo>
                <a:lnTo>
                  <a:pt x="97" y="583"/>
                </a:lnTo>
                <a:lnTo>
                  <a:pt x="82" y="592"/>
                </a:lnTo>
                <a:lnTo>
                  <a:pt x="68" y="603"/>
                </a:lnTo>
                <a:lnTo>
                  <a:pt x="54" y="615"/>
                </a:lnTo>
                <a:lnTo>
                  <a:pt x="44" y="626"/>
                </a:lnTo>
                <a:lnTo>
                  <a:pt x="36" y="637"/>
                </a:lnTo>
                <a:lnTo>
                  <a:pt x="28" y="648"/>
                </a:lnTo>
                <a:lnTo>
                  <a:pt x="21" y="660"/>
                </a:lnTo>
                <a:lnTo>
                  <a:pt x="15" y="672"/>
                </a:lnTo>
                <a:lnTo>
                  <a:pt x="10" y="685"/>
                </a:lnTo>
                <a:lnTo>
                  <a:pt x="7" y="698"/>
                </a:lnTo>
                <a:lnTo>
                  <a:pt x="3" y="712"/>
                </a:lnTo>
                <a:lnTo>
                  <a:pt x="1" y="725"/>
                </a:lnTo>
                <a:lnTo>
                  <a:pt x="0" y="739"/>
                </a:lnTo>
                <a:lnTo>
                  <a:pt x="0" y="752"/>
                </a:lnTo>
                <a:lnTo>
                  <a:pt x="1" y="766"/>
                </a:lnTo>
                <a:lnTo>
                  <a:pt x="3" y="780"/>
                </a:lnTo>
                <a:lnTo>
                  <a:pt x="6" y="793"/>
                </a:lnTo>
                <a:lnTo>
                  <a:pt x="10" y="807"/>
                </a:lnTo>
                <a:lnTo>
                  <a:pt x="15" y="820"/>
                </a:lnTo>
                <a:lnTo>
                  <a:pt x="26" y="844"/>
                </a:lnTo>
                <a:lnTo>
                  <a:pt x="107" y="762"/>
                </a:lnTo>
                <a:lnTo>
                  <a:pt x="170" y="761"/>
                </a:lnTo>
                <a:lnTo>
                  <a:pt x="169" y="826"/>
                </a:lnTo>
                <a:lnTo>
                  <a:pt x="88" y="907"/>
                </a:lnTo>
                <a:lnTo>
                  <a:pt x="111" y="916"/>
                </a:lnTo>
                <a:lnTo>
                  <a:pt x="130" y="923"/>
                </a:lnTo>
                <a:lnTo>
                  <a:pt x="148" y="928"/>
                </a:lnTo>
                <a:lnTo>
                  <a:pt x="166" y="930"/>
                </a:lnTo>
                <a:lnTo>
                  <a:pt x="185" y="931"/>
                </a:lnTo>
                <a:lnTo>
                  <a:pt x="203" y="930"/>
                </a:lnTo>
                <a:lnTo>
                  <a:pt x="222" y="928"/>
                </a:lnTo>
                <a:lnTo>
                  <a:pt x="239" y="924"/>
                </a:lnTo>
                <a:lnTo>
                  <a:pt x="256" y="917"/>
                </a:lnTo>
                <a:lnTo>
                  <a:pt x="272" y="910"/>
                </a:lnTo>
                <a:lnTo>
                  <a:pt x="287" y="900"/>
                </a:lnTo>
                <a:lnTo>
                  <a:pt x="303" y="889"/>
                </a:lnTo>
                <a:lnTo>
                  <a:pt x="316" y="877"/>
                </a:lnTo>
                <a:lnTo>
                  <a:pt x="325" y="868"/>
                </a:lnTo>
                <a:lnTo>
                  <a:pt x="334" y="857"/>
                </a:lnTo>
                <a:lnTo>
                  <a:pt x="341" y="846"/>
                </a:lnTo>
                <a:lnTo>
                  <a:pt x="348" y="835"/>
                </a:lnTo>
                <a:lnTo>
                  <a:pt x="353" y="823"/>
                </a:lnTo>
                <a:lnTo>
                  <a:pt x="359" y="812"/>
                </a:lnTo>
                <a:lnTo>
                  <a:pt x="363" y="800"/>
                </a:lnTo>
                <a:lnTo>
                  <a:pt x="366" y="787"/>
                </a:lnTo>
                <a:lnTo>
                  <a:pt x="368" y="775"/>
                </a:lnTo>
                <a:lnTo>
                  <a:pt x="370" y="762"/>
                </a:lnTo>
                <a:lnTo>
                  <a:pt x="371" y="749"/>
                </a:lnTo>
                <a:lnTo>
                  <a:pt x="370" y="736"/>
                </a:lnTo>
                <a:lnTo>
                  <a:pt x="368" y="723"/>
                </a:lnTo>
                <a:lnTo>
                  <a:pt x="366" y="710"/>
                </a:lnTo>
                <a:lnTo>
                  <a:pt x="363" y="697"/>
                </a:lnTo>
                <a:lnTo>
                  <a:pt x="360" y="684"/>
                </a:lnTo>
                <a:lnTo>
                  <a:pt x="510" y="535"/>
                </a:lnTo>
                <a:lnTo>
                  <a:pt x="634" y="659"/>
                </a:lnTo>
                <a:lnTo>
                  <a:pt x="560" y="734"/>
                </a:lnTo>
                <a:lnTo>
                  <a:pt x="584" y="759"/>
                </a:lnTo>
                <a:lnTo>
                  <a:pt x="609" y="734"/>
                </a:lnTo>
                <a:lnTo>
                  <a:pt x="796" y="921"/>
                </a:lnTo>
                <a:lnTo>
                  <a:pt x="803" y="927"/>
                </a:lnTo>
                <a:lnTo>
                  <a:pt x="809" y="932"/>
                </a:lnTo>
                <a:lnTo>
                  <a:pt x="817" y="937"/>
                </a:lnTo>
                <a:lnTo>
                  <a:pt x="824" y="940"/>
                </a:lnTo>
                <a:lnTo>
                  <a:pt x="833" y="943"/>
                </a:lnTo>
                <a:lnTo>
                  <a:pt x="842" y="945"/>
                </a:lnTo>
                <a:lnTo>
                  <a:pt x="850" y="947"/>
                </a:lnTo>
                <a:lnTo>
                  <a:pt x="859" y="947"/>
                </a:lnTo>
                <a:lnTo>
                  <a:pt x="867" y="947"/>
                </a:lnTo>
                <a:lnTo>
                  <a:pt x="876" y="945"/>
                </a:lnTo>
                <a:lnTo>
                  <a:pt x="885" y="943"/>
                </a:lnTo>
                <a:lnTo>
                  <a:pt x="892" y="940"/>
                </a:lnTo>
                <a:lnTo>
                  <a:pt x="900" y="937"/>
                </a:lnTo>
                <a:lnTo>
                  <a:pt x="907" y="932"/>
                </a:lnTo>
                <a:lnTo>
                  <a:pt x="914" y="927"/>
                </a:lnTo>
                <a:lnTo>
                  <a:pt x="920" y="921"/>
                </a:lnTo>
                <a:lnTo>
                  <a:pt x="927" y="914"/>
                </a:lnTo>
                <a:lnTo>
                  <a:pt x="932" y="908"/>
                </a:lnTo>
                <a:lnTo>
                  <a:pt x="937" y="900"/>
                </a:lnTo>
                <a:lnTo>
                  <a:pt x="940" y="891"/>
                </a:lnTo>
                <a:lnTo>
                  <a:pt x="943" y="884"/>
                </a:lnTo>
                <a:lnTo>
                  <a:pt x="945" y="875"/>
                </a:lnTo>
                <a:lnTo>
                  <a:pt x="946" y="868"/>
                </a:lnTo>
                <a:lnTo>
                  <a:pt x="946" y="859"/>
                </a:lnTo>
                <a:lnTo>
                  <a:pt x="946" y="850"/>
                </a:lnTo>
                <a:lnTo>
                  <a:pt x="945" y="842"/>
                </a:lnTo>
                <a:lnTo>
                  <a:pt x="943" y="833"/>
                </a:lnTo>
                <a:lnTo>
                  <a:pt x="940" y="826"/>
                </a:lnTo>
                <a:lnTo>
                  <a:pt x="937" y="818"/>
                </a:lnTo>
                <a:lnTo>
                  <a:pt x="932" y="810"/>
                </a:lnTo>
                <a:lnTo>
                  <a:pt x="927" y="803"/>
                </a:lnTo>
                <a:lnTo>
                  <a:pt x="920" y="796"/>
                </a:lnTo>
                <a:close/>
              </a:path>
            </a:pathLst>
          </a:custGeom>
          <a:gradFill>
            <a:gsLst>
              <a:gs pos="0">
                <a:srgbClr val="87082E"/>
              </a:gs>
              <a:gs pos="100000">
                <a:srgbClr val="C51F2D"/>
              </a:gs>
            </a:gsLst>
            <a:lin ang="5400000" scaled="1"/>
          </a:gradFill>
          <a:ln>
            <a:noFill/>
          </a:ln>
        </p:spPr>
        <p:txBody>
          <a:bodyPr vert="horz" wrap="square" lIns="182880" tIns="91440" rIns="182880" bIns="91440" numCol="1" anchor="t" anchorCtr="0" compatLnSpc="1"/>
          <a:lstStyle/>
          <a:p>
            <a:pPr algn="l" defTabSz="1828800" rtl="0"/>
            <a:endParaRPr lang="en-US" sz="2000" kern="1200">
              <a:solidFill>
                <a:schemeClr val="tx1">
                  <a:lumMod val="75000"/>
                  <a:lumOff val="25000"/>
                </a:schemeClr>
              </a:solidFill>
              <a:latin typeface="字魂59号-创粗黑" panose="00000500000000000000" charset="-122"/>
              <a:ea typeface="字魂59号-创粗黑" panose="00000500000000000000" charset="-122"/>
            </a:endParaRPr>
          </a:p>
        </p:txBody>
      </p:sp>
      <p:grpSp>
        <p:nvGrpSpPr>
          <p:cNvPr id="18" name="组合 17">
            <a:extLst>
              <a:ext uri="{FF2B5EF4-FFF2-40B4-BE49-F238E27FC236}">
                <a16:creationId xmlns="" xmlns:a16="http://schemas.microsoft.com/office/drawing/2014/main" id="{7E1D6CEA-D738-4A5E-9EBD-BC0AF5B43556}"/>
              </a:ext>
            </a:extLst>
          </p:cNvPr>
          <p:cNvGrpSpPr/>
          <p:nvPr/>
        </p:nvGrpSpPr>
        <p:grpSpPr>
          <a:xfrm flipH="1">
            <a:off x="965355" y="3450905"/>
            <a:ext cx="3140500" cy="1867432"/>
            <a:chOff x="8386921" y="2190006"/>
            <a:chExt cx="2501951" cy="1342709"/>
          </a:xfrm>
        </p:grpSpPr>
        <p:sp>
          <p:nvSpPr>
            <p:cNvPr id="19" name="矩形 18">
              <a:extLst>
                <a:ext uri="{FF2B5EF4-FFF2-40B4-BE49-F238E27FC236}">
                  <a16:creationId xmlns="" xmlns:a16="http://schemas.microsoft.com/office/drawing/2014/main" id="{B180B256-F76C-4FE4-BBC6-E8E075B40AFF}"/>
                </a:ext>
              </a:extLst>
            </p:cNvPr>
            <p:cNvSpPr/>
            <p:nvPr/>
          </p:nvSpPr>
          <p:spPr>
            <a:xfrm>
              <a:off x="8386921" y="2190006"/>
              <a:ext cx="2501951" cy="363109"/>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2400" b="1" dirty="0">
                  <a:solidFill>
                    <a:schemeClr val="tx1">
                      <a:lumMod val="75000"/>
                      <a:lumOff val="25000"/>
                    </a:schemeClr>
                  </a:solidFill>
                  <a:latin typeface="字魂58号-创中黑" panose="00000500000000000000" pitchFamily="2" charset="-122"/>
                  <a:ea typeface="字魂58号-创中黑" panose="00000500000000000000" pitchFamily="2" charset="-122"/>
                </a:rPr>
                <a:t>标题文字</a:t>
              </a:r>
            </a:p>
          </p:txBody>
        </p:sp>
        <p:sp>
          <p:nvSpPr>
            <p:cNvPr id="20" name="文本框 19">
              <a:extLst>
                <a:ext uri="{FF2B5EF4-FFF2-40B4-BE49-F238E27FC236}">
                  <a16:creationId xmlns="" xmlns:a16="http://schemas.microsoft.com/office/drawing/2014/main" id="{94735BCF-3E46-4717-885D-6FD5B73B9C41}"/>
                </a:ext>
              </a:extLst>
            </p:cNvPr>
            <p:cNvSpPr txBox="1"/>
            <p:nvPr/>
          </p:nvSpPr>
          <p:spPr>
            <a:xfrm>
              <a:off x="8753877" y="2593915"/>
              <a:ext cx="1768040" cy="938800"/>
            </a:xfrm>
            <a:prstGeom prst="rect">
              <a:avLst/>
            </a:prstGeom>
            <a:noFill/>
          </p:spPr>
          <p:txBody>
            <a:bodyPr wrap="square" rtlCol="0">
              <a:spAutoFit/>
              <a:scene3d>
                <a:camera prst="orthographicFront"/>
                <a:lightRig rig="threePt" dir="t"/>
              </a:scene3d>
              <a:sp3d contourW="12700"/>
            </a:bodyPr>
            <a:lstStyle/>
            <a:p>
              <a:pPr algn="ctr">
                <a:lnSpc>
                  <a:spcPct val="114000"/>
                </a:lnSpc>
              </a:pPr>
              <a:r>
                <a:rPr lang="en-US" altLang="zh-CN" sz="1400" dirty="0">
                  <a:solidFill>
                    <a:schemeClr val="tx1">
                      <a:lumMod val="75000"/>
                      <a:lumOff val="25000"/>
                    </a:schemeClr>
                  </a:solidFill>
                  <a:latin typeface="字魂58号-创中黑" panose="00000500000000000000" pitchFamily="2" charset="-122"/>
                  <a:ea typeface="字魂58号-创中黑" panose="00000500000000000000" pitchFamily="2" charset="-122"/>
                </a:rPr>
                <a:t>The user can demonstrate on a projector or computer, or print the presentation and make it into a film to be used in a wider field. Using PowerPoint,</a:t>
              </a:r>
            </a:p>
          </p:txBody>
        </p:sp>
      </p:grpSp>
      <p:grpSp>
        <p:nvGrpSpPr>
          <p:cNvPr id="21" name="组合 20">
            <a:extLst>
              <a:ext uri="{FF2B5EF4-FFF2-40B4-BE49-F238E27FC236}">
                <a16:creationId xmlns="" xmlns:a16="http://schemas.microsoft.com/office/drawing/2014/main" id="{DE33EEFE-DBFB-452E-8809-6871DC732177}"/>
              </a:ext>
            </a:extLst>
          </p:cNvPr>
          <p:cNvGrpSpPr/>
          <p:nvPr/>
        </p:nvGrpSpPr>
        <p:grpSpPr>
          <a:xfrm flipH="1">
            <a:off x="4575944" y="3510168"/>
            <a:ext cx="3140500" cy="2113013"/>
            <a:chOff x="8386921" y="2190006"/>
            <a:chExt cx="2501951" cy="1519285"/>
          </a:xfrm>
        </p:grpSpPr>
        <p:sp>
          <p:nvSpPr>
            <p:cNvPr id="22" name="矩形 21">
              <a:extLst>
                <a:ext uri="{FF2B5EF4-FFF2-40B4-BE49-F238E27FC236}">
                  <a16:creationId xmlns="" xmlns:a16="http://schemas.microsoft.com/office/drawing/2014/main" id="{E973B461-71CF-4BE3-90B6-AFCCF7DF15FC}"/>
                </a:ext>
              </a:extLst>
            </p:cNvPr>
            <p:cNvSpPr/>
            <p:nvPr/>
          </p:nvSpPr>
          <p:spPr>
            <a:xfrm>
              <a:off x="8386921" y="2190006"/>
              <a:ext cx="2501951" cy="363109"/>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2400" b="1" dirty="0">
                  <a:solidFill>
                    <a:schemeClr val="bg1"/>
                  </a:solidFill>
                  <a:latin typeface="字魂58号-创中黑" panose="00000500000000000000" pitchFamily="2" charset="-122"/>
                  <a:ea typeface="字魂58号-创中黑" panose="00000500000000000000" pitchFamily="2" charset="-122"/>
                </a:rPr>
                <a:t>标题文字</a:t>
              </a:r>
            </a:p>
          </p:txBody>
        </p:sp>
        <p:sp>
          <p:nvSpPr>
            <p:cNvPr id="23" name="文本框 22">
              <a:extLst>
                <a:ext uri="{FF2B5EF4-FFF2-40B4-BE49-F238E27FC236}">
                  <a16:creationId xmlns="" xmlns:a16="http://schemas.microsoft.com/office/drawing/2014/main" id="{61A50099-3146-474E-9666-490A0699649B}"/>
                </a:ext>
              </a:extLst>
            </p:cNvPr>
            <p:cNvSpPr txBox="1"/>
            <p:nvPr/>
          </p:nvSpPr>
          <p:spPr>
            <a:xfrm>
              <a:off x="8753877" y="2593915"/>
              <a:ext cx="1768040" cy="1115376"/>
            </a:xfrm>
            <a:prstGeom prst="rect">
              <a:avLst/>
            </a:prstGeom>
            <a:noFill/>
          </p:spPr>
          <p:txBody>
            <a:bodyPr wrap="square" rtlCol="0">
              <a:spAutoFit/>
              <a:scene3d>
                <a:camera prst="orthographicFront"/>
                <a:lightRig rig="threePt" dir="t"/>
              </a:scene3d>
              <a:sp3d contourW="12700"/>
            </a:bodyPr>
            <a:lstStyle/>
            <a:p>
              <a:pPr algn="ctr">
                <a:lnSpc>
                  <a:spcPct val="114000"/>
                </a:lnSpc>
              </a:pPr>
              <a:r>
                <a:rPr lang="en-US" altLang="zh-CN" sz="1400" dirty="0">
                  <a:solidFill>
                    <a:schemeClr val="bg1"/>
                  </a:solidFill>
                  <a:latin typeface="字魂58号-创中黑" panose="00000500000000000000" pitchFamily="2" charset="-122"/>
                  <a:ea typeface="字魂58号-创中黑" panose="00000500000000000000" pitchFamily="2" charset="-122"/>
                </a:rPr>
                <a:t>The user can demonstrate on a projector or computer, or print the presentation and make it into a film to be used in a wider field. Using PowerPoint,</a:t>
              </a:r>
            </a:p>
          </p:txBody>
        </p:sp>
      </p:grpSp>
      <p:grpSp>
        <p:nvGrpSpPr>
          <p:cNvPr id="24" name="组合 23">
            <a:extLst>
              <a:ext uri="{FF2B5EF4-FFF2-40B4-BE49-F238E27FC236}">
                <a16:creationId xmlns="" xmlns:a16="http://schemas.microsoft.com/office/drawing/2014/main" id="{E92374B3-5214-4B35-853F-07757FFF8243}"/>
              </a:ext>
            </a:extLst>
          </p:cNvPr>
          <p:cNvGrpSpPr/>
          <p:nvPr/>
        </p:nvGrpSpPr>
        <p:grpSpPr>
          <a:xfrm flipH="1">
            <a:off x="8008465" y="3499352"/>
            <a:ext cx="3140500" cy="1867432"/>
            <a:chOff x="8386921" y="2190006"/>
            <a:chExt cx="2501951" cy="1342709"/>
          </a:xfrm>
        </p:grpSpPr>
        <p:sp>
          <p:nvSpPr>
            <p:cNvPr id="25" name="矩形 24">
              <a:extLst>
                <a:ext uri="{FF2B5EF4-FFF2-40B4-BE49-F238E27FC236}">
                  <a16:creationId xmlns="" xmlns:a16="http://schemas.microsoft.com/office/drawing/2014/main" id="{F7EAF117-EAFF-48A9-9331-EFE3858204BE}"/>
                </a:ext>
              </a:extLst>
            </p:cNvPr>
            <p:cNvSpPr/>
            <p:nvPr/>
          </p:nvSpPr>
          <p:spPr>
            <a:xfrm>
              <a:off x="8386921" y="2190006"/>
              <a:ext cx="2501951" cy="363109"/>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2400" b="1" dirty="0">
                  <a:solidFill>
                    <a:schemeClr val="tx1">
                      <a:lumMod val="75000"/>
                      <a:lumOff val="25000"/>
                    </a:schemeClr>
                  </a:solidFill>
                  <a:latin typeface="字魂58号-创中黑" panose="00000500000000000000" pitchFamily="2" charset="-122"/>
                  <a:ea typeface="字魂58号-创中黑" panose="00000500000000000000" pitchFamily="2" charset="-122"/>
                </a:rPr>
                <a:t>标题文字</a:t>
              </a:r>
            </a:p>
          </p:txBody>
        </p:sp>
        <p:sp>
          <p:nvSpPr>
            <p:cNvPr id="26" name="文本框 25">
              <a:extLst>
                <a:ext uri="{FF2B5EF4-FFF2-40B4-BE49-F238E27FC236}">
                  <a16:creationId xmlns="" xmlns:a16="http://schemas.microsoft.com/office/drawing/2014/main" id="{2167D95A-8C88-4CAD-8560-F127BCECF87D}"/>
                </a:ext>
              </a:extLst>
            </p:cNvPr>
            <p:cNvSpPr txBox="1"/>
            <p:nvPr/>
          </p:nvSpPr>
          <p:spPr>
            <a:xfrm>
              <a:off x="8753877" y="2593915"/>
              <a:ext cx="1768040" cy="938800"/>
            </a:xfrm>
            <a:prstGeom prst="rect">
              <a:avLst/>
            </a:prstGeom>
            <a:noFill/>
          </p:spPr>
          <p:txBody>
            <a:bodyPr wrap="square" rtlCol="0">
              <a:spAutoFit/>
              <a:scene3d>
                <a:camera prst="orthographicFront"/>
                <a:lightRig rig="threePt" dir="t"/>
              </a:scene3d>
              <a:sp3d contourW="12700"/>
            </a:bodyPr>
            <a:lstStyle/>
            <a:p>
              <a:pPr algn="ctr">
                <a:lnSpc>
                  <a:spcPct val="114000"/>
                </a:lnSpc>
              </a:pPr>
              <a:r>
                <a:rPr lang="en-US" altLang="zh-CN" sz="1400" dirty="0">
                  <a:solidFill>
                    <a:schemeClr val="tx1">
                      <a:lumMod val="75000"/>
                      <a:lumOff val="25000"/>
                    </a:schemeClr>
                  </a:solidFill>
                  <a:latin typeface="字魂58号-创中黑" panose="00000500000000000000" pitchFamily="2" charset="-122"/>
                  <a:ea typeface="字魂58号-创中黑" panose="00000500000000000000" pitchFamily="2" charset="-122"/>
                </a:rPr>
                <a:t>The user can demonstrate on a projector or computer, or print the presentation and make it into a film to be used in a wider field. Using PowerPoint,</a:t>
              </a:r>
            </a:p>
          </p:txBody>
        </p:sp>
      </p:grpSp>
    </p:spTree>
    <p:extLst>
      <p:ext uri="{BB962C8B-B14F-4D97-AF65-F5344CB8AC3E}">
        <p14:creationId xmlns:p14="http://schemas.microsoft.com/office/powerpoint/2010/main" val="68961507"/>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7" presetClass="entr" presetSubtype="0" fill="hold" grpId="0" nodeType="clickEffect" nodePh="1">
                                  <p:stCondLst>
                                    <p:cond delay="0"/>
                                  </p:stCondLst>
                                  <p:endCondLst>
                                    <p:cond evt="begin" delay="0">
                                      <p:tn val="12"/>
                                    </p:cond>
                                  </p:endCondLst>
                                  <p:childTnLst>
                                    <p:set>
                                      <p:cBhvr>
                                        <p:cTn id="13" dur="1" fill="hold">
                                          <p:stCondLst>
                                            <p:cond delay="0"/>
                                          </p:stCondLst>
                                        </p:cTn>
                                        <p:tgtEl>
                                          <p:spTgt spid="9"/>
                                        </p:tgtEl>
                                        <p:attrNameLst>
                                          <p:attrName>style.visibility</p:attrName>
                                        </p:attrNameLst>
                                      </p:cBhvr>
                                      <p:to>
                                        <p:strVal val="visible"/>
                                      </p:to>
                                    </p:set>
                                    <p:animEffect transition="in" filter="fade">
                                      <p:cBhvr>
                                        <p:cTn id="14" dur="1000"/>
                                        <p:tgtEl>
                                          <p:spTgt spid="9"/>
                                        </p:tgtEl>
                                      </p:cBhvr>
                                    </p:animEffect>
                                    <p:anim calcmode="lin" valueType="num">
                                      <p:cBhvr>
                                        <p:cTn id="15" dur="1000" fill="hold"/>
                                        <p:tgtEl>
                                          <p:spTgt spid="9"/>
                                        </p:tgtEl>
                                        <p:attrNameLst>
                                          <p:attrName>ppt_x</p:attrName>
                                        </p:attrNameLst>
                                      </p:cBhvr>
                                      <p:tavLst>
                                        <p:tav tm="0">
                                          <p:val>
                                            <p:strVal val="#ppt_x"/>
                                          </p:val>
                                        </p:tav>
                                        <p:tav tm="100000">
                                          <p:val>
                                            <p:strVal val="#ppt_x"/>
                                          </p:val>
                                        </p:tav>
                                      </p:tavLst>
                                    </p:anim>
                                    <p:anim calcmode="lin" valueType="num">
                                      <p:cBhvr>
                                        <p:cTn id="16" dur="1000" fill="hold"/>
                                        <p:tgtEl>
                                          <p:spTgt spid="9"/>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7" presetClass="entr" presetSubtype="0" fill="hold" grpId="0" nodeType="clickEffect" nodePh="1">
                                  <p:stCondLst>
                                    <p:cond delay="0"/>
                                  </p:stCondLst>
                                  <p:endCondLst>
                                    <p:cond evt="begin" delay="0">
                                      <p:tn val="19"/>
                                    </p:cond>
                                  </p:endCondLst>
                                  <p:childTnLst>
                                    <p:set>
                                      <p:cBhvr>
                                        <p:cTn id="20" dur="1" fill="hold">
                                          <p:stCondLst>
                                            <p:cond delay="0"/>
                                          </p:stCondLst>
                                        </p:cTn>
                                        <p:tgtEl>
                                          <p:spTgt spid="10"/>
                                        </p:tgtEl>
                                        <p:attrNameLst>
                                          <p:attrName>style.visibility</p:attrName>
                                        </p:attrNameLst>
                                      </p:cBhvr>
                                      <p:to>
                                        <p:strVal val="visible"/>
                                      </p:to>
                                    </p:set>
                                    <p:animEffect transition="in" filter="fade">
                                      <p:cBhvr>
                                        <p:cTn id="21" dur="1000"/>
                                        <p:tgtEl>
                                          <p:spTgt spid="10"/>
                                        </p:tgtEl>
                                      </p:cBhvr>
                                    </p:animEffect>
                                    <p:anim calcmode="lin" valueType="num">
                                      <p:cBhvr>
                                        <p:cTn id="22" dur="1000" fill="hold"/>
                                        <p:tgtEl>
                                          <p:spTgt spid="10"/>
                                        </p:tgtEl>
                                        <p:attrNameLst>
                                          <p:attrName>ppt_x</p:attrName>
                                        </p:attrNameLst>
                                      </p:cBhvr>
                                      <p:tavLst>
                                        <p:tav tm="0">
                                          <p:val>
                                            <p:strVal val="#ppt_x"/>
                                          </p:val>
                                        </p:tav>
                                        <p:tav tm="100000">
                                          <p:val>
                                            <p:strVal val="#ppt_x"/>
                                          </p:val>
                                        </p:tav>
                                      </p:tavLst>
                                    </p:anim>
                                    <p:anim calcmode="lin" valueType="num">
                                      <p:cBhvr>
                                        <p:cTn id="23" dur="1000" fill="hold"/>
                                        <p:tgtEl>
                                          <p:spTgt spid="10"/>
                                        </p:tgtEl>
                                        <p:attrNameLst>
                                          <p:attrName>ppt_y</p:attrName>
                                        </p:attrNameLst>
                                      </p:cBhvr>
                                      <p:tavLst>
                                        <p:tav tm="0">
                                          <p:val>
                                            <p:strVal val="#ppt_y-.1"/>
                                          </p:val>
                                        </p:tav>
                                        <p:tav tm="100000">
                                          <p:val>
                                            <p:strVal val="#ppt_y"/>
                                          </p:val>
                                        </p:tav>
                                      </p:tavLst>
                                    </p:anim>
                                  </p:childTnLst>
                                </p:cTn>
                              </p:par>
                            </p:childTnLst>
                          </p:cTn>
                        </p:par>
                        <p:par>
                          <p:cTn id="24" fill="hold">
                            <p:stCondLst>
                              <p:cond delay="1000"/>
                            </p:stCondLst>
                            <p:childTnLst>
                              <p:par>
                                <p:cTn id="25" presetID="1" presetClass="entr" presetSubtype="0" fill="hold" nodeType="afterEffect">
                                  <p:stCondLst>
                                    <p:cond delay="0"/>
                                  </p:stCondLst>
                                  <p:childTnLst>
                                    <p:set>
                                      <p:cBhvr>
                                        <p:cTn id="26" dur="1" fill="hold">
                                          <p:stCondLst>
                                            <p:cond delay="0"/>
                                          </p:stCondLst>
                                        </p:cTn>
                                        <p:tgtEl>
                                          <p:spTgt spid="12"/>
                                        </p:tgtEl>
                                        <p:attrNameLst>
                                          <p:attrName>style.visibility</p:attrName>
                                        </p:attrNameLst>
                                      </p:cBhvr>
                                      <p:to>
                                        <p:strVal val="visible"/>
                                      </p:to>
                                    </p:set>
                                  </p:childTnLst>
                                </p:cTn>
                              </p:par>
                            </p:childTnLst>
                          </p:cTn>
                        </p:par>
                        <p:par>
                          <p:cTn id="27" fill="hold">
                            <p:stCondLst>
                              <p:cond delay="1000"/>
                            </p:stCondLst>
                            <p:childTnLst>
                              <p:par>
                                <p:cTn id="28" presetID="1" presetClass="entr" presetSubtype="0" fill="hold" grpId="0" nodeType="afterEffect">
                                  <p:stCondLst>
                                    <p:cond delay="0"/>
                                  </p:stCondLst>
                                  <p:childTnLst>
                                    <p:set>
                                      <p:cBhvr>
                                        <p:cTn id="29" dur="1" fill="hold">
                                          <p:stCondLst>
                                            <p:cond delay="0"/>
                                          </p:stCondLst>
                                        </p:cTn>
                                        <p:tgtEl>
                                          <p:spTgt spid="11"/>
                                        </p:tgtEl>
                                        <p:attrNameLst>
                                          <p:attrName>style.visibility</p:attrName>
                                        </p:attrNameLst>
                                      </p:cBhvr>
                                      <p:to>
                                        <p:strVal val="visible"/>
                                      </p:to>
                                    </p:set>
                                  </p:childTnLst>
                                </p:cTn>
                              </p:par>
                            </p:childTnLst>
                          </p:cTn>
                        </p:par>
                        <p:par>
                          <p:cTn id="30" fill="hold">
                            <p:stCondLst>
                              <p:cond delay="1000"/>
                            </p:stCondLst>
                            <p:childTnLst>
                              <p:par>
                                <p:cTn id="31" presetID="1" presetClass="entr" presetSubtype="0" fill="hold" grpId="0" nodeType="afterEffect">
                                  <p:stCondLst>
                                    <p:cond delay="0"/>
                                  </p:stCondLst>
                                  <p:childTnLst>
                                    <p:set>
                                      <p:cBhvr>
                                        <p:cTn id="32" dur="1" fill="hold">
                                          <p:stCondLst>
                                            <p:cond delay="0"/>
                                          </p:stCondLst>
                                        </p:cTn>
                                        <p:tgtEl>
                                          <p:spTgt spid="17"/>
                                        </p:tgtEl>
                                        <p:attrNameLst>
                                          <p:attrName>style.visibility</p:attrName>
                                        </p:attrNameLst>
                                      </p:cBhvr>
                                      <p:to>
                                        <p:strVal val="visible"/>
                                      </p:to>
                                    </p:set>
                                  </p:childTnLst>
                                </p:cTn>
                              </p:par>
                              <p:par>
                                <p:cTn id="33" presetID="3" presetClass="entr" presetSubtype="10" fill="hold" grpId="1" nodeType="withEffect">
                                  <p:stCondLst>
                                    <p:cond delay="0"/>
                                  </p:stCondLst>
                                  <p:childTnLst>
                                    <p:set>
                                      <p:cBhvr>
                                        <p:cTn id="34" dur="1" fill="hold">
                                          <p:stCondLst>
                                            <p:cond delay="0"/>
                                          </p:stCondLst>
                                        </p:cTn>
                                        <p:tgtEl>
                                          <p:spTgt spid="11"/>
                                        </p:tgtEl>
                                        <p:attrNameLst>
                                          <p:attrName>style.visibility</p:attrName>
                                        </p:attrNameLst>
                                      </p:cBhvr>
                                      <p:to>
                                        <p:strVal val="visible"/>
                                      </p:to>
                                    </p:set>
                                    <p:animEffect transition="in" filter="blinds(horizontal)">
                                      <p:cBhvr>
                                        <p:cTn id="35" dur="500"/>
                                        <p:tgtEl>
                                          <p:spTgt spid="11"/>
                                        </p:tgtEl>
                                      </p:cBhvr>
                                    </p:animEffect>
                                  </p:childTnLst>
                                </p:cTn>
                              </p:par>
                              <p:par>
                                <p:cTn id="36" presetID="3" presetClass="entr" presetSubtype="10" fill="hold" nodeType="withEffect">
                                  <p:stCondLst>
                                    <p:cond delay="0"/>
                                  </p:stCondLst>
                                  <p:childTnLst>
                                    <p:set>
                                      <p:cBhvr>
                                        <p:cTn id="37" dur="1" fill="hold">
                                          <p:stCondLst>
                                            <p:cond delay="0"/>
                                          </p:stCondLst>
                                        </p:cTn>
                                        <p:tgtEl>
                                          <p:spTgt spid="12"/>
                                        </p:tgtEl>
                                        <p:attrNameLst>
                                          <p:attrName>style.visibility</p:attrName>
                                        </p:attrNameLst>
                                      </p:cBhvr>
                                      <p:to>
                                        <p:strVal val="visible"/>
                                      </p:to>
                                    </p:set>
                                    <p:animEffect transition="in" filter="blinds(horizontal)">
                                      <p:cBhvr>
                                        <p:cTn id="38" dur="500"/>
                                        <p:tgtEl>
                                          <p:spTgt spid="12"/>
                                        </p:tgtEl>
                                      </p:cBhvr>
                                    </p:animEffect>
                                  </p:childTnLst>
                                </p:cTn>
                              </p:par>
                              <p:par>
                                <p:cTn id="39" presetID="3" presetClass="entr" presetSubtype="10" fill="hold" grpId="1" nodeType="withEffect">
                                  <p:stCondLst>
                                    <p:cond delay="0"/>
                                  </p:stCondLst>
                                  <p:childTnLst>
                                    <p:set>
                                      <p:cBhvr>
                                        <p:cTn id="40" dur="1" fill="hold">
                                          <p:stCondLst>
                                            <p:cond delay="0"/>
                                          </p:stCondLst>
                                        </p:cTn>
                                        <p:tgtEl>
                                          <p:spTgt spid="17"/>
                                        </p:tgtEl>
                                        <p:attrNameLst>
                                          <p:attrName>style.visibility</p:attrName>
                                        </p:attrNameLst>
                                      </p:cBhvr>
                                      <p:to>
                                        <p:strVal val="visible"/>
                                      </p:to>
                                    </p:set>
                                    <p:animEffect transition="in" filter="blinds(horizontal)">
                                      <p:cBhvr>
                                        <p:cTn id="41" dur="500"/>
                                        <p:tgtEl>
                                          <p:spTgt spid="17"/>
                                        </p:tgtEl>
                                      </p:cBhvr>
                                    </p:animEffect>
                                  </p:childTnLst>
                                </p:cTn>
                              </p:par>
                            </p:childTnLst>
                          </p:cTn>
                        </p:par>
                        <p:par>
                          <p:cTn id="42" fill="hold">
                            <p:stCondLst>
                              <p:cond delay="1500"/>
                            </p:stCondLst>
                            <p:childTnLst>
                              <p:par>
                                <p:cTn id="43" presetID="42" presetClass="entr" presetSubtype="0" fill="hold" nodeType="afterEffect">
                                  <p:stCondLst>
                                    <p:cond delay="0"/>
                                  </p:stCondLst>
                                  <p:childTnLst>
                                    <p:set>
                                      <p:cBhvr>
                                        <p:cTn id="44" dur="1" fill="hold">
                                          <p:stCondLst>
                                            <p:cond delay="0"/>
                                          </p:stCondLst>
                                        </p:cTn>
                                        <p:tgtEl>
                                          <p:spTgt spid="18"/>
                                        </p:tgtEl>
                                        <p:attrNameLst>
                                          <p:attrName>style.visibility</p:attrName>
                                        </p:attrNameLst>
                                      </p:cBhvr>
                                      <p:to>
                                        <p:strVal val="visible"/>
                                      </p:to>
                                    </p:set>
                                    <p:animEffect transition="in" filter="fade">
                                      <p:cBhvr>
                                        <p:cTn id="45" dur="1000"/>
                                        <p:tgtEl>
                                          <p:spTgt spid="18"/>
                                        </p:tgtEl>
                                      </p:cBhvr>
                                    </p:animEffect>
                                    <p:anim calcmode="lin" valueType="num">
                                      <p:cBhvr>
                                        <p:cTn id="46" dur="1000" fill="hold"/>
                                        <p:tgtEl>
                                          <p:spTgt spid="18"/>
                                        </p:tgtEl>
                                        <p:attrNameLst>
                                          <p:attrName>ppt_x</p:attrName>
                                        </p:attrNameLst>
                                      </p:cBhvr>
                                      <p:tavLst>
                                        <p:tav tm="0">
                                          <p:val>
                                            <p:strVal val="#ppt_x"/>
                                          </p:val>
                                        </p:tav>
                                        <p:tav tm="100000">
                                          <p:val>
                                            <p:strVal val="#ppt_x"/>
                                          </p:val>
                                        </p:tav>
                                      </p:tavLst>
                                    </p:anim>
                                    <p:anim calcmode="lin" valueType="num">
                                      <p:cBhvr>
                                        <p:cTn id="47" dur="1000" fill="hold"/>
                                        <p:tgtEl>
                                          <p:spTgt spid="18"/>
                                        </p:tgtEl>
                                        <p:attrNameLst>
                                          <p:attrName>ppt_y</p:attrName>
                                        </p:attrNameLst>
                                      </p:cBhvr>
                                      <p:tavLst>
                                        <p:tav tm="0">
                                          <p:val>
                                            <p:strVal val="#ppt_y+.1"/>
                                          </p:val>
                                        </p:tav>
                                        <p:tav tm="100000">
                                          <p:val>
                                            <p:strVal val="#ppt_y"/>
                                          </p:val>
                                        </p:tav>
                                      </p:tavLst>
                                    </p:anim>
                                  </p:childTnLst>
                                </p:cTn>
                              </p:par>
                            </p:childTnLst>
                          </p:cTn>
                        </p:par>
                        <p:par>
                          <p:cTn id="48" fill="hold">
                            <p:stCondLst>
                              <p:cond delay="2500"/>
                            </p:stCondLst>
                            <p:childTnLst>
                              <p:par>
                                <p:cTn id="49" presetID="42" presetClass="entr" presetSubtype="0" fill="hold" nodeType="afterEffect">
                                  <p:stCondLst>
                                    <p:cond delay="0"/>
                                  </p:stCondLst>
                                  <p:childTnLst>
                                    <p:set>
                                      <p:cBhvr>
                                        <p:cTn id="50" dur="1" fill="hold">
                                          <p:stCondLst>
                                            <p:cond delay="0"/>
                                          </p:stCondLst>
                                        </p:cTn>
                                        <p:tgtEl>
                                          <p:spTgt spid="21"/>
                                        </p:tgtEl>
                                        <p:attrNameLst>
                                          <p:attrName>style.visibility</p:attrName>
                                        </p:attrNameLst>
                                      </p:cBhvr>
                                      <p:to>
                                        <p:strVal val="visible"/>
                                      </p:to>
                                    </p:set>
                                    <p:animEffect transition="in" filter="fade">
                                      <p:cBhvr>
                                        <p:cTn id="51" dur="1000"/>
                                        <p:tgtEl>
                                          <p:spTgt spid="21"/>
                                        </p:tgtEl>
                                      </p:cBhvr>
                                    </p:animEffect>
                                    <p:anim calcmode="lin" valueType="num">
                                      <p:cBhvr>
                                        <p:cTn id="52" dur="1000" fill="hold"/>
                                        <p:tgtEl>
                                          <p:spTgt spid="21"/>
                                        </p:tgtEl>
                                        <p:attrNameLst>
                                          <p:attrName>ppt_x</p:attrName>
                                        </p:attrNameLst>
                                      </p:cBhvr>
                                      <p:tavLst>
                                        <p:tav tm="0">
                                          <p:val>
                                            <p:strVal val="#ppt_x"/>
                                          </p:val>
                                        </p:tav>
                                        <p:tav tm="100000">
                                          <p:val>
                                            <p:strVal val="#ppt_x"/>
                                          </p:val>
                                        </p:tav>
                                      </p:tavLst>
                                    </p:anim>
                                    <p:anim calcmode="lin" valueType="num">
                                      <p:cBhvr>
                                        <p:cTn id="53" dur="1000" fill="hold"/>
                                        <p:tgtEl>
                                          <p:spTgt spid="21"/>
                                        </p:tgtEl>
                                        <p:attrNameLst>
                                          <p:attrName>ppt_y</p:attrName>
                                        </p:attrNameLst>
                                      </p:cBhvr>
                                      <p:tavLst>
                                        <p:tav tm="0">
                                          <p:val>
                                            <p:strVal val="#ppt_y+.1"/>
                                          </p:val>
                                        </p:tav>
                                        <p:tav tm="100000">
                                          <p:val>
                                            <p:strVal val="#ppt_y"/>
                                          </p:val>
                                        </p:tav>
                                      </p:tavLst>
                                    </p:anim>
                                  </p:childTnLst>
                                </p:cTn>
                              </p:par>
                            </p:childTnLst>
                          </p:cTn>
                        </p:par>
                        <p:par>
                          <p:cTn id="54" fill="hold">
                            <p:stCondLst>
                              <p:cond delay="3500"/>
                            </p:stCondLst>
                            <p:childTnLst>
                              <p:par>
                                <p:cTn id="55" presetID="42" presetClass="entr" presetSubtype="0" fill="hold" nodeType="afterEffect">
                                  <p:stCondLst>
                                    <p:cond delay="0"/>
                                  </p:stCondLst>
                                  <p:childTnLst>
                                    <p:set>
                                      <p:cBhvr>
                                        <p:cTn id="56" dur="1" fill="hold">
                                          <p:stCondLst>
                                            <p:cond delay="0"/>
                                          </p:stCondLst>
                                        </p:cTn>
                                        <p:tgtEl>
                                          <p:spTgt spid="24"/>
                                        </p:tgtEl>
                                        <p:attrNameLst>
                                          <p:attrName>style.visibility</p:attrName>
                                        </p:attrNameLst>
                                      </p:cBhvr>
                                      <p:to>
                                        <p:strVal val="visible"/>
                                      </p:to>
                                    </p:set>
                                    <p:animEffect transition="in" filter="fade">
                                      <p:cBhvr>
                                        <p:cTn id="57" dur="1000"/>
                                        <p:tgtEl>
                                          <p:spTgt spid="24"/>
                                        </p:tgtEl>
                                      </p:cBhvr>
                                    </p:animEffect>
                                    <p:anim calcmode="lin" valueType="num">
                                      <p:cBhvr>
                                        <p:cTn id="58" dur="1000" fill="hold"/>
                                        <p:tgtEl>
                                          <p:spTgt spid="24"/>
                                        </p:tgtEl>
                                        <p:attrNameLst>
                                          <p:attrName>ppt_x</p:attrName>
                                        </p:attrNameLst>
                                      </p:cBhvr>
                                      <p:tavLst>
                                        <p:tav tm="0">
                                          <p:val>
                                            <p:strVal val="#ppt_x"/>
                                          </p:val>
                                        </p:tav>
                                        <p:tav tm="100000">
                                          <p:val>
                                            <p:strVal val="#ppt_x"/>
                                          </p:val>
                                        </p:tav>
                                      </p:tavLst>
                                    </p:anim>
                                    <p:anim calcmode="lin" valueType="num">
                                      <p:cBhvr>
                                        <p:cTn id="59" dur="1000" fill="hold"/>
                                        <p:tgtEl>
                                          <p:spTgt spid="2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0" grpId="0" animBg="1"/>
      <p:bldP spid="11" grpId="0" animBg="1"/>
      <p:bldP spid="11" grpId="1" animBg="1"/>
      <p:bldP spid="17" grpId="0" animBg="1"/>
      <p:bldP spid="17" grpId="1"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a:extLst>
              <a:ext uri="{FF2B5EF4-FFF2-40B4-BE49-F238E27FC236}">
                <a16:creationId xmlns="" xmlns:a16="http://schemas.microsoft.com/office/drawing/2014/main" id="{3F4917FF-91B5-4FC6-A18A-EA6676F6221A}"/>
              </a:ext>
            </a:extLst>
          </p:cNvPr>
          <p:cNvGrpSpPr/>
          <p:nvPr/>
        </p:nvGrpSpPr>
        <p:grpSpPr>
          <a:xfrm flipH="1">
            <a:off x="376104" y="357516"/>
            <a:ext cx="452482" cy="368902"/>
            <a:chOff x="9301163" y="5115471"/>
            <a:chExt cx="452482" cy="368902"/>
          </a:xfrm>
        </p:grpSpPr>
        <p:sp>
          <p:nvSpPr>
            <p:cNvPr id="4" name="圆: 空心 3">
              <a:extLst>
                <a:ext uri="{FF2B5EF4-FFF2-40B4-BE49-F238E27FC236}">
                  <a16:creationId xmlns="" xmlns:a16="http://schemas.microsoft.com/office/drawing/2014/main" id="{BB8F65CE-68AA-4926-94BF-2031A859287E}"/>
                </a:ext>
              </a:extLst>
            </p:cNvPr>
            <p:cNvSpPr/>
            <p:nvPr/>
          </p:nvSpPr>
          <p:spPr>
            <a:xfrm>
              <a:off x="9301163" y="5115471"/>
              <a:ext cx="256074" cy="256074"/>
            </a:xfrm>
            <a:prstGeom prst="donut">
              <a:avLst>
                <a:gd name="adj" fmla="val 9178"/>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5" name="圆: 空心 4">
              <a:extLst>
                <a:ext uri="{FF2B5EF4-FFF2-40B4-BE49-F238E27FC236}">
                  <a16:creationId xmlns="" xmlns:a16="http://schemas.microsoft.com/office/drawing/2014/main" id="{2E9EF663-8A66-47B8-9A72-45CC2297A18A}"/>
                </a:ext>
              </a:extLst>
            </p:cNvPr>
            <p:cNvSpPr/>
            <p:nvPr/>
          </p:nvSpPr>
          <p:spPr>
            <a:xfrm>
              <a:off x="9429200" y="5159928"/>
              <a:ext cx="324445" cy="324445"/>
            </a:xfrm>
            <a:prstGeom prst="donut">
              <a:avLst>
                <a:gd name="adj" fmla="val 11164"/>
              </a:avLst>
            </a:prstGeom>
            <a:solidFill>
              <a:srgbClr val="C51F2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sp>
        <p:nvSpPr>
          <p:cNvPr id="7" name="文本框 6">
            <a:extLst>
              <a:ext uri="{FF2B5EF4-FFF2-40B4-BE49-F238E27FC236}">
                <a16:creationId xmlns="" xmlns:a16="http://schemas.microsoft.com/office/drawing/2014/main" id="{995310FA-DEE8-4D16-BA60-3C36FCA6027E}"/>
              </a:ext>
            </a:extLst>
          </p:cNvPr>
          <p:cNvSpPr txBox="1"/>
          <p:nvPr/>
        </p:nvSpPr>
        <p:spPr>
          <a:xfrm>
            <a:off x="1024994" y="249580"/>
            <a:ext cx="2236510" cy="584775"/>
          </a:xfrm>
          <a:prstGeom prst="rect">
            <a:avLst/>
          </a:prstGeom>
          <a:noFill/>
        </p:spPr>
        <p:txBody>
          <a:bodyPr wrap="none" rtlCol="0">
            <a:spAutoFit/>
          </a:bodyPr>
          <a:lstStyle/>
          <a:p>
            <a:r>
              <a:rPr lang="zh-CN" altLang="en-US" sz="3200" dirty="0">
                <a:solidFill>
                  <a:schemeClr val="tx1">
                    <a:lumMod val="75000"/>
                    <a:lumOff val="25000"/>
                  </a:schemeClr>
                </a:solidFill>
                <a:latin typeface="字魂58号-创中黑" panose="00000500000000000000" pitchFamily="2" charset="-122"/>
                <a:ea typeface="字魂58号-创中黑" panose="00000500000000000000" pitchFamily="2" charset="-122"/>
              </a:rPr>
              <a:t>请输入标题</a:t>
            </a:r>
          </a:p>
        </p:txBody>
      </p:sp>
      <p:sp>
        <p:nvSpPr>
          <p:cNvPr id="16" name="椭圆 15">
            <a:extLst>
              <a:ext uri="{FF2B5EF4-FFF2-40B4-BE49-F238E27FC236}">
                <a16:creationId xmlns="" xmlns:a16="http://schemas.microsoft.com/office/drawing/2014/main" id="{5EDE55C9-6155-4D01-BAA9-A4E7CDFEBFF2}"/>
              </a:ext>
            </a:extLst>
          </p:cNvPr>
          <p:cNvSpPr/>
          <p:nvPr/>
        </p:nvSpPr>
        <p:spPr>
          <a:xfrm>
            <a:off x="2237156" y="1848274"/>
            <a:ext cx="3858844" cy="3858844"/>
          </a:xfrm>
          <a:prstGeom prst="ellipse">
            <a:avLst/>
          </a:prstGeom>
          <a:blipFill dpi="0" rotWithShape="1">
            <a:blip r:embed="rId3" cstate="print">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字魂58号-创中黑" panose="00000500000000000000" pitchFamily="2" charset="-122"/>
              <a:ea typeface="字魂58号-创中黑" panose="00000500000000000000" pitchFamily="2" charset="-122"/>
            </a:endParaRPr>
          </a:p>
        </p:txBody>
      </p:sp>
      <p:grpSp>
        <p:nvGrpSpPr>
          <p:cNvPr id="17" name="组合 16">
            <a:extLst>
              <a:ext uri="{FF2B5EF4-FFF2-40B4-BE49-F238E27FC236}">
                <a16:creationId xmlns="" xmlns:a16="http://schemas.microsoft.com/office/drawing/2014/main" id="{A1525715-3CC3-4623-9541-8CC091ABA6B4}"/>
              </a:ext>
            </a:extLst>
          </p:cNvPr>
          <p:cNvGrpSpPr/>
          <p:nvPr/>
        </p:nvGrpSpPr>
        <p:grpSpPr>
          <a:xfrm flipH="1">
            <a:off x="777070" y="3860766"/>
            <a:ext cx="2356775" cy="2356775"/>
            <a:chOff x="1269667" y="1823914"/>
            <a:chExt cx="4093043" cy="4093043"/>
          </a:xfrm>
        </p:grpSpPr>
        <p:sp>
          <p:nvSpPr>
            <p:cNvPr id="18" name="椭圆 17">
              <a:extLst>
                <a:ext uri="{FF2B5EF4-FFF2-40B4-BE49-F238E27FC236}">
                  <a16:creationId xmlns="" xmlns:a16="http://schemas.microsoft.com/office/drawing/2014/main" id="{75FC32BA-CBB1-4413-B99B-720E22286702}"/>
                </a:ext>
              </a:extLst>
            </p:cNvPr>
            <p:cNvSpPr/>
            <p:nvPr/>
          </p:nvSpPr>
          <p:spPr>
            <a:xfrm>
              <a:off x="1530950" y="2759518"/>
              <a:ext cx="2221834" cy="2221834"/>
            </a:xfrm>
            <a:prstGeom prst="ellipse">
              <a:avLst/>
            </a:prstGeom>
            <a:solidFill>
              <a:srgbClr val="C51F2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字魂58号-创中黑" panose="00000500000000000000" pitchFamily="2" charset="-122"/>
                <a:ea typeface="字魂58号-创中黑" panose="00000500000000000000" pitchFamily="2" charset="-122"/>
              </a:endParaRPr>
            </a:p>
          </p:txBody>
        </p:sp>
        <p:sp>
          <p:nvSpPr>
            <p:cNvPr id="19" name="椭圆 18">
              <a:extLst>
                <a:ext uri="{FF2B5EF4-FFF2-40B4-BE49-F238E27FC236}">
                  <a16:creationId xmlns="" xmlns:a16="http://schemas.microsoft.com/office/drawing/2014/main" id="{FD96D0E2-6E1C-47CC-9486-586E65E33DD6}"/>
                </a:ext>
              </a:extLst>
            </p:cNvPr>
            <p:cNvSpPr/>
            <p:nvPr/>
          </p:nvSpPr>
          <p:spPr>
            <a:xfrm>
              <a:off x="1269667" y="1823914"/>
              <a:ext cx="4093043" cy="4093043"/>
            </a:xfrm>
            <a:prstGeom prst="ellipse">
              <a:avLst/>
            </a:prstGeom>
            <a:noFill/>
            <a:ln w="57150">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字魂58号-创中黑" panose="00000500000000000000" pitchFamily="2" charset="-122"/>
                <a:ea typeface="字魂58号-创中黑" panose="00000500000000000000" pitchFamily="2" charset="-122"/>
              </a:endParaRPr>
            </a:p>
          </p:txBody>
        </p:sp>
      </p:grpSp>
      <p:sp>
        <p:nvSpPr>
          <p:cNvPr id="20" name="文本框 19">
            <a:extLst>
              <a:ext uri="{FF2B5EF4-FFF2-40B4-BE49-F238E27FC236}">
                <a16:creationId xmlns="" xmlns:a16="http://schemas.microsoft.com/office/drawing/2014/main" id="{7A429EF7-9557-44E2-97FC-AF02D8371F5B}"/>
              </a:ext>
            </a:extLst>
          </p:cNvPr>
          <p:cNvSpPr txBox="1"/>
          <p:nvPr/>
        </p:nvSpPr>
        <p:spPr>
          <a:xfrm>
            <a:off x="7302046" y="1900062"/>
            <a:ext cx="223438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algn="ctr">
              <a:spcBef>
                <a:spcPct val="20000"/>
              </a:spcBef>
              <a:buFont typeface="Arial" panose="020B0604020202020204" pitchFamily="34" charset="0"/>
              <a:buNone/>
              <a:defRPr sz="3600" b="1" cap="all">
                <a:gradFill>
                  <a:gsLst>
                    <a:gs pos="5000">
                      <a:srgbClr val="BD1032"/>
                    </a:gs>
                    <a:gs pos="36000">
                      <a:srgbClr val="55020D"/>
                    </a:gs>
                    <a:gs pos="68000">
                      <a:srgbClr val="E13377"/>
                    </a:gs>
                    <a:gs pos="100000">
                      <a:srgbClr val="ED8571"/>
                    </a:gs>
                  </a:gsLst>
                  <a:lin ang="5400000" scaled="1"/>
                </a:gradFill>
                <a:latin typeface="微软雅黑" panose="020B0503020204020204" charset="-122"/>
                <a:ea typeface="微软雅黑" panose="020B0503020204020204" charset="-122"/>
                <a:cs typeface="Arial" panose="020B0604020202020204" pitchFamily="34" charset="0"/>
              </a:defRPr>
            </a:lvl1pPr>
            <a:lvl2pPr marL="742950" indent="-285750">
              <a:spcBef>
                <a:spcPct val="20000"/>
              </a:spcBef>
              <a:buFont typeface="Arial" panose="020B0604020202020204" pitchFamily="34" charset="0"/>
              <a:buChar char="–"/>
              <a:defRPr sz="2800">
                <a:latin typeface="微软雅黑" panose="020B0503020204020204" charset="-122"/>
                <a:ea typeface="微软雅黑" panose="020B0503020204020204" charset="-122"/>
              </a:defRPr>
            </a:lvl2pPr>
            <a:lvl3pPr marL="1143000" indent="-228600">
              <a:spcBef>
                <a:spcPct val="20000"/>
              </a:spcBef>
              <a:buFont typeface="Arial" panose="020B0604020202020204" pitchFamily="34" charset="0"/>
              <a:buChar char="•"/>
              <a:defRPr sz="2400">
                <a:latin typeface="微软雅黑" panose="020B0503020204020204" charset="-122"/>
                <a:ea typeface="微软雅黑" panose="020B0503020204020204" charset="-122"/>
              </a:defRPr>
            </a:lvl3pPr>
            <a:lvl4pPr marL="1600200" indent="-228600">
              <a:spcBef>
                <a:spcPct val="20000"/>
              </a:spcBef>
              <a:buFont typeface="Arial" panose="020B0604020202020204" pitchFamily="34" charset="0"/>
              <a:buChar char="–"/>
              <a:defRPr sz="2000">
                <a:latin typeface="微软雅黑" panose="020B0503020204020204" charset="-122"/>
                <a:ea typeface="微软雅黑" panose="020B0503020204020204" charset="-122"/>
              </a:defRPr>
            </a:lvl4pPr>
            <a:lvl5pPr marL="2057400" indent="-228600">
              <a:spcBef>
                <a:spcPct val="20000"/>
              </a:spcBef>
              <a:buFont typeface="Arial" panose="020B0604020202020204" pitchFamily="34" charset="0"/>
              <a:buChar char="»"/>
              <a:defRPr sz="2000">
                <a:latin typeface="微软雅黑" panose="020B0503020204020204" charset="-122"/>
                <a:ea typeface="微软雅黑" panose="020B0503020204020204" charset="-122"/>
              </a:defRPr>
            </a:lvl5pPr>
            <a:lvl6pPr marL="2514600" indent="-228600" eaLnBrk="0" fontAlgn="base" hangingPunct="0">
              <a:spcBef>
                <a:spcPct val="20000"/>
              </a:spcBef>
              <a:spcAft>
                <a:spcPct val="0"/>
              </a:spcAft>
              <a:buFont typeface="Arial" panose="020B0604020202020204" pitchFamily="34" charset="0"/>
              <a:buChar char="»"/>
              <a:defRPr sz="2000">
                <a:latin typeface="微软雅黑" panose="020B0503020204020204" charset="-122"/>
                <a:ea typeface="微软雅黑" panose="020B0503020204020204" charset="-122"/>
              </a:defRPr>
            </a:lvl6pPr>
            <a:lvl7pPr marL="2971800" indent="-228600" eaLnBrk="0" fontAlgn="base" hangingPunct="0">
              <a:spcBef>
                <a:spcPct val="20000"/>
              </a:spcBef>
              <a:spcAft>
                <a:spcPct val="0"/>
              </a:spcAft>
              <a:buFont typeface="Arial" panose="020B0604020202020204" pitchFamily="34" charset="0"/>
              <a:buChar char="»"/>
              <a:defRPr sz="2000">
                <a:latin typeface="微软雅黑" panose="020B0503020204020204" charset="-122"/>
                <a:ea typeface="微软雅黑" panose="020B0503020204020204" charset="-122"/>
              </a:defRPr>
            </a:lvl7pPr>
            <a:lvl8pPr marL="3429000" indent="-228600" eaLnBrk="0" fontAlgn="base" hangingPunct="0">
              <a:spcBef>
                <a:spcPct val="20000"/>
              </a:spcBef>
              <a:spcAft>
                <a:spcPct val="0"/>
              </a:spcAft>
              <a:buFont typeface="Arial" panose="020B0604020202020204" pitchFamily="34" charset="0"/>
              <a:buChar char="»"/>
              <a:defRPr sz="2000">
                <a:latin typeface="微软雅黑" panose="020B0503020204020204" charset="-122"/>
                <a:ea typeface="微软雅黑" panose="020B0503020204020204" charset="-122"/>
              </a:defRPr>
            </a:lvl8pPr>
            <a:lvl9pPr marL="3886200" indent="-228600" eaLnBrk="0" fontAlgn="base" hangingPunct="0">
              <a:spcBef>
                <a:spcPct val="20000"/>
              </a:spcBef>
              <a:spcAft>
                <a:spcPct val="0"/>
              </a:spcAft>
              <a:buFont typeface="Arial" panose="020B0604020202020204" pitchFamily="34" charset="0"/>
              <a:buChar char="»"/>
              <a:defRPr sz="2000">
                <a:latin typeface="微软雅黑" panose="020B0503020204020204" charset="-122"/>
                <a:ea typeface="微软雅黑" panose="020B0503020204020204" charset="-122"/>
              </a:defRPr>
            </a:lvl9pPr>
          </a:lstStyle>
          <a:p>
            <a:pPr marL="0" marR="0" lvl="0" indent="0" algn="l" defTabSz="914400" rtl="0" eaLnBrk="1" fontAlgn="auto" latinLnBrk="0" hangingPunct="1">
              <a:lnSpc>
                <a:spcPct val="100000"/>
              </a:lnSpc>
              <a:spcBef>
                <a:spcPct val="20000"/>
              </a:spcBef>
              <a:spcAft>
                <a:spcPts val="0"/>
              </a:spcAft>
              <a:buClrTx/>
              <a:buSzTx/>
              <a:buFont typeface="Arial" panose="020B0604020202020204" pitchFamily="34" charset="0"/>
              <a:buNone/>
              <a:defRPr/>
            </a:pPr>
            <a:r>
              <a:rPr lang="zh-CN" altLang="en-US" sz="2400" b="0" spc="600" noProof="0">
                <a:solidFill>
                  <a:schemeClr val="tx1">
                    <a:lumMod val="75000"/>
                    <a:lumOff val="25000"/>
                  </a:schemeClr>
                </a:solidFill>
                <a:latin typeface="字魂58号-创中黑" panose="00000500000000000000" pitchFamily="2" charset="-122"/>
                <a:ea typeface="字魂58号-创中黑" panose="00000500000000000000" pitchFamily="2" charset="-122"/>
              </a:rPr>
              <a:t>标题文本</a:t>
            </a:r>
            <a:endParaRPr kumimoji="0" lang="zh-CN" altLang="en-US" sz="2400" b="0" i="0" u="none" strike="noStrike" kern="1200" cap="all" spc="600" normalizeH="0" baseline="0" noProof="0" dirty="0">
              <a:ln>
                <a:noFill/>
              </a:ln>
              <a:solidFill>
                <a:schemeClr val="tx1">
                  <a:lumMod val="75000"/>
                  <a:lumOff val="25000"/>
                </a:schemeClr>
              </a:solidFill>
              <a:effectLst/>
              <a:uLnTx/>
              <a:uFillTx/>
              <a:latin typeface="字魂58号-创中黑" panose="00000500000000000000" pitchFamily="2" charset="-122"/>
              <a:ea typeface="字魂58号-创中黑" panose="00000500000000000000" pitchFamily="2" charset="-122"/>
            </a:endParaRPr>
          </a:p>
        </p:txBody>
      </p:sp>
      <p:sp>
        <p:nvSpPr>
          <p:cNvPr id="21" name="TextBox 34">
            <a:extLst>
              <a:ext uri="{FF2B5EF4-FFF2-40B4-BE49-F238E27FC236}">
                <a16:creationId xmlns="" xmlns:a16="http://schemas.microsoft.com/office/drawing/2014/main" id="{D2C5A764-7F12-4D32-8A11-CB590B2D0086}"/>
              </a:ext>
            </a:extLst>
          </p:cNvPr>
          <p:cNvSpPr txBox="1"/>
          <p:nvPr/>
        </p:nvSpPr>
        <p:spPr>
          <a:xfrm>
            <a:off x="7317487" y="2273094"/>
            <a:ext cx="3553460" cy="645160"/>
          </a:xfrm>
          <a:prstGeom prst="rect">
            <a:avLst/>
          </a:prstGeom>
          <a:noFill/>
        </p:spPr>
        <p:txBody>
          <a:bodyPr wrap="square" rtlCol="0">
            <a:spAutoFit/>
          </a:bodyPr>
          <a:lstStyle/>
          <a:p>
            <a:pPr marL="0" marR="0" lvl="0" indent="0" defTabSz="914400" rtl="0" eaLnBrk="1" fontAlgn="auto" latinLnBrk="0" hangingPunct="1">
              <a:lnSpc>
                <a:spcPct val="150000"/>
              </a:lnSpc>
              <a:spcBef>
                <a:spcPts val="0"/>
              </a:spcBef>
              <a:spcAft>
                <a:spcPts val="0"/>
              </a:spcAft>
              <a:buClrTx/>
              <a:buSzTx/>
              <a:buFontTx/>
              <a:buNone/>
              <a:defRPr/>
            </a:pPr>
            <a:r>
              <a:rPr kumimoji="0" lang="en-US" sz="1200" b="0" i="0" u="none" strike="noStrike" kern="1200" cap="none" spc="0" normalizeH="0" baseline="0" noProof="0">
                <a:ln>
                  <a:noFill/>
                </a:ln>
                <a:solidFill>
                  <a:schemeClr val="tx1">
                    <a:lumMod val="75000"/>
                    <a:lumOff val="25000"/>
                  </a:schemeClr>
                </a:solidFill>
                <a:effectLst/>
                <a:uLnTx/>
                <a:uFillTx/>
                <a:latin typeface="字魂58号-创中黑" panose="00000500000000000000" pitchFamily="2" charset="-122"/>
                <a:ea typeface="字魂58号-创中黑" panose="00000500000000000000" pitchFamily="2" charset="-122"/>
              </a:rPr>
              <a:t>lorem ipsum dolor sit amet, consectetur adipisicing elit, sed ea commodoconsequat.</a:t>
            </a:r>
            <a:endParaRPr kumimoji="0" lang="en-US" sz="1200" b="0" i="0" u="none" strike="noStrike" kern="1200" cap="none" spc="0" normalizeH="0" baseline="0" noProof="0" dirty="0">
              <a:ln>
                <a:noFill/>
              </a:ln>
              <a:solidFill>
                <a:schemeClr val="tx1">
                  <a:lumMod val="75000"/>
                  <a:lumOff val="25000"/>
                </a:schemeClr>
              </a:solidFill>
              <a:effectLst/>
              <a:uLnTx/>
              <a:uFillTx/>
              <a:latin typeface="字魂58号-创中黑" panose="00000500000000000000" pitchFamily="2" charset="-122"/>
              <a:ea typeface="字魂58号-创中黑" panose="00000500000000000000" pitchFamily="2" charset="-122"/>
            </a:endParaRPr>
          </a:p>
        </p:txBody>
      </p:sp>
      <p:sp>
        <p:nvSpPr>
          <p:cNvPr id="22" name="文本框 21">
            <a:extLst>
              <a:ext uri="{FF2B5EF4-FFF2-40B4-BE49-F238E27FC236}">
                <a16:creationId xmlns="" xmlns:a16="http://schemas.microsoft.com/office/drawing/2014/main" id="{22F2B99E-CDD8-417F-B3E2-C6557A3366C2}"/>
              </a:ext>
            </a:extLst>
          </p:cNvPr>
          <p:cNvSpPr txBox="1"/>
          <p:nvPr/>
        </p:nvSpPr>
        <p:spPr>
          <a:xfrm>
            <a:off x="7317286" y="3290120"/>
            <a:ext cx="223438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algn="ctr">
              <a:spcBef>
                <a:spcPct val="20000"/>
              </a:spcBef>
              <a:buFont typeface="Arial" panose="020B0604020202020204" pitchFamily="34" charset="0"/>
              <a:buNone/>
              <a:defRPr sz="3600" b="1" cap="all">
                <a:gradFill>
                  <a:gsLst>
                    <a:gs pos="5000">
                      <a:srgbClr val="BD1032"/>
                    </a:gs>
                    <a:gs pos="36000">
                      <a:srgbClr val="55020D"/>
                    </a:gs>
                    <a:gs pos="68000">
                      <a:srgbClr val="E13377"/>
                    </a:gs>
                    <a:gs pos="100000">
                      <a:srgbClr val="ED8571"/>
                    </a:gs>
                  </a:gsLst>
                  <a:lin ang="5400000" scaled="1"/>
                </a:gradFill>
                <a:latin typeface="微软雅黑" panose="020B0503020204020204" charset="-122"/>
                <a:ea typeface="微软雅黑" panose="020B0503020204020204" charset="-122"/>
                <a:cs typeface="Arial" panose="020B0604020202020204" pitchFamily="34" charset="0"/>
              </a:defRPr>
            </a:lvl1pPr>
            <a:lvl2pPr marL="742950" indent="-285750">
              <a:spcBef>
                <a:spcPct val="20000"/>
              </a:spcBef>
              <a:buFont typeface="Arial" panose="020B0604020202020204" pitchFamily="34" charset="0"/>
              <a:buChar char="–"/>
              <a:defRPr sz="2800">
                <a:latin typeface="微软雅黑" panose="020B0503020204020204" charset="-122"/>
                <a:ea typeface="微软雅黑" panose="020B0503020204020204" charset="-122"/>
              </a:defRPr>
            </a:lvl2pPr>
            <a:lvl3pPr marL="1143000" indent="-228600">
              <a:spcBef>
                <a:spcPct val="20000"/>
              </a:spcBef>
              <a:buFont typeface="Arial" panose="020B0604020202020204" pitchFamily="34" charset="0"/>
              <a:buChar char="•"/>
              <a:defRPr sz="2400">
                <a:latin typeface="微软雅黑" panose="020B0503020204020204" charset="-122"/>
                <a:ea typeface="微软雅黑" panose="020B0503020204020204" charset="-122"/>
              </a:defRPr>
            </a:lvl3pPr>
            <a:lvl4pPr marL="1600200" indent="-228600">
              <a:spcBef>
                <a:spcPct val="20000"/>
              </a:spcBef>
              <a:buFont typeface="Arial" panose="020B0604020202020204" pitchFamily="34" charset="0"/>
              <a:buChar char="–"/>
              <a:defRPr sz="2000">
                <a:latin typeface="微软雅黑" panose="020B0503020204020204" charset="-122"/>
                <a:ea typeface="微软雅黑" panose="020B0503020204020204" charset="-122"/>
              </a:defRPr>
            </a:lvl4pPr>
            <a:lvl5pPr marL="2057400" indent="-228600">
              <a:spcBef>
                <a:spcPct val="20000"/>
              </a:spcBef>
              <a:buFont typeface="Arial" panose="020B0604020202020204" pitchFamily="34" charset="0"/>
              <a:buChar char="»"/>
              <a:defRPr sz="2000">
                <a:latin typeface="微软雅黑" panose="020B0503020204020204" charset="-122"/>
                <a:ea typeface="微软雅黑" panose="020B0503020204020204" charset="-122"/>
              </a:defRPr>
            </a:lvl5pPr>
            <a:lvl6pPr marL="2514600" indent="-228600" eaLnBrk="0" fontAlgn="base" hangingPunct="0">
              <a:spcBef>
                <a:spcPct val="20000"/>
              </a:spcBef>
              <a:spcAft>
                <a:spcPct val="0"/>
              </a:spcAft>
              <a:buFont typeface="Arial" panose="020B0604020202020204" pitchFamily="34" charset="0"/>
              <a:buChar char="»"/>
              <a:defRPr sz="2000">
                <a:latin typeface="微软雅黑" panose="020B0503020204020204" charset="-122"/>
                <a:ea typeface="微软雅黑" panose="020B0503020204020204" charset="-122"/>
              </a:defRPr>
            </a:lvl6pPr>
            <a:lvl7pPr marL="2971800" indent="-228600" eaLnBrk="0" fontAlgn="base" hangingPunct="0">
              <a:spcBef>
                <a:spcPct val="20000"/>
              </a:spcBef>
              <a:spcAft>
                <a:spcPct val="0"/>
              </a:spcAft>
              <a:buFont typeface="Arial" panose="020B0604020202020204" pitchFamily="34" charset="0"/>
              <a:buChar char="»"/>
              <a:defRPr sz="2000">
                <a:latin typeface="微软雅黑" panose="020B0503020204020204" charset="-122"/>
                <a:ea typeface="微软雅黑" panose="020B0503020204020204" charset="-122"/>
              </a:defRPr>
            </a:lvl7pPr>
            <a:lvl8pPr marL="3429000" indent="-228600" eaLnBrk="0" fontAlgn="base" hangingPunct="0">
              <a:spcBef>
                <a:spcPct val="20000"/>
              </a:spcBef>
              <a:spcAft>
                <a:spcPct val="0"/>
              </a:spcAft>
              <a:buFont typeface="Arial" panose="020B0604020202020204" pitchFamily="34" charset="0"/>
              <a:buChar char="»"/>
              <a:defRPr sz="2000">
                <a:latin typeface="微软雅黑" panose="020B0503020204020204" charset="-122"/>
                <a:ea typeface="微软雅黑" panose="020B0503020204020204" charset="-122"/>
              </a:defRPr>
            </a:lvl8pPr>
            <a:lvl9pPr marL="3886200" indent="-228600" eaLnBrk="0" fontAlgn="base" hangingPunct="0">
              <a:spcBef>
                <a:spcPct val="20000"/>
              </a:spcBef>
              <a:spcAft>
                <a:spcPct val="0"/>
              </a:spcAft>
              <a:buFont typeface="Arial" panose="020B0604020202020204" pitchFamily="34" charset="0"/>
              <a:buChar char="»"/>
              <a:defRPr sz="2000">
                <a:latin typeface="微软雅黑" panose="020B0503020204020204" charset="-122"/>
                <a:ea typeface="微软雅黑" panose="020B0503020204020204" charset="-122"/>
              </a:defRPr>
            </a:lvl9pPr>
          </a:lstStyle>
          <a:p>
            <a:pPr marL="0" marR="0" lvl="0" indent="0" algn="l" defTabSz="914400" rtl="0" eaLnBrk="1" fontAlgn="auto" latinLnBrk="0" hangingPunct="1">
              <a:lnSpc>
                <a:spcPct val="100000"/>
              </a:lnSpc>
              <a:spcBef>
                <a:spcPct val="20000"/>
              </a:spcBef>
              <a:spcAft>
                <a:spcPts val="0"/>
              </a:spcAft>
              <a:buClrTx/>
              <a:buSzTx/>
              <a:buFont typeface="Arial" panose="020B0604020202020204" pitchFamily="34" charset="0"/>
              <a:buNone/>
              <a:defRPr/>
            </a:pPr>
            <a:r>
              <a:rPr lang="zh-CN" altLang="en-US" sz="2400" b="0" spc="600" noProof="0">
                <a:solidFill>
                  <a:schemeClr val="tx1">
                    <a:lumMod val="75000"/>
                    <a:lumOff val="25000"/>
                  </a:schemeClr>
                </a:solidFill>
                <a:latin typeface="字魂58号-创中黑" panose="00000500000000000000" pitchFamily="2" charset="-122"/>
                <a:ea typeface="字魂58号-创中黑" panose="00000500000000000000" pitchFamily="2" charset="-122"/>
              </a:rPr>
              <a:t>标题文本</a:t>
            </a:r>
            <a:endParaRPr kumimoji="0" lang="zh-CN" altLang="en-US" sz="2400" b="0" i="0" u="none" strike="noStrike" kern="1200" cap="all" spc="600" normalizeH="0" baseline="0" noProof="0" dirty="0">
              <a:ln>
                <a:noFill/>
              </a:ln>
              <a:solidFill>
                <a:schemeClr val="tx1">
                  <a:lumMod val="75000"/>
                  <a:lumOff val="25000"/>
                </a:schemeClr>
              </a:solidFill>
              <a:effectLst/>
              <a:uLnTx/>
              <a:uFillTx/>
              <a:latin typeface="字魂58号-创中黑" panose="00000500000000000000" pitchFamily="2" charset="-122"/>
              <a:ea typeface="字魂58号-创中黑" panose="00000500000000000000" pitchFamily="2" charset="-122"/>
            </a:endParaRPr>
          </a:p>
        </p:txBody>
      </p:sp>
      <p:sp>
        <p:nvSpPr>
          <p:cNvPr id="23" name="TextBox 34">
            <a:extLst>
              <a:ext uri="{FF2B5EF4-FFF2-40B4-BE49-F238E27FC236}">
                <a16:creationId xmlns="" xmlns:a16="http://schemas.microsoft.com/office/drawing/2014/main" id="{CF8FFA13-B7BC-4CC8-8B85-847C65F62702}"/>
              </a:ext>
            </a:extLst>
          </p:cNvPr>
          <p:cNvSpPr txBox="1"/>
          <p:nvPr/>
        </p:nvSpPr>
        <p:spPr>
          <a:xfrm>
            <a:off x="7332727" y="3663109"/>
            <a:ext cx="3553460" cy="645160"/>
          </a:xfrm>
          <a:prstGeom prst="rect">
            <a:avLst/>
          </a:prstGeom>
          <a:noFill/>
        </p:spPr>
        <p:txBody>
          <a:bodyPr wrap="square" rtlCol="0">
            <a:spAutoFit/>
          </a:bodyPr>
          <a:lstStyle/>
          <a:p>
            <a:pPr marL="0" marR="0" lvl="0" indent="0" defTabSz="914400" rtl="0" eaLnBrk="1" fontAlgn="auto" latinLnBrk="0" hangingPunct="1">
              <a:lnSpc>
                <a:spcPct val="150000"/>
              </a:lnSpc>
              <a:spcBef>
                <a:spcPts val="0"/>
              </a:spcBef>
              <a:spcAft>
                <a:spcPts val="0"/>
              </a:spcAft>
              <a:buClrTx/>
              <a:buSzTx/>
              <a:buFontTx/>
              <a:buNone/>
              <a:defRPr/>
            </a:pPr>
            <a:r>
              <a:rPr kumimoji="0" lang="en-US" sz="1200" b="0" i="0" u="none" strike="noStrike" kern="1200" cap="none" spc="0" normalizeH="0" baseline="0" noProof="0">
                <a:ln>
                  <a:noFill/>
                </a:ln>
                <a:solidFill>
                  <a:schemeClr val="tx1">
                    <a:lumMod val="75000"/>
                    <a:lumOff val="25000"/>
                  </a:schemeClr>
                </a:solidFill>
                <a:effectLst/>
                <a:uLnTx/>
                <a:uFillTx/>
                <a:latin typeface="字魂58号-创中黑" panose="00000500000000000000" pitchFamily="2" charset="-122"/>
                <a:ea typeface="字魂58号-创中黑" panose="00000500000000000000" pitchFamily="2" charset="-122"/>
              </a:rPr>
              <a:t>lorem ipsum dolor sit amet, consectetur adipisicing elit, sed ea commodoconsequat.</a:t>
            </a:r>
            <a:endParaRPr kumimoji="0" lang="en-US" sz="1200" b="0" i="0" u="none" strike="noStrike" kern="1200" cap="none" spc="0" normalizeH="0" baseline="0" noProof="0" dirty="0">
              <a:ln>
                <a:noFill/>
              </a:ln>
              <a:solidFill>
                <a:schemeClr val="tx1">
                  <a:lumMod val="75000"/>
                  <a:lumOff val="25000"/>
                </a:schemeClr>
              </a:solidFill>
              <a:effectLst/>
              <a:uLnTx/>
              <a:uFillTx/>
              <a:latin typeface="字魂58号-创中黑" panose="00000500000000000000" pitchFamily="2" charset="-122"/>
              <a:ea typeface="字魂58号-创中黑" panose="00000500000000000000" pitchFamily="2" charset="-122"/>
            </a:endParaRPr>
          </a:p>
        </p:txBody>
      </p:sp>
      <p:sp>
        <p:nvSpPr>
          <p:cNvPr id="24" name="文本框 23">
            <a:extLst>
              <a:ext uri="{FF2B5EF4-FFF2-40B4-BE49-F238E27FC236}">
                <a16:creationId xmlns="" xmlns:a16="http://schemas.microsoft.com/office/drawing/2014/main" id="{6AFD26CC-7F95-4B83-84BA-F0068F3C7E96}"/>
              </a:ext>
            </a:extLst>
          </p:cNvPr>
          <p:cNvSpPr txBox="1"/>
          <p:nvPr/>
        </p:nvSpPr>
        <p:spPr>
          <a:xfrm>
            <a:off x="7332526" y="4666208"/>
            <a:ext cx="223438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algn="ctr">
              <a:spcBef>
                <a:spcPct val="20000"/>
              </a:spcBef>
              <a:buFont typeface="Arial" panose="020B0604020202020204" pitchFamily="34" charset="0"/>
              <a:buNone/>
              <a:defRPr sz="3600" b="1" cap="all">
                <a:gradFill>
                  <a:gsLst>
                    <a:gs pos="5000">
                      <a:srgbClr val="BD1032"/>
                    </a:gs>
                    <a:gs pos="36000">
                      <a:srgbClr val="55020D"/>
                    </a:gs>
                    <a:gs pos="68000">
                      <a:srgbClr val="E13377"/>
                    </a:gs>
                    <a:gs pos="100000">
                      <a:srgbClr val="ED8571"/>
                    </a:gs>
                  </a:gsLst>
                  <a:lin ang="5400000" scaled="1"/>
                </a:gradFill>
                <a:latin typeface="微软雅黑" panose="020B0503020204020204" charset="-122"/>
                <a:ea typeface="微软雅黑" panose="020B0503020204020204" charset="-122"/>
                <a:cs typeface="Arial" panose="020B0604020202020204" pitchFamily="34" charset="0"/>
              </a:defRPr>
            </a:lvl1pPr>
            <a:lvl2pPr marL="742950" indent="-285750">
              <a:spcBef>
                <a:spcPct val="20000"/>
              </a:spcBef>
              <a:buFont typeface="Arial" panose="020B0604020202020204" pitchFamily="34" charset="0"/>
              <a:buChar char="–"/>
              <a:defRPr sz="2800">
                <a:latin typeface="微软雅黑" panose="020B0503020204020204" charset="-122"/>
                <a:ea typeface="微软雅黑" panose="020B0503020204020204" charset="-122"/>
              </a:defRPr>
            </a:lvl2pPr>
            <a:lvl3pPr marL="1143000" indent="-228600">
              <a:spcBef>
                <a:spcPct val="20000"/>
              </a:spcBef>
              <a:buFont typeface="Arial" panose="020B0604020202020204" pitchFamily="34" charset="0"/>
              <a:buChar char="•"/>
              <a:defRPr sz="2400">
                <a:latin typeface="微软雅黑" panose="020B0503020204020204" charset="-122"/>
                <a:ea typeface="微软雅黑" panose="020B0503020204020204" charset="-122"/>
              </a:defRPr>
            </a:lvl3pPr>
            <a:lvl4pPr marL="1600200" indent="-228600">
              <a:spcBef>
                <a:spcPct val="20000"/>
              </a:spcBef>
              <a:buFont typeface="Arial" panose="020B0604020202020204" pitchFamily="34" charset="0"/>
              <a:buChar char="–"/>
              <a:defRPr sz="2000">
                <a:latin typeface="微软雅黑" panose="020B0503020204020204" charset="-122"/>
                <a:ea typeface="微软雅黑" panose="020B0503020204020204" charset="-122"/>
              </a:defRPr>
            </a:lvl4pPr>
            <a:lvl5pPr marL="2057400" indent="-228600">
              <a:spcBef>
                <a:spcPct val="20000"/>
              </a:spcBef>
              <a:buFont typeface="Arial" panose="020B0604020202020204" pitchFamily="34" charset="0"/>
              <a:buChar char="»"/>
              <a:defRPr sz="2000">
                <a:latin typeface="微软雅黑" panose="020B0503020204020204" charset="-122"/>
                <a:ea typeface="微软雅黑" panose="020B0503020204020204" charset="-122"/>
              </a:defRPr>
            </a:lvl5pPr>
            <a:lvl6pPr marL="2514600" indent="-228600" eaLnBrk="0" fontAlgn="base" hangingPunct="0">
              <a:spcBef>
                <a:spcPct val="20000"/>
              </a:spcBef>
              <a:spcAft>
                <a:spcPct val="0"/>
              </a:spcAft>
              <a:buFont typeface="Arial" panose="020B0604020202020204" pitchFamily="34" charset="0"/>
              <a:buChar char="»"/>
              <a:defRPr sz="2000">
                <a:latin typeface="微软雅黑" panose="020B0503020204020204" charset="-122"/>
                <a:ea typeface="微软雅黑" panose="020B0503020204020204" charset="-122"/>
              </a:defRPr>
            </a:lvl6pPr>
            <a:lvl7pPr marL="2971800" indent="-228600" eaLnBrk="0" fontAlgn="base" hangingPunct="0">
              <a:spcBef>
                <a:spcPct val="20000"/>
              </a:spcBef>
              <a:spcAft>
                <a:spcPct val="0"/>
              </a:spcAft>
              <a:buFont typeface="Arial" panose="020B0604020202020204" pitchFamily="34" charset="0"/>
              <a:buChar char="»"/>
              <a:defRPr sz="2000">
                <a:latin typeface="微软雅黑" panose="020B0503020204020204" charset="-122"/>
                <a:ea typeface="微软雅黑" panose="020B0503020204020204" charset="-122"/>
              </a:defRPr>
            </a:lvl7pPr>
            <a:lvl8pPr marL="3429000" indent="-228600" eaLnBrk="0" fontAlgn="base" hangingPunct="0">
              <a:spcBef>
                <a:spcPct val="20000"/>
              </a:spcBef>
              <a:spcAft>
                <a:spcPct val="0"/>
              </a:spcAft>
              <a:buFont typeface="Arial" panose="020B0604020202020204" pitchFamily="34" charset="0"/>
              <a:buChar char="»"/>
              <a:defRPr sz="2000">
                <a:latin typeface="微软雅黑" panose="020B0503020204020204" charset="-122"/>
                <a:ea typeface="微软雅黑" panose="020B0503020204020204" charset="-122"/>
              </a:defRPr>
            </a:lvl8pPr>
            <a:lvl9pPr marL="3886200" indent="-228600" eaLnBrk="0" fontAlgn="base" hangingPunct="0">
              <a:spcBef>
                <a:spcPct val="20000"/>
              </a:spcBef>
              <a:spcAft>
                <a:spcPct val="0"/>
              </a:spcAft>
              <a:buFont typeface="Arial" panose="020B0604020202020204" pitchFamily="34" charset="0"/>
              <a:buChar char="»"/>
              <a:defRPr sz="2000">
                <a:latin typeface="微软雅黑" panose="020B0503020204020204" charset="-122"/>
                <a:ea typeface="微软雅黑" panose="020B0503020204020204" charset="-122"/>
              </a:defRPr>
            </a:lvl9pPr>
          </a:lstStyle>
          <a:p>
            <a:pPr marL="0" marR="0" lvl="0" indent="0" algn="l" defTabSz="914400" rtl="0" eaLnBrk="1" fontAlgn="auto" latinLnBrk="0" hangingPunct="1">
              <a:lnSpc>
                <a:spcPct val="100000"/>
              </a:lnSpc>
              <a:spcBef>
                <a:spcPct val="20000"/>
              </a:spcBef>
              <a:spcAft>
                <a:spcPts val="0"/>
              </a:spcAft>
              <a:buClrTx/>
              <a:buSzTx/>
              <a:buFont typeface="Arial" panose="020B0604020202020204" pitchFamily="34" charset="0"/>
              <a:buNone/>
              <a:defRPr/>
            </a:pPr>
            <a:r>
              <a:rPr lang="zh-CN" altLang="en-US" sz="2400" b="0" spc="600" noProof="0">
                <a:solidFill>
                  <a:schemeClr val="tx1">
                    <a:lumMod val="75000"/>
                    <a:lumOff val="25000"/>
                  </a:schemeClr>
                </a:solidFill>
                <a:latin typeface="字魂58号-创中黑" panose="00000500000000000000" pitchFamily="2" charset="-122"/>
                <a:ea typeface="字魂58号-创中黑" panose="00000500000000000000" pitchFamily="2" charset="-122"/>
              </a:rPr>
              <a:t>标题文本</a:t>
            </a:r>
            <a:endParaRPr kumimoji="0" lang="zh-CN" altLang="en-US" sz="2400" b="0" i="0" u="none" strike="noStrike" kern="1200" cap="all" spc="600" normalizeH="0" baseline="0" noProof="0" dirty="0">
              <a:ln>
                <a:noFill/>
              </a:ln>
              <a:solidFill>
                <a:schemeClr val="tx1">
                  <a:lumMod val="75000"/>
                  <a:lumOff val="25000"/>
                </a:schemeClr>
              </a:solidFill>
              <a:effectLst/>
              <a:uLnTx/>
              <a:uFillTx/>
              <a:latin typeface="字魂58号-创中黑" panose="00000500000000000000" pitchFamily="2" charset="-122"/>
              <a:ea typeface="字魂58号-创中黑" panose="00000500000000000000" pitchFamily="2" charset="-122"/>
            </a:endParaRPr>
          </a:p>
        </p:txBody>
      </p:sp>
      <p:sp>
        <p:nvSpPr>
          <p:cNvPr id="25" name="TextBox 34">
            <a:extLst>
              <a:ext uri="{FF2B5EF4-FFF2-40B4-BE49-F238E27FC236}">
                <a16:creationId xmlns="" xmlns:a16="http://schemas.microsoft.com/office/drawing/2014/main" id="{7A7CA504-E159-4351-8940-5CE36EC0D51A}"/>
              </a:ext>
            </a:extLst>
          </p:cNvPr>
          <p:cNvSpPr txBox="1"/>
          <p:nvPr/>
        </p:nvSpPr>
        <p:spPr>
          <a:xfrm>
            <a:off x="7347967" y="5039154"/>
            <a:ext cx="3553460" cy="645160"/>
          </a:xfrm>
          <a:prstGeom prst="rect">
            <a:avLst/>
          </a:prstGeom>
          <a:noFill/>
        </p:spPr>
        <p:txBody>
          <a:bodyPr wrap="square" rtlCol="0">
            <a:spAutoFit/>
          </a:bodyPr>
          <a:lstStyle/>
          <a:p>
            <a:pPr marL="0" marR="0" lvl="0" indent="0" defTabSz="914400" rtl="0" eaLnBrk="1" fontAlgn="auto" latinLnBrk="0" hangingPunct="1">
              <a:lnSpc>
                <a:spcPct val="150000"/>
              </a:lnSpc>
              <a:spcBef>
                <a:spcPts val="0"/>
              </a:spcBef>
              <a:spcAft>
                <a:spcPts val="0"/>
              </a:spcAft>
              <a:buClrTx/>
              <a:buSzTx/>
              <a:buFontTx/>
              <a:buNone/>
              <a:defRPr/>
            </a:pPr>
            <a:r>
              <a:rPr kumimoji="0" lang="en-US" sz="1200" b="0" i="0" u="none" strike="noStrike" kern="1200" cap="none" spc="0" normalizeH="0" baseline="0" noProof="0">
                <a:ln>
                  <a:noFill/>
                </a:ln>
                <a:solidFill>
                  <a:schemeClr val="tx1">
                    <a:lumMod val="75000"/>
                    <a:lumOff val="25000"/>
                  </a:schemeClr>
                </a:solidFill>
                <a:effectLst/>
                <a:uLnTx/>
                <a:uFillTx/>
                <a:latin typeface="字魂58号-创中黑" panose="00000500000000000000" pitchFamily="2" charset="-122"/>
                <a:ea typeface="字魂58号-创中黑" panose="00000500000000000000" pitchFamily="2" charset="-122"/>
              </a:rPr>
              <a:t>lorem ipsum dolor sit amet, consectetur adipisicing elit, sed ea commodoconsequat.</a:t>
            </a:r>
            <a:endParaRPr kumimoji="0" lang="en-US" sz="1200" b="0" i="0" u="none" strike="noStrike" kern="1200" cap="none" spc="0" normalizeH="0" baseline="0" noProof="0" dirty="0">
              <a:ln>
                <a:noFill/>
              </a:ln>
              <a:solidFill>
                <a:schemeClr val="tx1">
                  <a:lumMod val="75000"/>
                  <a:lumOff val="25000"/>
                </a:schemeClr>
              </a:solidFill>
              <a:effectLst/>
              <a:uLnTx/>
              <a:uFillTx/>
              <a:latin typeface="字魂58号-创中黑" panose="00000500000000000000" pitchFamily="2" charset="-122"/>
              <a:ea typeface="字魂58号-创中黑" panose="00000500000000000000" pitchFamily="2" charset="-122"/>
            </a:endParaRPr>
          </a:p>
        </p:txBody>
      </p:sp>
      <p:sp>
        <p:nvSpPr>
          <p:cNvPr id="26" name="Freeform 84">
            <a:extLst>
              <a:ext uri="{FF2B5EF4-FFF2-40B4-BE49-F238E27FC236}">
                <a16:creationId xmlns="" xmlns:a16="http://schemas.microsoft.com/office/drawing/2014/main" id="{41A61F26-723E-493E-AE6B-65115209C92C}"/>
              </a:ext>
            </a:extLst>
          </p:cNvPr>
          <p:cNvSpPr>
            <a:spLocks noEditPoints="1"/>
          </p:cNvSpPr>
          <p:nvPr/>
        </p:nvSpPr>
        <p:spPr bwMode="auto">
          <a:xfrm>
            <a:off x="2094357" y="4791337"/>
            <a:ext cx="530738" cy="530736"/>
          </a:xfrm>
          <a:custGeom>
            <a:avLst/>
            <a:gdLst>
              <a:gd name="T0" fmla="*/ 1017 w 1019"/>
              <a:gd name="T1" fmla="*/ 375 h 1017"/>
              <a:gd name="T2" fmla="*/ 1014 w 1019"/>
              <a:gd name="T3" fmla="*/ 366 h 1017"/>
              <a:gd name="T4" fmla="*/ 757 w 1019"/>
              <a:gd name="T5" fmla="*/ 13 h 1017"/>
              <a:gd name="T6" fmla="*/ 750 w 1019"/>
              <a:gd name="T7" fmla="*/ 6 h 1017"/>
              <a:gd name="T8" fmla="*/ 749 w 1019"/>
              <a:gd name="T9" fmla="*/ 5 h 1017"/>
              <a:gd name="T10" fmla="*/ 739 w 1019"/>
              <a:gd name="T11" fmla="*/ 1 h 1017"/>
              <a:gd name="T12" fmla="*/ 739 w 1019"/>
              <a:gd name="T13" fmla="*/ 1 h 1017"/>
              <a:gd name="T14" fmla="*/ 286 w 1019"/>
              <a:gd name="T15" fmla="*/ 0 h 1017"/>
              <a:gd name="T16" fmla="*/ 279 w 1019"/>
              <a:gd name="T17" fmla="*/ 1 h 1017"/>
              <a:gd name="T18" fmla="*/ 278 w 1019"/>
              <a:gd name="T19" fmla="*/ 1 h 1017"/>
              <a:gd name="T20" fmla="*/ 269 w 1019"/>
              <a:gd name="T21" fmla="*/ 5 h 1017"/>
              <a:gd name="T22" fmla="*/ 267 w 1019"/>
              <a:gd name="T23" fmla="*/ 6 h 1017"/>
              <a:gd name="T24" fmla="*/ 6 w 1019"/>
              <a:gd name="T25" fmla="*/ 363 h 1017"/>
              <a:gd name="T26" fmla="*/ 5 w 1019"/>
              <a:gd name="T27" fmla="*/ 365 h 1017"/>
              <a:gd name="T28" fmla="*/ 3 w 1019"/>
              <a:gd name="T29" fmla="*/ 369 h 1017"/>
              <a:gd name="T30" fmla="*/ 1 w 1019"/>
              <a:gd name="T31" fmla="*/ 373 h 1017"/>
              <a:gd name="T32" fmla="*/ 0 w 1019"/>
              <a:gd name="T33" fmla="*/ 382 h 1017"/>
              <a:gd name="T34" fmla="*/ 0 w 1019"/>
              <a:gd name="T35" fmla="*/ 386 h 1017"/>
              <a:gd name="T36" fmla="*/ 3 w 1019"/>
              <a:gd name="T37" fmla="*/ 395 h 1017"/>
              <a:gd name="T38" fmla="*/ 4 w 1019"/>
              <a:gd name="T39" fmla="*/ 396 h 1017"/>
              <a:gd name="T40" fmla="*/ 7 w 1019"/>
              <a:gd name="T41" fmla="*/ 401 h 1017"/>
              <a:gd name="T42" fmla="*/ 485 w 1019"/>
              <a:gd name="T43" fmla="*/ 1007 h 1017"/>
              <a:gd name="T44" fmla="*/ 490 w 1019"/>
              <a:gd name="T45" fmla="*/ 1011 h 1017"/>
              <a:gd name="T46" fmla="*/ 493 w 1019"/>
              <a:gd name="T47" fmla="*/ 1013 h 1017"/>
              <a:gd name="T48" fmla="*/ 496 w 1019"/>
              <a:gd name="T49" fmla="*/ 1015 h 1017"/>
              <a:gd name="T50" fmla="*/ 501 w 1019"/>
              <a:gd name="T51" fmla="*/ 1017 h 1017"/>
              <a:gd name="T52" fmla="*/ 509 w 1019"/>
              <a:gd name="T53" fmla="*/ 1017 h 1017"/>
              <a:gd name="T54" fmla="*/ 509 w 1019"/>
              <a:gd name="T55" fmla="*/ 1017 h 1017"/>
              <a:gd name="T56" fmla="*/ 515 w 1019"/>
              <a:gd name="T57" fmla="*/ 1017 h 1017"/>
              <a:gd name="T58" fmla="*/ 518 w 1019"/>
              <a:gd name="T59" fmla="*/ 1016 h 1017"/>
              <a:gd name="T60" fmla="*/ 524 w 1019"/>
              <a:gd name="T61" fmla="*/ 1013 h 1017"/>
              <a:gd name="T62" fmla="*/ 525 w 1019"/>
              <a:gd name="T63" fmla="*/ 1013 h 1017"/>
              <a:gd name="T64" fmla="*/ 532 w 1019"/>
              <a:gd name="T65" fmla="*/ 1007 h 1017"/>
              <a:gd name="T66" fmla="*/ 1008 w 1019"/>
              <a:gd name="T67" fmla="*/ 404 h 1017"/>
              <a:gd name="T68" fmla="*/ 1015 w 1019"/>
              <a:gd name="T69" fmla="*/ 394 h 1017"/>
              <a:gd name="T70" fmla="*/ 1019 w 1019"/>
              <a:gd name="T71" fmla="*/ 382 h 1017"/>
              <a:gd name="T72" fmla="*/ 691 w 1019"/>
              <a:gd name="T73" fmla="*/ 63 h 1017"/>
              <a:gd name="T74" fmla="*/ 327 w 1019"/>
              <a:gd name="T75" fmla="*/ 63 h 1017"/>
              <a:gd name="T76" fmla="*/ 328 w 1019"/>
              <a:gd name="T77" fmla="*/ 350 h 1017"/>
              <a:gd name="T78" fmla="*/ 97 w 1019"/>
              <a:gd name="T79" fmla="*/ 413 h 1017"/>
              <a:gd name="T80" fmla="*/ 97 w 1019"/>
              <a:gd name="T81" fmla="*/ 413 h 1017"/>
              <a:gd name="T82" fmla="*/ 610 w 1019"/>
              <a:gd name="T83" fmla="*/ 413 h 1017"/>
              <a:gd name="T84" fmla="*/ 675 w 1019"/>
              <a:gd name="T85" fmla="*/ 413 h 1017"/>
              <a:gd name="T86" fmla="*/ 689 w 1019"/>
              <a:gd name="T87" fmla="*/ 350 h 1017"/>
              <a:gd name="T88" fmla="*/ 689 w 1019"/>
              <a:gd name="T89" fmla="*/ 350 h 10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019" h="1017">
                <a:moveTo>
                  <a:pt x="1018" y="376"/>
                </a:moveTo>
                <a:lnTo>
                  <a:pt x="1018" y="376"/>
                </a:lnTo>
                <a:lnTo>
                  <a:pt x="1017" y="375"/>
                </a:lnTo>
                <a:lnTo>
                  <a:pt x="1017" y="375"/>
                </a:lnTo>
                <a:lnTo>
                  <a:pt x="1015" y="371"/>
                </a:lnTo>
                <a:lnTo>
                  <a:pt x="1014" y="366"/>
                </a:lnTo>
                <a:lnTo>
                  <a:pt x="1011" y="363"/>
                </a:lnTo>
                <a:lnTo>
                  <a:pt x="1008" y="358"/>
                </a:lnTo>
                <a:lnTo>
                  <a:pt x="757" y="13"/>
                </a:lnTo>
                <a:lnTo>
                  <a:pt x="757" y="13"/>
                </a:lnTo>
                <a:lnTo>
                  <a:pt x="754" y="10"/>
                </a:lnTo>
                <a:lnTo>
                  <a:pt x="750" y="6"/>
                </a:lnTo>
                <a:lnTo>
                  <a:pt x="750" y="6"/>
                </a:lnTo>
                <a:lnTo>
                  <a:pt x="749" y="5"/>
                </a:lnTo>
                <a:lnTo>
                  <a:pt x="749" y="5"/>
                </a:lnTo>
                <a:lnTo>
                  <a:pt x="744" y="2"/>
                </a:lnTo>
                <a:lnTo>
                  <a:pt x="739" y="1"/>
                </a:lnTo>
                <a:lnTo>
                  <a:pt x="739" y="1"/>
                </a:lnTo>
                <a:lnTo>
                  <a:pt x="739" y="1"/>
                </a:lnTo>
                <a:lnTo>
                  <a:pt x="739" y="1"/>
                </a:lnTo>
                <a:lnTo>
                  <a:pt x="739" y="1"/>
                </a:lnTo>
                <a:lnTo>
                  <a:pt x="739" y="1"/>
                </a:lnTo>
                <a:lnTo>
                  <a:pt x="731" y="0"/>
                </a:lnTo>
                <a:lnTo>
                  <a:pt x="286" y="0"/>
                </a:lnTo>
                <a:lnTo>
                  <a:pt x="286" y="0"/>
                </a:lnTo>
                <a:lnTo>
                  <a:pt x="279" y="1"/>
                </a:lnTo>
                <a:lnTo>
                  <a:pt x="279" y="1"/>
                </a:lnTo>
                <a:lnTo>
                  <a:pt x="278" y="1"/>
                </a:lnTo>
                <a:lnTo>
                  <a:pt x="278" y="1"/>
                </a:lnTo>
                <a:lnTo>
                  <a:pt x="278" y="1"/>
                </a:lnTo>
                <a:lnTo>
                  <a:pt x="278" y="1"/>
                </a:lnTo>
                <a:lnTo>
                  <a:pt x="273" y="2"/>
                </a:lnTo>
                <a:lnTo>
                  <a:pt x="269" y="5"/>
                </a:lnTo>
                <a:lnTo>
                  <a:pt x="269" y="5"/>
                </a:lnTo>
                <a:lnTo>
                  <a:pt x="267" y="6"/>
                </a:lnTo>
                <a:lnTo>
                  <a:pt x="267" y="6"/>
                </a:lnTo>
                <a:lnTo>
                  <a:pt x="263" y="10"/>
                </a:lnTo>
                <a:lnTo>
                  <a:pt x="260" y="13"/>
                </a:lnTo>
                <a:lnTo>
                  <a:pt x="6" y="363"/>
                </a:lnTo>
                <a:lnTo>
                  <a:pt x="6" y="363"/>
                </a:lnTo>
                <a:lnTo>
                  <a:pt x="5" y="365"/>
                </a:lnTo>
                <a:lnTo>
                  <a:pt x="5" y="365"/>
                </a:lnTo>
                <a:lnTo>
                  <a:pt x="3" y="368"/>
                </a:lnTo>
                <a:lnTo>
                  <a:pt x="3" y="368"/>
                </a:lnTo>
                <a:lnTo>
                  <a:pt x="3" y="369"/>
                </a:lnTo>
                <a:lnTo>
                  <a:pt x="3" y="369"/>
                </a:lnTo>
                <a:lnTo>
                  <a:pt x="1" y="373"/>
                </a:lnTo>
                <a:lnTo>
                  <a:pt x="1" y="373"/>
                </a:lnTo>
                <a:lnTo>
                  <a:pt x="0" y="378"/>
                </a:lnTo>
                <a:lnTo>
                  <a:pt x="0" y="378"/>
                </a:lnTo>
                <a:lnTo>
                  <a:pt x="0" y="382"/>
                </a:lnTo>
                <a:lnTo>
                  <a:pt x="0" y="382"/>
                </a:lnTo>
                <a:lnTo>
                  <a:pt x="0" y="386"/>
                </a:lnTo>
                <a:lnTo>
                  <a:pt x="0" y="386"/>
                </a:lnTo>
                <a:lnTo>
                  <a:pt x="1" y="390"/>
                </a:lnTo>
                <a:lnTo>
                  <a:pt x="1" y="390"/>
                </a:lnTo>
                <a:lnTo>
                  <a:pt x="3" y="395"/>
                </a:lnTo>
                <a:lnTo>
                  <a:pt x="3" y="395"/>
                </a:lnTo>
                <a:lnTo>
                  <a:pt x="4" y="396"/>
                </a:lnTo>
                <a:lnTo>
                  <a:pt x="4" y="396"/>
                </a:lnTo>
                <a:lnTo>
                  <a:pt x="5" y="398"/>
                </a:lnTo>
                <a:lnTo>
                  <a:pt x="5" y="398"/>
                </a:lnTo>
                <a:lnTo>
                  <a:pt x="7" y="401"/>
                </a:lnTo>
                <a:lnTo>
                  <a:pt x="483" y="1005"/>
                </a:lnTo>
                <a:lnTo>
                  <a:pt x="483" y="1005"/>
                </a:lnTo>
                <a:lnTo>
                  <a:pt x="485" y="1007"/>
                </a:lnTo>
                <a:lnTo>
                  <a:pt x="485" y="1007"/>
                </a:lnTo>
                <a:lnTo>
                  <a:pt x="490" y="1011"/>
                </a:lnTo>
                <a:lnTo>
                  <a:pt x="490" y="1011"/>
                </a:lnTo>
                <a:lnTo>
                  <a:pt x="492" y="1013"/>
                </a:lnTo>
                <a:lnTo>
                  <a:pt x="492" y="1013"/>
                </a:lnTo>
                <a:lnTo>
                  <a:pt x="493" y="1013"/>
                </a:lnTo>
                <a:lnTo>
                  <a:pt x="493" y="1013"/>
                </a:lnTo>
                <a:lnTo>
                  <a:pt x="496" y="1015"/>
                </a:lnTo>
                <a:lnTo>
                  <a:pt x="496" y="1015"/>
                </a:lnTo>
                <a:lnTo>
                  <a:pt x="500" y="1016"/>
                </a:lnTo>
                <a:lnTo>
                  <a:pt x="500" y="1016"/>
                </a:lnTo>
                <a:lnTo>
                  <a:pt x="501" y="1017"/>
                </a:lnTo>
                <a:lnTo>
                  <a:pt x="501" y="1017"/>
                </a:lnTo>
                <a:lnTo>
                  <a:pt x="509" y="1017"/>
                </a:lnTo>
                <a:lnTo>
                  <a:pt x="509" y="1017"/>
                </a:lnTo>
                <a:lnTo>
                  <a:pt x="509" y="1017"/>
                </a:lnTo>
                <a:lnTo>
                  <a:pt x="509" y="1017"/>
                </a:lnTo>
                <a:lnTo>
                  <a:pt x="509" y="1017"/>
                </a:lnTo>
                <a:lnTo>
                  <a:pt x="509" y="1017"/>
                </a:lnTo>
                <a:lnTo>
                  <a:pt x="509" y="1017"/>
                </a:lnTo>
                <a:lnTo>
                  <a:pt x="515" y="1017"/>
                </a:lnTo>
                <a:lnTo>
                  <a:pt x="515" y="1017"/>
                </a:lnTo>
                <a:lnTo>
                  <a:pt x="518" y="1016"/>
                </a:lnTo>
                <a:lnTo>
                  <a:pt x="518" y="1016"/>
                </a:lnTo>
                <a:lnTo>
                  <a:pt x="521" y="1015"/>
                </a:lnTo>
                <a:lnTo>
                  <a:pt x="521" y="1015"/>
                </a:lnTo>
                <a:lnTo>
                  <a:pt x="524" y="1013"/>
                </a:lnTo>
                <a:lnTo>
                  <a:pt x="524" y="1013"/>
                </a:lnTo>
                <a:lnTo>
                  <a:pt x="525" y="1013"/>
                </a:lnTo>
                <a:lnTo>
                  <a:pt x="525" y="1013"/>
                </a:lnTo>
                <a:lnTo>
                  <a:pt x="527" y="1011"/>
                </a:lnTo>
                <a:lnTo>
                  <a:pt x="527" y="1011"/>
                </a:lnTo>
                <a:lnTo>
                  <a:pt x="532" y="1007"/>
                </a:lnTo>
                <a:lnTo>
                  <a:pt x="532" y="1007"/>
                </a:lnTo>
                <a:lnTo>
                  <a:pt x="534" y="1005"/>
                </a:lnTo>
                <a:lnTo>
                  <a:pt x="1008" y="404"/>
                </a:lnTo>
                <a:lnTo>
                  <a:pt x="1008" y="404"/>
                </a:lnTo>
                <a:lnTo>
                  <a:pt x="1012" y="400"/>
                </a:lnTo>
                <a:lnTo>
                  <a:pt x="1015" y="394"/>
                </a:lnTo>
                <a:lnTo>
                  <a:pt x="1018" y="388"/>
                </a:lnTo>
                <a:lnTo>
                  <a:pt x="1019" y="382"/>
                </a:lnTo>
                <a:lnTo>
                  <a:pt x="1019" y="382"/>
                </a:lnTo>
                <a:lnTo>
                  <a:pt x="1018" y="376"/>
                </a:lnTo>
                <a:lnTo>
                  <a:pt x="1018" y="376"/>
                </a:lnTo>
                <a:close/>
                <a:moveTo>
                  <a:pt x="691" y="63"/>
                </a:moveTo>
                <a:lnTo>
                  <a:pt x="625" y="350"/>
                </a:lnTo>
                <a:lnTo>
                  <a:pt x="393" y="350"/>
                </a:lnTo>
                <a:lnTo>
                  <a:pt x="327" y="63"/>
                </a:lnTo>
                <a:lnTo>
                  <a:pt x="691" y="63"/>
                </a:lnTo>
                <a:close/>
                <a:moveTo>
                  <a:pt x="271" y="106"/>
                </a:moveTo>
                <a:lnTo>
                  <a:pt x="328" y="350"/>
                </a:lnTo>
                <a:lnTo>
                  <a:pt x="94" y="350"/>
                </a:lnTo>
                <a:lnTo>
                  <a:pt x="271" y="106"/>
                </a:lnTo>
                <a:close/>
                <a:moveTo>
                  <a:pt x="97" y="413"/>
                </a:moveTo>
                <a:lnTo>
                  <a:pt x="343" y="413"/>
                </a:lnTo>
                <a:lnTo>
                  <a:pt x="446" y="854"/>
                </a:lnTo>
                <a:lnTo>
                  <a:pt x="97" y="413"/>
                </a:lnTo>
                <a:close/>
                <a:moveTo>
                  <a:pt x="509" y="845"/>
                </a:moveTo>
                <a:lnTo>
                  <a:pt x="408" y="413"/>
                </a:lnTo>
                <a:lnTo>
                  <a:pt x="610" y="413"/>
                </a:lnTo>
                <a:lnTo>
                  <a:pt x="509" y="845"/>
                </a:lnTo>
                <a:close/>
                <a:moveTo>
                  <a:pt x="572" y="854"/>
                </a:moveTo>
                <a:lnTo>
                  <a:pt x="675" y="413"/>
                </a:lnTo>
                <a:lnTo>
                  <a:pt x="920" y="413"/>
                </a:lnTo>
                <a:lnTo>
                  <a:pt x="572" y="854"/>
                </a:lnTo>
                <a:close/>
                <a:moveTo>
                  <a:pt x="689" y="350"/>
                </a:moveTo>
                <a:lnTo>
                  <a:pt x="746" y="106"/>
                </a:lnTo>
                <a:lnTo>
                  <a:pt x="923" y="350"/>
                </a:lnTo>
                <a:lnTo>
                  <a:pt x="689" y="350"/>
                </a:lnTo>
                <a:close/>
              </a:path>
            </a:pathLst>
          </a:custGeom>
          <a:solidFill>
            <a:schemeClr val="bg1"/>
          </a:solidFill>
          <a:ln>
            <a:noFill/>
          </a:ln>
        </p:spPr>
        <p:txBody>
          <a:bodyPr vert="horz" wrap="square" lIns="91440" tIns="45720" rIns="91440" bIns="45720" numCol="1" anchor="t" anchorCtr="0" compatLnSpc="1"/>
          <a:lstStyle/>
          <a:p>
            <a:endParaRPr lang="zh-CN" altLang="en-US">
              <a:solidFill>
                <a:schemeClr val="bg1"/>
              </a:solidFill>
              <a:latin typeface="字魂58号-创中黑" panose="00000500000000000000" pitchFamily="2" charset="-122"/>
              <a:ea typeface="字魂58号-创中黑" panose="00000500000000000000" pitchFamily="2" charset="-122"/>
            </a:endParaRPr>
          </a:p>
        </p:txBody>
      </p:sp>
      <p:sp>
        <p:nvSpPr>
          <p:cNvPr id="27" name="圆: 空心 26">
            <a:extLst>
              <a:ext uri="{FF2B5EF4-FFF2-40B4-BE49-F238E27FC236}">
                <a16:creationId xmlns="" xmlns:a16="http://schemas.microsoft.com/office/drawing/2014/main" id="{26343387-4CF3-4AD5-A7EB-70373E062F97}"/>
              </a:ext>
            </a:extLst>
          </p:cNvPr>
          <p:cNvSpPr/>
          <p:nvPr/>
        </p:nvSpPr>
        <p:spPr>
          <a:xfrm>
            <a:off x="11838438" y="1456236"/>
            <a:ext cx="726908" cy="726908"/>
          </a:xfrm>
          <a:prstGeom prst="donut">
            <a:avLst>
              <a:gd name="adj" fmla="val 9178"/>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8" name="圆: 空心 27">
            <a:extLst>
              <a:ext uri="{FF2B5EF4-FFF2-40B4-BE49-F238E27FC236}">
                <a16:creationId xmlns="" xmlns:a16="http://schemas.microsoft.com/office/drawing/2014/main" id="{F60364A3-DE07-4B56-84CA-ABBB74845F49}"/>
              </a:ext>
            </a:extLst>
          </p:cNvPr>
          <p:cNvSpPr/>
          <p:nvPr/>
        </p:nvSpPr>
        <p:spPr>
          <a:xfrm>
            <a:off x="10101265" y="1260473"/>
            <a:ext cx="128934" cy="128932"/>
          </a:xfrm>
          <a:prstGeom prst="donut">
            <a:avLst>
              <a:gd name="adj" fmla="val 11164"/>
            </a:avLst>
          </a:prstGeom>
          <a:solidFill>
            <a:srgbClr val="C51F2D"/>
          </a:solidFill>
          <a:ln>
            <a:solidFill>
              <a:srgbClr val="C51F2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Tree>
    <p:extLst>
      <p:ext uri="{BB962C8B-B14F-4D97-AF65-F5344CB8AC3E}">
        <p14:creationId xmlns:p14="http://schemas.microsoft.com/office/powerpoint/2010/main" val="2210194741"/>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p:cTn id="7" dur="500" fill="hold"/>
                                        <p:tgtEl>
                                          <p:spTgt spid="20"/>
                                        </p:tgtEl>
                                        <p:attrNameLst>
                                          <p:attrName>ppt_w</p:attrName>
                                        </p:attrNameLst>
                                      </p:cBhvr>
                                      <p:tavLst>
                                        <p:tav tm="0">
                                          <p:val>
                                            <p:fltVal val="0"/>
                                          </p:val>
                                        </p:tav>
                                        <p:tav tm="100000">
                                          <p:val>
                                            <p:strVal val="#ppt_w"/>
                                          </p:val>
                                        </p:tav>
                                      </p:tavLst>
                                    </p:anim>
                                    <p:anim calcmode="lin" valueType="num">
                                      <p:cBhvr>
                                        <p:cTn id="8" dur="500" fill="hold"/>
                                        <p:tgtEl>
                                          <p:spTgt spid="20"/>
                                        </p:tgtEl>
                                        <p:attrNameLst>
                                          <p:attrName>ppt_h</p:attrName>
                                        </p:attrNameLst>
                                      </p:cBhvr>
                                      <p:tavLst>
                                        <p:tav tm="0">
                                          <p:val>
                                            <p:fltVal val="0"/>
                                          </p:val>
                                        </p:tav>
                                        <p:tav tm="100000">
                                          <p:val>
                                            <p:strVal val="#ppt_h"/>
                                          </p:val>
                                        </p:tav>
                                      </p:tavLst>
                                    </p:anim>
                                    <p:animEffect transition="in" filter="fade">
                                      <p:cBhvr>
                                        <p:cTn id="9" dur="500"/>
                                        <p:tgtEl>
                                          <p:spTgt spid="20"/>
                                        </p:tgtEl>
                                      </p:cBhvr>
                                    </p:animEffect>
                                  </p:childTnLst>
                                </p:cTn>
                              </p:par>
                            </p:childTnLst>
                          </p:cTn>
                        </p:par>
                        <p:par>
                          <p:cTn id="10" fill="hold">
                            <p:stCondLst>
                              <p:cond delay="500"/>
                            </p:stCondLst>
                            <p:childTnLst>
                              <p:par>
                                <p:cTn id="11" presetID="2" presetClass="entr" presetSubtype="4" fill="hold" grpId="0" nodeType="afterEffect">
                                  <p:stCondLst>
                                    <p:cond delay="0"/>
                                  </p:stCondLst>
                                  <p:childTnLst>
                                    <p:set>
                                      <p:cBhvr>
                                        <p:cTn id="12" dur="1" fill="hold">
                                          <p:stCondLst>
                                            <p:cond delay="0"/>
                                          </p:stCondLst>
                                        </p:cTn>
                                        <p:tgtEl>
                                          <p:spTgt spid="21"/>
                                        </p:tgtEl>
                                        <p:attrNameLst>
                                          <p:attrName>style.visibility</p:attrName>
                                        </p:attrNameLst>
                                      </p:cBhvr>
                                      <p:to>
                                        <p:strVal val="visible"/>
                                      </p:to>
                                    </p:set>
                                    <p:anim calcmode="lin" valueType="num">
                                      <p:cBhvr additive="base">
                                        <p:cTn id="13" dur="500" fill="hold"/>
                                        <p:tgtEl>
                                          <p:spTgt spid="21"/>
                                        </p:tgtEl>
                                        <p:attrNameLst>
                                          <p:attrName>ppt_x</p:attrName>
                                        </p:attrNameLst>
                                      </p:cBhvr>
                                      <p:tavLst>
                                        <p:tav tm="0">
                                          <p:val>
                                            <p:strVal val="#ppt_x"/>
                                          </p:val>
                                        </p:tav>
                                        <p:tav tm="100000">
                                          <p:val>
                                            <p:strVal val="#ppt_x"/>
                                          </p:val>
                                        </p:tav>
                                      </p:tavLst>
                                    </p:anim>
                                    <p:anim calcmode="lin" valueType="num">
                                      <p:cBhvr additive="base">
                                        <p:cTn id="14" dur="500" fill="hold"/>
                                        <p:tgtEl>
                                          <p:spTgt spid="21"/>
                                        </p:tgtEl>
                                        <p:attrNameLst>
                                          <p:attrName>ppt_y</p:attrName>
                                        </p:attrNameLst>
                                      </p:cBhvr>
                                      <p:tavLst>
                                        <p:tav tm="0">
                                          <p:val>
                                            <p:strVal val="1+#ppt_h/2"/>
                                          </p:val>
                                        </p:tav>
                                        <p:tav tm="100000">
                                          <p:val>
                                            <p:strVal val="#ppt_y"/>
                                          </p:val>
                                        </p:tav>
                                      </p:tavLst>
                                    </p:anim>
                                  </p:childTnLst>
                                </p:cTn>
                              </p:par>
                            </p:childTnLst>
                          </p:cTn>
                        </p:par>
                        <p:par>
                          <p:cTn id="15" fill="hold">
                            <p:stCondLst>
                              <p:cond delay="1000"/>
                            </p:stCondLst>
                            <p:childTnLst>
                              <p:par>
                                <p:cTn id="16" presetID="53" presetClass="entr" presetSubtype="16" fill="hold" grpId="0" nodeType="afterEffect">
                                  <p:stCondLst>
                                    <p:cond delay="0"/>
                                  </p:stCondLst>
                                  <p:childTnLst>
                                    <p:set>
                                      <p:cBhvr>
                                        <p:cTn id="17" dur="1" fill="hold">
                                          <p:stCondLst>
                                            <p:cond delay="0"/>
                                          </p:stCondLst>
                                        </p:cTn>
                                        <p:tgtEl>
                                          <p:spTgt spid="22"/>
                                        </p:tgtEl>
                                        <p:attrNameLst>
                                          <p:attrName>style.visibility</p:attrName>
                                        </p:attrNameLst>
                                      </p:cBhvr>
                                      <p:to>
                                        <p:strVal val="visible"/>
                                      </p:to>
                                    </p:set>
                                    <p:anim calcmode="lin" valueType="num">
                                      <p:cBhvr>
                                        <p:cTn id="18" dur="500" fill="hold"/>
                                        <p:tgtEl>
                                          <p:spTgt spid="22"/>
                                        </p:tgtEl>
                                        <p:attrNameLst>
                                          <p:attrName>ppt_w</p:attrName>
                                        </p:attrNameLst>
                                      </p:cBhvr>
                                      <p:tavLst>
                                        <p:tav tm="0">
                                          <p:val>
                                            <p:fltVal val="0"/>
                                          </p:val>
                                        </p:tav>
                                        <p:tav tm="100000">
                                          <p:val>
                                            <p:strVal val="#ppt_w"/>
                                          </p:val>
                                        </p:tav>
                                      </p:tavLst>
                                    </p:anim>
                                    <p:anim calcmode="lin" valueType="num">
                                      <p:cBhvr>
                                        <p:cTn id="19" dur="500" fill="hold"/>
                                        <p:tgtEl>
                                          <p:spTgt spid="22"/>
                                        </p:tgtEl>
                                        <p:attrNameLst>
                                          <p:attrName>ppt_h</p:attrName>
                                        </p:attrNameLst>
                                      </p:cBhvr>
                                      <p:tavLst>
                                        <p:tav tm="0">
                                          <p:val>
                                            <p:fltVal val="0"/>
                                          </p:val>
                                        </p:tav>
                                        <p:tav tm="100000">
                                          <p:val>
                                            <p:strVal val="#ppt_h"/>
                                          </p:val>
                                        </p:tav>
                                      </p:tavLst>
                                    </p:anim>
                                    <p:animEffect transition="in" filter="fade">
                                      <p:cBhvr>
                                        <p:cTn id="20" dur="500"/>
                                        <p:tgtEl>
                                          <p:spTgt spid="22"/>
                                        </p:tgtEl>
                                      </p:cBhvr>
                                    </p:animEffect>
                                  </p:childTnLst>
                                </p:cTn>
                              </p:par>
                            </p:childTnLst>
                          </p:cTn>
                        </p:par>
                        <p:par>
                          <p:cTn id="21" fill="hold">
                            <p:stCondLst>
                              <p:cond delay="1500"/>
                            </p:stCondLst>
                            <p:childTnLst>
                              <p:par>
                                <p:cTn id="22" presetID="2" presetClass="entr" presetSubtype="4" fill="hold" grpId="0" nodeType="afterEffect">
                                  <p:stCondLst>
                                    <p:cond delay="0"/>
                                  </p:stCondLst>
                                  <p:childTnLst>
                                    <p:set>
                                      <p:cBhvr>
                                        <p:cTn id="23" dur="1" fill="hold">
                                          <p:stCondLst>
                                            <p:cond delay="0"/>
                                          </p:stCondLst>
                                        </p:cTn>
                                        <p:tgtEl>
                                          <p:spTgt spid="23"/>
                                        </p:tgtEl>
                                        <p:attrNameLst>
                                          <p:attrName>style.visibility</p:attrName>
                                        </p:attrNameLst>
                                      </p:cBhvr>
                                      <p:to>
                                        <p:strVal val="visible"/>
                                      </p:to>
                                    </p:set>
                                    <p:anim calcmode="lin" valueType="num">
                                      <p:cBhvr additive="base">
                                        <p:cTn id="24" dur="500" fill="hold"/>
                                        <p:tgtEl>
                                          <p:spTgt spid="23"/>
                                        </p:tgtEl>
                                        <p:attrNameLst>
                                          <p:attrName>ppt_x</p:attrName>
                                        </p:attrNameLst>
                                      </p:cBhvr>
                                      <p:tavLst>
                                        <p:tav tm="0">
                                          <p:val>
                                            <p:strVal val="#ppt_x"/>
                                          </p:val>
                                        </p:tav>
                                        <p:tav tm="100000">
                                          <p:val>
                                            <p:strVal val="#ppt_x"/>
                                          </p:val>
                                        </p:tav>
                                      </p:tavLst>
                                    </p:anim>
                                    <p:anim calcmode="lin" valueType="num">
                                      <p:cBhvr additive="base">
                                        <p:cTn id="25" dur="500" fill="hold"/>
                                        <p:tgtEl>
                                          <p:spTgt spid="23"/>
                                        </p:tgtEl>
                                        <p:attrNameLst>
                                          <p:attrName>ppt_y</p:attrName>
                                        </p:attrNameLst>
                                      </p:cBhvr>
                                      <p:tavLst>
                                        <p:tav tm="0">
                                          <p:val>
                                            <p:strVal val="1+#ppt_h/2"/>
                                          </p:val>
                                        </p:tav>
                                        <p:tav tm="100000">
                                          <p:val>
                                            <p:strVal val="#ppt_y"/>
                                          </p:val>
                                        </p:tav>
                                      </p:tavLst>
                                    </p:anim>
                                  </p:childTnLst>
                                </p:cTn>
                              </p:par>
                            </p:childTnLst>
                          </p:cTn>
                        </p:par>
                        <p:par>
                          <p:cTn id="26" fill="hold">
                            <p:stCondLst>
                              <p:cond delay="2000"/>
                            </p:stCondLst>
                            <p:childTnLst>
                              <p:par>
                                <p:cTn id="27" presetID="53" presetClass="entr" presetSubtype="16" fill="hold" grpId="0" nodeType="afterEffect">
                                  <p:stCondLst>
                                    <p:cond delay="0"/>
                                  </p:stCondLst>
                                  <p:childTnLst>
                                    <p:set>
                                      <p:cBhvr>
                                        <p:cTn id="28" dur="1" fill="hold">
                                          <p:stCondLst>
                                            <p:cond delay="0"/>
                                          </p:stCondLst>
                                        </p:cTn>
                                        <p:tgtEl>
                                          <p:spTgt spid="24"/>
                                        </p:tgtEl>
                                        <p:attrNameLst>
                                          <p:attrName>style.visibility</p:attrName>
                                        </p:attrNameLst>
                                      </p:cBhvr>
                                      <p:to>
                                        <p:strVal val="visible"/>
                                      </p:to>
                                    </p:set>
                                    <p:anim calcmode="lin" valueType="num">
                                      <p:cBhvr>
                                        <p:cTn id="29" dur="500" fill="hold"/>
                                        <p:tgtEl>
                                          <p:spTgt spid="24"/>
                                        </p:tgtEl>
                                        <p:attrNameLst>
                                          <p:attrName>ppt_w</p:attrName>
                                        </p:attrNameLst>
                                      </p:cBhvr>
                                      <p:tavLst>
                                        <p:tav tm="0">
                                          <p:val>
                                            <p:fltVal val="0"/>
                                          </p:val>
                                        </p:tav>
                                        <p:tav tm="100000">
                                          <p:val>
                                            <p:strVal val="#ppt_w"/>
                                          </p:val>
                                        </p:tav>
                                      </p:tavLst>
                                    </p:anim>
                                    <p:anim calcmode="lin" valueType="num">
                                      <p:cBhvr>
                                        <p:cTn id="30" dur="500" fill="hold"/>
                                        <p:tgtEl>
                                          <p:spTgt spid="24"/>
                                        </p:tgtEl>
                                        <p:attrNameLst>
                                          <p:attrName>ppt_h</p:attrName>
                                        </p:attrNameLst>
                                      </p:cBhvr>
                                      <p:tavLst>
                                        <p:tav tm="0">
                                          <p:val>
                                            <p:fltVal val="0"/>
                                          </p:val>
                                        </p:tav>
                                        <p:tav tm="100000">
                                          <p:val>
                                            <p:strVal val="#ppt_h"/>
                                          </p:val>
                                        </p:tav>
                                      </p:tavLst>
                                    </p:anim>
                                    <p:animEffect transition="in" filter="fade">
                                      <p:cBhvr>
                                        <p:cTn id="31" dur="500"/>
                                        <p:tgtEl>
                                          <p:spTgt spid="24"/>
                                        </p:tgtEl>
                                      </p:cBhvr>
                                    </p:animEffect>
                                  </p:childTnLst>
                                </p:cTn>
                              </p:par>
                            </p:childTnLst>
                          </p:cTn>
                        </p:par>
                        <p:par>
                          <p:cTn id="32" fill="hold">
                            <p:stCondLst>
                              <p:cond delay="2500"/>
                            </p:stCondLst>
                            <p:childTnLst>
                              <p:par>
                                <p:cTn id="33" presetID="2" presetClass="entr" presetSubtype="4" fill="hold" grpId="0" nodeType="afterEffect">
                                  <p:stCondLst>
                                    <p:cond delay="0"/>
                                  </p:stCondLst>
                                  <p:childTnLst>
                                    <p:set>
                                      <p:cBhvr>
                                        <p:cTn id="34" dur="1" fill="hold">
                                          <p:stCondLst>
                                            <p:cond delay="0"/>
                                          </p:stCondLst>
                                        </p:cTn>
                                        <p:tgtEl>
                                          <p:spTgt spid="25"/>
                                        </p:tgtEl>
                                        <p:attrNameLst>
                                          <p:attrName>style.visibility</p:attrName>
                                        </p:attrNameLst>
                                      </p:cBhvr>
                                      <p:to>
                                        <p:strVal val="visible"/>
                                      </p:to>
                                    </p:set>
                                    <p:anim calcmode="lin" valueType="num">
                                      <p:cBhvr additive="base">
                                        <p:cTn id="35" dur="500" fill="hold"/>
                                        <p:tgtEl>
                                          <p:spTgt spid="25"/>
                                        </p:tgtEl>
                                        <p:attrNameLst>
                                          <p:attrName>ppt_x</p:attrName>
                                        </p:attrNameLst>
                                      </p:cBhvr>
                                      <p:tavLst>
                                        <p:tav tm="0">
                                          <p:val>
                                            <p:strVal val="#ppt_x"/>
                                          </p:val>
                                        </p:tav>
                                        <p:tav tm="100000">
                                          <p:val>
                                            <p:strVal val="#ppt_x"/>
                                          </p:val>
                                        </p:tav>
                                      </p:tavLst>
                                    </p:anim>
                                    <p:anim calcmode="lin" valueType="num">
                                      <p:cBhvr additive="base">
                                        <p:cTn id="36" dur="500" fill="hold"/>
                                        <p:tgtEl>
                                          <p:spTgt spid="25"/>
                                        </p:tgtEl>
                                        <p:attrNameLst>
                                          <p:attrName>ppt_y</p:attrName>
                                        </p:attrNameLst>
                                      </p:cBhvr>
                                      <p:tavLst>
                                        <p:tav tm="0">
                                          <p:val>
                                            <p:strVal val="1+#ppt_h/2"/>
                                          </p:val>
                                        </p:tav>
                                        <p:tav tm="100000">
                                          <p:val>
                                            <p:strVal val="#ppt_y"/>
                                          </p:val>
                                        </p:tav>
                                      </p:tavLst>
                                    </p:anim>
                                  </p:childTnLst>
                                </p:cTn>
                              </p:par>
                              <p:par>
                                <p:cTn id="37" presetID="10" presetClass="entr" presetSubtype="0" fill="hold" grpId="0" nodeType="withEffect">
                                  <p:stCondLst>
                                    <p:cond delay="0"/>
                                  </p:stCondLst>
                                  <p:childTnLst>
                                    <p:set>
                                      <p:cBhvr>
                                        <p:cTn id="38" dur="1" fill="hold">
                                          <p:stCondLst>
                                            <p:cond delay="0"/>
                                          </p:stCondLst>
                                        </p:cTn>
                                        <p:tgtEl>
                                          <p:spTgt spid="28"/>
                                        </p:tgtEl>
                                        <p:attrNameLst>
                                          <p:attrName>style.visibility</p:attrName>
                                        </p:attrNameLst>
                                      </p:cBhvr>
                                      <p:to>
                                        <p:strVal val="visible"/>
                                      </p:to>
                                    </p:set>
                                    <p:animEffect transition="in" filter="fade">
                                      <p:cBhvr>
                                        <p:cTn id="39"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1" grpId="0"/>
      <p:bldP spid="22" grpId="0"/>
      <p:bldP spid="23" grpId="0"/>
      <p:bldP spid="24" grpId="0"/>
      <p:bldP spid="25" grpId="0"/>
      <p:bldP spid="28"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a:extLst>
              <a:ext uri="{FF2B5EF4-FFF2-40B4-BE49-F238E27FC236}">
                <a16:creationId xmlns="" xmlns:a16="http://schemas.microsoft.com/office/drawing/2014/main" id="{F0A5706B-0774-481A-B404-F28EC8D5444F}"/>
              </a:ext>
            </a:extLst>
          </p:cNvPr>
          <p:cNvSpPr txBox="1"/>
          <p:nvPr/>
        </p:nvSpPr>
        <p:spPr>
          <a:xfrm>
            <a:off x="3911906" y="2514975"/>
            <a:ext cx="4342614" cy="1246495"/>
          </a:xfrm>
          <a:prstGeom prst="rect">
            <a:avLst/>
          </a:prstGeom>
          <a:noFill/>
        </p:spPr>
        <p:txBody>
          <a:bodyPr wrap="square" rtlCol="0">
            <a:spAutoFit/>
          </a:bodyPr>
          <a:lstStyle/>
          <a:p>
            <a:pPr algn="dist"/>
            <a:r>
              <a:rPr lang="zh-CN" altLang="en-US" sz="7500" b="1" dirty="0">
                <a:gradFill>
                  <a:gsLst>
                    <a:gs pos="2655">
                      <a:srgbClr val="83062E"/>
                    </a:gs>
                    <a:gs pos="53000">
                      <a:srgbClr val="C51F2D"/>
                    </a:gs>
                    <a:gs pos="100000">
                      <a:srgbClr val="83062E"/>
                    </a:gs>
                  </a:gsLst>
                  <a:lin ang="5400000" scaled="1"/>
                </a:gradFill>
                <a:latin typeface="字魂59号-创粗黑" panose="00000500000000000000" pitchFamily="2" charset="-122"/>
                <a:ea typeface="字魂59号-创粗黑" panose="00000500000000000000" pitchFamily="2" charset="-122"/>
              </a:rPr>
              <a:t>完成情况</a:t>
            </a:r>
          </a:p>
        </p:txBody>
      </p:sp>
      <p:sp>
        <p:nvSpPr>
          <p:cNvPr id="4" name="文本框 3">
            <a:extLst>
              <a:ext uri="{FF2B5EF4-FFF2-40B4-BE49-F238E27FC236}">
                <a16:creationId xmlns="" xmlns:a16="http://schemas.microsoft.com/office/drawing/2014/main" id="{032F6A99-62D8-43DA-B16A-01253A17387B}"/>
              </a:ext>
            </a:extLst>
          </p:cNvPr>
          <p:cNvSpPr txBox="1"/>
          <p:nvPr/>
        </p:nvSpPr>
        <p:spPr>
          <a:xfrm>
            <a:off x="5379076" y="1820743"/>
            <a:ext cx="1433848" cy="523220"/>
          </a:xfrm>
          <a:prstGeom prst="rect">
            <a:avLst/>
          </a:prstGeom>
          <a:noFill/>
          <a:ln>
            <a:solidFill>
              <a:schemeClr val="bg1">
                <a:lumMod val="50000"/>
              </a:schemeClr>
            </a:solidFill>
          </a:ln>
        </p:spPr>
        <p:txBody>
          <a:bodyPr wrap="square" rtlCol="0">
            <a:spAutoFit/>
          </a:bodyPr>
          <a:lstStyle/>
          <a:p>
            <a:pPr algn="ctr"/>
            <a:r>
              <a:rPr lang="en-US" altLang="zh-CN" sz="2800" dirty="0">
                <a:latin typeface="字魂58号-创中黑" panose="00000500000000000000" pitchFamily="2" charset="-122"/>
                <a:ea typeface="字魂58号-创中黑" panose="00000500000000000000" pitchFamily="2" charset="-122"/>
              </a:rPr>
              <a:t>  Part 02  </a:t>
            </a:r>
          </a:p>
        </p:txBody>
      </p:sp>
      <p:sp>
        <p:nvSpPr>
          <p:cNvPr id="12" name="圆: 空心 11">
            <a:extLst>
              <a:ext uri="{FF2B5EF4-FFF2-40B4-BE49-F238E27FC236}">
                <a16:creationId xmlns="" xmlns:a16="http://schemas.microsoft.com/office/drawing/2014/main" id="{D87C2170-E571-4879-8B2D-2399652B3DF5}"/>
              </a:ext>
            </a:extLst>
          </p:cNvPr>
          <p:cNvSpPr/>
          <p:nvPr/>
        </p:nvSpPr>
        <p:spPr>
          <a:xfrm>
            <a:off x="-363454" y="4002900"/>
            <a:ext cx="726908" cy="726908"/>
          </a:xfrm>
          <a:prstGeom prst="donut">
            <a:avLst>
              <a:gd name="adj" fmla="val 9178"/>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3" name="圆: 空心 12">
            <a:extLst>
              <a:ext uri="{FF2B5EF4-FFF2-40B4-BE49-F238E27FC236}">
                <a16:creationId xmlns="" xmlns:a16="http://schemas.microsoft.com/office/drawing/2014/main" id="{F77F38D0-FF9F-4D11-97D0-472DEC991216}"/>
              </a:ext>
            </a:extLst>
          </p:cNvPr>
          <p:cNvSpPr/>
          <p:nvPr/>
        </p:nvSpPr>
        <p:spPr>
          <a:xfrm>
            <a:off x="3834319" y="1065603"/>
            <a:ext cx="264153" cy="264153"/>
          </a:xfrm>
          <a:prstGeom prst="donut">
            <a:avLst>
              <a:gd name="adj" fmla="val 17036"/>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4" name="圆: 空心 13">
            <a:extLst>
              <a:ext uri="{FF2B5EF4-FFF2-40B4-BE49-F238E27FC236}">
                <a16:creationId xmlns="" xmlns:a16="http://schemas.microsoft.com/office/drawing/2014/main" id="{906F90CC-B64C-4991-87D2-21AAA23CD7DD}"/>
              </a:ext>
            </a:extLst>
          </p:cNvPr>
          <p:cNvSpPr/>
          <p:nvPr/>
        </p:nvSpPr>
        <p:spPr>
          <a:xfrm>
            <a:off x="11838438" y="1855482"/>
            <a:ext cx="726908" cy="726908"/>
          </a:xfrm>
          <a:prstGeom prst="donut">
            <a:avLst>
              <a:gd name="adj" fmla="val 9178"/>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5" name="圆: 空心 14">
            <a:extLst>
              <a:ext uri="{FF2B5EF4-FFF2-40B4-BE49-F238E27FC236}">
                <a16:creationId xmlns="" xmlns:a16="http://schemas.microsoft.com/office/drawing/2014/main" id="{87D77913-A1CB-42AA-BBC0-5791A1C07F7F}"/>
              </a:ext>
            </a:extLst>
          </p:cNvPr>
          <p:cNvSpPr/>
          <p:nvPr/>
        </p:nvSpPr>
        <p:spPr>
          <a:xfrm>
            <a:off x="9301163" y="5115471"/>
            <a:ext cx="256074" cy="256074"/>
          </a:xfrm>
          <a:prstGeom prst="donut">
            <a:avLst>
              <a:gd name="adj" fmla="val 9178"/>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6" name="圆: 空心 15">
            <a:extLst>
              <a:ext uri="{FF2B5EF4-FFF2-40B4-BE49-F238E27FC236}">
                <a16:creationId xmlns="" xmlns:a16="http://schemas.microsoft.com/office/drawing/2014/main" id="{B5FFECC5-5D1D-407E-A730-C8CF15227AAA}"/>
              </a:ext>
            </a:extLst>
          </p:cNvPr>
          <p:cNvSpPr/>
          <p:nvPr/>
        </p:nvSpPr>
        <p:spPr>
          <a:xfrm>
            <a:off x="9429200" y="5159928"/>
            <a:ext cx="324445" cy="324445"/>
          </a:xfrm>
          <a:prstGeom prst="donut">
            <a:avLst>
              <a:gd name="adj" fmla="val 11164"/>
            </a:avLst>
          </a:prstGeom>
          <a:solidFill>
            <a:srgbClr val="C51F2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7" name="圆: 空心 16">
            <a:extLst>
              <a:ext uri="{FF2B5EF4-FFF2-40B4-BE49-F238E27FC236}">
                <a16:creationId xmlns="" xmlns:a16="http://schemas.microsoft.com/office/drawing/2014/main" id="{CD66F83A-6692-4CA7-866A-623B0D6A64C0}"/>
              </a:ext>
            </a:extLst>
          </p:cNvPr>
          <p:cNvSpPr/>
          <p:nvPr/>
        </p:nvSpPr>
        <p:spPr>
          <a:xfrm>
            <a:off x="8369139" y="5440740"/>
            <a:ext cx="857535" cy="857535"/>
          </a:xfrm>
          <a:prstGeom prst="donut">
            <a:avLst>
              <a:gd name="adj" fmla="val 9134"/>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8" name="圆: 空心 17">
            <a:extLst>
              <a:ext uri="{FF2B5EF4-FFF2-40B4-BE49-F238E27FC236}">
                <a16:creationId xmlns="" xmlns:a16="http://schemas.microsoft.com/office/drawing/2014/main" id="{1914B0F7-F6ED-420B-ABD0-81BEAB63AED4}"/>
              </a:ext>
            </a:extLst>
          </p:cNvPr>
          <p:cNvSpPr/>
          <p:nvPr/>
        </p:nvSpPr>
        <p:spPr>
          <a:xfrm>
            <a:off x="3268510" y="6528102"/>
            <a:ext cx="659796" cy="659796"/>
          </a:xfrm>
          <a:prstGeom prst="donut">
            <a:avLst>
              <a:gd name="adj" fmla="val 18424"/>
            </a:avLst>
          </a:prstGeom>
          <a:solidFill>
            <a:srgbClr val="DAAC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9" name="圆: 空心 18">
            <a:extLst>
              <a:ext uri="{FF2B5EF4-FFF2-40B4-BE49-F238E27FC236}">
                <a16:creationId xmlns="" xmlns:a16="http://schemas.microsoft.com/office/drawing/2014/main" id="{415F9E26-7FA8-41D0-868B-5F4B9CE6D47D}"/>
              </a:ext>
            </a:extLst>
          </p:cNvPr>
          <p:cNvSpPr/>
          <p:nvPr/>
        </p:nvSpPr>
        <p:spPr>
          <a:xfrm>
            <a:off x="-189899" y="226192"/>
            <a:ext cx="459607" cy="459607"/>
          </a:xfrm>
          <a:prstGeom prst="donut">
            <a:avLst>
              <a:gd name="adj" fmla="val 42133"/>
            </a:avLst>
          </a:prstGeom>
          <a:solidFill>
            <a:srgbClr val="DAAC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0" name="圆: 空心 19">
            <a:extLst>
              <a:ext uri="{FF2B5EF4-FFF2-40B4-BE49-F238E27FC236}">
                <a16:creationId xmlns="" xmlns:a16="http://schemas.microsoft.com/office/drawing/2014/main" id="{A8D5A486-CB76-4BD7-A80D-3AA875C7114C}"/>
              </a:ext>
            </a:extLst>
          </p:cNvPr>
          <p:cNvSpPr/>
          <p:nvPr/>
        </p:nvSpPr>
        <p:spPr>
          <a:xfrm>
            <a:off x="4523132" y="-324303"/>
            <a:ext cx="648606" cy="648606"/>
          </a:xfrm>
          <a:prstGeom prst="donut">
            <a:avLst>
              <a:gd name="adj" fmla="val 10620"/>
            </a:avLst>
          </a:prstGeom>
          <a:solidFill>
            <a:srgbClr val="C51F2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1" name="圆: 空心 20">
            <a:extLst>
              <a:ext uri="{FF2B5EF4-FFF2-40B4-BE49-F238E27FC236}">
                <a16:creationId xmlns="" xmlns:a16="http://schemas.microsoft.com/office/drawing/2014/main" id="{C161309C-CA56-4389-B628-975880E87513}"/>
              </a:ext>
            </a:extLst>
          </p:cNvPr>
          <p:cNvSpPr/>
          <p:nvPr/>
        </p:nvSpPr>
        <p:spPr>
          <a:xfrm>
            <a:off x="5981020" y="723544"/>
            <a:ext cx="128934" cy="128932"/>
          </a:xfrm>
          <a:prstGeom prst="donut">
            <a:avLst>
              <a:gd name="adj" fmla="val 11164"/>
            </a:avLst>
          </a:prstGeom>
          <a:solidFill>
            <a:srgbClr val="C51F2D"/>
          </a:solidFill>
          <a:ln>
            <a:solidFill>
              <a:srgbClr val="C51F2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3" name="圆: 空心 22">
            <a:extLst>
              <a:ext uri="{FF2B5EF4-FFF2-40B4-BE49-F238E27FC236}">
                <a16:creationId xmlns="" xmlns:a16="http://schemas.microsoft.com/office/drawing/2014/main" id="{72C69012-C94C-48F8-9307-87AEE4E76D6E}"/>
              </a:ext>
            </a:extLst>
          </p:cNvPr>
          <p:cNvSpPr/>
          <p:nvPr/>
        </p:nvSpPr>
        <p:spPr>
          <a:xfrm>
            <a:off x="11794990" y="4366354"/>
            <a:ext cx="659796" cy="659796"/>
          </a:xfrm>
          <a:prstGeom prst="donut">
            <a:avLst>
              <a:gd name="adj" fmla="val 18424"/>
            </a:avLst>
          </a:prstGeom>
          <a:solidFill>
            <a:srgbClr val="DAAC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5" name="圆: 空心 24">
            <a:extLst>
              <a:ext uri="{FF2B5EF4-FFF2-40B4-BE49-F238E27FC236}">
                <a16:creationId xmlns="" xmlns:a16="http://schemas.microsoft.com/office/drawing/2014/main" id="{B6FD74FC-24F5-4ED7-A493-F65706C69B3D}"/>
              </a:ext>
            </a:extLst>
          </p:cNvPr>
          <p:cNvSpPr/>
          <p:nvPr/>
        </p:nvSpPr>
        <p:spPr>
          <a:xfrm>
            <a:off x="10101265" y="1659719"/>
            <a:ext cx="128934" cy="128932"/>
          </a:xfrm>
          <a:prstGeom prst="donut">
            <a:avLst>
              <a:gd name="adj" fmla="val 11164"/>
            </a:avLst>
          </a:prstGeom>
          <a:solidFill>
            <a:srgbClr val="C51F2D"/>
          </a:solidFill>
          <a:ln>
            <a:solidFill>
              <a:srgbClr val="C51F2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6" name="圆: 空心 25">
            <a:extLst>
              <a:ext uri="{FF2B5EF4-FFF2-40B4-BE49-F238E27FC236}">
                <a16:creationId xmlns="" xmlns:a16="http://schemas.microsoft.com/office/drawing/2014/main" id="{6C3A2E4C-2DBE-44CA-B27E-79A872CD5D6C}"/>
              </a:ext>
            </a:extLst>
          </p:cNvPr>
          <p:cNvSpPr/>
          <p:nvPr/>
        </p:nvSpPr>
        <p:spPr>
          <a:xfrm>
            <a:off x="11794990" y="-324303"/>
            <a:ext cx="726908" cy="726908"/>
          </a:xfrm>
          <a:prstGeom prst="donut">
            <a:avLst>
              <a:gd name="adj" fmla="val 45954"/>
            </a:avLst>
          </a:prstGeom>
          <a:solidFill>
            <a:srgbClr val="DAAC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7" name="圆: 空心 26">
            <a:extLst>
              <a:ext uri="{FF2B5EF4-FFF2-40B4-BE49-F238E27FC236}">
                <a16:creationId xmlns="" xmlns:a16="http://schemas.microsoft.com/office/drawing/2014/main" id="{FCAC3934-D3FB-42AA-BB23-2ED34E6C9473}"/>
              </a:ext>
            </a:extLst>
          </p:cNvPr>
          <p:cNvSpPr/>
          <p:nvPr/>
        </p:nvSpPr>
        <p:spPr>
          <a:xfrm>
            <a:off x="3004357" y="5500923"/>
            <a:ext cx="264153" cy="264153"/>
          </a:xfrm>
          <a:prstGeom prst="donut">
            <a:avLst>
              <a:gd name="adj" fmla="val 17036"/>
            </a:avLst>
          </a:prstGeom>
          <a:solidFill>
            <a:srgbClr val="C51F2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8" name="椭圆 27">
            <a:extLst>
              <a:ext uri="{FF2B5EF4-FFF2-40B4-BE49-F238E27FC236}">
                <a16:creationId xmlns="" xmlns:a16="http://schemas.microsoft.com/office/drawing/2014/main" id="{C3AE9104-8A73-4CB1-96FD-708383084898}"/>
              </a:ext>
            </a:extLst>
          </p:cNvPr>
          <p:cNvSpPr/>
          <p:nvPr/>
        </p:nvSpPr>
        <p:spPr>
          <a:xfrm>
            <a:off x="10564586" y="4140159"/>
            <a:ext cx="114300" cy="114300"/>
          </a:xfrm>
          <a:prstGeom prst="ellipse">
            <a:avLst/>
          </a:prstGeom>
          <a:solidFill>
            <a:srgbClr val="C51F2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椭圆 28">
            <a:extLst>
              <a:ext uri="{FF2B5EF4-FFF2-40B4-BE49-F238E27FC236}">
                <a16:creationId xmlns="" xmlns:a16="http://schemas.microsoft.com/office/drawing/2014/main" id="{52B211CD-0F85-4CF7-BE1E-55935653FBF5}"/>
              </a:ext>
            </a:extLst>
          </p:cNvPr>
          <p:cNvSpPr/>
          <p:nvPr/>
        </p:nvSpPr>
        <p:spPr>
          <a:xfrm>
            <a:off x="1779816" y="2180538"/>
            <a:ext cx="201080" cy="201080"/>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文本框 29">
            <a:extLst>
              <a:ext uri="{FF2B5EF4-FFF2-40B4-BE49-F238E27FC236}">
                <a16:creationId xmlns="" xmlns:a16="http://schemas.microsoft.com/office/drawing/2014/main" id="{D8F43C26-59BD-45C4-AE3B-0B953EAA9CF6}"/>
              </a:ext>
            </a:extLst>
          </p:cNvPr>
          <p:cNvSpPr txBox="1"/>
          <p:nvPr/>
        </p:nvSpPr>
        <p:spPr>
          <a:xfrm>
            <a:off x="3951526" y="3867411"/>
            <a:ext cx="4187922" cy="703398"/>
          </a:xfrm>
          <a:prstGeom prst="rect">
            <a:avLst/>
          </a:prstGeom>
          <a:noFill/>
        </p:spPr>
        <p:txBody>
          <a:bodyPr wrap="square" rtlCol="0">
            <a:spAutoFit/>
          </a:bodyPr>
          <a:lstStyle/>
          <a:p>
            <a:pPr algn="ctr">
              <a:lnSpc>
                <a:spcPct val="150000"/>
              </a:lnSpc>
            </a:pPr>
            <a:r>
              <a:rPr lang="en-US" altLang="zh-CN" sz="1400" dirty="0">
                <a:solidFill>
                  <a:schemeClr val="tx1">
                    <a:lumMod val="75000"/>
                    <a:lumOff val="25000"/>
                  </a:schemeClr>
                </a:solidFill>
                <a:latin typeface="字魂58号-创中黑" panose="00000500000000000000" pitchFamily="2" charset="-122"/>
                <a:ea typeface="字魂58号-创中黑" panose="00000500000000000000" pitchFamily="2" charset="-122"/>
              </a:rPr>
              <a:t> Life isn't about waiting for the storm to pass. it's about learning to dance in the rain.   </a:t>
            </a:r>
          </a:p>
        </p:txBody>
      </p:sp>
      <p:sp>
        <p:nvSpPr>
          <p:cNvPr id="31" name="矩形: 圆角 30">
            <a:extLst>
              <a:ext uri="{FF2B5EF4-FFF2-40B4-BE49-F238E27FC236}">
                <a16:creationId xmlns="" xmlns:a16="http://schemas.microsoft.com/office/drawing/2014/main" id="{AC1AD3E3-8D9B-48BC-AB4D-59225DFA9A77}"/>
              </a:ext>
            </a:extLst>
          </p:cNvPr>
          <p:cNvSpPr/>
          <p:nvPr/>
        </p:nvSpPr>
        <p:spPr>
          <a:xfrm>
            <a:off x="5644243" y="4988576"/>
            <a:ext cx="903514" cy="423234"/>
          </a:xfrm>
          <a:prstGeom prst="roundRect">
            <a:avLst>
              <a:gd name="adj" fmla="val 32099"/>
            </a:avLst>
          </a:prstGeom>
          <a:gradFill>
            <a:gsLst>
              <a:gs pos="0">
                <a:srgbClr val="C51F2D"/>
              </a:gs>
              <a:gs pos="100000">
                <a:srgbClr val="83062E"/>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箭头: V 形 31">
            <a:extLst>
              <a:ext uri="{FF2B5EF4-FFF2-40B4-BE49-F238E27FC236}">
                <a16:creationId xmlns="" xmlns:a16="http://schemas.microsoft.com/office/drawing/2014/main" id="{215B88F5-A859-4E48-A270-1CBD200A2E9B}"/>
              </a:ext>
            </a:extLst>
          </p:cNvPr>
          <p:cNvSpPr/>
          <p:nvPr/>
        </p:nvSpPr>
        <p:spPr>
          <a:xfrm rot="5400000">
            <a:off x="6007132" y="5057183"/>
            <a:ext cx="177734" cy="288471"/>
          </a:xfrm>
          <a:prstGeom prst="chevron">
            <a:avLst>
              <a:gd name="adj" fmla="val 85714"/>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Tree>
    <p:extLst>
      <p:ext uri="{BB962C8B-B14F-4D97-AF65-F5344CB8AC3E}">
        <p14:creationId xmlns:p14="http://schemas.microsoft.com/office/powerpoint/2010/main" val="872797425"/>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wipe(left)">
                                      <p:cBhvr>
                                        <p:cTn id="10" dur="500"/>
                                        <p:tgtEl>
                                          <p:spTgt spid="4"/>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15"/>
                                        </p:tgtEl>
                                        <p:attrNameLst>
                                          <p:attrName>style.visibility</p:attrName>
                                        </p:attrNameLst>
                                      </p:cBhvr>
                                      <p:to>
                                        <p:strVal val="visible"/>
                                      </p:to>
                                    </p:set>
                                    <p:animEffect transition="in" filter="fade">
                                      <p:cBhvr>
                                        <p:cTn id="15" dur="500"/>
                                        <p:tgtEl>
                                          <p:spTgt spid="15"/>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16"/>
                                        </p:tgtEl>
                                        <p:attrNameLst>
                                          <p:attrName>style.visibility</p:attrName>
                                        </p:attrNameLst>
                                      </p:cBhvr>
                                      <p:to>
                                        <p:strVal val="visible"/>
                                      </p:to>
                                    </p:set>
                                    <p:animEffect transition="in" filter="fade">
                                      <p:cBhvr>
                                        <p:cTn id="18" dur="500"/>
                                        <p:tgtEl>
                                          <p:spTgt spid="16"/>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17"/>
                                        </p:tgtEl>
                                        <p:attrNameLst>
                                          <p:attrName>style.visibility</p:attrName>
                                        </p:attrNameLst>
                                      </p:cBhvr>
                                      <p:to>
                                        <p:strVal val="visible"/>
                                      </p:to>
                                    </p:set>
                                    <p:animEffect transition="in" filter="fade">
                                      <p:cBhvr>
                                        <p:cTn id="21" dur="500"/>
                                        <p:tgtEl>
                                          <p:spTgt spid="17"/>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12"/>
                                        </p:tgtEl>
                                        <p:attrNameLst>
                                          <p:attrName>style.visibility</p:attrName>
                                        </p:attrNameLst>
                                      </p:cBhvr>
                                      <p:to>
                                        <p:strVal val="visible"/>
                                      </p:to>
                                    </p:set>
                                    <p:animEffect transition="in" filter="fade">
                                      <p:cBhvr>
                                        <p:cTn id="26" dur="500"/>
                                        <p:tgtEl>
                                          <p:spTgt spid="12"/>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27"/>
                                        </p:tgtEl>
                                        <p:attrNameLst>
                                          <p:attrName>style.visibility</p:attrName>
                                        </p:attrNameLst>
                                      </p:cBhvr>
                                      <p:to>
                                        <p:strVal val="visible"/>
                                      </p:to>
                                    </p:set>
                                    <p:animEffect transition="in" filter="fade">
                                      <p:cBhvr>
                                        <p:cTn id="29" dur="500"/>
                                        <p:tgtEl>
                                          <p:spTgt spid="27"/>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18"/>
                                        </p:tgtEl>
                                        <p:attrNameLst>
                                          <p:attrName>style.visibility</p:attrName>
                                        </p:attrNameLst>
                                      </p:cBhvr>
                                      <p:to>
                                        <p:strVal val="visible"/>
                                      </p:to>
                                    </p:set>
                                    <p:animEffect transition="in" filter="fade">
                                      <p:cBhvr>
                                        <p:cTn id="32" dur="500"/>
                                        <p:tgtEl>
                                          <p:spTgt spid="18"/>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23"/>
                                        </p:tgtEl>
                                        <p:attrNameLst>
                                          <p:attrName>style.visibility</p:attrName>
                                        </p:attrNameLst>
                                      </p:cBhvr>
                                      <p:to>
                                        <p:strVal val="visible"/>
                                      </p:to>
                                    </p:set>
                                    <p:animEffect transition="in" filter="fade">
                                      <p:cBhvr>
                                        <p:cTn id="35" dur="500"/>
                                        <p:tgtEl>
                                          <p:spTgt spid="23"/>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25"/>
                                        </p:tgtEl>
                                        <p:attrNameLst>
                                          <p:attrName>style.visibility</p:attrName>
                                        </p:attrNameLst>
                                      </p:cBhvr>
                                      <p:to>
                                        <p:strVal val="visible"/>
                                      </p:to>
                                    </p:set>
                                    <p:animEffect transition="in" filter="fade">
                                      <p:cBhvr>
                                        <p:cTn id="38" dur="500"/>
                                        <p:tgtEl>
                                          <p:spTgt spid="25"/>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26"/>
                                        </p:tgtEl>
                                        <p:attrNameLst>
                                          <p:attrName>style.visibility</p:attrName>
                                        </p:attrNameLst>
                                      </p:cBhvr>
                                      <p:to>
                                        <p:strVal val="visible"/>
                                      </p:to>
                                    </p:set>
                                    <p:animEffect transition="in" filter="fade">
                                      <p:cBhvr>
                                        <p:cTn id="41" dur="500"/>
                                        <p:tgtEl>
                                          <p:spTgt spid="26"/>
                                        </p:tgtEl>
                                      </p:cBhvr>
                                    </p:animEffect>
                                  </p:childTnLst>
                                </p:cTn>
                              </p:par>
                              <p:par>
                                <p:cTn id="42" presetID="10" presetClass="entr" presetSubtype="0" fill="hold" grpId="0" nodeType="withEffect">
                                  <p:stCondLst>
                                    <p:cond delay="0"/>
                                  </p:stCondLst>
                                  <p:childTnLst>
                                    <p:set>
                                      <p:cBhvr>
                                        <p:cTn id="43" dur="1" fill="hold">
                                          <p:stCondLst>
                                            <p:cond delay="0"/>
                                          </p:stCondLst>
                                        </p:cTn>
                                        <p:tgtEl>
                                          <p:spTgt spid="20"/>
                                        </p:tgtEl>
                                        <p:attrNameLst>
                                          <p:attrName>style.visibility</p:attrName>
                                        </p:attrNameLst>
                                      </p:cBhvr>
                                      <p:to>
                                        <p:strVal val="visible"/>
                                      </p:to>
                                    </p:set>
                                    <p:animEffect transition="in" filter="fade">
                                      <p:cBhvr>
                                        <p:cTn id="44" dur="500"/>
                                        <p:tgtEl>
                                          <p:spTgt spid="20"/>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21"/>
                                        </p:tgtEl>
                                        <p:attrNameLst>
                                          <p:attrName>style.visibility</p:attrName>
                                        </p:attrNameLst>
                                      </p:cBhvr>
                                      <p:to>
                                        <p:strVal val="visible"/>
                                      </p:to>
                                    </p:set>
                                    <p:animEffect transition="in" filter="fade">
                                      <p:cBhvr>
                                        <p:cTn id="47" dur="500"/>
                                        <p:tgtEl>
                                          <p:spTgt spid="21"/>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3"/>
                                        </p:tgtEl>
                                        <p:attrNameLst>
                                          <p:attrName>style.visibility</p:attrName>
                                        </p:attrNameLst>
                                      </p:cBhvr>
                                      <p:to>
                                        <p:strVal val="visible"/>
                                      </p:to>
                                    </p:set>
                                    <p:animEffect transition="in" filter="fade">
                                      <p:cBhvr>
                                        <p:cTn id="50" dur="500"/>
                                        <p:tgtEl>
                                          <p:spTgt spid="13"/>
                                        </p:tgtEl>
                                      </p:cBhvr>
                                    </p:animEffect>
                                  </p:childTnLst>
                                </p:cTn>
                              </p:par>
                              <p:par>
                                <p:cTn id="51" presetID="10" presetClass="entr" presetSubtype="0" fill="hold" grpId="0" nodeType="withEffect">
                                  <p:stCondLst>
                                    <p:cond delay="0"/>
                                  </p:stCondLst>
                                  <p:childTnLst>
                                    <p:set>
                                      <p:cBhvr>
                                        <p:cTn id="52" dur="1" fill="hold">
                                          <p:stCondLst>
                                            <p:cond delay="0"/>
                                          </p:stCondLst>
                                        </p:cTn>
                                        <p:tgtEl>
                                          <p:spTgt spid="19"/>
                                        </p:tgtEl>
                                        <p:attrNameLst>
                                          <p:attrName>style.visibility</p:attrName>
                                        </p:attrNameLst>
                                      </p:cBhvr>
                                      <p:to>
                                        <p:strVal val="visible"/>
                                      </p:to>
                                    </p:set>
                                    <p:animEffect transition="in" filter="fade">
                                      <p:cBhvr>
                                        <p:cTn id="53" dur="500"/>
                                        <p:tgtEl>
                                          <p:spTgt spid="19"/>
                                        </p:tgtEl>
                                      </p:cBhvr>
                                    </p:animEffect>
                                  </p:childTnLst>
                                </p:cTn>
                              </p:par>
                            </p:childTnLst>
                          </p:cTn>
                        </p:par>
                        <p:par>
                          <p:cTn id="54" fill="hold">
                            <p:stCondLst>
                              <p:cond delay="500"/>
                            </p:stCondLst>
                            <p:childTnLst>
                              <p:par>
                                <p:cTn id="55" presetID="22" presetClass="entr" presetSubtype="8" fill="hold" grpId="0" nodeType="afterEffect">
                                  <p:stCondLst>
                                    <p:cond delay="0"/>
                                  </p:stCondLst>
                                  <p:childTnLst>
                                    <p:set>
                                      <p:cBhvr>
                                        <p:cTn id="56" dur="1" fill="hold">
                                          <p:stCondLst>
                                            <p:cond delay="0"/>
                                          </p:stCondLst>
                                        </p:cTn>
                                        <p:tgtEl>
                                          <p:spTgt spid="30"/>
                                        </p:tgtEl>
                                        <p:attrNameLst>
                                          <p:attrName>style.visibility</p:attrName>
                                        </p:attrNameLst>
                                      </p:cBhvr>
                                      <p:to>
                                        <p:strVal val="visible"/>
                                      </p:to>
                                    </p:set>
                                    <p:animEffect transition="in" filter="wipe(left)">
                                      <p:cBhvr>
                                        <p:cTn id="57" dur="500"/>
                                        <p:tgtEl>
                                          <p:spTgt spid="30"/>
                                        </p:tgtEl>
                                      </p:cBhvr>
                                    </p:animEffect>
                                  </p:childTnLst>
                                </p:cTn>
                              </p:par>
                            </p:childTnLst>
                          </p:cTn>
                        </p:par>
                      </p:childTnLst>
                    </p:cTn>
                  </p:par>
                  <p:par>
                    <p:cTn id="58" fill="hold">
                      <p:stCondLst>
                        <p:cond delay="indefinite"/>
                      </p:stCondLst>
                      <p:childTnLst>
                        <p:par>
                          <p:cTn id="59" fill="hold">
                            <p:stCondLst>
                              <p:cond delay="0"/>
                            </p:stCondLst>
                            <p:childTnLst>
                              <p:par>
                                <p:cTn id="60" presetID="47" presetClass="entr" presetSubtype="0" fill="hold" grpId="0" nodeType="clickEffect">
                                  <p:stCondLst>
                                    <p:cond delay="0"/>
                                  </p:stCondLst>
                                  <p:childTnLst>
                                    <p:set>
                                      <p:cBhvr>
                                        <p:cTn id="61" dur="1" fill="hold">
                                          <p:stCondLst>
                                            <p:cond delay="0"/>
                                          </p:stCondLst>
                                        </p:cTn>
                                        <p:tgtEl>
                                          <p:spTgt spid="31"/>
                                        </p:tgtEl>
                                        <p:attrNameLst>
                                          <p:attrName>style.visibility</p:attrName>
                                        </p:attrNameLst>
                                      </p:cBhvr>
                                      <p:to>
                                        <p:strVal val="visible"/>
                                      </p:to>
                                    </p:set>
                                    <p:animEffect transition="in" filter="fade">
                                      <p:cBhvr>
                                        <p:cTn id="62" dur="1000"/>
                                        <p:tgtEl>
                                          <p:spTgt spid="31"/>
                                        </p:tgtEl>
                                      </p:cBhvr>
                                    </p:animEffect>
                                    <p:anim calcmode="lin" valueType="num">
                                      <p:cBhvr>
                                        <p:cTn id="63" dur="1000" fill="hold"/>
                                        <p:tgtEl>
                                          <p:spTgt spid="31"/>
                                        </p:tgtEl>
                                        <p:attrNameLst>
                                          <p:attrName>ppt_x</p:attrName>
                                        </p:attrNameLst>
                                      </p:cBhvr>
                                      <p:tavLst>
                                        <p:tav tm="0">
                                          <p:val>
                                            <p:strVal val="#ppt_x"/>
                                          </p:val>
                                        </p:tav>
                                        <p:tav tm="100000">
                                          <p:val>
                                            <p:strVal val="#ppt_x"/>
                                          </p:val>
                                        </p:tav>
                                      </p:tavLst>
                                    </p:anim>
                                    <p:anim calcmode="lin" valueType="num">
                                      <p:cBhvr>
                                        <p:cTn id="64" dur="1000" fill="hold"/>
                                        <p:tgtEl>
                                          <p:spTgt spid="31"/>
                                        </p:tgtEl>
                                        <p:attrNameLst>
                                          <p:attrName>ppt_y</p:attrName>
                                        </p:attrNameLst>
                                      </p:cBhvr>
                                      <p:tavLst>
                                        <p:tav tm="0">
                                          <p:val>
                                            <p:strVal val="#ppt_y-.1"/>
                                          </p:val>
                                        </p:tav>
                                        <p:tav tm="100000">
                                          <p:val>
                                            <p:strVal val="#ppt_y"/>
                                          </p:val>
                                        </p:tav>
                                      </p:tavLst>
                                    </p:anim>
                                  </p:childTnLst>
                                </p:cTn>
                              </p:par>
                              <p:par>
                                <p:cTn id="65" presetID="47" presetClass="entr" presetSubtype="0" fill="hold" grpId="0" nodeType="withEffect">
                                  <p:stCondLst>
                                    <p:cond delay="0"/>
                                  </p:stCondLst>
                                  <p:childTnLst>
                                    <p:set>
                                      <p:cBhvr>
                                        <p:cTn id="66" dur="1" fill="hold">
                                          <p:stCondLst>
                                            <p:cond delay="0"/>
                                          </p:stCondLst>
                                        </p:cTn>
                                        <p:tgtEl>
                                          <p:spTgt spid="32"/>
                                        </p:tgtEl>
                                        <p:attrNameLst>
                                          <p:attrName>style.visibility</p:attrName>
                                        </p:attrNameLst>
                                      </p:cBhvr>
                                      <p:to>
                                        <p:strVal val="visible"/>
                                      </p:to>
                                    </p:set>
                                    <p:animEffect transition="in" filter="fade">
                                      <p:cBhvr>
                                        <p:cTn id="67" dur="1000"/>
                                        <p:tgtEl>
                                          <p:spTgt spid="32"/>
                                        </p:tgtEl>
                                      </p:cBhvr>
                                    </p:animEffect>
                                    <p:anim calcmode="lin" valueType="num">
                                      <p:cBhvr>
                                        <p:cTn id="68" dur="1000" fill="hold"/>
                                        <p:tgtEl>
                                          <p:spTgt spid="32"/>
                                        </p:tgtEl>
                                        <p:attrNameLst>
                                          <p:attrName>ppt_x</p:attrName>
                                        </p:attrNameLst>
                                      </p:cBhvr>
                                      <p:tavLst>
                                        <p:tav tm="0">
                                          <p:val>
                                            <p:strVal val="#ppt_x"/>
                                          </p:val>
                                        </p:tav>
                                        <p:tav tm="100000">
                                          <p:val>
                                            <p:strVal val="#ppt_x"/>
                                          </p:val>
                                        </p:tav>
                                      </p:tavLst>
                                    </p:anim>
                                    <p:anim calcmode="lin" valueType="num">
                                      <p:cBhvr>
                                        <p:cTn id="69" dur="1000" fill="hold"/>
                                        <p:tgtEl>
                                          <p:spTgt spid="3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animBg="1"/>
      <p:bldP spid="12" grpId="0" animBg="1"/>
      <p:bldP spid="13" grpId="0" animBg="1"/>
      <p:bldP spid="15" grpId="0" animBg="1"/>
      <p:bldP spid="16" grpId="0" animBg="1"/>
      <p:bldP spid="17" grpId="0" animBg="1"/>
      <p:bldP spid="18" grpId="0" animBg="1"/>
      <p:bldP spid="19" grpId="0" animBg="1"/>
      <p:bldP spid="20" grpId="0" animBg="1"/>
      <p:bldP spid="21" grpId="0" animBg="1"/>
      <p:bldP spid="23" grpId="0" animBg="1"/>
      <p:bldP spid="25" grpId="0" animBg="1"/>
      <p:bldP spid="26" grpId="0" animBg="1"/>
      <p:bldP spid="27" grpId="0" animBg="1"/>
      <p:bldP spid="30" grpId="0"/>
      <p:bldP spid="31" grpId="0" animBg="1"/>
      <p:bldP spid="32"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a:extLst>
              <a:ext uri="{FF2B5EF4-FFF2-40B4-BE49-F238E27FC236}">
                <a16:creationId xmlns="" xmlns:a16="http://schemas.microsoft.com/office/drawing/2014/main" id="{3F4917FF-91B5-4FC6-A18A-EA6676F6221A}"/>
              </a:ext>
            </a:extLst>
          </p:cNvPr>
          <p:cNvGrpSpPr/>
          <p:nvPr/>
        </p:nvGrpSpPr>
        <p:grpSpPr>
          <a:xfrm flipH="1">
            <a:off x="376104" y="357516"/>
            <a:ext cx="452482" cy="368902"/>
            <a:chOff x="9301163" y="5115471"/>
            <a:chExt cx="452482" cy="368902"/>
          </a:xfrm>
        </p:grpSpPr>
        <p:sp>
          <p:nvSpPr>
            <p:cNvPr id="4" name="圆: 空心 3">
              <a:extLst>
                <a:ext uri="{FF2B5EF4-FFF2-40B4-BE49-F238E27FC236}">
                  <a16:creationId xmlns="" xmlns:a16="http://schemas.microsoft.com/office/drawing/2014/main" id="{BB8F65CE-68AA-4926-94BF-2031A859287E}"/>
                </a:ext>
              </a:extLst>
            </p:cNvPr>
            <p:cNvSpPr/>
            <p:nvPr/>
          </p:nvSpPr>
          <p:spPr>
            <a:xfrm>
              <a:off x="9301163" y="5115471"/>
              <a:ext cx="256074" cy="256074"/>
            </a:xfrm>
            <a:prstGeom prst="donut">
              <a:avLst>
                <a:gd name="adj" fmla="val 9178"/>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5" name="圆: 空心 4">
              <a:extLst>
                <a:ext uri="{FF2B5EF4-FFF2-40B4-BE49-F238E27FC236}">
                  <a16:creationId xmlns="" xmlns:a16="http://schemas.microsoft.com/office/drawing/2014/main" id="{2E9EF663-8A66-47B8-9A72-45CC2297A18A}"/>
                </a:ext>
              </a:extLst>
            </p:cNvPr>
            <p:cNvSpPr/>
            <p:nvPr/>
          </p:nvSpPr>
          <p:spPr>
            <a:xfrm>
              <a:off x="9429200" y="5159928"/>
              <a:ext cx="324445" cy="324445"/>
            </a:xfrm>
            <a:prstGeom prst="donut">
              <a:avLst>
                <a:gd name="adj" fmla="val 11164"/>
              </a:avLst>
            </a:prstGeom>
            <a:solidFill>
              <a:srgbClr val="C51F2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sp>
        <p:nvSpPr>
          <p:cNvPr id="7" name="文本框 6">
            <a:extLst>
              <a:ext uri="{FF2B5EF4-FFF2-40B4-BE49-F238E27FC236}">
                <a16:creationId xmlns="" xmlns:a16="http://schemas.microsoft.com/office/drawing/2014/main" id="{995310FA-DEE8-4D16-BA60-3C36FCA6027E}"/>
              </a:ext>
            </a:extLst>
          </p:cNvPr>
          <p:cNvSpPr txBox="1"/>
          <p:nvPr/>
        </p:nvSpPr>
        <p:spPr>
          <a:xfrm>
            <a:off x="1024994" y="249580"/>
            <a:ext cx="2236510" cy="584775"/>
          </a:xfrm>
          <a:prstGeom prst="rect">
            <a:avLst/>
          </a:prstGeom>
          <a:noFill/>
        </p:spPr>
        <p:txBody>
          <a:bodyPr wrap="none" rtlCol="0">
            <a:spAutoFit/>
          </a:bodyPr>
          <a:lstStyle/>
          <a:p>
            <a:r>
              <a:rPr lang="zh-CN" altLang="en-US" sz="3200" dirty="0">
                <a:solidFill>
                  <a:schemeClr val="tx1">
                    <a:lumMod val="75000"/>
                    <a:lumOff val="25000"/>
                  </a:schemeClr>
                </a:solidFill>
                <a:latin typeface="字魂58号-创中黑" panose="00000500000000000000" pitchFamily="2" charset="-122"/>
                <a:ea typeface="字魂58号-创中黑" panose="00000500000000000000" pitchFamily="2" charset="-122"/>
              </a:rPr>
              <a:t>请输入标题</a:t>
            </a:r>
          </a:p>
        </p:txBody>
      </p:sp>
      <p:grpSp>
        <p:nvGrpSpPr>
          <p:cNvPr id="3" name="组合 2">
            <a:extLst>
              <a:ext uri="{FF2B5EF4-FFF2-40B4-BE49-F238E27FC236}">
                <a16:creationId xmlns="" xmlns:a16="http://schemas.microsoft.com/office/drawing/2014/main" id="{D37D38D3-984C-48E0-A355-8BDAE0AC9013}"/>
              </a:ext>
            </a:extLst>
          </p:cNvPr>
          <p:cNvGrpSpPr/>
          <p:nvPr/>
        </p:nvGrpSpPr>
        <p:grpSpPr>
          <a:xfrm>
            <a:off x="7365338" y="1030311"/>
            <a:ext cx="4120280" cy="5492762"/>
            <a:chOff x="6851561" y="726418"/>
            <a:chExt cx="4687910" cy="6249474"/>
          </a:xfrm>
          <a:blipFill dpi="0" rotWithShape="1">
            <a:blip r:embed="rId3">
              <a:extLst>
                <a:ext uri="{28A0092B-C50C-407E-A947-70E740481C1C}">
                  <a14:useLocalDpi xmlns:a14="http://schemas.microsoft.com/office/drawing/2010/main" val="0"/>
                </a:ext>
              </a:extLst>
            </a:blip>
            <a:srcRect/>
            <a:stretch>
              <a:fillRect/>
            </a:stretch>
          </a:blipFill>
        </p:grpSpPr>
        <p:sp>
          <p:nvSpPr>
            <p:cNvPr id="2" name="菱形 1">
              <a:extLst>
                <a:ext uri="{FF2B5EF4-FFF2-40B4-BE49-F238E27FC236}">
                  <a16:creationId xmlns="" xmlns:a16="http://schemas.microsoft.com/office/drawing/2014/main" id="{2A288388-41B0-40CF-BA63-7F8EC8484EBD}"/>
                </a:ext>
              </a:extLst>
            </p:cNvPr>
            <p:cNvSpPr/>
            <p:nvPr/>
          </p:nvSpPr>
          <p:spPr>
            <a:xfrm>
              <a:off x="6851561" y="726418"/>
              <a:ext cx="3090930" cy="3090930"/>
            </a:xfrm>
            <a:prstGeom prst="diamond">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菱形 21">
              <a:extLst>
                <a:ext uri="{FF2B5EF4-FFF2-40B4-BE49-F238E27FC236}">
                  <a16:creationId xmlns="" xmlns:a16="http://schemas.microsoft.com/office/drawing/2014/main" id="{EF7B7D8B-B7AE-4C39-9CF5-0C44E1801026}"/>
                </a:ext>
              </a:extLst>
            </p:cNvPr>
            <p:cNvSpPr/>
            <p:nvPr/>
          </p:nvSpPr>
          <p:spPr>
            <a:xfrm>
              <a:off x="8448541" y="2310520"/>
              <a:ext cx="3090930" cy="3090930"/>
            </a:xfrm>
            <a:prstGeom prst="diamond">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菱形 22">
              <a:extLst>
                <a:ext uri="{FF2B5EF4-FFF2-40B4-BE49-F238E27FC236}">
                  <a16:creationId xmlns="" xmlns:a16="http://schemas.microsoft.com/office/drawing/2014/main" id="{7C6C3D36-819F-4AB5-B322-992AED33FA36}"/>
                </a:ext>
              </a:extLst>
            </p:cNvPr>
            <p:cNvSpPr/>
            <p:nvPr/>
          </p:nvSpPr>
          <p:spPr>
            <a:xfrm>
              <a:off x="6864440" y="3884962"/>
              <a:ext cx="3090930" cy="3090930"/>
            </a:xfrm>
            <a:prstGeom prst="diamond">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4" name="Rectangle 27">
            <a:extLst>
              <a:ext uri="{FF2B5EF4-FFF2-40B4-BE49-F238E27FC236}">
                <a16:creationId xmlns="" xmlns:a16="http://schemas.microsoft.com/office/drawing/2014/main" id="{4CDF1325-D00B-49F5-8639-B0DF81AD0E52}"/>
              </a:ext>
            </a:extLst>
          </p:cNvPr>
          <p:cNvSpPr/>
          <p:nvPr/>
        </p:nvSpPr>
        <p:spPr>
          <a:xfrm>
            <a:off x="1333642" y="1923823"/>
            <a:ext cx="5432321" cy="517351"/>
          </a:xfrm>
          <a:prstGeom prst="rect">
            <a:avLst/>
          </a:prstGeom>
        </p:spPr>
        <p:txBody>
          <a:bodyPr wrap="square">
            <a:spAutoFit/>
          </a:bodyPr>
          <a:lstStyle/>
          <a:p>
            <a:pPr defTabSz="1828800">
              <a:lnSpc>
                <a:spcPct val="120000"/>
              </a:lnSpc>
            </a:pPr>
            <a:r>
              <a:rPr lang="zh-CN" altLang="en-US" sz="2400" dirty="0">
                <a:solidFill>
                  <a:schemeClr val="tx1">
                    <a:lumMod val="65000"/>
                    <a:lumOff val="35000"/>
                  </a:schemeClr>
                </a:solidFill>
                <a:latin typeface="字魂59号-创粗黑" panose="00000500000000000000" charset="-122"/>
                <a:ea typeface="字魂59号-创粗黑" panose="00000500000000000000" charset="-122"/>
                <a:cs typeface="Segoe UI" panose="020B0502040204020203" pitchFamily="34" charset="0"/>
              </a:rPr>
              <a:t>输入标题</a:t>
            </a:r>
            <a:endParaRPr lang="en-US" altLang="zh-CN" sz="2400" dirty="0">
              <a:solidFill>
                <a:schemeClr val="tx1">
                  <a:lumMod val="65000"/>
                  <a:lumOff val="35000"/>
                </a:schemeClr>
              </a:solidFill>
              <a:latin typeface="字魂59号-创粗黑" panose="00000500000000000000" charset="-122"/>
              <a:ea typeface="字魂59号-创粗黑" panose="00000500000000000000" charset="-122"/>
              <a:cs typeface="Segoe UI" panose="020B0502040204020203" pitchFamily="34" charset="0"/>
            </a:endParaRPr>
          </a:p>
        </p:txBody>
      </p:sp>
      <p:sp>
        <p:nvSpPr>
          <p:cNvPr id="25" name="Rectangle 28">
            <a:extLst>
              <a:ext uri="{FF2B5EF4-FFF2-40B4-BE49-F238E27FC236}">
                <a16:creationId xmlns="" xmlns:a16="http://schemas.microsoft.com/office/drawing/2014/main" id="{0CE5B171-CCAA-4E4C-A4D0-086F0EDB2A06}"/>
              </a:ext>
            </a:extLst>
          </p:cNvPr>
          <p:cNvSpPr/>
          <p:nvPr/>
        </p:nvSpPr>
        <p:spPr>
          <a:xfrm>
            <a:off x="1333642" y="2388644"/>
            <a:ext cx="5432321" cy="520271"/>
          </a:xfrm>
          <a:prstGeom prst="rect">
            <a:avLst/>
          </a:prstGeom>
        </p:spPr>
        <p:txBody>
          <a:bodyPr wrap="square">
            <a:spAutoFit/>
          </a:bodyPr>
          <a:lstStyle/>
          <a:p>
            <a:pPr algn="l" defTabSz="1828800" rtl="0">
              <a:lnSpc>
                <a:spcPct val="120000"/>
              </a:lnSpc>
            </a:pPr>
            <a:r>
              <a:rPr lang="id-ID" sz="1200" kern="1200" dirty="0">
                <a:solidFill>
                  <a:schemeClr val="tx1">
                    <a:lumMod val="65000"/>
                    <a:lumOff val="35000"/>
                  </a:schemeClr>
                </a:solidFill>
                <a:latin typeface="字魂59号-创粗黑" panose="00000500000000000000" charset="-122"/>
                <a:ea typeface="字魂59号-创粗黑" panose="00000500000000000000" charset="-122"/>
                <a:cs typeface="Segoe UI Light" panose="020B0502040204020203" pitchFamily="34" charset="0"/>
              </a:rPr>
              <a:t>Vivamus quam dolor, tempor ac gravida sit amet, porta fermentum magna. </a:t>
            </a:r>
            <a:r>
              <a:rPr lang="id-ID" sz="1200" dirty="0">
                <a:solidFill>
                  <a:schemeClr val="tx1">
                    <a:lumMod val="65000"/>
                    <a:lumOff val="35000"/>
                  </a:schemeClr>
                </a:solidFill>
                <a:latin typeface="字魂59号-创粗黑" panose="00000500000000000000" charset="-122"/>
                <a:ea typeface="字魂59号-创粗黑" panose="00000500000000000000" charset="-122"/>
                <a:cs typeface="Segoe UI Light" panose="020B0502040204020203" pitchFamily="34" charset="0"/>
                <a:sym typeface="+mn-ea"/>
              </a:rPr>
              <a:t>Vivamus quam dolor, tempor ac gravida sit amet, porta fermentum magna. </a:t>
            </a:r>
            <a:endParaRPr lang="id-ID" sz="1200" kern="1200" dirty="0">
              <a:solidFill>
                <a:schemeClr val="tx1">
                  <a:lumMod val="65000"/>
                  <a:lumOff val="35000"/>
                </a:schemeClr>
              </a:solidFill>
              <a:latin typeface="字魂59号-创粗黑" panose="00000500000000000000" charset="-122"/>
              <a:ea typeface="字魂59号-创粗黑" panose="00000500000000000000" charset="-122"/>
              <a:cs typeface="Segoe UI Light" panose="020B0502040204020203" pitchFamily="34" charset="0"/>
            </a:endParaRPr>
          </a:p>
        </p:txBody>
      </p:sp>
      <p:sp>
        <p:nvSpPr>
          <p:cNvPr id="26" name="Rectangle 25">
            <a:extLst>
              <a:ext uri="{FF2B5EF4-FFF2-40B4-BE49-F238E27FC236}">
                <a16:creationId xmlns="" xmlns:a16="http://schemas.microsoft.com/office/drawing/2014/main" id="{803A26D0-9606-49D3-848E-A40CBE9E5F61}"/>
              </a:ext>
            </a:extLst>
          </p:cNvPr>
          <p:cNvSpPr/>
          <p:nvPr/>
        </p:nvSpPr>
        <p:spPr>
          <a:xfrm>
            <a:off x="1024994" y="2167539"/>
            <a:ext cx="64770" cy="683895"/>
          </a:xfrm>
          <a:prstGeom prst="rect">
            <a:avLst/>
          </a:prstGeom>
          <a:gradFill>
            <a:gsLst>
              <a:gs pos="0">
                <a:srgbClr val="C51F2D"/>
              </a:gs>
              <a:gs pos="100000">
                <a:srgbClr val="83062E"/>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1828800" rtl="0"/>
            <a:endParaRPr lang="en-US" sz="1200" kern="1200">
              <a:solidFill>
                <a:schemeClr val="tx1">
                  <a:lumMod val="65000"/>
                  <a:lumOff val="35000"/>
                </a:schemeClr>
              </a:solidFill>
              <a:latin typeface="字魂59号-创粗黑" panose="00000500000000000000" charset="-122"/>
              <a:ea typeface="字魂59号-创粗黑" panose="00000500000000000000" charset="-122"/>
            </a:endParaRPr>
          </a:p>
        </p:txBody>
      </p:sp>
      <p:sp>
        <p:nvSpPr>
          <p:cNvPr id="27" name="Rectangle 27">
            <a:extLst>
              <a:ext uri="{FF2B5EF4-FFF2-40B4-BE49-F238E27FC236}">
                <a16:creationId xmlns="" xmlns:a16="http://schemas.microsoft.com/office/drawing/2014/main" id="{B6165CF6-A1DD-4B11-B3D6-E864E86307D1}"/>
              </a:ext>
            </a:extLst>
          </p:cNvPr>
          <p:cNvSpPr/>
          <p:nvPr/>
        </p:nvSpPr>
        <p:spPr>
          <a:xfrm>
            <a:off x="1333642" y="3182049"/>
            <a:ext cx="5432321" cy="517351"/>
          </a:xfrm>
          <a:prstGeom prst="rect">
            <a:avLst/>
          </a:prstGeom>
        </p:spPr>
        <p:txBody>
          <a:bodyPr wrap="square">
            <a:spAutoFit/>
          </a:bodyPr>
          <a:lstStyle/>
          <a:p>
            <a:pPr defTabSz="1828800">
              <a:lnSpc>
                <a:spcPct val="120000"/>
              </a:lnSpc>
            </a:pPr>
            <a:r>
              <a:rPr lang="zh-CN" altLang="en-US" sz="2400" dirty="0">
                <a:solidFill>
                  <a:schemeClr val="tx1">
                    <a:lumMod val="65000"/>
                    <a:lumOff val="35000"/>
                  </a:schemeClr>
                </a:solidFill>
                <a:latin typeface="字魂59号-创粗黑" panose="00000500000000000000" charset="-122"/>
                <a:ea typeface="字魂59号-创粗黑" panose="00000500000000000000" charset="-122"/>
                <a:cs typeface="Segoe UI" panose="020B0502040204020203" pitchFamily="34" charset="0"/>
              </a:rPr>
              <a:t>输入标题</a:t>
            </a:r>
            <a:endParaRPr lang="en-US" altLang="zh-CN" sz="2400" dirty="0">
              <a:solidFill>
                <a:schemeClr val="tx1">
                  <a:lumMod val="65000"/>
                  <a:lumOff val="35000"/>
                </a:schemeClr>
              </a:solidFill>
              <a:latin typeface="字魂59号-创粗黑" panose="00000500000000000000" charset="-122"/>
              <a:ea typeface="字魂59号-创粗黑" panose="00000500000000000000" charset="-122"/>
              <a:cs typeface="Segoe UI" panose="020B0502040204020203" pitchFamily="34" charset="0"/>
            </a:endParaRPr>
          </a:p>
        </p:txBody>
      </p:sp>
      <p:sp>
        <p:nvSpPr>
          <p:cNvPr id="28" name="Rectangle 28">
            <a:extLst>
              <a:ext uri="{FF2B5EF4-FFF2-40B4-BE49-F238E27FC236}">
                <a16:creationId xmlns="" xmlns:a16="http://schemas.microsoft.com/office/drawing/2014/main" id="{A47301EA-DEFF-4F2C-8DE5-B70904007DF0}"/>
              </a:ext>
            </a:extLst>
          </p:cNvPr>
          <p:cNvSpPr/>
          <p:nvPr/>
        </p:nvSpPr>
        <p:spPr>
          <a:xfrm>
            <a:off x="1333642" y="3646870"/>
            <a:ext cx="5432321" cy="520271"/>
          </a:xfrm>
          <a:prstGeom prst="rect">
            <a:avLst/>
          </a:prstGeom>
        </p:spPr>
        <p:txBody>
          <a:bodyPr wrap="square">
            <a:spAutoFit/>
          </a:bodyPr>
          <a:lstStyle/>
          <a:p>
            <a:pPr algn="l" defTabSz="1828800" rtl="0">
              <a:lnSpc>
                <a:spcPct val="120000"/>
              </a:lnSpc>
            </a:pPr>
            <a:r>
              <a:rPr lang="id-ID" sz="1200" kern="1200" dirty="0">
                <a:solidFill>
                  <a:schemeClr val="tx1">
                    <a:lumMod val="65000"/>
                    <a:lumOff val="35000"/>
                  </a:schemeClr>
                </a:solidFill>
                <a:latin typeface="字魂59号-创粗黑" panose="00000500000000000000" charset="-122"/>
                <a:ea typeface="字魂59号-创粗黑" panose="00000500000000000000" charset="-122"/>
                <a:cs typeface="Segoe UI Light" panose="020B0502040204020203" pitchFamily="34" charset="0"/>
              </a:rPr>
              <a:t>Vivamus quam dolor, tempor ac gravida sit amet, porta fermentum magna. </a:t>
            </a:r>
            <a:r>
              <a:rPr lang="id-ID" sz="1200" dirty="0">
                <a:solidFill>
                  <a:schemeClr val="tx1">
                    <a:lumMod val="65000"/>
                    <a:lumOff val="35000"/>
                  </a:schemeClr>
                </a:solidFill>
                <a:latin typeface="字魂59号-创粗黑" panose="00000500000000000000" charset="-122"/>
                <a:ea typeface="字魂59号-创粗黑" panose="00000500000000000000" charset="-122"/>
                <a:cs typeface="Segoe UI Light" panose="020B0502040204020203" pitchFamily="34" charset="0"/>
                <a:sym typeface="+mn-ea"/>
              </a:rPr>
              <a:t>Vivamus quam dolor, tempor ac gravida sit amet, porta fermentum magna. </a:t>
            </a:r>
            <a:endParaRPr lang="id-ID" sz="1200" kern="1200" dirty="0">
              <a:solidFill>
                <a:schemeClr val="tx1">
                  <a:lumMod val="65000"/>
                  <a:lumOff val="35000"/>
                </a:schemeClr>
              </a:solidFill>
              <a:latin typeface="字魂59号-创粗黑" panose="00000500000000000000" charset="-122"/>
              <a:ea typeface="字魂59号-创粗黑" panose="00000500000000000000" charset="-122"/>
              <a:cs typeface="Segoe UI Light" panose="020B0502040204020203" pitchFamily="34" charset="0"/>
            </a:endParaRPr>
          </a:p>
        </p:txBody>
      </p:sp>
      <p:sp>
        <p:nvSpPr>
          <p:cNvPr id="29" name="Rectangle 25">
            <a:extLst>
              <a:ext uri="{FF2B5EF4-FFF2-40B4-BE49-F238E27FC236}">
                <a16:creationId xmlns="" xmlns:a16="http://schemas.microsoft.com/office/drawing/2014/main" id="{6C4DC20B-4ABC-4A91-A07D-30AF8C88AAFF}"/>
              </a:ext>
            </a:extLst>
          </p:cNvPr>
          <p:cNvSpPr/>
          <p:nvPr/>
        </p:nvSpPr>
        <p:spPr>
          <a:xfrm>
            <a:off x="1024994" y="3425765"/>
            <a:ext cx="64770" cy="683895"/>
          </a:xfrm>
          <a:prstGeom prst="rect">
            <a:avLst/>
          </a:prstGeom>
          <a:gradFill>
            <a:gsLst>
              <a:gs pos="0">
                <a:srgbClr val="C51F2D"/>
              </a:gs>
              <a:gs pos="100000">
                <a:srgbClr val="83062E"/>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1828800" rtl="0"/>
            <a:endParaRPr lang="en-US" sz="1200" kern="1200">
              <a:solidFill>
                <a:schemeClr val="tx1">
                  <a:lumMod val="65000"/>
                  <a:lumOff val="35000"/>
                </a:schemeClr>
              </a:solidFill>
              <a:latin typeface="字魂59号-创粗黑" panose="00000500000000000000" charset="-122"/>
              <a:ea typeface="字魂59号-创粗黑" panose="00000500000000000000" charset="-122"/>
            </a:endParaRPr>
          </a:p>
        </p:txBody>
      </p:sp>
      <p:sp>
        <p:nvSpPr>
          <p:cNvPr id="30" name="Rectangle 27">
            <a:extLst>
              <a:ext uri="{FF2B5EF4-FFF2-40B4-BE49-F238E27FC236}">
                <a16:creationId xmlns="" xmlns:a16="http://schemas.microsoft.com/office/drawing/2014/main" id="{153D1465-11EA-42A6-9C72-41E0232F242D}"/>
              </a:ext>
            </a:extLst>
          </p:cNvPr>
          <p:cNvSpPr/>
          <p:nvPr/>
        </p:nvSpPr>
        <p:spPr>
          <a:xfrm>
            <a:off x="1333642" y="4574481"/>
            <a:ext cx="5432321" cy="517351"/>
          </a:xfrm>
          <a:prstGeom prst="rect">
            <a:avLst/>
          </a:prstGeom>
        </p:spPr>
        <p:txBody>
          <a:bodyPr wrap="square">
            <a:spAutoFit/>
          </a:bodyPr>
          <a:lstStyle/>
          <a:p>
            <a:pPr defTabSz="1828800">
              <a:lnSpc>
                <a:spcPct val="120000"/>
              </a:lnSpc>
            </a:pPr>
            <a:r>
              <a:rPr lang="zh-CN" altLang="en-US" sz="2400" dirty="0">
                <a:solidFill>
                  <a:schemeClr val="tx1">
                    <a:lumMod val="65000"/>
                    <a:lumOff val="35000"/>
                  </a:schemeClr>
                </a:solidFill>
                <a:latin typeface="字魂59号-创粗黑" panose="00000500000000000000" charset="-122"/>
                <a:ea typeface="字魂59号-创粗黑" panose="00000500000000000000" charset="-122"/>
                <a:cs typeface="Segoe UI" panose="020B0502040204020203" pitchFamily="34" charset="0"/>
              </a:rPr>
              <a:t>输入标题</a:t>
            </a:r>
            <a:endParaRPr lang="en-US" altLang="zh-CN" sz="2400" dirty="0">
              <a:solidFill>
                <a:schemeClr val="tx1">
                  <a:lumMod val="65000"/>
                  <a:lumOff val="35000"/>
                </a:schemeClr>
              </a:solidFill>
              <a:latin typeface="字魂59号-创粗黑" panose="00000500000000000000" charset="-122"/>
              <a:ea typeface="字魂59号-创粗黑" panose="00000500000000000000" charset="-122"/>
              <a:cs typeface="Segoe UI" panose="020B0502040204020203" pitchFamily="34" charset="0"/>
            </a:endParaRPr>
          </a:p>
        </p:txBody>
      </p:sp>
      <p:sp>
        <p:nvSpPr>
          <p:cNvPr id="31" name="Rectangle 28">
            <a:extLst>
              <a:ext uri="{FF2B5EF4-FFF2-40B4-BE49-F238E27FC236}">
                <a16:creationId xmlns="" xmlns:a16="http://schemas.microsoft.com/office/drawing/2014/main" id="{33750E75-BBF9-4731-ADDD-9CEB5A9BF46B}"/>
              </a:ext>
            </a:extLst>
          </p:cNvPr>
          <p:cNvSpPr/>
          <p:nvPr/>
        </p:nvSpPr>
        <p:spPr>
          <a:xfrm>
            <a:off x="1333642" y="5039302"/>
            <a:ext cx="5432321" cy="520271"/>
          </a:xfrm>
          <a:prstGeom prst="rect">
            <a:avLst/>
          </a:prstGeom>
        </p:spPr>
        <p:txBody>
          <a:bodyPr wrap="square">
            <a:spAutoFit/>
          </a:bodyPr>
          <a:lstStyle/>
          <a:p>
            <a:pPr algn="l" defTabSz="1828800" rtl="0">
              <a:lnSpc>
                <a:spcPct val="120000"/>
              </a:lnSpc>
            </a:pPr>
            <a:r>
              <a:rPr lang="id-ID" sz="1200" kern="1200" dirty="0">
                <a:solidFill>
                  <a:schemeClr val="tx1">
                    <a:lumMod val="65000"/>
                    <a:lumOff val="35000"/>
                  </a:schemeClr>
                </a:solidFill>
                <a:latin typeface="字魂59号-创粗黑" panose="00000500000000000000" charset="-122"/>
                <a:ea typeface="字魂59号-创粗黑" panose="00000500000000000000" charset="-122"/>
                <a:cs typeface="Segoe UI Light" panose="020B0502040204020203" pitchFamily="34" charset="0"/>
              </a:rPr>
              <a:t>Vivamus quam dolor, tempor ac gravida sit amet, porta fermentum magna. </a:t>
            </a:r>
            <a:r>
              <a:rPr lang="id-ID" sz="1200" dirty="0">
                <a:solidFill>
                  <a:schemeClr val="tx1">
                    <a:lumMod val="65000"/>
                    <a:lumOff val="35000"/>
                  </a:schemeClr>
                </a:solidFill>
                <a:latin typeface="字魂59号-创粗黑" panose="00000500000000000000" charset="-122"/>
                <a:ea typeface="字魂59号-创粗黑" panose="00000500000000000000" charset="-122"/>
                <a:cs typeface="Segoe UI Light" panose="020B0502040204020203" pitchFamily="34" charset="0"/>
                <a:sym typeface="+mn-ea"/>
              </a:rPr>
              <a:t>Vivamus quam dolor, tempor ac gravida sit amet, porta fermentum magna. </a:t>
            </a:r>
            <a:endParaRPr lang="id-ID" sz="1200" kern="1200" dirty="0">
              <a:solidFill>
                <a:schemeClr val="tx1">
                  <a:lumMod val="65000"/>
                  <a:lumOff val="35000"/>
                </a:schemeClr>
              </a:solidFill>
              <a:latin typeface="字魂59号-创粗黑" panose="00000500000000000000" charset="-122"/>
              <a:ea typeface="字魂59号-创粗黑" panose="00000500000000000000" charset="-122"/>
              <a:cs typeface="Segoe UI Light" panose="020B0502040204020203" pitchFamily="34" charset="0"/>
            </a:endParaRPr>
          </a:p>
        </p:txBody>
      </p:sp>
      <p:sp>
        <p:nvSpPr>
          <p:cNvPr id="32" name="Rectangle 25">
            <a:extLst>
              <a:ext uri="{FF2B5EF4-FFF2-40B4-BE49-F238E27FC236}">
                <a16:creationId xmlns="" xmlns:a16="http://schemas.microsoft.com/office/drawing/2014/main" id="{626E94DB-759D-4E88-BCCC-C78D21550A56}"/>
              </a:ext>
            </a:extLst>
          </p:cNvPr>
          <p:cNvSpPr/>
          <p:nvPr/>
        </p:nvSpPr>
        <p:spPr>
          <a:xfrm>
            <a:off x="1024994" y="4818197"/>
            <a:ext cx="64770" cy="683895"/>
          </a:xfrm>
          <a:prstGeom prst="rect">
            <a:avLst/>
          </a:prstGeom>
          <a:gradFill>
            <a:gsLst>
              <a:gs pos="0">
                <a:srgbClr val="C51F2D"/>
              </a:gs>
              <a:gs pos="100000">
                <a:srgbClr val="83062E"/>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1828800" rtl="0"/>
            <a:endParaRPr lang="en-US" sz="1200" kern="1200">
              <a:solidFill>
                <a:schemeClr val="tx1">
                  <a:lumMod val="65000"/>
                  <a:lumOff val="35000"/>
                </a:schemeClr>
              </a:solidFill>
              <a:latin typeface="字魂59号-创粗黑" panose="00000500000000000000" charset="-122"/>
              <a:ea typeface="字魂59号-创粗黑" panose="00000500000000000000" charset="-122"/>
            </a:endParaRPr>
          </a:p>
        </p:txBody>
      </p:sp>
    </p:spTree>
    <p:extLst>
      <p:ext uri="{BB962C8B-B14F-4D97-AF65-F5344CB8AC3E}">
        <p14:creationId xmlns:p14="http://schemas.microsoft.com/office/powerpoint/2010/main" val="3211096230"/>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500" fill="hold"/>
                                        <p:tgtEl>
                                          <p:spTgt spid="24"/>
                                        </p:tgtEl>
                                        <p:attrNameLst>
                                          <p:attrName>ppt_x</p:attrName>
                                        </p:attrNameLst>
                                      </p:cBhvr>
                                      <p:tavLst>
                                        <p:tav tm="0">
                                          <p:val>
                                            <p:strVal val="#ppt_x"/>
                                          </p:val>
                                        </p:tav>
                                        <p:tav tm="100000">
                                          <p:val>
                                            <p:strVal val="#ppt_x"/>
                                          </p:val>
                                        </p:tav>
                                      </p:tavLst>
                                    </p:anim>
                                    <p:anim calcmode="lin" valueType="num">
                                      <p:cBhvr additive="base">
                                        <p:cTn id="8" dur="500" fill="hold"/>
                                        <p:tgtEl>
                                          <p:spTgt spid="24"/>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25"/>
                                        </p:tgtEl>
                                        <p:attrNameLst>
                                          <p:attrName>style.visibility</p:attrName>
                                        </p:attrNameLst>
                                      </p:cBhvr>
                                      <p:to>
                                        <p:strVal val="visible"/>
                                      </p:to>
                                    </p:set>
                                    <p:anim calcmode="lin" valueType="num">
                                      <p:cBhvr additive="base">
                                        <p:cTn id="11" dur="500" fill="hold"/>
                                        <p:tgtEl>
                                          <p:spTgt spid="25"/>
                                        </p:tgtEl>
                                        <p:attrNameLst>
                                          <p:attrName>ppt_x</p:attrName>
                                        </p:attrNameLst>
                                      </p:cBhvr>
                                      <p:tavLst>
                                        <p:tav tm="0">
                                          <p:val>
                                            <p:strVal val="#ppt_x"/>
                                          </p:val>
                                        </p:tav>
                                        <p:tav tm="100000">
                                          <p:val>
                                            <p:strVal val="#ppt_x"/>
                                          </p:val>
                                        </p:tav>
                                      </p:tavLst>
                                    </p:anim>
                                    <p:anim calcmode="lin" valueType="num">
                                      <p:cBhvr additive="base">
                                        <p:cTn id="12" dur="500" fill="hold"/>
                                        <p:tgtEl>
                                          <p:spTgt spid="25"/>
                                        </p:tgtEl>
                                        <p:attrNameLst>
                                          <p:attrName>ppt_y</p:attrName>
                                        </p:attrNameLst>
                                      </p:cBhvr>
                                      <p:tavLst>
                                        <p:tav tm="0">
                                          <p:val>
                                            <p:strVal val="1+#ppt_h/2"/>
                                          </p:val>
                                        </p:tav>
                                        <p:tav tm="100000">
                                          <p:val>
                                            <p:strVal val="#ppt_y"/>
                                          </p:val>
                                        </p:tav>
                                      </p:tavLst>
                                    </p:anim>
                                  </p:childTnLst>
                                </p:cTn>
                              </p:par>
                            </p:childTnLst>
                          </p:cTn>
                        </p:par>
                        <p:par>
                          <p:cTn id="13" fill="hold">
                            <p:stCondLst>
                              <p:cond delay="500"/>
                            </p:stCondLst>
                            <p:childTnLst>
                              <p:par>
                                <p:cTn id="14" presetID="2" presetClass="entr" presetSubtype="4" fill="hold" grpId="0" nodeType="afterEffect">
                                  <p:stCondLst>
                                    <p:cond delay="0"/>
                                  </p:stCondLst>
                                  <p:childTnLst>
                                    <p:set>
                                      <p:cBhvr>
                                        <p:cTn id="15" dur="1" fill="hold">
                                          <p:stCondLst>
                                            <p:cond delay="0"/>
                                          </p:stCondLst>
                                        </p:cTn>
                                        <p:tgtEl>
                                          <p:spTgt spid="27"/>
                                        </p:tgtEl>
                                        <p:attrNameLst>
                                          <p:attrName>style.visibility</p:attrName>
                                        </p:attrNameLst>
                                      </p:cBhvr>
                                      <p:to>
                                        <p:strVal val="visible"/>
                                      </p:to>
                                    </p:set>
                                    <p:anim calcmode="lin" valueType="num">
                                      <p:cBhvr additive="base">
                                        <p:cTn id="16" dur="500" fill="hold"/>
                                        <p:tgtEl>
                                          <p:spTgt spid="27"/>
                                        </p:tgtEl>
                                        <p:attrNameLst>
                                          <p:attrName>ppt_x</p:attrName>
                                        </p:attrNameLst>
                                      </p:cBhvr>
                                      <p:tavLst>
                                        <p:tav tm="0">
                                          <p:val>
                                            <p:strVal val="#ppt_x"/>
                                          </p:val>
                                        </p:tav>
                                        <p:tav tm="100000">
                                          <p:val>
                                            <p:strVal val="#ppt_x"/>
                                          </p:val>
                                        </p:tav>
                                      </p:tavLst>
                                    </p:anim>
                                    <p:anim calcmode="lin" valueType="num">
                                      <p:cBhvr additive="base">
                                        <p:cTn id="17" dur="500" fill="hold"/>
                                        <p:tgtEl>
                                          <p:spTgt spid="27"/>
                                        </p:tgtEl>
                                        <p:attrNameLst>
                                          <p:attrName>ppt_y</p:attrName>
                                        </p:attrNameLst>
                                      </p:cBhvr>
                                      <p:tavLst>
                                        <p:tav tm="0">
                                          <p:val>
                                            <p:strVal val="1+#ppt_h/2"/>
                                          </p:val>
                                        </p:tav>
                                        <p:tav tm="100000">
                                          <p:val>
                                            <p:strVal val="#ppt_y"/>
                                          </p:val>
                                        </p:tav>
                                      </p:tavLst>
                                    </p:anim>
                                  </p:childTnLst>
                                </p:cTn>
                              </p:par>
                              <p:par>
                                <p:cTn id="18" presetID="2" presetClass="entr" presetSubtype="4" fill="hold" grpId="0" nodeType="withEffect">
                                  <p:stCondLst>
                                    <p:cond delay="0"/>
                                  </p:stCondLst>
                                  <p:childTnLst>
                                    <p:set>
                                      <p:cBhvr>
                                        <p:cTn id="19" dur="1" fill="hold">
                                          <p:stCondLst>
                                            <p:cond delay="0"/>
                                          </p:stCondLst>
                                        </p:cTn>
                                        <p:tgtEl>
                                          <p:spTgt spid="28"/>
                                        </p:tgtEl>
                                        <p:attrNameLst>
                                          <p:attrName>style.visibility</p:attrName>
                                        </p:attrNameLst>
                                      </p:cBhvr>
                                      <p:to>
                                        <p:strVal val="visible"/>
                                      </p:to>
                                    </p:set>
                                    <p:anim calcmode="lin" valueType="num">
                                      <p:cBhvr additive="base">
                                        <p:cTn id="20" dur="500" fill="hold"/>
                                        <p:tgtEl>
                                          <p:spTgt spid="28"/>
                                        </p:tgtEl>
                                        <p:attrNameLst>
                                          <p:attrName>ppt_x</p:attrName>
                                        </p:attrNameLst>
                                      </p:cBhvr>
                                      <p:tavLst>
                                        <p:tav tm="0">
                                          <p:val>
                                            <p:strVal val="#ppt_x"/>
                                          </p:val>
                                        </p:tav>
                                        <p:tav tm="100000">
                                          <p:val>
                                            <p:strVal val="#ppt_x"/>
                                          </p:val>
                                        </p:tav>
                                      </p:tavLst>
                                    </p:anim>
                                    <p:anim calcmode="lin" valueType="num">
                                      <p:cBhvr additive="base">
                                        <p:cTn id="21" dur="500" fill="hold"/>
                                        <p:tgtEl>
                                          <p:spTgt spid="28"/>
                                        </p:tgtEl>
                                        <p:attrNameLst>
                                          <p:attrName>ppt_y</p:attrName>
                                        </p:attrNameLst>
                                      </p:cBhvr>
                                      <p:tavLst>
                                        <p:tav tm="0">
                                          <p:val>
                                            <p:strVal val="1+#ppt_h/2"/>
                                          </p:val>
                                        </p:tav>
                                        <p:tav tm="100000">
                                          <p:val>
                                            <p:strVal val="#ppt_y"/>
                                          </p:val>
                                        </p:tav>
                                      </p:tavLst>
                                    </p:anim>
                                  </p:childTnLst>
                                </p:cTn>
                              </p:par>
                            </p:childTnLst>
                          </p:cTn>
                        </p:par>
                        <p:par>
                          <p:cTn id="22" fill="hold">
                            <p:stCondLst>
                              <p:cond delay="1000"/>
                            </p:stCondLst>
                            <p:childTnLst>
                              <p:par>
                                <p:cTn id="23" presetID="2" presetClass="entr" presetSubtype="4" fill="hold" grpId="0" nodeType="afterEffect">
                                  <p:stCondLst>
                                    <p:cond delay="0"/>
                                  </p:stCondLst>
                                  <p:childTnLst>
                                    <p:set>
                                      <p:cBhvr>
                                        <p:cTn id="24" dur="1" fill="hold">
                                          <p:stCondLst>
                                            <p:cond delay="0"/>
                                          </p:stCondLst>
                                        </p:cTn>
                                        <p:tgtEl>
                                          <p:spTgt spid="30"/>
                                        </p:tgtEl>
                                        <p:attrNameLst>
                                          <p:attrName>style.visibility</p:attrName>
                                        </p:attrNameLst>
                                      </p:cBhvr>
                                      <p:to>
                                        <p:strVal val="visible"/>
                                      </p:to>
                                    </p:set>
                                    <p:anim calcmode="lin" valueType="num">
                                      <p:cBhvr additive="base">
                                        <p:cTn id="25" dur="500" fill="hold"/>
                                        <p:tgtEl>
                                          <p:spTgt spid="30"/>
                                        </p:tgtEl>
                                        <p:attrNameLst>
                                          <p:attrName>ppt_x</p:attrName>
                                        </p:attrNameLst>
                                      </p:cBhvr>
                                      <p:tavLst>
                                        <p:tav tm="0">
                                          <p:val>
                                            <p:strVal val="#ppt_x"/>
                                          </p:val>
                                        </p:tav>
                                        <p:tav tm="100000">
                                          <p:val>
                                            <p:strVal val="#ppt_x"/>
                                          </p:val>
                                        </p:tav>
                                      </p:tavLst>
                                    </p:anim>
                                    <p:anim calcmode="lin" valueType="num">
                                      <p:cBhvr additive="base">
                                        <p:cTn id="26" dur="500" fill="hold"/>
                                        <p:tgtEl>
                                          <p:spTgt spid="30"/>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31"/>
                                        </p:tgtEl>
                                        <p:attrNameLst>
                                          <p:attrName>style.visibility</p:attrName>
                                        </p:attrNameLst>
                                      </p:cBhvr>
                                      <p:to>
                                        <p:strVal val="visible"/>
                                      </p:to>
                                    </p:set>
                                    <p:anim calcmode="lin" valueType="num">
                                      <p:cBhvr additive="base">
                                        <p:cTn id="29" dur="500" fill="hold"/>
                                        <p:tgtEl>
                                          <p:spTgt spid="31"/>
                                        </p:tgtEl>
                                        <p:attrNameLst>
                                          <p:attrName>ppt_x</p:attrName>
                                        </p:attrNameLst>
                                      </p:cBhvr>
                                      <p:tavLst>
                                        <p:tav tm="0">
                                          <p:val>
                                            <p:strVal val="#ppt_x"/>
                                          </p:val>
                                        </p:tav>
                                        <p:tav tm="100000">
                                          <p:val>
                                            <p:strVal val="#ppt_x"/>
                                          </p:val>
                                        </p:tav>
                                      </p:tavLst>
                                    </p:anim>
                                    <p:anim calcmode="lin" valueType="num">
                                      <p:cBhvr additive="base">
                                        <p:cTn id="30" dur="500" fill="hold"/>
                                        <p:tgtEl>
                                          <p:spTgt spid="3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P spid="25" grpId="0"/>
      <p:bldP spid="27" grpId="0"/>
      <p:bldP spid="28" grpId="0"/>
      <p:bldP spid="30" grpId="0"/>
      <p:bldP spid="31"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红色年终"/>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1519</TotalTime>
  <Words>1612</Words>
  <Application>Microsoft Office PowerPoint</Application>
  <PresentationFormat>宽屏</PresentationFormat>
  <Paragraphs>217</Paragraphs>
  <Slides>26</Slides>
  <Notes>26</Notes>
  <HiddenSlides>0</HiddenSlides>
  <MMClips>0</MMClips>
  <ScaleCrop>false</ScaleCrop>
  <HeadingPairs>
    <vt:vector size="6" baseType="variant">
      <vt:variant>
        <vt:lpstr>已用的字体</vt:lpstr>
      </vt:variant>
      <vt:variant>
        <vt:i4>20</vt:i4>
      </vt:variant>
      <vt:variant>
        <vt:lpstr>主题</vt:lpstr>
      </vt:variant>
      <vt:variant>
        <vt:i4>2</vt:i4>
      </vt:variant>
      <vt:variant>
        <vt:lpstr>幻灯片标题</vt:lpstr>
      </vt:variant>
      <vt:variant>
        <vt:i4>26</vt:i4>
      </vt:variant>
    </vt:vector>
  </HeadingPairs>
  <TitlesOfParts>
    <vt:vector size="48" baseType="lpstr">
      <vt:lpstr>Gill Sans</vt:lpstr>
      <vt:lpstr>inpin heiti</vt:lpstr>
      <vt:lpstr>Meiryo</vt:lpstr>
      <vt:lpstr>等线</vt:lpstr>
      <vt:lpstr>等线 Light</vt:lpstr>
      <vt:lpstr>思源黑体</vt:lpstr>
      <vt:lpstr>宋体</vt:lpstr>
      <vt:lpstr>微软雅黑</vt:lpstr>
      <vt:lpstr>字魂58号-创中黑</vt:lpstr>
      <vt:lpstr>字魂59号-创粗黑</vt:lpstr>
      <vt:lpstr>Arial</vt:lpstr>
      <vt:lpstr>Calibri</vt:lpstr>
      <vt:lpstr>Calibri Light</vt:lpstr>
      <vt:lpstr>Lato</vt:lpstr>
      <vt:lpstr>Lato Light</vt:lpstr>
      <vt:lpstr>Montserrat</vt:lpstr>
      <vt:lpstr>Open Sans Light</vt:lpstr>
      <vt:lpstr>Segoe UI</vt:lpstr>
      <vt:lpstr>Segoe UI Light</vt:lpstr>
      <vt:lpstr>Times New Roman</vt:lpstr>
      <vt:lpstr>Office 主题​​</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优品PPT</dc:creator>
  <dc:description>http://www.ypppt.com/</dc:description>
  <cp:lastModifiedBy>kan</cp:lastModifiedBy>
  <cp:revision>108</cp:revision>
  <dcterms:created xsi:type="dcterms:W3CDTF">2019-07-04T08:14:45Z</dcterms:created>
  <dcterms:modified xsi:type="dcterms:W3CDTF">2020-11-02T04:18:45Z</dcterms:modified>
</cp:coreProperties>
</file>