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304" r:id="rId5"/>
    <p:sldId id="287" r:id="rId6"/>
    <p:sldId id="288" r:id="rId7"/>
    <p:sldId id="282" r:id="rId8"/>
    <p:sldId id="289" r:id="rId9"/>
    <p:sldId id="305" r:id="rId10"/>
    <p:sldId id="291" r:id="rId11"/>
    <p:sldId id="293" r:id="rId12"/>
    <p:sldId id="292" r:id="rId13"/>
    <p:sldId id="290" r:id="rId14"/>
    <p:sldId id="294" r:id="rId15"/>
    <p:sldId id="306" r:id="rId16"/>
    <p:sldId id="295" r:id="rId17"/>
    <p:sldId id="297" r:id="rId18"/>
    <p:sldId id="296" r:id="rId19"/>
    <p:sldId id="298" r:id="rId20"/>
    <p:sldId id="307" r:id="rId21"/>
    <p:sldId id="302" r:id="rId22"/>
    <p:sldId id="299" r:id="rId23"/>
    <p:sldId id="300" r:id="rId24"/>
    <p:sldId id="303" r:id="rId25"/>
    <p:sldId id="301" r:id="rId26"/>
    <p:sldId id="309" r:id="rId27"/>
    <p:sldId id="310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6166"/>
    <a:srgbClr val="2F3A49"/>
    <a:srgbClr val="3F4E63"/>
    <a:srgbClr val="8C9DB6"/>
    <a:srgbClr val="222A35"/>
    <a:srgbClr val="252D39"/>
    <a:srgbClr val="435369"/>
    <a:srgbClr val="404F64"/>
    <a:srgbClr val="2E2A2B"/>
    <a:srgbClr val="5C4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0276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904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432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0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77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7409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91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941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2202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07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149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704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20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96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742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244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7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186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1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74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93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08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15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60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48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662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90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370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13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天逸黑" panose="02000500000000000000" pitchFamily="2" charset="-122"/>
          <a:ea typeface="印品天逸黑" panose="02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3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C69E53F-3476-4C15-8FC0-CC6AD198E5D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r="4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105FDF9-AA9B-434D-9CCD-B4A037C8DE98}"/>
              </a:ext>
            </a:extLst>
          </p:cNvPr>
          <p:cNvSpPr txBox="1"/>
          <p:nvPr/>
        </p:nvSpPr>
        <p:spPr>
          <a:xfrm>
            <a:off x="2042556" y="2495880"/>
            <a:ext cx="810688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单击</a:t>
            </a:r>
            <a:r>
              <a:rPr lang="zh-CN" altLang="en-US" sz="7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此处添加标题</a:t>
            </a:r>
            <a:endParaRPr lang="zh-CN" altLang="en-US" sz="75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131D93-CF5C-41F6-B860-0166DCD0DE61}"/>
              </a:ext>
            </a:extLst>
          </p:cNvPr>
          <p:cNvSpPr txBox="1"/>
          <p:nvPr/>
        </p:nvSpPr>
        <p:spPr>
          <a:xfrm>
            <a:off x="4026745" y="1723634"/>
            <a:ext cx="38477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YOUR LOGO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1CB973-AB1E-42B6-9DDF-4728B075A121}"/>
              </a:ext>
            </a:extLst>
          </p:cNvPr>
          <p:cNvSpPr txBox="1"/>
          <p:nvPr/>
        </p:nvSpPr>
        <p:spPr>
          <a:xfrm>
            <a:off x="2042556" y="3671720"/>
            <a:ext cx="803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751521-2FFA-44F7-8518-EAC7D224C8D4}"/>
              </a:ext>
            </a:extLst>
          </p:cNvPr>
          <p:cNvSpPr txBox="1"/>
          <p:nvPr/>
        </p:nvSpPr>
        <p:spPr>
          <a:xfrm>
            <a:off x="3511381" y="4413194"/>
            <a:ext cx="4878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汇报人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优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PPT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汇报时间：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202X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08C5916-2628-4917-8B99-FBBEF08E965F}"/>
              </a:ext>
            </a:extLst>
          </p:cNvPr>
          <p:cNvSpPr txBox="1"/>
          <p:nvPr/>
        </p:nvSpPr>
        <p:spPr>
          <a:xfrm>
            <a:off x="300160" y="1191746"/>
            <a:ext cx="292388" cy="456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7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YOUR TITLE,ADD YOUR TITLE.</a:t>
            </a:r>
          </a:p>
        </p:txBody>
      </p:sp>
      <p:sp>
        <p:nvSpPr>
          <p:cNvPr id="16" name="PA_十字形 9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2BD27872-477B-4E8E-AB6B-B7B93FCEDAE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1006" y="300398"/>
            <a:ext cx="241542" cy="241540"/>
          </a:xfrm>
          <a:prstGeom prst="plus">
            <a:avLst>
              <a:gd name="adj" fmla="val 4369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6FFAB9B-2E53-45F6-BC18-48CD8DC88222}"/>
              </a:ext>
            </a:extLst>
          </p:cNvPr>
          <p:cNvSpPr txBox="1"/>
          <p:nvPr/>
        </p:nvSpPr>
        <p:spPr>
          <a:xfrm>
            <a:off x="11584745" y="1191746"/>
            <a:ext cx="292388" cy="456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7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YOUR TITLE,ADD YOUR TITLE.</a:t>
            </a:r>
          </a:p>
        </p:txBody>
      </p:sp>
      <p:sp>
        <p:nvSpPr>
          <p:cNvPr id="18" name="PA_矩形 6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3152CA74-05A5-47E2-800A-C143615BF7C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054651" y="6265823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时间</a:t>
            </a:r>
          </a:p>
        </p:txBody>
      </p:sp>
      <p:sp>
        <p:nvSpPr>
          <p:cNvPr id="19" name="PA_矩形 8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2272142A-95BF-4F1F-BBDF-AB85274B986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100088" y="6265823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</a:t>
            </a:r>
          </a:p>
        </p:txBody>
      </p:sp>
      <p:sp>
        <p:nvSpPr>
          <p:cNvPr id="20" name="PA_矩形 6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670C594B-30A6-40DA-8D15-BB0C6D49675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524927" y="6265823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地点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299F602C-D498-418E-994D-BDC9D4A7E350}"/>
              </a:ext>
            </a:extLst>
          </p:cNvPr>
          <p:cNvCxnSpPr>
            <a:stCxn id="19" idx="3"/>
          </p:cNvCxnSpPr>
          <p:nvPr/>
        </p:nvCxnSpPr>
        <p:spPr>
          <a:xfrm flipV="1">
            <a:off x="8413115" y="6430010"/>
            <a:ext cx="1673225" cy="508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3A70CF85-BA6F-45B8-B334-B2AF388B4F9E}"/>
              </a:ext>
            </a:extLst>
          </p:cNvPr>
          <p:cNvCxnSpPr/>
          <p:nvPr/>
        </p:nvCxnSpPr>
        <p:spPr>
          <a:xfrm flipV="1">
            <a:off x="2254885" y="6424930"/>
            <a:ext cx="1673225" cy="508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_矩形 11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1205A306-E10B-4050-B252-0A67E4A66F4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90262" y="215755"/>
            <a:ext cx="1723549" cy="378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</a:t>
            </a:r>
            <a:r>
              <a:rPr lang="zh-CN" altLang="en-US" sz="1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</a:t>
            </a:r>
            <a:endParaRPr kumimoji="0" lang="zh-CN" altLang="en-US" sz="1400" b="1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4A206E59-23C2-4F6B-AEDC-D43E9D131FD3}"/>
              </a:ext>
            </a:extLst>
          </p:cNvPr>
          <p:cNvSpPr/>
          <p:nvPr/>
        </p:nvSpPr>
        <p:spPr>
          <a:xfrm>
            <a:off x="3151159" y="428691"/>
            <a:ext cx="91226" cy="9122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343B7711-D1E4-4B29-B101-60D64A2B364E}"/>
              </a:ext>
            </a:extLst>
          </p:cNvPr>
          <p:cNvSpPr/>
          <p:nvPr/>
        </p:nvSpPr>
        <p:spPr>
          <a:xfrm>
            <a:off x="3365764" y="429326"/>
            <a:ext cx="91226" cy="9122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A808D01E-F76E-4332-BDEE-841AE1CA8591}"/>
              </a:ext>
            </a:extLst>
          </p:cNvPr>
          <p:cNvSpPr/>
          <p:nvPr/>
        </p:nvSpPr>
        <p:spPr>
          <a:xfrm>
            <a:off x="3589894" y="429326"/>
            <a:ext cx="91226" cy="9122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PA_十字形 9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E8B7B43E-A3D7-40DE-9E50-3563B9A45DD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1720223" y="300398"/>
            <a:ext cx="241542" cy="241540"/>
          </a:xfrm>
          <a:prstGeom prst="plus">
            <a:avLst>
              <a:gd name="adj" fmla="val 4369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PA_矩形 11" descr="e7d195523061f1c0d318120d6aeaf1b6ccceb6ba3da59c0775C5DE19DDDEBC09ED96DBD9900D9848D623ECAD1D4904B78047D0015C22C8BE97228BE8B5BFF08FE7A3AE04126DA07312A96C0F69F9BAB7B8762A2F02ECB167EB1D3D935132D44A03185F23F8625673A228DA0C7DA620D0616217B810CE4DCA0BDC2CD812D5F48220C6184BA351E466">
            <a:extLst>
              <a:ext uri="{FF2B5EF4-FFF2-40B4-BE49-F238E27FC236}">
                <a16:creationId xmlns:a16="http://schemas.microsoft.com/office/drawing/2014/main" xmlns="" id="{0882BC1B-D257-4B6C-80CE-047688D14AD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667238" y="215755"/>
            <a:ext cx="1723549" cy="378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点击输入</a:t>
            </a:r>
            <a:r>
              <a:rPr lang="zh-CN" altLang="en-US" sz="1400" b="1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</a:t>
            </a:r>
            <a:endParaRPr kumimoji="0" lang="zh-CN" altLang="en-US" sz="1400" b="1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01DB255-3328-4F90-B790-65F0AE6EF781}"/>
              </a:ext>
            </a:extLst>
          </p:cNvPr>
          <p:cNvGrpSpPr/>
          <p:nvPr/>
        </p:nvGrpSpPr>
        <p:grpSpPr>
          <a:xfrm>
            <a:off x="8859078" y="421168"/>
            <a:ext cx="529961" cy="91861"/>
            <a:chOff x="3303559" y="581091"/>
            <a:chExt cx="529961" cy="91861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BD8ECCF7-50D1-41ED-8623-0B2C30BE11D3}"/>
                </a:ext>
              </a:extLst>
            </p:cNvPr>
            <p:cNvSpPr/>
            <p:nvPr/>
          </p:nvSpPr>
          <p:spPr>
            <a:xfrm>
              <a:off x="3303559" y="581091"/>
              <a:ext cx="91226" cy="912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B86C56AE-D12C-4C7D-B12D-AE1E641CE354}"/>
                </a:ext>
              </a:extLst>
            </p:cNvPr>
            <p:cNvSpPr/>
            <p:nvPr/>
          </p:nvSpPr>
          <p:spPr>
            <a:xfrm>
              <a:off x="3518164" y="581726"/>
              <a:ext cx="91226" cy="912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64C8F317-B252-42AF-BBDF-9DD7DFE8AF87}"/>
                </a:ext>
              </a:extLst>
            </p:cNvPr>
            <p:cNvSpPr/>
            <p:nvPr/>
          </p:nvSpPr>
          <p:spPr>
            <a:xfrm>
              <a:off x="3742294" y="581726"/>
              <a:ext cx="91226" cy="912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360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CDBF741-D520-42DB-95BB-A062DEAC4E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D50B7034-C108-4260-A269-989D1B8F0B34}"/>
              </a:ext>
            </a:extLst>
          </p:cNvPr>
          <p:cNvSpPr/>
          <p:nvPr/>
        </p:nvSpPr>
        <p:spPr>
          <a:xfrm rot="16200000">
            <a:off x="-2994135" y="1780187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973BE41-D638-4C81-BE13-C04323E703B2}"/>
              </a:ext>
            </a:extLst>
          </p:cNvPr>
          <p:cNvSpPr txBox="1"/>
          <p:nvPr/>
        </p:nvSpPr>
        <p:spPr>
          <a:xfrm>
            <a:off x="1223265" y="142684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PROUDECT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45F20A9-3A42-44BB-86CB-F0A96AE1665F}"/>
              </a:ext>
            </a:extLst>
          </p:cNvPr>
          <p:cNvSpPr txBox="1"/>
          <p:nvPr/>
        </p:nvSpPr>
        <p:spPr>
          <a:xfrm>
            <a:off x="97120" y="1373268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ONE</a:t>
            </a:r>
          </a:p>
        </p:txBody>
      </p:sp>
      <p:sp>
        <p:nvSpPr>
          <p:cNvPr id="12" name="Freeform 84">
            <a:extLst>
              <a:ext uri="{FF2B5EF4-FFF2-40B4-BE49-F238E27FC236}">
                <a16:creationId xmlns:a16="http://schemas.microsoft.com/office/drawing/2014/main" xmlns="" id="{B2F1F863-00CF-41E9-8BB4-14F490297A1F}"/>
              </a:ext>
            </a:extLst>
          </p:cNvPr>
          <p:cNvSpPr>
            <a:spLocks noEditPoints="1"/>
          </p:cNvSpPr>
          <p:nvPr/>
        </p:nvSpPr>
        <p:spPr bwMode="auto">
          <a:xfrm>
            <a:off x="4482761" y="3083088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8956D0B-DE41-4CA4-8CA8-49716BD48B55}"/>
              </a:ext>
            </a:extLst>
          </p:cNvPr>
          <p:cNvSpPr txBox="1"/>
          <p:nvPr/>
        </p:nvSpPr>
        <p:spPr>
          <a:xfrm>
            <a:off x="3916202" y="4815827"/>
            <a:ext cx="2218055" cy="11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A964802-81C4-41B9-82D1-45DC71ED8746}"/>
              </a:ext>
            </a:extLst>
          </p:cNvPr>
          <p:cNvSpPr txBox="1"/>
          <p:nvPr/>
        </p:nvSpPr>
        <p:spPr>
          <a:xfrm>
            <a:off x="3916200" y="439228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6" name="Freeform 84">
            <a:extLst>
              <a:ext uri="{FF2B5EF4-FFF2-40B4-BE49-F238E27FC236}">
                <a16:creationId xmlns:a16="http://schemas.microsoft.com/office/drawing/2014/main" xmlns="" id="{22422DC8-C236-492A-81D0-B7833B400D2D}"/>
              </a:ext>
            </a:extLst>
          </p:cNvPr>
          <p:cNvSpPr>
            <a:spLocks noEditPoints="1"/>
          </p:cNvSpPr>
          <p:nvPr/>
        </p:nvSpPr>
        <p:spPr bwMode="auto">
          <a:xfrm>
            <a:off x="7258884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B623635-2EAC-406E-A488-DBA30588B8E1}"/>
              </a:ext>
            </a:extLst>
          </p:cNvPr>
          <p:cNvSpPr txBox="1"/>
          <p:nvPr/>
        </p:nvSpPr>
        <p:spPr>
          <a:xfrm>
            <a:off x="6692325" y="4793780"/>
            <a:ext cx="2218055" cy="11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4E7AC51-A4D8-4806-A856-942A6186687A}"/>
              </a:ext>
            </a:extLst>
          </p:cNvPr>
          <p:cNvSpPr txBox="1"/>
          <p:nvPr/>
        </p:nvSpPr>
        <p:spPr>
          <a:xfrm>
            <a:off x="6692323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9" name="Freeform 84">
            <a:extLst>
              <a:ext uri="{FF2B5EF4-FFF2-40B4-BE49-F238E27FC236}">
                <a16:creationId xmlns:a16="http://schemas.microsoft.com/office/drawing/2014/main" xmlns="" id="{00125B55-D655-4223-BC1F-E52EC3231BF8}"/>
              </a:ext>
            </a:extLst>
          </p:cNvPr>
          <p:cNvSpPr>
            <a:spLocks noEditPoints="1"/>
          </p:cNvSpPr>
          <p:nvPr/>
        </p:nvSpPr>
        <p:spPr bwMode="auto">
          <a:xfrm>
            <a:off x="9865912" y="3061041"/>
            <a:ext cx="899160" cy="913745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7FBAEB1C-94AE-4843-A874-7FF96D2D543B}"/>
              </a:ext>
            </a:extLst>
          </p:cNvPr>
          <p:cNvSpPr txBox="1"/>
          <p:nvPr/>
        </p:nvSpPr>
        <p:spPr>
          <a:xfrm>
            <a:off x="9299353" y="4793780"/>
            <a:ext cx="2218055" cy="116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FF5B5C8-0DC5-42FA-AAFB-DEA254AB3D9F}"/>
              </a:ext>
            </a:extLst>
          </p:cNvPr>
          <p:cNvSpPr txBox="1"/>
          <p:nvPr/>
        </p:nvSpPr>
        <p:spPr>
          <a:xfrm>
            <a:off x="9299351" y="437023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8AA71C5-ECF0-4B12-9920-5BE9B01DAA71}"/>
              </a:ext>
            </a:extLst>
          </p:cNvPr>
          <p:cNvSpPr txBox="1"/>
          <p:nvPr/>
        </p:nvSpPr>
        <p:spPr>
          <a:xfrm>
            <a:off x="4127603" y="1233208"/>
            <a:ext cx="7056752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67366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13" grpId="0" bldLvl="0"/>
      <p:bldP spid="14" grpId="0" bldLvl="0"/>
      <p:bldP spid="17" grpId="0" bldLvl="0"/>
      <p:bldP spid="18" grpId="0" bldLvl="0"/>
      <p:bldP spid="20" grpId="0" bldLvl="0"/>
      <p:bldP spid="21" grpId="0" bldLvl="0"/>
      <p:bldP spid="2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46">
            <a:extLst>
              <a:ext uri="{FF2B5EF4-FFF2-40B4-BE49-F238E27FC236}">
                <a16:creationId xmlns:a16="http://schemas.microsoft.com/office/drawing/2014/main" xmlns="" id="{59EA6929-5254-46C0-895E-055B81562FF9}"/>
              </a:ext>
            </a:extLst>
          </p:cNvPr>
          <p:cNvCxnSpPr/>
          <p:nvPr/>
        </p:nvCxnSpPr>
        <p:spPr>
          <a:xfrm>
            <a:off x="0" y="3520165"/>
            <a:ext cx="12355633" cy="0"/>
          </a:xfrm>
          <a:prstGeom prst="straightConnector1">
            <a:avLst/>
          </a:prstGeom>
          <a:noFill/>
          <a:ln w="9525" cap="flat" cmpd="sng">
            <a:solidFill>
              <a:srgbClr val="CBCBCB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5" name="Shape 47">
            <a:extLst>
              <a:ext uri="{FF2B5EF4-FFF2-40B4-BE49-F238E27FC236}">
                <a16:creationId xmlns:a16="http://schemas.microsoft.com/office/drawing/2014/main" xmlns="" id="{152DFCDB-FD69-43DD-AF2B-415558AA2BF8}"/>
              </a:ext>
            </a:extLst>
          </p:cNvPr>
          <p:cNvGrpSpPr/>
          <p:nvPr/>
        </p:nvGrpSpPr>
        <p:grpSpPr>
          <a:xfrm>
            <a:off x="2164289" y="1070096"/>
            <a:ext cx="655084" cy="342250"/>
            <a:chOff x="1775548" y="1990598"/>
            <a:chExt cx="621122" cy="372086"/>
          </a:xfrm>
          <a:noFill/>
        </p:grpSpPr>
        <p:sp>
          <p:nvSpPr>
            <p:cNvPr id="6" name="Shape 48">
              <a:extLst>
                <a:ext uri="{FF2B5EF4-FFF2-40B4-BE49-F238E27FC236}">
                  <a16:creationId xmlns:a16="http://schemas.microsoft.com/office/drawing/2014/main" xmlns="" id="{8A5FB225-70B0-4D3B-B456-5B49F5B2174C}"/>
                </a:ext>
              </a:extLst>
            </p:cNvPr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7" name="Shape 49">
              <a:extLst>
                <a:ext uri="{FF2B5EF4-FFF2-40B4-BE49-F238E27FC236}">
                  <a16:creationId xmlns:a16="http://schemas.microsoft.com/office/drawing/2014/main" xmlns="" id="{D060C320-CC5E-4F49-8B82-8D537CB6EBF2}"/>
                </a:ext>
              </a:extLst>
            </p:cNvPr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8" name="Shape 50">
            <a:extLst>
              <a:ext uri="{FF2B5EF4-FFF2-40B4-BE49-F238E27FC236}">
                <a16:creationId xmlns:a16="http://schemas.microsoft.com/office/drawing/2014/main" xmlns="" id="{56C9A860-94B7-4E09-A2D5-901B0DAAC99A}"/>
              </a:ext>
            </a:extLst>
          </p:cNvPr>
          <p:cNvGrpSpPr/>
          <p:nvPr/>
        </p:nvGrpSpPr>
        <p:grpSpPr>
          <a:xfrm>
            <a:off x="9381679" y="921108"/>
            <a:ext cx="528392" cy="590180"/>
            <a:chOff x="8218224" y="8245764"/>
            <a:chExt cx="500997" cy="641631"/>
          </a:xfrm>
          <a:noFill/>
        </p:grpSpPr>
        <p:cxnSp>
          <p:nvCxnSpPr>
            <p:cNvPr id="9" name="Shape 51">
              <a:extLst>
                <a:ext uri="{FF2B5EF4-FFF2-40B4-BE49-F238E27FC236}">
                  <a16:creationId xmlns:a16="http://schemas.microsoft.com/office/drawing/2014/main" xmlns="" id="{A6101A79-78DA-4835-B80F-F3C66E33590D}"/>
                </a:ext>
              </a:extLst>
            </p:cNvPr>
            <p:cNvCxnSpPr/>
            <p:nvPr/>
          </p:nvCxnSpPr>
          <p:spPr>
            <a:xfrm>
              <a:off x="8218224" y="8245764"/>
              <a:ext cx="2929" cy="641631"/>
            </a:xfrm>
            <a:prstGeom prst="straightConnector1">
              <a:avLst/>
            </a:pr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" name="Shape 52">
              <a:extLst>
                <a:ext uri="{FF2B5EF4-FFF2-40B4-BE49-F238E27FC236}">
                  <a16:creationId xmlns:a16="http://schemas.microsoft.com/office/drawing/2014/main" xmlns="" id="{4D16DEDD-EB76-4B21-9289-F8EF9FDE1523}"/>
                </a:ext>
              </a:extLst>
            </p:cNvPr>
            <p:cNvSpPr/>
            <p:nvPr/>
          </p:nvSpPr>
          <p:spPr>
            <a:xfrm>
              <a:off x="8411592" y="8310220"/>
              <a:ext cx="307629" cy="2871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3017" y="0"/>
                  </a:moveTo>
                  <a:lnTo>
                    <a:pt x="0" y="20508"/>
                  </a:lnTo>
                  <a:lnTo>
                    <a:pt x="0" y="119722"/>
                  </a:lnTo>
                  <a:lnTo>
                    <a:pt x="119741" y="119722"/>
                  </a:lnTo>
                  <a:lnTo>
                    <a:pt x="96465" y="70115"/>
                  </a:lnTo>
                  <a:lnTo>
                    <a:pt x="119741" y="20508"/>
                  </a:lnTo>
                  <a:lnTo>
                    <a:pt x="0" y="20508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53">
              <a:extLst>
                <a:ext uri="{FF2B5EF4-FFF2-40B4-BE49-F238E27FC236}">
                  <a16:creationId xmlns:a16="http://schemas.microsoft.com/office/drawing/2014/main" xmlns="" id="{0BECA2BF-0D3D-45D1-A213-DE18C27CA8DE}"/>
                </a:ext>
              </a:extLst>
            </p:cNvPr>
            <p:cNvSpPr/>
            <p:nvPr/>
          </p:nvSpPr>
          <p:spPr>
            <a:xfrm>
              <a:off x="8218224" y="8310220"/>
              <a:ext cx="251964" cy="23731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653" y="119665"/>
                  </a:moveTo>
                  <a:lnTo>
                    <a:pt x="0" y="119665"/>
                  </a:lnTo>
                  <a:lnTo>
                    <a:pt x="0" y="0"/>
                  </a:lnTo>
                  <a:lnTo>
                    <a:pt x="119685" y="0"/>
                  </a:lnTo>
                  <a:lnTo>
                    <a:pt x="119685" y="24735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2" name="Shape 54">
            <a:extLst>
              <a:ext uri="{FF2B5EF4-FFF2-40B4-BE49-F238E27FC236}">
                <a16:creationId xmlns:a16="http://schemas.microsoft.com/office/drawing/2014/main" xmlns="" id="{BA7ADB82-D551-4EF1-8B55-A1ABD4E4678B}"/>
              </a:ext>
            </a:extLst>
          </p:cNvPr>
          <p:cNvGrpSpPr/>
          <p:nvPr/>
        </p:nvGrpSpPr>
        <p:grpSpPr>
          <a:xfrm>
            <a:off x="2158399" y="4182433"/>
            <a:ext cx="655084" cy="388065"/>
            <a:chOff x="6188912" y="23939881"/>
            <a:chExt cx="1307712" cy="888261"/>
          </a:xfrm>
          <a:noFill/>
        </p:grpSpPr>
        <p:sp>
          <p:nvSpPr>
            <p:cNvPr id="13" name="Shape 55">
              <a:extLst>
                <a:ext uri="{FF2B5EF4-FFF2-40B4-BE49-F238E27FC236}">
                  <a16:creationId xmlns:a16="http://schemas.microsoft.com/office/drawing/2014/main" xmlns="" id="{546D2380-2B74-4F20-9094-A5745B1B3D5A}"/>
                </a:ext>
              </a:extLst>
            </p:cNvPr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56">
              <a:extLst>
                <a:ext uri="{FF2B5EF4-FFF2-40B4-BE49-F238E27FC236}">
                  <a16:creationId xmlns:a16="http://schemas.microsoft.com/office/drawing/2014/main" xmlns="" id="{45B88A84-C629-4207-9C79-8E93D1A95837}"/>
                </a:ext>
              </a:extLst>
            </p:cNvPr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15" name="Shape 57">
              <a:extLst>
                <a:ext uri="{FF2B5EF4-FFF2-40B4-BE49-F238E27FC236}">
                  <a16:creationId xmlns:a16="http://schemas.microsoft.com/office/drawing/2014/main" xmlns="" id="{2DF8B818-651A-4EAF-834D-CE300D6770F0}"/>
                </a:ext>
              </a:extLst>
            </p:cNvPr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Shape 58">
              <a:extLst>
                <a:ext uri="{FF2B5EF4-FFF2-40B4-BE49-F238E27FC236}">
                  <a16:creationId xmlns:a16="http://schemas.microsoft.com/office/drawing/2014/main" xmlns="" id="{F1B2F23C-89B0-4DC9-8036-E82E6E29378C}"/>
                </a:ext>
              </a:extLst>
            </p:cNvPr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7" name="Shape 59">
            <a:extLst>
              <a:ext uri="{FF2B5EF4-FFF2-40B4-BE49-F238E27FC236}">
                <a16:creationId xmlns:a16="http://schemas.microsoft.com/office/drawing/2014/main" xmlns="" id="{2DAF1A21-F6F1-4DD5-A5EB-8E465C99CEBE}"/>
              </a:ext>
            </a:extLst>
          </p:cNvPr>
          <p:cNvGrpSpPr/>
          <p:nvPr/>
        </p:nvGrpSpPr>
        <p:grpSpPr>
          <a:xfrm>
            <a:off x="9309615" y="4104683"/>
            <a:ext cx="642725" cy="525505"/>
            <a:chOff x="8168414" y="12118985"/>
            <a:chExt cx="609403" cy="571317"/>
          </a:xfrm>
          <a:noFill/>
        </p:grpSpPr>
        <p:cxnSp>
          <p:nvCxnSpPr>
            <p:cNvPr id="18" name="Shape 60">
              <a:extLst>
                <a:ext uri="{FF2B5EF4-FFF2-40B4-BE49-F238E27FC236}">
                  <a16:creationId xmlns:a16="http://schemas.microsoft.com/office/drawing/2014/main" xmlns="" id="{FD105B8A-392B-452E-A9A8-813600293080}"/>
                </a:ext>
              </a:extLst>
            </p:cNvPr>
            <p:cNvCxnSpPr/>
            <p:nvPr/>
          </p:nvCxnSpPr>
          <p:spPr>
            <a:xfrm>
              <a:off x="8511204" y="12414900"/>
              <a:ext cx="49806" cy="49806"/>
            </a:xfrm>
            <a:prstGeom prst="straightConnector1">
              <a:avLst/>
            </a:pr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9" name="Shape 61">
              <a:extLst>
                <a:ext uri="{FF2B5EF4-FFF2-40B4-BE49-F238E27FC236}">
                  <a16:creationId xmlns:a16="http://schemas.microsoft.com/office/drawing/2014/main" xmlns="" id="{B1BD6EB4-193F-44B6-938D-180611FD8EEE}"/>
                </a:ext>
              </a:extLst>
            </p:cNvPr>
            <p:cNvSpPr/>
            <p:nvPr/>
          </p:nvSpPr>
          <p:spPr>
            <a:xfrm>
              <a:off x="8528785" y="12435407"/>
              <a:ext cx="249033" cy="2548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8272"/>
                  </a:moveTo>
                  <a:lnTo>
                    <a:pt x="28877" y="0"/>
                  </a:lnTo>
                  <a:lnTo>
                    <a:pt x="119679" y="91413"/>
                  </a:lnTo>
                  <a:lnTo>
                    <a:pt x="91122" y="119685"/>
                  </a:lnTo>
                  <a:lnTo>
                    <a:pt x="0" y="28272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0" name="Shape 62">
              <a:extLst>
                <a:ext uri="{FF2B5EF4-FFF2-40B4-BE49-F238E27FC236}">
                  <a16:creationId xmlns:a16="http://schemas.microsoft.com/office/drawing/2014/main" xmlns="" id="{EE9775F5-9478-416D-BD26-441E8AEEFBA1}"/>
                </a:ext>
              </a:extLst>
            </p:cNvPr>
            <p:cNvSpPr/>
            <p:nvPr/>
          </p:nvSpPr>
          <p:spPr>
            <a:xfrm>
              <a:off x="8206503" y="12118985"/>
              <a:ext cx="123052" cy="1201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245" y="119333"/>
                  </a:moveTo>
                  <a:lnTo>
                    <a:pt x="119358" y="59333"/>
                  </a:lnTo>
                  <a:lnTo>
                    <a:pt x="23743" y="0"/>
                  </a:lnTo>
                  <a:lnTo>
                    <a:pt x="0" y="19333"/>
                  </a:lnTo>
                  <a:lnTo>
                    <a:pt x="62245" y="119333"/>
                  </a:ln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21" name="Shape 63">
              <a:extLst>
                <a:ext uri="{FF2B5EF4-FFF2-40B4-BE49-F238E27FC236}">
                  <a16:creationId xmlns:a16="http://schemas.microsoft.com/office/drawing/2014/main" xmlns="" id="{09D07DCA-41F4-4AA0-8021-0FE27EB261F2}"/>
                </a:ext>
              </a:extLst>
            </p:cNvPr>
            <p:cNvCxnSpPr/>
            <p:nvPr/>
          </p:nvCxnSpPr>
          <p:spPr>
            <a:xfrm rot="10800000">
              <a:off x="8300258" y="12203951"/>
              <a:ext cx="134771" cy="134771"/>
            </a:xfrm>
            <a:prstGeom prst="straightConnector1">
              <a:avLst/>
            </a:pr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2" name="Shape 64">
              <a:extLst>
                <a:ext uri="{FF2B5EF4-FFF2-40B4-BE49-F238E27FC236}">
                  <a16:creationId xmlns:a16="http://schemas.microsoft.com/office/drawing/2014/main" xmlns="" id="{47F6CCEF-F66B-4DA4-A5A9-6B39A9807441}"/>
                </a:ext>
              </a:extLst>
            </p:cNvPr>
            <p:cNvSpPr/>
            <p:nvPr/>
          </p:nvSpPr>
          <p:spPr>
            <a:xfrm>
              <a:off x="8168414" y="12118986"/>
              <a:ext cx="562524" cy="5595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57" y="17914"/>
                  </a:moveTo>
                  <a:lnTo>
                    <a:pt x="119857" y="17914"/>
                  </a:lnTo>
                  <a:cubicBezTo>
                    <a:pt x="102816" y="26445"/>
                    <a:pt x="102816" y="26445"/>
                    <a:pt x="102816" y="26445"/>
                  </a:cubicBezTo>
                  <a:cubicBezTo>
                    <a:pt x="94295" y="16919"/>
                    <a:pt x="94295" y="16919"/>
                    <a:pt x="94295" y="16919"/>
                  </a:cubicBezTo>
                  <a:cubicBezTo>
                    <a:pt x="101822" y="0"/>
                    <a:pt x="101822" y="0"/>
                    <a:pt x="101822" y="0"/>
                  </a:cubicBezTo>
                  <a:lnTo>
                    <a:pt x="101822" y="0"/>
                  </a:lnTo>
                  <a:cubicBezTo>
                    <a:pt x="80520" y="0"/>
                    <a:pt x="75266" y="10521"/>
                    <a:pt x="75266" y="21184"/>
                  </a:cubicBezTo>
                  <a:cubicBezTo>
                    <a:pt x="75266" y="29715"/>
                    <a:pt x="75266" y="29715"/>
                    <a:pt x="75266" y="29715"/>
                  </a:cubicBezTo>
                  <a:cubicBezTo>
                    <a:pt x="3266" y="102938"/>
                    <a:pt x="3266" y="102938"/>
                    <a:pt x="3266" y="102938"/>
                  </a:cubicBezTo>
                  <a:cubicBezTo>
                    <a:pt x="0" y="115592"/>
                    <a:pt x="0" y="115592"/>
                    <a:pt x="0" y="115592"/>
                  </a:cubicBezTo>
                  <a:cubicBezTo>
                    <a:pt x="4260" y="119857"/>
                    <a:pt x="4260" y="119857"/>
                    <a:pt x="4260" y="119857"/>
                  </a:cubicBezTo>
                  <a:cubicBezTo>
                    <a:pt x="17041" y="116729"/>
                    <a:pt x="17041" y="116729"/>
                    <a:pt x="17041" y="116729"/>
                  </a:cubicBezTo>
                  <a:cubicBezTo>
                    <a:pt x="90177" y="44502"/>
                    <a:pt x="90177" y="44502"/>
                    <a:pt x="90177" y="44502"/>
                  </a:cubicBezTo>
                  <a:cubicBezTo>
                    <a:pt x="98556" y="44502"/>
                    <a:pt x="98556" y="44502"/>
                    <a:pt x="98556" y="44502"/>
                  </a:cubicBezTo>
                  <a:cubicBezTo>
                    <a:pt x="109207" y="44502"/>
                    <a:pt x="119857" y="39241"/>
                    <a:pt x="119857" y="17914"/>
                  </a:cubicBezTo>
                </a:path>
              </a:pathLst>
            </a:custGeom>
            <a:grpFill/>
            <a:ln w="34275" cap="flat" cmpd="sng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20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23" name="Shape 65">
            <a:extLst>
              <a:ext uri="{FF2B5EF4-FFF2-40B4-BE49-F238E27FC236}">
                <a16:creationId xmlns:a16="http://schemas.microsoft.com/office/drawing/2014/main" xmlns="" id="{E1738129-EF90-4986-8C0C-8AAFF81FB3F4}"/>
              </a:ext>
            </a:extLst>
          </p:cNvPr>
          <p:cNvSpPr txBox="1"/>
          <p:nvPr/>
        </p:nvSpPr>
        <p:spPr>
          <a:xfrm>
            <a:off x="1290773" y="202866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4" name="Shape 66">
            <a:extLst>
              <a:ext uri="{FF2B5EF4-FFF2-40B4-BE49-F238E27FC236}">
                <a16:creationId xmlns:a16="http://schemas.microsoft.com/office/drawing/2014/main" xmlns="" id="{E09F46A3-2571-4762-94D6-413F2FDE7D2C}"/>
              </a:ext>
            </a:extLst>
          </p:cNvPr>
          <p:cNvSpPr txBox="1"/>
          <p:nvPr/>
        </p:nvSpPr>
        <p:spPr>
          <a:xfrm>
            <a:off x="1239207" y="1670656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5" name="Shape 67">
            <a:extLst>
              <a:ext uri="{FF2B5EF4-FFF2-40B4-BE49-F238E27FC236}">
                <a16:creationId xmlns:a16="http://schemas.microsoft.com/office/drawing/2014/main" xmlns="" id="{8B9CEA01-CEDC-4A86-BA6E-0AC8B0432BD8}"/>
              </a:ext>
            </a:extLst>
          </p:cNvPr>
          <p:cNvSpPr txBox="1"/>
          <p:nvPr/>
        </p:nvSpPr>
        <p:spPr>
          <a:xfrm>
            <a:off x="8448054" y="2019638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6" name="Shape 68">
            <a:extLst>
              <a:ext uri="{FF2B5EF4-FFF2-40B4-BE49-F238E27FC236}">
                <a16:creationId xmlns:a16="http://schemas.microsoft.com/office/drawing/2014/main" xmlns="" id="{59A7D320-BB69-49A8-9ED8-F1536DF2550B}"/>
              </a:ext>
            </a:extLst>
          </p:cNvPr>
          <p:cNvSpPr txBox="1"/>
          <p:nvPr/>
        </p:nvSpPr>
        <p:spPr>
          <a:xfrm>
            <a:off x="8396489" y="1661628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7" name="Shape 69">
            <a:extLst>
              <a:ext uri="{FF2B5EF4-FFF2-40B4-BE49-F238E27FC236}">
                <a16:creationId xmlns:a16="http://schemas.microsoft.com/office/drawing/2014/main" xmlns="" id="{7FBDBB40-E58F-4AE5-B8F2-4998796CA8C1}"/>
              </a:ext>
            </a:extLst>
          </p:cNvPr>
          <p:cNvSpPr txBox="1"/>
          <p:nvPr/>
        </p:nvSpPr>
        <p:spPr>
          <a:xfrm>
            <a:off x="1290773" y="5151134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8" name="Shape 70">
            <a:extLst>
              <a:ext uri="{FF2B5EF4-FFF2-40B4-BE49-F238E27FC236}">
                <a16:creationId xmlns:a16="http://schemas.microsoft.com/office/drawing/2014/main" xmlns="" id="{90C6303C-30F3-45DF-BA2A-FEF87B9AEF00}"/>
              </a:ext>
            </a:extLst>
          </p:cNvPr>
          <p:cNvSpPr txBox="1"/>
          <p:nvPr/>
        </p:nvSpPr>
        <p:spPr>
          <a:xfrm>
            <a:off x="1239207" y="4793123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9" name="Shape 71">
            <a:extLst>
              <a:ext uri="{FF2B5EF4-FFF2-40B4-BE49-F238E27FC236}">
                <a16:creationId xmlns:a16="http://schemas.microsoft.com/office/drawing/2014/main" xmlns="" id="{EB5C248E-5B78-4A36-A46D-38316C981EAA}"/>
              </a:ext>
            </a:extLst>
          </p:cNvPr>
          <p:cNvSpPr txBox="1"/>
          <p:nvPr/>
        </p:nvSpPr>
        <p:spPr>
          <a:xfrm>
            <a:off x="8448054" y="5142106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30" name="Shape 72">
            <a:extLst>
              <a:ext uri="{FF2B5EF4-FFF2-40B4-BE49-F238E27FC236}">
                <a16:creationId xmlns:a16="http://schemas.microsoft.com/office/drawing/2014/main" xmlns="" id="{27E75972-87D8-4D1B-804F-AB061EDE918E}"/>
              </a:ext>
            </a:extLst>
          </p:cNvPr>
          <p:cNvSpPr txBox="1"/>
          <p:nvPr/>
        </p:nvSpPr>
        <p:spPr>
          <a:xfrm>
            <a:off x="8396489" y="4784095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AB238DE7-8353-40E4-BDAF-227A7F504CD1}"/>
              </a:ext>
            </a:extLst>
          </p:cNvPr>
          <p:cNvSpPr/>
          <p:nvPr/>
        </p:nvSpPr>
        <p:spPr>
          <a:xfrm rot="16200000">
            <a:off x="2667002" y="1545019"/>
            <a:ext cx="6858000" cy="3767965"/>
          </a:xfrm>
          <a:prstGeom prst="doubleWave">
            <a:avLst>
              <a:gd name="adj1" fmla="val 3295"/>
              <a:gd name="adj2" fmla="val -180"/>
            </a:avLst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8BBAC39B-3CDB-4E6F-A55F-2DBA39D11E5E}"/>
              </a:ext>
            </a:extLst>
          </p:cNvPr>
          <p:cNvSpPr txBox="1"/>
          <p:nvPr/>
        </p:nvSpPr>
        <p:spPr>
          <a:xfrm>
            <a:off x="5014814" y="1493326"/>
            <a:ext cx="2031325" cy="39571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8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TWO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A5DFE5C7-D8D2-4599-ABE4-D7EBEFEE55F2}"/>
              </a:ext>
            </a:extLst>
          </p:cNvPr>
          <p:cNvSpPr txBox="1"/>
          <p:nvPr/>
        </p:nvSpPr>
        <p:spPr>
          <a:xfrm>
            <a:off x="6259099" y="1571425"/>
            <a:ext cx="1107996" cy="3849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PROUDECT</a:t>
            </a:r>
          </a:p>
        </p:txBody>
      </p:sp>
    </p:spTree>
    <p:extLst>
      <p:ext uri="{BB962C8B-B14F-4D97-AF65-F5344CB8AC3E}">
        <p14:creationId xmlns:p14="http://schemas.microsoft.com/office/powerpoint/2010/main" val="26668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E2B62F6B-E46F-49D5-B5A3-38D111EFA304}"/>
              </a:ext>
            </a:extLst>
          </p:cNvPr>
          <p:cNvSpPr/>
          <p:nvPr/>
        </p:nvSpPr>
        <p:spPr>
          <a:xfrm>
            <a:off x="8028890" y="0"/>
            <a:ext cx="4163110" cy="6858000"/>
          </a:xfrm>
          <a:prstGeom prst="rect">
            <a:avLst/>
          </a:prstGeom>
          <a:blipFill dpi="0" rotWithShape="1">
            <a:blip r:embed="rId3"/>
            <a:srcRect/>
            <a:stretch>
              <a:fillRect r="-14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21A2848-D014-4D7A-BD25-C8D8A72FBDC8}"/>
              </a:ext>
            </a:extLst>
          </p:cNvPr>
          <p:cNvSpPr txBox="1"/>
          <p:nvPr/>
        </p:nvSpPr>
        <p:spPr>
          <a:xfrm>
            <a:off x="8766095" y="1756363"/>
            <a:ext cx="2938611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7817824-7935-4D23-A057-D33CF13242A1}"/>
              </a:ext>
            </a:extLst>
          </p:cNvPr>
          <p:cNvSpPr txBox="1"/>
          <p:nvPr/>
        </p:nvSpPr>
        <p:spPr>
          <a:xfrm>
            <a:off x="8766094" y="3883741"/>
            <a:ext cx="2938611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7430476-57C5-49F3-B8A2-706A2B3F6D12}"/>
              </a:ext>
            </a:extLst>
          </p:cNvPr>
          <p:cNvSpPr txBox="1"/>
          <p:nvPr/>
        </p:nvSpPr>
        <p:spPr>
          <a:xfrm>
            <a:off x="8694929" y="130579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0BB3AD8-D7DC-426E-92F8-8A46745BC211}"/>
              </a:ext>
            </a:extLst>
          </p:cNvPr>
          <p:cNvSpPr txBox="1"/>
          <p:nvPr/>
        </p:nvSpPr>
        <p:spPr>
          <a:xfrm>
            <a:off x="8784755" y="334215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384B7EF4-7024-465C-9686-14FC13188D63}"/>
              </a:ext>
            </a:extLst>
          </p:cNvPr>
          <p:cNvSpPr/>
          <p:nvPr/>
        </p:nvSpPr>
        <p:spPr>
          <a:xfrm>
            <a:off x="1449763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D787EA4E-7A50-4CF6-80A6-F4E6CC5A76C5}"/>
              </a:ext>
            </a:extLst>
          </p:cNvPr>
          <p:cNvSpPr/>
          <p:nvPr/>
        </p:nvSpPr>
        <p:spPr>
          <a:xfrm>
            <a:off x="3511547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E88F8C21-0C09-489E-BC4B-32995F58FC80}"/>
              </a:ext>
            </a:extLst>
          </p:cNvPr>
          <p:cNvSpPr/>
          <p:nvPr/>
        </p:nvSpPr>
        <p:spPr>
          <a:xfrm>
            <a:off x="5570990" y="2403718"/>
            <a:ext cx="1277082" cy="1277082"/>
          </a:xfrm>
          <a:prstGeom prst="ellipse">
            <a:avLst/>
          </a:prstGeom>
          <a:noFill/>
          <a:ln w="28575">
            <a:solidFill>
              <a:srgbClr val="222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9F8FCC41-2ADB-4317-8C69-00AC0A8F4936}"/>
              </a:ext>
            </a:extLst>
          </p:cNvPr>
          <p:cNvSpPr>
            <a:spLocks noEditPoints="1"/>
          </p:cNvSpPr>
          <p:nvPr/>
        </p:nvSpPr>
        <p:spPr bwMode="auto">
          <a:xfrm>
            <a:off x="1862483" y="2786429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Freeform 103">
            <a:extLst>
              <a:ext uri="{FF2B5EF4-FFF2-40B4-BE49-F238E27FC236}">
                <a16:creationId xmlns:a16="http://schemas.microsoft.com/office/drawing/2014/main" xmlns="" id="{ACA4FCAC-B71F-41BD-A34F-FD89B235F289}"/>
              </a:ext>
            </a:extLst>
          </p:cNvPr>
          <p:cNvSpPr>
            <a:spLocks noEditPoints="1"/>
          </p:cNvSpPr>
          <p:nvPr/>
        </p:nvSpPr>
        <p:spPr bwMode="auto">
          <a:xfrm>
            <a:off x="3969693" y="2746147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Freeform 63">
            <a:extLst>
              <a:ext uri="{FF2B5EF4-FFF2-40B4-BE49-F238E27FC236}">
                <a16:creationId xmlns:a16="http://schemas.microsoft.com/office/drawing/2014/main" xmlns="" id="{0E90B1FE-5C35-431C-991B-605FB561BF66}"/>
              </a:ext>
            </a:extLst>
          </p:cNvPr>
          <p:cNvSpPr>
            <a:spLocks noEditPoints="1"/>
          </p:cNvSpPr>
          <p:nvPr/>
        </p:nvSpPr>
        <p:spPr bwMode="auto">
          <a:xfrm>
            <a:off x="5974623" y="2817691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222A3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78EFB3A-3D16-4001-B0F0-B5EDE2CF2984}"/>
              </a:ext>
            </a:extLst>
          </p:cNvPr>
          <p:cNvSpPr txBox="1"/>
          <p:nvPr/>
        </p:nvSpPr>
        <p:spPr>
          <a:xfrm>
            <a:off x="1110237" y="4685035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FA4A26C-E551-47D5-8201-C73ACDA0D271}"/>
              </a:ext>
            </a:extLst>
          </p:cNvPr>
          <p:cNvSpPr txBox="1"/>
          <p:nvPr/>
        </p:nvSpPr>
        <p:spPr>
          <a:xfrm>
            <a:off x="1148710" y="4234470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2312DCA-5D01-406F-B2D3-3DA46B7BC1DC}"/>
              </a:ext>
            </a:extLst>
          </p:cNvPr>
          <p:cNvSpPr txBox="1"/>
          <p:nvPr/>
        </p:nvSpPr>
        <p:spPr>
          <a:xfrm>
            <a:off x="3131436" y="4741018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02FEC80-8E26-4D86-9A4C-2167E007C4BE}"/>
              </a:ext>
            </a:extLst>
          </p:cNvPr>
          <p:cNvSpPr txBox="1"/>
          <p:nvPr/>
        </p:nvSpPr>
        <p:spPr>
          <a:xfrm>
            <a:off x="3169909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726B41C-0132-4EB3-81AE-AEBD672EBDE7}"/>
              </a:ext>
            </a:extLst>
          </p:cNvPr>
          <p:cNvSpPr txBox="1"/>
          <p:nvPr/>
        </p:nvSpPr>
        <p:spPr>
          <a:xfrm>
            <a:off x="5255444" y="4741018"/>
            <a:ext cx="1982726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3CE9B3B-D920-407B-969E-46F0C643ABB3}"/>
              </a:ext>
            </a:extLst>
          </p:cNvPr>
          <p:cNvSpPr txBox="1"/>
          <p:nvPr/>
        </p:nvSpPr>
        <p:spPr>
          <a:xfrm>
            <a:off x="5293917" y="42904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705A17D-054F-4999-AADA-8EC771510C73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FA47AC7F-D810-4445-9E60-1E3DB27D445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1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/>
      <p:bldP spid="5" grpId="0" bldLvl="0"/>
      <p:bldP spid="6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FF6FB70-70F9-41F6-84B4-E495D3B412C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8A98C07-4936-48A9-99A1-E811D80385B4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5">
            <a:extLst>
              <a:ext uri="{FF2B5EF4-FFF2-40B4-BE49-F238E27FC236}">
                <a16:creationId xmlns:a16="http://schemas.microsoft.com/office/drawing/2014/main" xmlns="" id="{25B89298-C2EB-491B-B8D1-0A853F763F42}"/>
              </a:ext>
            </a:extLst>
          </p:cNvPr>
          <p:cNvSpPr/>
          <p:nvPr/>
        </p:nvSpPr>
        <p:spPr>
          <a:xfrm>
            <a:off x="6567329" y="2112403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</a:t>
            </a:r>
          </a:p>
        </p:txBody>
      </p:sp>
      <p:sp>
        <p:nvSpPr>
          <p:cNvPr id="5" name="矩形: 圆角 6">
            <a:extLst>
              <a:ext uri="{FF2B5EF4-FFF2-40B4-BE49-F238E27FC236}">
                <a16:creationId xmlns:a16="http://schemas.microsoft.com/office/drawing/2014/main" xmlns="" id="{3387E6FD-0E8A-4AD1-8D5A-090DB3A5EF4B}"/>
              </a:ext>
            </a:extLst>
          </p:cNvPr>
          <p:cNvSpPr/>
          <p:nvPr/>
        </p:nvSpPr>
        <p:spPr>
          <a:xfrm>
            <a:off x="6579234" y="338317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E90E1A5-D0E4-471A-AB9C-A887A05E63C7}"/>
              </a:ext>
            </a:extLst>
          </p:cNvPr>
          <p:cNvSpPr txBox="1"/>
          <p:nvPr/>
        </p:nvSpPr>
        <p:spPr>
          <a:xfrm>
            <a:off x="7514192" y="2296227"/>
            <a:ext cx="3547745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FA08F98-43BE-45FF-A947-8D17A9D18F64}"/>
              </a:ext>
            </a:extLst>
          </p:cNvPr>
          <p:cNvSpPr txBox="1"/>
          <p:nvPr/>
        </p:nvSpPr>
        <p:spPr>
          <a:xfrm>
            <a:off x="7469740" y="195976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5A42F2C-1941-491B-AC4D-EA73DED2D4EB}"/>
              </a:ext>
            </a:extLst>
          </p:cNvPr>
          <p:cNvSpPr txBox="1"/>
          <p:nvPr/>
        </p:nvSpPr>
        <p:spPr>
          <a:xfrm>
            <a:off x="7469742" y="3637982"/>
            <a:ext cx="3547745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1149635-70F0-4E58-9940-D28A6AB41668}"/>
              </a:ext>
            </a:extLst>
          </p:cNvPr>
          <p:cNvSpPr txBox="1"/>
          <p:nvPr/>
        </p:nvSpPr>
        <p:spPr>
          <a:xfrm>
            <a:off x="7425292" y="3301432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0" name="矩形: 圆角 6">
            <a:extLst>
              <a:ext uri="{FF2B5EF4-FFF2-40B4-BE49-F238E27FC236}">
                <a16:creationId xmlns:a16="http://schemas.microsoft.com/office/drawing/2014/main" xmlns="" id="{4C487811-0012-4A72-9809-BA1DF92B5EFE}"/>
              </a:ext>
            </a:extLst>
          </p:cNvPr>
          <p:cNvSpPr/>
          <p:nvPr/>
        </p:nvSpPr>
        <p:spPr>
          <a:xfrm>
            <a:off x="6567169" y="4671591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81FA6B7-3FA6-4412-B2EE-0E9B169BA18D}"/>
              </a:ext>
            </a:extLst>
          </p:cNvPr>
          <p:cNvSpPr txBox="1"/>
          <p:nvPr/>
        </p:nvSpPr>
        <p:spPr>
          <a:xfrm>
            <a:off x="7457677" y="4926397"/>
            <a:ext cx="3547745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A9EB63E-C2D0-46A5-BC9E-2ABC1D5140B2}"/>
              </a:ext>
            </a:extLst>
          </p:cNvPr>
          <p:cNvSpPr txBox="1"/>
          <p:nvPr/>
        </p:nvSpPr>
        <p:spPr>
          <a:xfrm>
            <a:off x="7413227" y="4589847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B37DA73-C6C0-4853-97B4-5D02CAC9B6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65"/>
          <a:stretch/>
        </p:blipFill>
        <p:spPr>
          <a:xfrm>
            <a:off x="991246" y="2101134"/>
            <a:ext cx="5188291" cy="322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6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7" grpId="0" bldLvl="0"/>
      <p:bldP spid="8" grpId="0" bldLvl="0"/>
      <p:bldP spid="9" grpId="0" bldLvl="0"/>
      <p:bldP spid="11" grpId="0" bldLvl="0"/>
      <p:bldP spid="12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2AC079D-C0E5-47B2-96F8-8F0090F0A0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0750371-0321-47CA-93B1-766D71E2D562}"/>
              </a:ext>
            </a:extLst>
          </p:cNvPr>
          <p:cNvSpPr/>
          <p:nvPr/>
        </p:nvSpPr>
        <p:spPr>
          <a:xfrm>
            <a:off x="2741136" y="1293920"/>
            <a:ext cx="6542842" cy="42701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E61706C-BE49-4DB2-9787-6D81DA2C5685}"/>
              </a:ext>
            </a:extLst>
          </p:cNvPr>
          <p:cNvSpPr/>
          <p:nvPr/>
        </p:nvSpPr>
        <p:spPr>
          <a:xfrm>
            <a:off x="2893536" y="1446320"/>
            <a:ext cx="6239832" cy="3976285"/>
          </a:xfrm>
          <a:prstGeom prst="ellipse">
            <a:avLst/>
          </a:prstGeom>
          <a:noFill/>
          <a:ln w="41275">
            <a:solidFill>
              <a:srgbClr val="3A61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36EFA75-865D-4026-8F21-D967C0C98ABE}"/>
              </a:ext>
            </a:extLst>
          </p:cNvPr>
          <p:cNvSpPr txBox="1"/>
          <p:nvPr/>
        </p:nvSpPr>
        <p:spPr>
          <a:xfrm>
            <a:off x="3808228" y="2612954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经验分享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0ED3B8D-F94F-4168-A08A-75A7E7806528}"/>
              </a:ext>
            </a:extLst>
          </p:cNvPr>
          <p:cNvSpPr txBox="1"/>
          <p:nvPr/>
        </p:nvSpPr>
        <p:spPr>
          <a:xfrm>
            <a:off x="3209524" y="3813283"/>
            <a:ext cx="567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C3029CB-F034-4B52-9C28-99C30379F99C}"/>
              </a:ext>
            </a:extLst>
          </p:cNvPr>
          <p:cNvSpPr txBox="1"/>
          <p:nvPr/>
        </p:nvSpPr>
        <p:spPr>
          <a:xfrm>
            <a:off x="4575065" y="1689624"/>
            <a:ext cx="29482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8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PART 03</a:t>
            </a:r>
          </a:p>
        </p:txBody>
      </p:sp>
    </p:spTree>
    <p:extLst>
      <p:ext uri="{BB962C8B-B14F-4D97-AF65-F5344CB8AC3E}">
        <p14:creationId xmlns:p14="http://schemas.microsoft.com/office/powerpoint/2010/main" val="200990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E4B4655-EFEA-429D-BBAF-03D9FF59693E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B1B0C2BF-AD34-44CE-81C2-413BFD2FFCE3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CB6E12C-AC2E-4C0B-AAFC-E34B9DB294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77"/>
          <a:stretch/>
        </p:blipFill>
        <p:spPr>
          <a:xfrm>
            <a:off x="5218989" y="0"/>
            <a:ext cx="3589554" cy="689689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230F2BB-CC03-4AAD-8B18-60F4BDA1E3BF}"/>
              </a:ext>
            </a:extLst>
          </p:cNvPr>
          <p:cNvSpPr txBox="1"/>
          <p:nvPr/>
        </p:nvSpPr>
        <p:spPr>
          <a:xfrm>
            <a:off x="9235308" y="2723594"/>
            <a:ext cx="2324349" cy="21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7" name="矩形: 圆角 5">
            <a:extLst>
              <a:ext uri="{FF2B5EF4-FFF2-40B4-BE49-F238E27FC236}">
                <a16:creationId xmlns:a16="http://schemas.microsoft.com/office/drawing/2014/main" xmlns="" id="{4C87FEC2-52CD-4250-90BF-8E3A78EC0F3B}"/>
              </a:ext>
            </a:extLst>
          </p:cNvPr>
          <p:cNvSpPr/>
          <p:nvPr/>
        </p:nvSpPr>
        <p:spPr>
          <a:xfrm>
            <a:off x="1191288" y="2128169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</a:t>
            </a:r>
          </a:p>
        </p:txBody>
      </p:sp>
      <p:sp>
        <p:nvSpPr>
          <p:cNvPr id="8" name="矩形: 圆角 6">
            <a:extLst>
              <a:ext uri="{FF2B5EF4-FFF2-40B4-BE49-F238E27FC236}">
                <a16:creationId xmlns:a16="http://schemas.microsoft.com/office/drawing/2014/main" xmlns="" id="{3BD0D73F-0A5C-4958-B08B-9C6D0CED0824}"/>
              </a:ext>
            </a:extLst>
          </p:cNvPr>
          <p:cNvSpPr/>
          <p:nvPr/>
        </p:nvSpPr>
        <p:spPr>
          <a:xfrm>
            <a:off x="1203193" y="3398942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5A60832-FE00-4693-B91A-34D16389F896}"/>
              </a:ext>
            </a:extLst>
          </p:cNvPr>
          <p:cNvSpPr txBox="1"/>
          <p:nvPr/>
        </p:nvSpPr>
        <p:spPr>
          <a:xfrm>
            <a:off x="2138152" y="2311993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D183B84-E3F6-4261-84BE-3D69D4CEF98C}"/>
              </a:ext>
            </a:extLst>
          </p:cNvPr>
          <p:cNvSpPr txBox="1"/>
          <p:nvPr/>
        </p:nvSpPr>
        <p:spPr>
          <a:xfrm>
            <a:off x="2093699" y="197552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2966317-718E-4835-8A9B-1292076A56FB}"/>
              </a:ext>
            </a:extLst>
          </p:cNvPr>
          <p:cNvSpPr txBox="1"/>
          <p:nvPr/>
        </p:nvSpPr>
        <p:spPr>
          <a:xfrm>
            <a:off x="2093702" y="3653748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4E61339-DE90-4689-BAC3-9B28788BFB22}"/>
              </a:ext>
            </a:extLst>
          </p:cNvPr>
          <p:cNvSpPr txBox="1"/>
          <p:nvPr/>
        </p:nvSpPr>
        <p:spPr>
          <a:xfrm>
            <a:off x="2049251" y="3317198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3" name="矩形: 圆角 6">
            <a:extLst>
              <a:ext uri="{FF2B5EF4-FFF2-40B4-BE49-F238E27FC236}">
                <a16:creationId xmlns:a16="http://schemas.microsoft.com/office/drawing/2014/main" xmlns="" id="{9B565D52-E5CA-4D52-92E2-B15BB358F749}"/>
              </a:ext>
            </a:extLst>
          </p:cNvPr>
          <p:cNvSpPr/>
          <p:nvPr/>
        </p:nvSpPr>
        <p:spPr>
          <a:xfrm>
            <a:off x="1191128" y="4687357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1C0295A-D231-4959-94FF-2ACE24272C6C}"/>
              </a:ext>
            </a:extLst>
          </p:cNvPr>
          <p:cNvSpPr txBox="1"/>
          <p:nvPr/>
        </p:nvSpPr>
        <p:spPr>
          <a:xfrm>
            <a:off x="2081637" y="4942163"/>
            <a:ext cx="3360822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C03BCE2-1833-44C1-B37D-FDF14B063DA0}"/>
              </a:ext>
            </a:extLst>
          </p:cNvPr>
          <p:cNvSpPr txBox="1"/>
          <p:nvPr/>
        </p:nvSpPr>
        <p:spPr>
          <a:xfrm>
            <a:off x="2037186" y="4605613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0022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9" grpId="0" bldLvl="0"/>
      <p:bldP spid="10" grpId="0" bldLvl="0"/>
      <p:bldP spid="11" grpId="0" bldLvl="0"/>
      <p:bldP spid="12" grpId="0" bldLvl="0"/>
      <p:bldP spid="14" grpId="0" bldLvl="0"/>
      <p:bldP spid="1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6">
            <a:extLst>
              <a:ext uri="{FF2B5EF4-FFF2-40B4-BE49-F238E27FC236}">
                <a16:creationId xmlns:a16="http://schemas.microsoft.com/office/drawing/2014/main" xmlns="" id="{9DA73E03-9CC8-4D87-BACB-6F08A5F2CA14}"/>
              </a:ext>
            </a:extLst>
          </p:cNvPr>
          <p:cNvSpPr txBox="1"/>
          <p:nvPr/>
        </p:nvSpPr>
        <p:spPr>
          <a:xfrm>
            <a:off x="3054983" y="5414601"/>
            <a:ext cx="75831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请在此添加文本内容， 请在此添加文本内容，请在此添加文本内容，请在此添加文本内容， 请在此添加文本内容， 请在此添加文本内容， 请在此添加文本内容</a:t>
            </a:r>
          </a:p>
        </p:txBody>
      </p:sp>
      <p:sp>
        <p:nvSpPr>
          <p:cNvPr id="3" name="TextBox 70">
            <a:extLst>
              <a:ext uri="{FF2B5EF4-FFF2-40B4-BE49-F238E27FC236}">
                <a16:creationId xmlns:a16="http://schemas.microsoft.com/office/drawing/2014/main" xmlns="" id="{92D160AC-7A74-41DD-9329-0D660CBD9319}"/>
              </a:ext>
            </a:extLst>
          </p:cNvPr>
          <p:cNvSpPr txBox="1"/>
          <p:nvPr/>
        </p:nvSpPr>
        <p:spPr>
          <a:xfrm>
            <a:off x="2984250" y="4954246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22A35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请添加标题</a:t>
            </a:r>
          </a:p>
        </p:txBody>
      </p:sp>
      <p:sp>
        <p:nvSpPr>
          <p:cNvPr id="4" name="Freeform 28">
            <a:extLst>
              <a:ext uri="{FF2B5EF4-FFF2-40B4-BE49-F238E27FC236}">
                <a16:creationId xmlns:a16="http://schemas.microsoft.com/office/drawing/2014/main" xmlns="" id="{C8992B6E-E71C-4A71-8BAA-604E26147E46}"/>
              </a:ext>
            </a:extLst>
          </p:cNvPr>
          <p:cNvSpPr>
            <a:spLocks noEditPoints="1"/>
          </p:cNvSpPr>
          <p:nvPr/>
        </p:nvSpPr>
        <p:spPr bwMode="auto">
          <a:xfrm>
            <a:off x="1841498" y="5097736"/>
            <a:ext cx="843280" cy="626745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rgbClr val="222A35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E32A54AC-2D1D-402F-9C92-FFFA9D52D72B}"/>
              </a:ext>
            </a:extLst>
          </p:cNvPr>
          <p:cNvCxnSpPr/>
          <p:nvPr/>
        </p:nvCxnSpPr>
        <p:spPr>
          <a:xfrm flipH="1">
            <a:off x="2838448" y="5097736"/>
            <a:ext cx="5715" cy="730250"/>
          </a:xfrm>
          <a:prstGeom prst="line">
            <a:avLst/>
          </a:prstGeom>
          <a:ln>
            <a:solidFill>
              <a:srgbClr val="6C66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331CB7C3-FE44-4137-9617-E165508599C8}"/>
              </a:ext>
            </a:extLst>
          </p:cNvPr>
          <p:cNvSpPr/>
          <p:nvPr/>
        </p:nvSpPr>
        <p:spPr>
          <a:xfrm>
            <a:off x="1936037" y="223171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92DFB4C4-92A3-4D90-90B1-D5854E38DDCC}"/>
              </a:ext>
            </a:extLst>
          </p:cNvPr>
          <p:cNvSpPr/>
          <p:nvPr/>
        </p:nvSpPr>
        <p:spPr>
          <a:xfrm>
            <a:off x="1935242" y="3532334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9724106-53EF-41E6-84CE-11C9F019FF54}"/>
              </a:ext>
            </a:extLst>
          </p:cNvPr>
          <p:cNvSpPr txBox="1"/>
          <p:nvPr/>
        </p:nvSpPr>
        <p:spPr>
          <a:xfrm>
            <a:off x="2882900" y="2415540"/>
            <a:ext cx="3445510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C0CBCBD-BB32-4C15-82DC-425EC4467A12}"/>
              </a:ext>
            </a:extLst>
          </p:cNvPr>
          <p:cNvSpPr txBox="1"/>
          <p:nvPr/>
        </p:nvSpPr>
        <p:spPr>
          <a:xfrm>
            <a:off x="2838448" y="207907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8FD2631-345A-411B-897A-D842CBE1FB73}"/>
              </a:ext>
            </a:extLst>
          </p:cNvPr>
          <p:cNvSpPr txBox="1"/>
          <p:nvPr/>
        </p:nvSpPr>
        <p:spPr>
          <a:xfrm>
            <a:off x="2838450" y="3799205"/>
            <a:ext cx="3347085" cy="61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3505AF3-EAE3-445A-A609-633C5CD6C1AA}"/>
              </a:ext>
            </a:extLst>
          </p:cNvPr>
          <p:cNvSpPr txBox="1"/>
          <p:nvPr/>
        </p:nvSpPr>
        <p:spPr>
          <a:xfrm>
            <a:off x="2794204" y="346286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D11846D-F586-4356-85F1-0830FD184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5"/>
          <a:stretch/>
        </p:blipFill>
        <p:spPr>
          <a:xfrm>
            <a:off x="6620569" y="2112952"/>
            <a:ext cx="4110210" cy="2687648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DC8284C-FFC5-486D-9540-4C043EC7AC0A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C2D99E29-6A4B-484A-804C-4C3F9411A1F1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17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bldLvl="0"/>
      <p:bldP spid="9" grpId="0" bldLvl="0"/>
      <p:bldP spid="10" grpId="0" bldLvl="0"/>
      <p:bldP spid="1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05E268E4-5655-45D0-AC09-EDB0617C8173}"/>
              </a:ext>
            </a:extLst>
          </p:cNvPr>
          <p:cNvSpPr/>
          <p:nvPr/>
        </p:nvSpPr>
        <p:spPr>
          <a:xfrm rot="16200000">
            <a:off x="6859315" y="1338753"/>
            <a:ext cx="8213836" cy="4180495"/>
          </a:xfrm>
          <a:prstGeom prst="doubleWave">
            <a:avLst>
              <a:gd name="adj1" fmla="val 7061"/>
              <a:gd name="adj2" fmla="val -180"/>
            </a:avLst>
          </a:prstGeom>
          <a:blipFill dpi="0" rotWithShape="1">
            <a:blip r:embed="rId3"/>
            <a:srcRect/>
            <a:stretch>
              <a:fillRect t="-40000" r="-152000"/>
            </a:stretch>
          </a:blip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Freeform 28">
            <a:extLst>
              <a:ext uri="{FF2B5EF4-FFF2-40B4-BE49-F238E27FC236}">
                <a16:creationId xmlns:a16="http://schemas.microsoft.com/office/drawing/2014/main" xmlns="" id="{E40685A3-03FD-41DC-BB7C-94A19445B357}"/>
              </a:ext>
            </a:extLst>
          </p:cNvPr>
          <p:cNvSpPr>
            <a:spLocks noEditPoints="1"/>
          </p:cNvSpPr>
          <p:nvPr/>
        </p:nvSpPr>
        <p:spPr bwMode="auto">
          <a:xfrm>
            <a:off x="1836509" y="195742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55130B2-4C47-40BC-87B0-D1ED44175166}"/>
              </a:ext>
            </a:extLst>
          </p:cNvPr>
          <p:cNvSpPr txBox="1"/>
          <p:nvPr/>
        </p:nvSpPr>
        <p:spPr>
          <a:xfrm>
            <a:off x="1445349" y="243240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xmlns="" id="{40A2840B-8280-4582-99D4-5D3BF8CE6B8C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345475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ED630CA-21FC-41F0-AA25-F2208BF71880}"/>
              </a:ext>
            </a:extLst>
          </p:cNvPr>
          <p:cNvSpPr txBox="1"/>
          <p:nvPr/>
        </p:nvSpPr>
        <p:spPr>
          <a:xfrm>
            <a:off x="1445984" y="392973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xmlns="" id="{F4EA11A4-7232-4A01-8864-51CD4EA3A5F9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4908111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bg1"/>
              </a:solidFill>
              <a:latin typeface="印品天逸黑" panose="02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4C4F95B-F798-40B7-B3FD-B619CEA04E57}"/>
              </a:ext>
            </a:extLst>
          </p:cNvPr>
          <p:cNvSpPr txBox="1"/>
          <p:nvPr/>
        </p:nvSpPr>
        <p:spPr>
          <a:xfrm>
            <a:off x="1445984" y="5397061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AD8D054-0EE3-4ACB-A2BB-E346C3A4B872}"/>
              </a:ext>
            </a:extLst>
          </p:cNvPr>
          <p:cNvSpPr txBox="1"/>
          <p:nvPr/>
        </p:nvSpPr>
        <p:spPr>
          <a:xfrm>
            <a:off x="2963634" y="1957425"/>
            <a:ext cx="4435475" cy="116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61BD8BF-65D1-4588-97C5-0AF9935B4DB8}"/>
              </a:ext>
            </a:extLst>
          </p:cNvPr>
          <p:cNvSpPr txBox="1"/>
          <p:nvPr/>
        </p:nvSpPr>
        <p:spPr>
          <a:xfrm>
            <a:off x="2921089" y="3454755"/>
            <a:ext cx="4435475" cy="116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693C425-6DE7-4F26-88E3-CD5BFAED7F61}"/>
              </a:ext>
            </a:extLst>
          </p:cNvPr>
          <p:cNvSpPr txBox="1"/>
          <p:nvPr/>
        </p:nvSpPr>
        <p:spPr>
          <a:xfrm>
            <a:off x="2963634" y="4908111"/>
            <a:ext cx="4435475" cy="116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字魂58号-创中黑" panose="00000500000000000000" pitchFamily="2" charset="-122"/>
                <a:sym typeface="+mn-ea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字魂58号-创中黑" panose="00000500000000000000" pitchFamily="2" charset="-122"/>
              <a:sym typeface="+mn-ea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82E069D-5232-4358-BE09-7DA5A9349630}"/>
              </a:ext>
            </a:extLst>
          </p:cNvPr>
          <p:cNvSpPr txBox="1"/>
          <p:nvPr/>
        </p:nvSpPr>
        <p:spPr>
          <a:xfrm>
            <a:off x="9721281" y="2314219"/>
            <a:ext cx="2050739" cy="270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6000" dirty="0">
                <a:solidFill>
                  <a:srgbClr val="2F3A49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FOUR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760C7C6-A19A-4D84-894B-4B94F99114A9}"/>
              </a:ext>
            </a:extLst>
          </p:cNvPr>
          <p:cNvSpPr txBox="1"/>
          <p:nvPr/>
        </p:nvSpPr>
        <p:spPr>
          <a:xfrm>
            <a:off x="9927901" y="3767649"/>
            <a:ext cx="1825597" cy="58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rgbClr val="2F3A49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PROUDECT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50301B1-2225-4EE8-9D6A-4CF140344CFB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B13CE310-136C-4171-970A-713FD69481B0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56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/>
      <p:bldP spid="9" grpId="0" bldLvl="0"/>
      <p:bldP spid="11" grpId="0" bldLvl="0"/>
      <p:bldP spid="12" grpId="0" bldLvl="0"/>
      <p:bldP spid="13" grpId="0" bldLvl="0"/>
      <p:bldP spid="14" grpId="0" bldLvl="0"/>
      <p:bldP spid="15" grpId="0" bldLvl="0"/>
      <p:bldP spid="16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1FA50D4-10C3-4716-9025-8ECD1BA6B0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blipFill>
            <a:blip r:embed="rId3"/>
            <a:stretch>
              <a:fillRect t="-40000" r="-15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449949E7-1FFD-454C-AF21-D5D27EABA42F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圆角矩形 6">
            <a:extLst>
              <a:ext uri="{FF2B5EF4-FFF2-40B4-BE49-F238E27FC236}">
                <a16:creationId xmlns:a16="http://schemas.microsoft.com/office/drawing/2014/main" xmlns="" id="{5636C98C-F55D-421F-B62B-7F765728A199}"/>
              </a:ext>
            </a:extLst>
          </p:cNvPr>
          <p:cNvSpPr/>
          <p:nvPr/>
        </p:nvSpPr>
        <p:spPr>
          <a:xfrm>
            <a:off x="4865916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A61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S</a:t>
            </a:r>
          </a:p>
        </p:txBody>
      </p:sp>
      <p:sp>
        <p:nvSpPr>
          <p:cNvPr id="6" name="圆角矩形 7">
            <a:extLst>
              <a:ext uri="{FF2B5EF4-FFF2-40B4-BE49-F238E27FC236}">
                <a16:creationId xmlns:a16="http://schemas.microsoft.com/office/drawing/2014/main" xmlns="" id="{BFE94AB9-F019-455B-8C22-C58F3ACCEE9E}"/>
              </a:ext>
            </a:extLst>
          </p:cNvPr>
          <p:cNvSpPr/>
          <p:nvPr/>
        </p:nvSpPr>
        <p:spPr>
          <a:xfrm>
            <a:off x="6096000" y="2857500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A61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W</a:t>
            </a:r>
          </a:p>
        </p:txBody>
      </p:sp>
      <p:sp>
        <p:nvSpPr>
          <p:cNvPr id="7" name="圆角矩形 8">
            <a:extLst>
              <a:ext uri="{FF2B5EF4-FFF2-40B4-BE49-F238E27FC236}">
                <a16:creationId xmlns:a16="http://schemas.microsoft.com/office/drawing/2014/main" xmlns="" id="{D009A705-4957-4AA1-993D-28C01FBCA017}"/>
              </a:ext>
            </a:extLst>
          </p:cNvPr>
          <p:cNvSpPr/>
          <p:nvPr/>
        </p:nvSpPr>
        <p:spPr>
          <a:xfrm>
            <a:off x="6096000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A61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O</a:t>
            </a:r>
          </a:p>
        </p:txBody>
      </p:sp>
      <p:sp>
        <p:nvSpPr>
          <p:cNvPr id="8" name="圆角矩形 9">
            <a:extLst>
              <a:ext uri="{FF2B5EF4-FFF2-40B4-BE49-F238E27FC236}">
                <a16:creationId xmlns:a16="http://schemas.microsoft.com/office/drawing/2014/main" xmlns="" id="{96B15A0F-B970-4A92-A9F3-2228EF14F6E8}"/>
              </a:ext>
            </a:extLst>
          </p:cNvPr>
          <p:cNvSpPr/>
          <p:nvPr/>
        </p:nvSpPr>
        <p:spPr>
          <a:xfrm>
            <a:off x="4865916" y="4087584"/>
            <a:ext cx="1143000" cy="1143000"/>
          </a:xfrm>
          <a:prstGeom prst="roundRect">
            <a:avLst>
              <a:gd name="adj" fmla="val 8889"/>
            </a:avLst>
          </a:prstGeom>
          <a:solidFill>
            <a:srgbClr val="3A61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T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DD358FE-3EF3-41D1-BA92-48F7F8DCE057}"/>
              </a:ext>
            </a:extLst>
          </p:cNvPr>
          <p:cNvSpPr txBox="1"/>
          <p:nvPr/>
        </p:nvSpPr>
        <p:spPr>
          <a:xfrm>
            <a:off x="1225101" y="271198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E1F104D1-8614-47C8-9088-7CAD13891F11}"/>
              </a:ext>
            </a:extLst>
          </p:cNvPr>
          <p:cNvSpPr txBox="1"/>
          <p:nvPr/>
        </p:nvSpPr>
        <p:spPr>
          <a:xfrm>
            <a:off x="1225101" y="3124798"/>
            <a:ext cx="273557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ea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commodoconsequat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8DEAE85-A883-4F45-BB8F-AD65A58D9D5D}"/>
              </a:ext>
            </a:extLst>
          </p:cNvPr>
          <p:cNvSpPr txBox="1"/>
          <p:nvPr/>
        </p:nvSpPr>
        <p:spPr>
          <a:xfrm>
            <a:off x="1225101" y="475608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2009096C-0883-4AE1-9033-9027081BEB8D}"/>
              </a:ext>
            </a:extLst>
          </p:cNvPr>
          <p:cNvSpPr txBox="1"/>
          <p:nvPr/>
        </p:nvSpPr>
        <p:spPr>
          <a:xfrm>
            <a:off x="1225101" y="5168902"/>
            <a:ext cx="273557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ea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commodoconsequat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FF30976-B8AA-45EF-BE49-5BFF45848970}"/>
              </a:ext>
            </a:extLst>
          </p:cNvPr>
          <p:cNvSpPr txBox="1"/>
          <p:nvPr/>
        </p:nvSpPr>
        <p:spPr>
          <a:xfrm>
            <a:off x="8686800" y="2779150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EBF22EAF-9384-42A8-A4B5-576798A12F45}"/>
              </a:ext>
            </a:extLst>
          </p:cNvPr>
          <p:cNvSpPr txBox="1"/>
          <p:nvPr/>
        </p:nvSpPr>
        <p:spPr>
          <a:xfrm>
            <a:off x="8170362" y="3240815"/>
            <a:ext cx="273557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ea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commodoconsequat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A7FBF0B-1A93-4D74-AFA8-34B7E22CF3B8}"/>
              </a:ext>
            </a:extLst>
          </p:cNvPr>
          <p:cNvSpPr txBox="1"/>
          <p:nvPr/>
        </p:nvSpPr>
        <p:spPr>
          <a:xfrm>
            <a:off x="8671559" y="4820987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CEF218BC-76F6-4460-940A-77D3531D08E3}"/>
              </a:ext>
            </a:extLst>
          </p:cNvPr>
          <p:cNvSpPr txBox="1"/>
          <p:nvPr/>
        </p:nvSpPr>
        <p:spPr>
          <a:xfrm>
            <a:off x="8155121" y="5180726"/>
            <a:ext cx="2735577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ea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commodoconsequat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</a:rPr>
              <a:t>.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DC41AF7-5EE3-4448-B7B3-BC975CB86459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21488E15-7544-445B-B953-969BB865B1C2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23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 animBg="1"/>
      <p:bldP spid="6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2AC079D-C0E5-47B2-96F8-8F0090F0A0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0750371-0321-47CA-93B1-766D71E2D562}"/>
              </a:ext>
            </a:extLst>
          </p:cNvPr>
          <p:cNvSpPr/>
          <p:nvPr/>
        </p:nvSpPr>
        <p:spPr>
          <a:xfrm>
            <a:off x="2741136" y="1293920"/>
            <a:ext cx="6542842" cy="42701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E61706C-BE49-4DB2-9787-6D81DA2C5685}"/>
              </a:ext>
            </a:extLst>
          </p:cNvPr>
          <p:cNvSpPr/>
          <p:nvPr/>
        </p:nvSpPr>
        <p:spPr>
          <a:xfrm>
            <a:off x="2893536" y="1446320"/>
            <a:ext cx="6239832" cy="3976285"/>
          </a:xfrm>
          <a:prstGeom prst="ellipse">
            <a:avLst/>
          </a:prstGeom>
          <a:noFill/>
          <a:ln w="41275">
            <a:solidFill>
              <a:srgbClr val="3A61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36EFA75-865D-4026-8F21-D967C0C98ABE}"/>
              </a:ext>
            </a:extLst>
          </p:cNvPr>
          <p:cNvSpPr txBox="1"/>
          <p:nvPr/>
        </p:nvSpPr>
        <p:spPr>
          <a:xfrm>
            <a:off x="3808228" y="2612954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明年计划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0ED3B8D-F94F-4168-A08A-75A7E7806528}"/>
              </a:ext>
            </a:extLst>
          </p:cNvPr>
          <p:cNvSpPr txBox="1"/>
          <p:nvPr/>
        </p:nvSpPr>
        <p:spPr>
          <a:xfrm>
            <a:off x="3209524" y="3813283"/>
            <a:ext cx="567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C3029CB-F034-4B52-9C28-99C30379F99C}"/>
              </a:ext>
            </a:extLst>
          </p:cNvPr>
          <p:cNvSpPr txBox="1"/>
          <p:nvPr/>
        </p:nvSpPr>
        <p:spPr>
          <a:xfrm>
            <a:off x="4575065" y="1689624"/>
            <a:ext cx="29482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8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PART 04</a:t>
            </a:r>
          </a:p>
        </p:txBody>
      </p:sp>
    </p:spTree>
    <p:extLst>
      <p:ext uri="{BB962C8B-B14F-4D97-AF65-F5344CB8AC3E}">
        <p14:creationId xmlns:p14="http://schemas.microsoft.com/office/powerpoint/2010/main" val="4973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FD5D1CD-2078-41A3-952C-0C401A2FB2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27973" r="48811"/>
          <a:stretch/>
        </p:blipFill>
        <p:spPr>
          <a:xfrm rot="5400000">
            <a:off x="-1002782" y="1002782"/>
            <a:ext cx="6858000" cy="4852436"/>
          </a:xfrm>
          <a:prstGeom prst="rect">
            <a:avLst/>
          </a:prstGeom>
        </p:spPr>
      </p:pic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B92178F6-EF02-476A-B3AF-6BBA38DF3068}"/>
              </a:ext>
            </a:extLst>
          </p:cNvPr>
          <p:cNvSpPr/>
          <p:nvPr/>
        </p:nvSpPr>
        <p:spPr>
          <a:xfrm>
            <a:off x="4420619" y="714375"/>
            <a:ext cx="6895082" cy="1152525"/>
          </a:xfrm>
          <a:prstGeom prst="roundRect">
            <a:avLst>
              <a:gd name="adj" fmla="val 10735"/>
            </a:avLst>
          </a:prstGeom>
          <a:solidFill>
            <a:srgbClr val="74A0A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CD5AD656-3B82-4E6E-A3E4-2D69656D3C32}"/>
              </a:ext>
            </a:extLst>
          </p:cNvPr>
          <p:cNvSpPr/>
          <p:nvPr/>
        </p:nvSpPr>
        <p:spPr>
          <a:xfrm>
            <a:off x="4420618" y="2171700"/>
            <a:ext cx="6895082" cy="1152525"/>
          </a:xfrm>
          <a:prstGeom prst="roundRect">
            <a:avLst>
              <a:gd name="adj" fmla="val 10735"/>
            </a:avLst>
          </a:prstGeom>
          <a:solidFill>
            <a:srgbClr val="74A0A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233F610C-DD86-4C71-AB3F-C69589EA7008}"/>
              </a:ext>
            </a:extLst>
          </p:cNvPr>
          <p:cNvSpPr/>
          <p:nvPr/>
        </p:nvSpPr>
        <p:spPr>
          <a:xfrm>
            <a:off x="4420618" y="3652005"/>
            <a:ext cx="6895082" cy="1152525"/>
          </a:xfrm>
          <a:prstGeom prst="roundRect">
            <a:avLst>
              <a:gd name="adj" fmla="val 10735"/>
            </a:avLst>
          </a:prstGeom>
          <a:solidFill>
            <a:srgbClr val="74A0A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A78407CD-6D6A-4C32-8EC6-E9677401C832}"/>
              </a:ext>
            </a:extLst>
          </p:cNvPr>
          <p:cNvSpPr/>
          <p:nvPr/>
        </p:nvSpPr>
        <p:spPr>
          <a:xfrm>
            <a:off x="4420617" y="5109330"/>
            <a:ext cx="6895082" cy="1152525"/>
          </a:xfrm>
          <a:prstGeom prst="roundRect">
            <a:avLst>
              <a:gd name="adj" fmla="val 10735"/>
            </a:avLst>
          </a:prstGeom>
          <a:solidFill>
            <a:srgbClr val="74A0A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82CB4E0-2C08-4394-9FE2-695675009B68}"/>
              </a:ext>
            </a:extLst>
          </p:cNvPr>
          <p:cNvSpPr txBox="1"/>
          <p:nvPr/>
        </p:nvSpPr>
        <p:spPr>
          <a:xfrm>
            <a:off x="4420617" y="917673"/>
            <a:ext cx="31980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01</a:t>
            </a:r>
            <a:r>
              <a:rPr lang="zh-CN" altLang="en-US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本年工作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B0FFA02-55A1-4839-A78C-ECA35E43AEFF}"/>
              </a:ext>
            </a:extLst>
          </p:cNvPr>
          <p:cNvSpPr txBox="1"/>
          <p:nvPr/>
        </p:nvSpPr>
        <p:spPr>
          <a:xfrm>
            <a:off x="7443524" y="1203070"/>
            <a:ext cx="40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2CD110F-65B7-478A-92CB-82E899790E9F}"/>
              </a:ext>
            </a:extLst>
          </p:cNvPr>
          <p:cNvSpPr txBox="1"/>
          <p:nvPr/>
        </p:nvSpPr>
        <p:spPr>
          <a:xfrm>
            <a:off x="4323425" y="2369074"/>
            <a:ext cx="3364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02</a:t>
            </a:r>
            <a:r>
              <a:rPr lang="zh-CN" altLang="en-US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项目展示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203671D-6634-4446-90BE-F0368A783DFC}"/>
              </a:ext>
            </a:extLst>
          </p:cNvPr>
          <p:cNvSpPr txBox="1"/>
          <p:nvPr/>
        </p:nvSpPr>
        <p:spPr>
          <a:xfrm>
            <a:off x="7466796" y="2686376"/>
            <a:ext cx="40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FB90CD2-1062-4D50-857E-11C4DBA7448F}"/>
              </a:ext>
            </a:extLst>
          </p:cNvPr>
          <p:cNvSpPr txBox="1"/>
          <p:nvPr/>
        </p:nvSpPr>
        <p:spPr>
          <a:xfrm>
            <a:off x="4323425" y="3847553"/>
            <a:ext cx="3364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03</a:t>
            </a:r>
            <a:r>
              <a:rPr lang="zh-CN" altLang="en-US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经验分享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1C1F7BE-C15C-48B3-8ADE-00C2202FC299}"/>
              </a:ext>
            </a:extLst>
          </p:cNvPr>
          <p:cNvSpPr txBox="1"/>
          <p:nvPr/>
        </p:nvSpPr>
        <p:spPr>
          <a:xfrm>
            <a:off x="7443523" y="4169682"/>
            <a:ext cx="40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7D71473-70F4-4F57-8015-DD1C86C052FE}"/>
              </a:ext>
            </a:extLst>
          </p:cNvPr>
          <p:cNvSpPr txBox="1"/>
          <p:nvPr/>
        </p:nvSpPr>
        <p:spPr>
          <a:xfrm>
            <a:off x="4346698" y="5284692"/>
            <a:ext cx="3364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04</a:t>
            </a:r>
            <a:r>
              <a:rPr lang="zh-CN" altLang="en-US" sz="48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明年计划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44F5135-72D7-4C3F-99DE-52A8DDCAF8C9}"/>
              </a:ext>
            </a:extLst>
          </p:cNvPr>
          <p:cNvSpPr txBox="1"/>
          <p:nvPr/>
        </p:nvSpPr>
        <p:spPr>
          <a:xfrm>
            <a:off x="7466796" y="5606821"/>
            <a:ext cx="4000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B4C2E5A-D8A9-4F52-849F-363AC2A1E2B1}"/>
              </a:ext>
            </a:extLst>
          </p:cNvPr>
          <p:cNvSpPr txBox="1"/>
          <p:nvPr/>
        </p:nvSpPr>
        <p:spPr>
          <a:xfrm>
            <a:off x="2080853" y="817458"/>
            <a:ext cx="1292662" cy="20988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>
                <a:solidFill>
                  <a:srgbClr val="252D39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目录</a:t>
            </a:r>
            <a:endParaRPr lang="zh-CN" altLang="en-US" sz="72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91972F9-F4E7-4AE8-8F24-729A3E168C68}"/>
              </a:ext>
            </a:extLst>
          </p:cNvPr>
          <p:cNvSpPr txBox="1"/>
          <p:nvPr/>
        </p:nvSpPr>
        <p:spPr>
          <a:xfrm>
            <a:off x="3189645" y="1982217"/>
            <a:ext cx="923330" cy="22460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4800" dirty="0">
                <a:solidFill>
                  <a:srgbClr val="252D39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content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17877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58644CA-8AFF-4C01-8EF3-B48EDB99E5BF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blipFill>
            <a:blip r:embed="rId3"/>
            <a:stretch>
              <a:fillRect t="-40000" r="-15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198810FC-CD43-42F6-9C72-BDB1D1CFBC4D}"/>
              </a:ext>
            </a:extLst>
          </p:cNvPr>
          <p:cNvSpPr/>
          <p:nvPr/>
        </p:nvSpPr>
        <p:spPr>
          <a:xfrm>
            <a:off x="-253559" y="1464743"/>
            <a:ext cx="13114282" cy="6745821"/>
          </a:xfrm>
          <a:prstGeom prst="doubleWave">
            <a:avLst>
              <a:gd name="adj1" fmla="val 3973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B91EC1D-C6EC-4C45-A2D9-AFFB7879AA16}"/>
              </a:ext>
            </a:extLst>
          </p:cNvPr>
          <p:cNvGrpSpPr/>
          <p:nvPr/>
        </p:nvGrpSpPr>
        <p:grpSpPr>
          <a:xfrm>
            <a:off x="923743" y="2715260"/>
            <a:ext cx="990600" cy="990600"/>
            <a:chOff x="1962150" y="2000250"/>
            <a:chExt cx="990600" cy="990600"/>
          </a:xfrm>
        </p:grpSpPr>
        <p:sp>
          <p:nvSpPr>
            <p:cNvPr id="6" name="矩形: 圆角 1">
              <a:extLst>
                <a:ext uri="{FF2B5EF4-FFF2-40B4-BE49-F238E27FC236}">
                  <a16:creationId xmlns:a16="http://schemas.microsoft.com/office/drawing/2014/main" xmlns="" id="{954810AF-DDFF-43A2-9E37-DCADB8580CCE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7" name="Freeform 84">
              <a:extLst>
                <a:ext uri="{FF2B5EF4-FFF2-40B4-BE49-F238E27FC236}">
                  <a16:creationId xmlns:a16="http://schemas.microsoft.com/office/drawing/2014/main" xmlns="" id="{B4261B14-D9B2-4EB5-9365-9E6EDE759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DD6E2CD-7DE9-4464-BEB5-772386EBD9DF}"/>
              </a:ext>
            </a:extLst>
          </p:cNvPr>
          <p:cNvSpPr txBox="1"/>
          <p:nvPr/>
        </p:nvSpPr>
        <p:spPr>
          <a:xfrm>
            <a:off x="2342577" y="3088640"/>
            <a:ext cx="3454319" cy="8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9DF9093-C4E2-4A62-A3A1-03CB8EF078EC}"/>
              </a:ext>
            </a:extLst>
          </p:cNvPr>
          <p:cNvSpPr txBox="1"/>
          <p:nvPr/>
        </p:nvSpPr>
        <p:spPr>
          <a:xfrm>
            <a:off x="234257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7E14383-4BAC-4991-8F39-70792DA61D54}"/>
              </a:ext>
            </a:extLst>
          </p:cNvPr>
          <p:cNvGrpSpPr/>
          <p:nvPr/>
        </p:nvGrpSpPr>
        <p:grpSpPr>
          <a:xfrm>
            <a:off x="923743" y="4641216"/>
            <a:ext cx="990600" cy="990600"/>
            <a:chOff x="1962150" y="2000250"/>
            <a:chExt cx="990600" cy="990600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3F0EF5FB-0466-463D-BE5E-BC86DF9E90F1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2" name="Freeform 84">
              <a:extLst>
                <a:ext uri="{FF2B5EF4-FFF2-40B4-BE49-F238E27FC236}">
                  <a16:creationId xmlns:a16="http://schemas.microsoft.com/office/drawing/2014/main" xmlns="" id="{9C69415E-F902-4A56-82DF-EC0DBD5AA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6997910-C49C-402F-BB10-49A9EED9F152}"/>
              </a:ext>
            </a:extLst>
          </p:cNvPr>
          <p:cNvSpPr txBox="1"/>
          <p:nvPr/>
        </p:nvSpPr>
        <p:spPr>
          <a:xfrm>
            <a:off x="2342577" y="5014596"/>
            <a:ext cx="3454319" cy="8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18EA0E5-1600-41E2-87E2-E87E98D3C637}"/>
              </a:ext>
            </a:extLst>
          </p:cNvPr>
          <p:cNvSpPr txBox="1"/>
          <p:nvPr/>
        </p:nvSpPr>
        <p:spPr>
          <a:xfrm>
            <a:off x="234257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007EC8B-977D-49ED-B35F-5431CBC51DD3}"/>
              </a:ext>
            </a:extLst>
          </p:cNvPr>
          <p:cNvGrpSpPr/>
          <p:nvPr/>
        </p:nvGrpSpPr>
        <p:grpSpPr>
          <a:xfrm>
            <a:off x="6543493" y="2715260"/>
            <a:ext cx="990600" cy="990600"/>
            <a:chOff x="1962150" y="2000250"/>
            <a:chExt cx="990600" cy="990600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="" id="{C8BC53B0-752D-4F41-B1EF-B12C7E17D5E3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xmlns="" id="{80B8DC92-0B5B-48E9-B7DB-F1B0D46C9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7428688-FADE-4C73-A6D9-7ECC8DC8BD08}"/>
              </a:ext>
            </a:extLst>
          </p:cNvPr>
          <p:cNvSpPr txBox="1"/>
          <p:nvPr/>
        </p:nvSpPr>
        <p:spPr>
          <a:xfrm>
            <a:off x="7962327" y="3088640"/>
            <a:ext cx="3454319" cy="8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B6D11C7-6EBB-4DE7-A9B3-64616CBD9A7B}"/>
              </a:ext>
            </a:extLst>
          </p:cNvPr>
          <p:cNvSpPr txBox="1"/>
          <p:nvPr/>
        </p:nvSpPr>
        <p:spPr>
          <a:xfrm>
            <a:off x="7962325" y="2665095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73A70C4-3AB9-4272-BCFB-715C9B884E70}"/>
              </a:ext>
            </a:extLst>
          </p:cNvPr>
          <p:cNvGrpSpPr/>
          <p:nvPr/>
        </p:nvGrpSpPr>
        <p:grpSpPr>
          <a:xfrm>
            <a:off x="6543493" y="4641216"/>
            <a:ext cx="990600" cy="990600"/>
            <a:chOff x="1962150" y="2000250"/>
            <a:chExt cx="990600" cy="990600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0F2E88F1-12F3-402E-8B51-6F7272BEB12C}"/>
                </a:ext>
              </a:extLst>
            </p:cNvPr>
            <p:cNvSpPr/>
            <p:nvPr/>
          </p:nvSpPr>
          <p:spPr>
            <a:xfrm>
              <a:off x="1962150" y="2000250"/>
              <a:ext cx="990600" cy="990600"/>
            </a:xfrm>
            <a:prstGeom prst="roundRect">
              <a:avLst/>
            </a:prstGeom>
            <a:noFill/>
            <a:ln>
              <a:solidFill>
                <a:srgbClr val="2F3A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xmlns="" id="{13B0591D-422E-4E05-8877-810FA1089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0038" y="2268138"/>
              <a:ext cx="454824" cy="454824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rgbClr val="2F3A49"/>
            </a:solidFill>
            <a:ln>
              <a:solidFill>
                <a:srgbClr val="2F3A49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D8C72C9-2124-4D1C-9CBD-EE1701B61ECF}"/>
              </a:ext>
            </a:extLst>
          </p:cNvPr>
          <p:cNvSpPr txBox="1"/>
          <p:nvPr/>
        </p:nvSpPr>
        <p:spPr>
          <a:xfrm>
            <a:off x="7962327" y="5014596"/>
            <a:ext cx="3454319" cy="89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056E7B6-2949-41BC-BA26-17949F38605E}"/>
              </a:ext>
            </a:extLst>
          </p:cNvPr>
          <p:cNvSpPr txBox="1"/>
          <p:nvPr/>
        </p:nvSpPr>
        <p:spPr>
          <a:xfrm>
            <a:off x="7962325" y="4591051"/>
            <a:ext cx="319324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3784175-EAB3-4B1B-A01F-F12C5FF9A4CF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C53B09F8-6F1F-41E2-875B-4C036DFC615F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17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bldLvl="0"/>
      <p:bldP spid="9" grpId="0" bldLvl="0"/>
      <p:bldP spid="13" grpId="0" bldLvl="0"/>
      <p:bldP spid="14" grpId="0" bldLvl="0"/>
      <p:bldP spid="18" grpId="0" bldLvl="0"/>
      <p:bldP spid="19" grpId="0" bldLvl="0"/>
      <p:bldP spid="23" grpId="0" bldLvl="0"/>
      <p:bldP spid="24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6CE1058-F2D7-4611-912C-90AEE44B68E5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77FCB7E9-E3D9-4486-8002-C1F3B3097E9D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AC02EFA-1316-4809-9C4D-A6EAF9503F1B}"/>
              </a:ext>
            </a:extLst>
          </p:cNvPr>
          <p:cNvSpPr/>
          <p:nvPr/>
        </p:nvSpPr>
        <p:spPr>
          <a:xfrm>
            <a:off x="6096000" y="2256485"/>
            <a:ext cx="4800600" cy="1964029"/>
          </a:xfrm>
          <a:prstGeom prst="rect">
            <a:avLst/>
          </a:prstGeom>
          <a:noFill/>
          <a:ln>
            <a:solidFill>
              <a:srgbClr val="2F3A4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654C208-C0F8-4425-99B8-1AED1010A28C}"/>
              </a:ext>
            </a:extLst>
          </p:cNvPr>
          <p:cNvGrpSpPr/>
          <p:nvPr/>
        </p:nvGrpSpPr>
        <p:grpSpPr>
          <a:xfrm>
            <a:off x="6222983" y="4672132"/>
            <a:ext cx="878767" cy="1237600"/>
            <a:chOff x="4466498" y="1692756"/>
            <a:chExt cx="1189407" cy="167508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25693C12-68C1-41AC-963F-B76A4656A65C}"/>
                </a:ext>
              </a:extLst>
            </p:cNvPr>
            <p:cNvGrpSpPr/>
            <p:nvPr/>
          </p:nvGrpSpPr>
          <p:grpSpPr>
            <a:xfrm rot="16200000">
              <a:off x="4521200" y="1692756"/>
              <a:ext cx="1080000" cy="1080000"/>
              <a:chOff x="4521200" y="1692756"/>
              <a:chExt cx="1080000" cy="1080000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E36EB688-768F-4D32-AC92-4D369A38D262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  <p:sp>
            <p:nvSpPr>
              <p:cNvPr id="10" name="弧形 9">
                <a:extLst>
                  <a:ext uri="{FF2B5EF4-FFF2-40B4-BE49-F238E27FC236}">
                    <a16:creationId xmlns:a16="http://schemas.microsoft.com/office/drawing/2014/main" xmlns="" id="{D5D582F1-71B7-43FD-BA08-5512BE13C11C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1430465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671010BD-ED8E-4572-A225-BA7DD1147619}"/>
                </a:ext>
              </a:extLst>
            </p:cNvPr>
            <p:cNvSpPr/>
            <p:nvPr/>
          </p:nvSpPr>
          <p:spPr>
            <a:xfrm>
              <a:off x="4466498" y="2992924"/>
              <a:ext cx="1189407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photoshop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038F175-DB79-4A5A-9D5B-8F8640A1488C}"/>
                </a:ext>
              </a:extLst>
            </p:cNvPr>
            <p:cNvSpPr/>
            <p:nvPr/>
          </p:nvSpPr>
          <p:spPr>
            <a:xfrm>
              <a:off x="4672615" y="2080782"/>
              <a:ext cx="777170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75%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C14C7128-AF74-4CAC-81FA-DF51E0FC0A9B}"/>
              </a:ext>
            </a:extLst>
          </p:cNvPr>
          <p:cNvGrpSpPr/>
          <p:nvPr/>
        </p:nvGrpSpPr>
        <p:grpSpPr>
          <a:xfrm>
            <a:off x="7935722" y="4672134"/>
            <a:ext cx="926857" cy="1237599"/>
            <a:chOff x="6173855" y="1692757"/>
            <a:chExt cx="1254496" cy="167508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0A500B33-7DF0-4918-8D8C-3A7FA00F6663}"/>
                </a:ext>
              </a:extLst>
            </p:cNvPr>
            <p:cNvGrpSpPr/>
            <p:nvPr/>
          </p:nvGrpSpPr>
          <p:grpSpPr>
            <a:xfrm rot="16200000">
              <a:off x="6255134" y="1686790"/>
              <a:ext cx="1080000" cy="1091933"/>
              <a:chOff x="4521200" y="1680823"/>
              <a:chExt cx="1080000" cy="1091933"/>
            </a:xfrm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xmlns="" id="{D3580258-43B2-470B-8BBD-FDC6CBD1154E}"/>
                  </a:ext>
                </a:extLst>
              </p:cNvPr>
              <p:cNvSpPr/>
              <p:nvPr/>
            </p:nvSpPr>
            <p:spPr>
              <a:xfrm>
                <a:off x="4521200" y="1680823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  <p:sp>
            <p:nvSpPr>
              <p:cNvPr id="16" name="弧形 15">
                <a:extLst>
                  <a:ext uri="{FF2B5EF4-FFF2-40B4-BE49-F238E27FC236}">
                    <a16:creationId xmlns:a16="http://schemas.microsoft.com/office/drawing/2014/main" xmlns="" id="{D3ECBD18-6733-4FD6-AD5A-AA6AABEE163D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4201573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5F817F43-22E0-4FFF-9755-43868D1B6805}"/>
                </a:ext>
              </a:extLst>
            </p:cNvPr>
            <p:cNvSpPr/>
            <p:nvPr/>
          </p:nvSpPr>
          <p:spPr>
            <a:xfrm>
              <a:off x="6173855" y="2992923"/>
              <a:ext cx="1254496" cy="3749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powerpoint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BC83BD4-0E26-4D53-AB6E-8CB5D39F310A}"/>
                </a:ext>
              </a:extLst>
            </p:cNvPr>
            <p:cNvSpPr/>
            <p:nvPr/>
          </p:nvSpPr>
          <p:spPr>
            <a:xfrm>
              <a:off x="6409259" y="2080783"/>
              <a:ext cx="783680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90%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32A45FD-56CC-4FB4-8D4C-114C7DD94C46}"/>
              </a:ext>
            </a:extLst>
          </p:cNvPr>
          <p:cNvGrpSpPr/>
          <p:nvPr/>
        </p:nvGrpSpPr>
        <p:grpSpPr>
          <a:xfrm>
            <a:off x="9743198" y="4672132"/>
            <a:ext cx="797934" cy="1237600"/>
            <a:chOff x="8089900" y="1692756"/>
            <a:chExt cx="1080000" cy="1675084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30C1C171-65FC-45C9-BD66-D4C4413DB858}"/>
                </a:ext>
              </a:extLst>
            </p:cNvPr>
            <p:cNvGrpSpPr/>
            <p:nvPr/>
          </p:nvGrpSpPr>
          <p:grpSpPr>
            <a:xfrm rot="16200000">
              <a:off x="8089900" y="1692756"/>
              <a:ext cx="1080000" cy="1080000"/>
              <a:chOff x="4521200" y="1692756"/>
              <a:chExt cx="1080000" cy="1080000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="" id="{581EC362-3991-423D-9CF4-53C7537DA2A5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  <p:sp>
            <p:nvSpPr>
              <p:cNvPr id="22" name="弧形 21">
                <a:extLst>
                  <a:ext uri="{FF2B5EF4-FFF2-40B4-BE49-F238E27FC236}">
                    <a16:creationId xmlns:a16="http://schemas.microsoft.com/office/drawing/2014/main" xmlns="" id="{CB346D3E-D715-456D-ADDD-C675CB8A64F7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3075040"/>
                </a:avLst>
              </a:prstGeom>
              <a:ln w="50800" cap="rnd">
                <a:solidFill>
                  <a:srgbClr val="2F3A4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endParaRPr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57FC5178-D7F1-4F06-BCC1-90DDB58621E6}"/>
                </a:ext>
              </a:extLst>
            </p:cNvPr>
            <p:cNvSpPr/>
            <p:nvPr/>
          </p:nvSpPr>
          <p:spPr>
            <a:xfrm>
              <a:off x="8177311" y="2992924"/>
              <a:ext cx="905183" cy="374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3D max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21B04A3A-FDA5-4E3D-940C-B3AB49477856}"/>
                </a:ext>
              </a:extLst>
            </p:cNvPr>
            <p:cNvSpPr/>
            <p:nvPr/>
          </p:nvSpPr>
          <p:spPr>
            <a:xfrm>
              <a:off x="8236976" y="2080782"/>
              <a:ext cx="785850" cy="45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印品天逸黑" panose="02000500000000000000" pitchFamily="2" charset="-122"/>
                  <a:ea typeface="印品天逸黑" panose="02000500000000000000" pitchFamily="2" charset="-122"/>
                </a:rPr>
                <a:t>80%</a:t>
              </a: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8E8B96C3-EEBB-4461-85E6-F08A6A1AA6FC}"/>
              </a:ext>
            </a:extLst>
          </p:cNvPr>
          <p:cNvSpPr txBox="1"/>
          <p:nvPr/>
        </p:nvSpPr>
        <p:spPr>
          <a:xfrm>
            <a:off x="6277142" y="2940281"/>
            <a:ext cx="4263990" cy="89421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positioned the letterhead design. When positioned properly. 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B575F317-6866-485B-9BD7-B5BC9270126D}"/>
              </a:ext>
            </a:extLst>
          </p:cNvPr>
          <p:cNvSpPr txBox="1"/>
          <p:nvPr/>
        </p:nvSpPr>
        <p:spPr>
          <a:xfrm>
            <a:off x="6375828" y="2256485"/>
            <a:ext cx="3127779" cy="635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印品天逸黑" panose="02000500000000000000" pitchFamily="2" charset="-122"/>
                <a:ea typeface="印品天逸黑" panose="02000500000000000000" pitchFamily="2" charset="-122"/>
                <a:cs typeface="Times New Roman" panose="02020603050405020304" pitchFamily="18" charset="0"/>
              </a:rPr>
              <a:t>Add Title In Here</a:t>
            </a:r>
          </a:p>
        </p:txBody>
      </p:sp>
      <p:sp>
        <p:nvSpPr>
          <p:cNvPr id="25" name="矩形: 剪去对角 24">
            <a:extLst>
              <a:ext uri="{FF2B5EF4-FFF2-40B4-BE49-F238E27FC236}">
                <a16:creationId xmlns:a16="http://schemas.microsoft.com/office/drawing/2014/main" xmlns="" id="{5DF268F4-5B04-40A5-BD9A-C57CF9436A03}"/>
              </a:ext>
            </a:extLst>
          </p:cNvPr>
          <p:cNvSpPr/>
          <p:nvPr/>
        </p:nvSpPr>
        <p:spPr>
          <a:xfrm>
            <a:off x="1112520" y="2150815"/>
            <a:ext cx="4393834" cy="3686572"/>
          </a:xfrm>
          <a:prstGeom prst="snip2Diag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54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C5C0D8-9430-4C04-8179-8CCCB2C52314}"/>
              </a:ext>
            </a:extLst>
          </p:cNvPr>
          <p:cNvSpPr/>
          <p:nvPr/>
        </p:nvSpPr>
        <p:spPr>
          <a:xfrm>
            <a:off x="8936924" y="0"/>
            <a:ext cx="3255076" cy="6858000"/>
          </a:xfrm>
          <a:prstGeom prst="rect">
            <a:avLst/>
          </a:prstGeom>
          <a:solidFill>
            <a:srgbClr val="3A6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icture Placeholder 1">
            <a:extLst>
              <a:ext uri="{FF2B5EF4-FFF2-40B4-BE49-F238E27FC236}">
                <a16:creationId xmlns:a16="http://schemas.microsoft.com/office/drawing/2014/main" xmlns="" id="{5F1B7A16-E5E9-41FC-ABAB-A4A4704E4867}"/>
              </a:ext>
            </a:extLst>
          </p:cNvPr>
          <p:cNvSpPr txBox="1">
            <a:spLocks/>
          </p:cNvSpPr>
          <p:nvPr/>
        </p:nvSpPr>
        <p:spPr>
          <a:xfrm>
            <a:off x="7401253" y="1830277"/>
            <a:ext cx="3181350" cy="3181350"/>
          </a:xfrm>
          <a:custGeom>
            <a:avLst/>
            <a:gdLst>
              <a:gd name="connsiteX0" fmla="*/ 0 w 3181350"/>
              <a:gd name="connsiteY0" fmla="*/ 0 h 3181350"/>
              <a:gd name="connsiteX1" fmla="*/ 3181350 w 3181350"/>
              <a:gd name="connsiteY1" fmla="*/ 0 h 3181350"/>
              <a:gd name="connsiteX2" fmla="*/ 3181350 w 3181350"/>
              <a:gd name="connsiteY2" fmla="*/ 3181350 h 3181350"/>
              <a:gd name="connsiteX3" fmla="*/ 0 w 31813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close/>
              </a:path>
            </a:pathLst>
          </a:custGeom>
          <a:blipFill>
            <a:blip r:embed="rId3"/>
            <a:stretch>
              <a:fillRect l="-3727" r="-3727"/>
            </a:stretch>
          </a:blipFill>
        </p:spPr>
        <p:txBody>
          <a:bodyPr/>
          <a:lstStyle/>
          <a:p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40857E7B-026F-4F81-8A93-554E952E606F}"/>
              </a:ext>
            </a:extLst>
          </p:cNvPr>
          <p:cNvSpPr txBox="1"/>
          <p:nvPr/>
        </p:nvSpPr>
        <p:spPr>
          <a:xfrm>
            <a:off x="1340903" y="199854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添加页面标题内容</a:t>
            </a:r>
          </a:p>
        </p:txBody>
      </p:sp>
      <p:sp>
        <p:nvSpPr>
          <p:cNvPr id="6" name="Google Shape;86;p19">
            <a:extLst>
              <a:ext uri="{FF2B5EF4-FFF2-40B4-BE49-F238E27FC236}">
                <a16:creationId xmlns:a16="http://schemas.microsoft.com/office/drawing/2014/main" xmlns="" id="{1B22CCA1-B9C9-4D8B-B7FA-6E0DABAF33FD}"/>
              </a:ext>
            </a:extLst>
          </p:cNvPr>
          <p:cNvSpPr txBox="1"/>
          <p:nvPr/>
        </p:nvSpPr>
        <p:spPr>
          <a:xfrm>
            <a:off x="1340903" y="1564270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3C7BE00D-F6C2-4BED-A513-C8314870D191}"/>
              </a:ext>
            </a:extLst>
          </p:cNvPr>
          <p:cNvSpPr txBox="1"/>
          <p:nvPr/>
        </p:nvSpPr>
        <p:spPr>
          <a:xfrm>
            <a:off x="1340902" y="2796547"/>
            <a:ext cx="5245357" cy="84418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xmlns="" id="{B255425F-1E3A-4046-B671-368F830E06AF}"/>
              </a:ext>
            </a:extLst>
          </p:cNvPr>
          <p:cNvSpPr txBox="1"/>
          <p:nvPr/>
        </p:nvSpPr>
        <p:spPr>
          <a:xfrm>
            <a:off x="4221395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4</a:t>
            </a:r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8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56674CD7-7BA6-430D-B23C-C5FA7C1A91A1}"/>
              </a:ext>
            </a:extLst>
          </p:cNvPr>
          <p:cNvSpPr/>
          <p:nvPr/>
        </p:nvSpPr>
        <p:spPr>
          <a:xfrm>
            <a:off x="4221395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29A98BFD-9E94-414A-B92F-96A111060208}"/>
              </a:ext>
            </a:extLst>
          </p:cNvPr>
          <p:cNvSpPr/>
          <p:nvPr/>
        </p:nvSpPr>
        <p:spPr>
          <a:xfrm>
            <a:off x="1340902" y="513555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141E512A-ABC7-4728-9637-3956DDF9E03C}"/>
              </a:ext>
            </a:extLst>
          </p:cNvPr>
          <p:cNvSpPr txBox="1"/>
          <p:nvPr/>
        </p:nvSpPr>
        <p:spPr>
          <a:xfrm>
            <a:off x="1340902" y="419257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3</a:t>
            </a:r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6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思源黑体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77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2BA2143-8576-459E-928C-8B59AD50941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4D1CDF2C-EA51-4F8C-AE39-CB6BE9147D97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Oval 27">
            <a:extLst>
              <a:ext uri="{FF2B5EF4-FFF2-40B4-BE49-F238E27FC236}">
                <a16:creationId xmlns:a16="http://schemas.microsoft.com/office/drawing/2014/main" xmlns="" id="{B9C32765-CD7E-4880-A54B-E66A63A32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720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9" name="Oval 29">
            <a:extLst>
              <a:ext uri="{FF2B5EF4-FFF2-40B4-BE49-F238E27FC236}">
                <a16:creationId xmlns:a16="http://schemas.microsoft.com/office/drawing/2014/main" xmlns="" id="{B7657AE8-A8D6-40E3-89DD-065521494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523" y="2264402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0" name="Oval 30">
            <a:extLst>
              <a:ext uri="{FF2B5EF4-FFF2-40B4-BE49-F238E27FC236}">
                <a16:creationId xmlns:a16="http://schemas.microsoft.com/office/drawing/2014/main" xmlns="" id="{392E0720-354E-407B-A82B-2CA782A61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749" y="2308665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1" name="Oval 31">
            <a:extLst>
              <a:ext uri="{FF2B5EF4-FFF2-40B4-BE49-F238E27FC236}">
                <a16:creationId xmlns:a16="http://schemas.microsoft.com/office/drawing/2014/main" xmlns="" id="{5FDD7337-D917-4D74-971D-41DE1D417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0168" y="2277788"/>
            <a:ext cx="1552575" cy="1550988"/>
          </a:xfrm>
          <a:prstGeom prst="ellipse">
            <a:avLst/>
          </a:prstGeom>
          <a:noFill/>
          <a:ln w="9525">
            <a:solidFill>
              <a:srgbClr val="2F3A49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7B7F7E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2" name="Freeform 36">
            <a:extLst>
              <a:ext uri="{FF2B5EF4-FFF2-40B4-BE49-F238E27FC236}">
                <a16:creationId xmlns:a16="http://schemas.microsoft.com/office/drawing/2014/main" xmlns="" id="{D7ECB90C-EA04-464F-8E97-B21B56393FD6}"/>
              </a:ext>
            </a:extLst>
          </p:cNvPr>
          <p:cNvSpPr/>
          <p:nvPr/>
        </p:nvSpPr>
        <p:spPr bwMode="auto">
          <a:xfrm>
            <a:off x="2151985" y="2705727"/>
            <a:ext cx="503238" cy="668338"/>
          </a:xfrm>
          <a:custGeom>
            <a:avLst/>
            <a:gdLst/>
            <a:ahLst/>
            <a:cxnLst>
              <a:cxn ang="0">
                <a:pos x="134" y="165"/>
              </a:cxn>
              <a:cxn ang="0">
                <a:pos x="67" y="178"/>
              </a:cxn>
              <a:cxn ang="0">
                <a:pos x="0" y="165"/>
              </a:cxn>
              <a:cxn ang="0">
                <a:pos x="0" y="155"/>
              </a:cxn>
              <a:cxn ang="0">
                <a:pos x="12" y="135"/>
              </a:cxn>
              <a:cxn ang="0">
                <a:pos x="40" y="120"/>
              </a:cxn>
              <a:cxn ang="0">
                <a:pos x="48" y="107"/>
              </a:cxn>
              <a:cxn ang="0">
                <a:pos x="48" y="94"/>
              </a:cxn>
              <a:cxn ang="0">
                <a:pos x="47" y="93"/>
              </a:cxn>
              <a:cxn ang="0">
                <a:pos x="37" y="71"/>
              </a:cxn>
              <a:cxn ang="0">
                <a:pos x="36" y="69"/>
              </a:cxn>
              <a:cxn ang="0">
                <a:pos x="35" y="69"/>
              </a:cxn>
              <a:cxn ang="0">
                <a:pos x="32" y="63"/>
              </a:cxn>
              <a:cxn ang="0">
                <a:pos x="32" y="51"/>
              </a:cxn>
              <a:cxn ang="0">
                <a:pos x="34" y="46"/>
              </a:cxn>
              <a:cxn ang="0">
                <a:pos x="35" y="45"/>
              </a:cxn>
              <a:cxn ang="0">
                <a:pos x="35" y="25"/>
              </a:cxn>
              <a:cxn ang="0">
                <a:pos x="35" y="25"/>
              </a:cxn>
              <a:cxn ang="0">
                <a:pos x="40" y="9"/>
              </a:cxn>
              <a:cxn ang="0">
                <a:pos x="67" y="0"/>
              </a:cxn>
              <a:cxn ang="0">
                <a:pos x="94" y="9"/>
              </a:cxn>
              <a:cxn ang="0">
                <a:pos x="99" y="25"/>
              </a:cxn>
              <a:cxn ang="0">
                <a:pos x="99" y="45"/>
              </a:cxn>
              <a:cxn ang="0">
                <a:pos x="100" y="46"/>
              </a:cxn>
              <a:cxn ang="0">
                <a:pos x="102" y="51"/>
              </a:cxn>
              <a:cxn ang="0">
                <a:pos x="102" y="63"/>
              </a:cxn>
              <a:cxn ang="0">
                <a:pos x="97" y="69"/>
              </a:cxn>
              <a:cxn ang="0">
                <a:pos x="96" y="70"/>
              </a:cxn>
              <a:cxn ang="0">
                <a:pos x="95" y="72"/>
              </a:cxn>
              <a:cxn ang="0">
                <a:pos x="86" y="90"/>
              </a:cxn>
              <a:cxn ang="0">
                <a:pos x="84" y="93"/>
              </a:cxn>
              <a:cxn ang="0">
                <a:pos x="83" y="94"/>
              </a:cxn>
              <a:cxn ang="0">
                <a:pos x="83" y="107"/>
              </a:cxn>
              <a:cxn ang="0">
                <a:pos x="91" y="120"/>
              </a:cxn>
              <a:cxn ang="0">
                <a:pos x="121" y="135"/>
              </a:cxn>
              <a:cxn ang="0">
                <a:pos x="134" y="155"/>
              </a:cxn>
              <a:cxn ang="0">
                <a:pos x="134" y="165"/>
              </a:cxn>
            </a:cxnLst>
            <a:rect l="0" t="0" r="r" b="b"/>
            <a:pathLst>
              <a:path w="134" h="178">
                <a:moveTo>
                  <a:pt x="134" y="165"/>
                </a:moveTo>
                <a:cubicBezTo>
                  <a:pt x="134" y="169"/>
                  <a:pt x="110" y="178"/>
                  <a:pt x="67" y="178"/>
                </a:cubicBezTo>
                <a:cubicBezTo>
                  <a:pt x="24" y="178"/>
                  <a:pt x="0" y="169"/>
                  <a:pt x="0" y="16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47"/>
                  <a:pt x="5" y="139"/>
                  <a:pt x="12" y="135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5" y="117"/>
                  <a:pt x="48" y="112"/>
                  <a:pt x="48" y="107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3"/>
                  <a:pt x="39" y="84"/>
                  <a:pt x="37" y="71"/>
                </a:cubicBezTo>
                <a:cubicBezTo>
                  <a:pt x="36" y="69"/>
                  <a:pt x="36" y="69"/>
                  <a:pt x="36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8"/>
                  <a:pt x="32" y="66"/>
                  <a:pt x="32" y="63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49"/>
                  <a:pt x="33" y="47"/>
                  <a:pt x="34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4" y="16"/>
                  <a:pt x="40" y="9"/>
                </a:cubicBezTo>
                <a:cubicBezTo>
                  <a:pt x="46" y="3"/>
                  <a:pt x="55" y="0"/>
                  <a:pt x="67" y="0"/>
                </a:cubicBezTo>
                <a:cubicBezTo>
                  <a:pt x="79" y="0"/>
                  <a:pt x="88" y="3"/>
                  <a:pt x="94" y="9"/>
                </a:cubicBezTo>
                <a:cubicBezTo>
                  <a:pt x="100" y="16"/>
                  <a:pt x="99" y="25"/>
                  <a:pt x="99" y="25"/>
                </a:cubicBezTo>
                <a:cubicBezTo>
                  <a:pt x="99" y="45"/>
                  <a:pt x="99" y="45"/>
                  <a:pt x="99" y="45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1" y="47"/>
                  <a:pt x="102" y="49"/>
                  <a:pt x="102" y="51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6"/>
                  <a:pt x="100" y="69"/>
                  <a:pt x="97" y="69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2"/>
                  <a:pt x="95" y="72"/>
                  <a:pt x="95" y="72"/>
                </a:cubicBezTo>
                <a:cubicBezTo>
                  <a:pt x="93" y="78"/>
                  <a:pt x="90" y="84"/>
                  <a:pt x="86" y="90"/>
                </a:cubicBezTo>
                <a:cubicBezTo>
                  <a:pt x="85" y="91"/>
                  <a:pt x="85" y="92"/>
                  <a:pt x="84" y="93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3" y="113"/>
                  <a:pt x="86" y="118"/>
                  <a:pt x="91" y="120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9" y="139"/>
                  <a:pt x="134" y="147"/>
                  <a:pt x="134" y="155"/>
                </a:cubicBezTo>
                <a:lnTo>
                  <a:pt x="134" y="165"/>
                </a:ln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xmlns="" id="{00EB9893-F360-4165-A0F0-A682570281B0}"/>
              </a:ext>
            </a:extLst>
          </p:cNvPr>
          <p:cNvSpPr>
            <a:spLocks noEditPoints="1"/>
          </p:cNvSpPr>
          <p:nvPr/>
        </p:nvSpPr>
        <p:spPr bwMode="auto">
          <a:xfrm>
            <a:off x="9356418" y="2754038"/>
            <a:ext cx="600075" cy="600075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2" y="78"/>
              </a:cxn>
              <a:cxn ang="0">
                <a:pos x="13" y="119"/>
              </a:cxn>
              <a:cxn ang="0">
                <a:pos x="0" y="160"/>
              </a:cxn>
              <a:cxn ang="0">
                <a:pos x="45" y="148"/>
              </a:cxn>
              <a:cxn ang="0">
                <a:pos x="81" y="157"/>
              </a:cxn>
              <a:cxn ang="0">
                <a:pos x="160" y="78"/>
              </a:cxn>
              <a:cxn ang="0">
                <a:pos x="81" y="0"/>
              </a:cxn>
              <a:cxn ang="0">
                <a:pos x="44" y="88"/>
              </a:cxn>
              <a:cxn ang="0">
                <a:pos x="34" y="78"/>
              </a:cxn>
              <a:cxn ang="0">
                <a:pos x="44" y="68"/>
              </a:cxn>
              <a:cxn ang="0">
                <a:pos x="54" y="78"/>
              </a:cxn>
              <a:cxn ang="0">
                <a:pos x="44" y="88"/>
              </a:cxn>
              <a:cxn ang="0">
                <a:pos x="82" y="88"/>
              </a:cxn>
              <a:cxn ang="0">
                <a:pos x="71" y="78"/>
              </a:cxn>
              <a:cxn ang="0">
                <a:pos x="82" y="68"/>
              </a:cxn>
              <a:cxn ang="0">
                <a:pos x="92" y="78"/>
              </a:cxn>
              <a:cxn ang="0">
                <a:pos x="82" y="88"/>
              </a:cxn>
              <a:cxn ang="0">
                <a:pos x="119" y="88"/>
              </a:cxn>
              <a:cxn ang="0">
                <a:pos x="109" y="78"/>
              </a:cxn>
              <a:cxn ang="0">
                <a:pos x="119" y="68"/>
              </a:cxn>
              <a:cxn ang="0">
                <a:pos x="130" y="78"/>
              </a:cxn>
              <a:cxn ang="0">
                <a:pos x="119" y="88"/>
              </a:cxn>
            </a:cxnLst>
            <a:rect l="0" t="0" r="r" b="b"/>
            <a:pathLst>
              <a:path w="160" h="160">
                <a:moveTo>
                  <a:pt x="81" y="0"/>
                </a:moveTo>
                <a:cubicBezTo>
                  <a:pt x="38" y="0"/>
                  <a:pt x="2" y="35"/>
                  <a:pt x="2" y="78"/>
                </a:cubicBezTo>
                <a:cubicBezTo>
                  <a:pt x="2" y="93"/>
                  <a:pt x="6" y="107"/>
                  <a:pt x="13" y="119"/>
                </a:cubicBezTo>
                <a:cubicBezTo>
                  <a:pt x="0" y="160"/>
                  <a:pt x="0" y="160"/>
                  <a:pt x="0" y="160"/>
                </a:cubicBezTo>
                <a:cubicBezTo>
                  <a:pt x="45" y="148"/>
                  <a:pt x="45" y="148"/>
                  <a:pt x="45" y="148"/>
                </a:cubicBezTo>
                <a:cubicBezTo>
                  <a:pt x="56" y="154"/>
                  <a:pt x="68" y="157"/>
                  <a:pt x="81" y="157"/>
                </a:cubicBezTo>
                <a:cubicBezTo>
                  <a:pt x="125" y="157"/>
                  <a:pt x="160" y="122"/>
                  <a:pt x="160" y="78"/>
                </a:cubicBezTo>
                <a:cubicBezTo>
                  <a:pt x="160" y="35"/>
                  <a:pt x="125" y="0"/>
                  <a:pt x="81" y="0"/>
                </a:cubicBezTo>
                <a:close/>
                <a:moveTo>
                  <a:pt x="44" y="88"/>
                </a:moveTo>
                <a:cubicBezTo>
                  <a:pt x="38" y="88"/>
                  <a:pt x="34" y="84"/>
                  <a:pt x="34" y="78"/>
                </a:cubicBezTo>
                <a:cubicBezTo>
                  <a:pt x="34" y="72"/>
                  <a:pt x="38" y="68"/>
                  <a:pt x="44" y="68"/>
                </a:cubicBezTo>
                <a:cubicBezTo>
                  <a:pt x="50" y="68"/>
                  <a:pt x="54" y="72"/>
                  <a:pt x="54" y="78"/>
                </a:cubicBezTo>
                <a:cubicBezTo>
                  <a:pt x="54" y="84"/>
                  <a:pt x="50" y="88"/>
                  <a:pt x="44" y="88"/>
                </a:cubicBezTo>
                <a:close/>
                <a:moveTo>
                  <a:pt x="82" y="88"/>
                </a:moveTo>
                <a:cubicBezTo>
                  <a:pt x="76" y="88"/>
                  <a:pt x="71" y="84"/>
                  <a:pt x="71" y="78"/>
                </a:cubicBezTo>
                <a:cubicBezTo>
                  <a:pt x="71" y="72"/>
                  <a:pt x="76" y="68"/>
                  <a:pt x="82" y="68"/>
                </a:cubicBezTo>
                <a:cubicBezTo>
                  <a:pt x="87" y="68"/>
                  <a:pt x="92" y="72"/>
                  <a:pt x="92" y="78"/>
                </a:cubicBezTo>
                <a:cubicBezTo>
                  <a:pt x="92" y="84"/>
                  <a:pt x="87" y="88"/>
                  <a:pt x="82" y="88"/>
                </a:cubicBezTo>
                <a:close/>
                <a:moveTo>
                  <a:pt x="119" y="88"/>
                </a:moveTo>
                <a:cubicBezTo>
                  <a:pt x="114" y="88"/>
                  <a:pt x="109" y="84"/>
                  <a:pt x="109" y="78"/>
                </a:cubicBezTo>
                <a:cubicBezTo>
                  <a:pt x="109" y="72"/>
                  <a:pt x="114" y="68"/>
                  <a:pt x="119" y="68"/>
                </a:cubicBezTo>
                <a:cubicBezTo>
                  <a:pt x="125" y="68"/>
                  <a:pt x="130" y="72"/>
                  <a:pt x="130" y="78"/>
                </a:cubicBezTo>
                <a:cubicBezTo>
                  <a:pt x="130" y="84"/>
                  <a:pt x="125" y="88"/>
                  <a:pt x="119" y="88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4" name="Freeform 59">
            <a:extLst>
              <a:ext uri="{FF2B5EF4-FFF2-40B4-BE49-F238E27FC236}">
                <a16:creationId xmlns:a16="http://schemas.microsoft.com/office/drawing/2014/main" xmlns="" id="{8324397D-36B3-4FC6-BD63-877809C11485}"/>
              </a:ext>
            </a:extLst>
          </p:cNvPr>
          <p:cNvSpPr>
            <a:spLocks noEditPoints="1"/>
          </p:cNvSpPr>
          <p:nvPr/>
        </p:nvSpPr>
        <p:spPr bwMode="auto">
          <a:xfrm>
            <a:off x="4484970" y="2807327"/>
            <a:ext cx="600075" cy="544513"/>
          </a:xfrm>
          <a:custGeom>
            <a:avLst/>
            <a:gdLst/>
            <a:ahLst/>
            <a:cxnLst>
              <a:cxn ang="0">
                <a:pos x="138" y="0"/>
              </a:cxn>
              <a:cxn ang="0">
                <a:pos x="22" y="0"/>
              </a:cxn>
              <a:cxn ang="0">
                <a:pos x="0" y="22"/>
              </a:cxn>
              <a:cxn ang="0">
                <a:pos x="0" y="96"/>
              </a:cxn>
              <a:cxn ang="0">
                <a:pos x="22" y="118"/>
              </a:cxn>
              <a:cxn ang="0">
                <a:pos x="97" y="118"/>
              </a:cxn>
              <a:cxn ang="0">
                <a:pos x="137" y="144"/>
              </a:cxn>
              <a:cxn ang="0">
                <a:pos x="139" y="145"/>
              </a:cxn>
              <a:cxn ang="0">
                <a:pos x="141" y="144"/>
              </a:cxn>
              <a:cxn ang="0">
                <a:pos x="143" y="141"/>
              </a:cxn>
              <a:cxn ang="0">
                <a:pos x="143" y="116"/>
              </a:cxn>
              <a:cxn ang="0">
                <a:pos x="160" y="96"/>
              </a:cxn>
              <a:cxn ang="0">
                <a:pos x="160" y="22"/>
              </a:cxn>
              <a:cxn ang="0">
                <a:pos x="138" y="0"/>
              </a:cxn>
              <a:cxn ang="0">
                <a:pos x="99" y="87"/>
              </a:cxn>
              <a:cxn ang="0">
                <a:pos x="31" y="87"/>
              </a:cxn>
              <a:cxn ang="0">
                <a:pos x="22" y="78"/>
              </a:cxn>
              <a:cxn ang="0">
                <a:pos x="31" y="69"/>
              </a:cxn>
              <a:cxn ang="0">
                <a:pos x="99" y="69"/>
              </a:cxn>
              <a:cxn ang="0">
                <a:pos x="107" y="78"/>
              </a:cxn>
              <a:cxn ang="0">
                <a:pos x="99" y="87"/>
              </a:cxn>
              <a:cxn ang="0">
                <a:pos x="129" y="51"/>
              </a:cxn>
              <a:cxn ang="0">
                <a:pos x="31" y="51"/>
              </a:cxn>
              <a:cxn ang="0">
                <a:pos x="22" y="42"/>
              </a:cxn>
              <a:cxn ang="0">
                <a:pos x="31" y="34"/>
              </a:cxn>
              <a:cxn ang="0">
                <a:pos x="129" y="34"/>
              </a:cxn>
              <a:cxn ang="0">
                <a:pos x="138" y="42"/>
              </a:cxn>
              <a:cxn ang="0">
                <a:pos x="129" y="51"/>
              </a:cxn>
            </a:cxnLst>
            <a:rect l="0" t="0" r="r" b="b"/>
            <a:pathLst>
              <a:path w="160" h="145">
                <a:moveTo>
                  <a:pt x="13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8"/>
                  <a:pt x="10" y="118"/>
                  <a:pt x="22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137" y="144"/>
                  <a:pt x="137" y="144"/>
                  <a:pt x="137" y="144"/>
                </a:cubicBezTo>
                <a:cubicBezTo>
                  <a:pt x="137" y="145"/>
                  <a:pt x="138" y="145"/>
                  <a:pt x="139" y="145"/>
                </a:cubicBezTo>
                <a:cubicBezTo>
                  <a:pt x="140" y="145"/>
                  <a:pt x="140" y="145"/>
                  <a:pt x="141" y="144"/>
                </a:cubicBezTo>
                <a:cubicBezTo>
                  <a:pt x="142" y="144"/>
                  <a:pt x="143" y="142"/>
                  <a:pt x="143" y="141"/>
                </a:cubicBezTo>
                <a:cubicBezTo>
                  <a:pt x="143" y="116"/>
                  <a:pt x="143" y="116"/>
                  <a:pt x="143" y="116"/>
                </a:cubicBezTo>
                <a:cubicBezTo>
                  <a:pt x="151" y="113"/>
                  <a:pt x="160" y="106"/>
                  <a:pt x="160" y="96"/>
                </a:cubicBezTo>
                <a:cubicBezTo>
                  <a:pt x="160" y="22"/>
                  <a:pt x="160" y="22"/>
                  <a:pt x="160" y="22"/>
                </a:cubicBezTo>
                <a:cubicBezTo>
                  <a:pt x="160" y="10"/>
                  <a:pt x="150" y="0"/>
                  <a:pt x="138" y="0"/>
                </a:cubicBezTo>
                <a:close/>
                <a:moveTo>
                  <a:pt x="99" y="87"/>
                </a:moveTo>
                <a:cubicBezTo>
                  <a:pt x="31" y="87"/>
                  <a:pt x="31" y="87"/>
                  <a:pt x="31" y="87"/>
                </a:cubicBezTo>
                <a:cubicBezTo>
                  <a:pt x="26" y="87"/>
                  <a:pt x="22" y="83"/>
                  <a:pt x="22" y="78"/>
                </a:cubicBezTo>
                <a:cubicBezTo>
                  <a:pt x="22" y="73"/>
                  <a:pt x="26" y="69"/>
                  <a:pt x="31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104" y="69"/>
                  <a:pt x="107" y="73"/>
                  <a:pt x="107" y="78"/>
                </a:cubicBezTo>
                <a:cubicBezTo>
                  <a:pt x="107" y="83"/>
                  <a:pt x="104" y="87"/>
                  <a:pt x="99" y="87"/>
                </a:cubicBezTo>
                <a:close/>
                <a:moveTo>
                  <a:pt x="129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26" y="51"/>
                  <a:pt x="22" y="47"/>
                  <a:pt x="22" y="42"/>
                </a:cubicBezTo>
                <a:cubicBezTo>
                  <a:pt x="22" y="38"/>
                  <a:pt x="26" y="34"/>
                  <a:pt x="31" y="34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34" y="34"/>
                  <a:pt x="138" y="38"/>
                  <a:pt x="138" y="42"/>
                </a:cubicBezTo>
                <a:cubicBezTo>
                  <a:pt x="138" y="47"/>
                  <a:pt x="134" y="51"/>
                  <a:pt x="129" y="51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5" name="Freeform 60">
            <a:extLst>
              <a:ext uri="{FF2B5EF4-FFF2-40B4-BE49-F238E27FC236}">
                <a16:creationId xmlns:a16="http://schemas.microsoft.com/office/drawing/2014/main" xmlns="" id="{68E9DB7C-E6DF-4546-AB1B-4A3ABABF19CB}"/>
              </a:ext>
            </a:extLst>
          </p:cNvPr>
          <p:cNvSpPr>
            <a:spLocks noEditPoints="1"/>
          </p:cNvSpPr>
          <p:nvPr/>
        </p:nvSpPr>
        <p:spPr bwMode="auto">
          <a:xfrm>
            <a:off x="6985899" y="2746815"/>
            <a:ext cx="674688" cy="674688"/>
          </a:xfrm>
          <a:custGeom>
            <a:avLst/>
            <a:gdLst/>
            <a:ahLst/>
            <a:cxnLst>
              <a:cxn ang="0">
                <a:pos x="154" y="70"/>
              </a:cxn>
              <a:cxn ang="0">
                <a:pos x="149" y="59"/>
              </a:cxn>
              <a:cxn ang="0">
                <a:pos x="164" y="40"/>
              </a:cxn>
              <a:cxn ang="0">
                <a:pos x="146" y="19"/>
              </a:cxn>
              <a:cxn ang="0">
                <a:pos x="121" y="31"/>
              </a:cxn>
              <a:cxn ang="0">
                <a:pos x="110" y="26"/>
              </a:cxn>
              <a:cxn ang="0">
                <a:pos x="101" y="0"/>
              </a:cxn>
              <a:cxn ang="0">
                <a:pos x="70" y="9"/>
              </a:cxn>
              <a:cxn ang="0">
                <a:pos x="66" y="32"/>
              </a:cxn>
              <a:cxn ang="0">
                <a:pos x="47" y="19"/>
              </a:cxn>
              <a:cxn ang="0">
                <a:pos x="19" y="34"/>
              </a:cxn>
              <a:cxn ang="0">
                <a:pos x="19" y="47"/>
              </a:cxn>
              <a:cxn ang="0">
                <a:pos x="32" y="66"/>
              </a:cxn>
              <a:cxn ang="0">
                <a:pos x="9" y="70"/>
              </a:cxn>
              <a:cxn ang="0">
                <a:pos x="0" y="101"/>
              </a:cxn>
              <a:cxn ang="0">
                <a:pos x="26" y="110"/>
              </a:cxn>
              <a:cxn ang="0">
                <a:pos x="31" y="121"/>
              </a:cxn>
              <a:cxn ang="0">
                <a:pos x="16" y="139"/>
              </a:cxn>
              <a:cxn ang="0">
                <a:pos x="34" y="161"/>
              </a:cxn>
              <a:cxn ang="0">
                <a:pos x="59" y="149"/>
              </a:cxn>
              <a:cxn ang="0">
                <a:pos x="70" y="154"/>
              </a:cxn>
              <a:cxn ang="0">
                <a:pos x="79" y="180"/>
              </a:cxn>
              <a:cxn ang="0">
                <a:pos x="110" y="171"/>
              </a:cxn>
              <a:cxn ang="0">
                <a:pos x="114" y="148"/>
              </a:cxn>
              <a:cxn ang="0">
                <a:pos x="133" y="161"/>
              </a:cxn>
              <a:cxn ang="0">
                <a:pos x="161" y="146"/>
              </a:cxn>
              <a:cxn ang="0">
                <a:pos x="161" y="133"/>
              </a:cxn>
              <a:cxn ang="0">
                <a:pos x="148" y="114"/>
              </a:cxn>
              <a:cxn ang="0">
                <a:pos x="171" y="110"/>
              </a:cxn>
              <a:cxn ang="0">
                <a:pos x="180" y="79"/>
              </a:cxn>
              <a:cxn ang="0">
                <a:pos x="90" y="113"/>
              </a:cxn>
              <a:cxn ang="0">
                <a:pos x="90" y="67"/>
              </a:cxn>
              <a:cxn ang="0">
                <a:pos x="90" y="113"/>
              </a:cxn>
            </a:cxnLst>
            <a:rect l="0" t="0" r="r" b="b"/>
            <a:pathLst>
              <a:path w="180" h="180">
                <a:moveTo>
                  <a:pt x="171" y="70"/>
                </a:moveTo>
                <a:cubicBezTo>
                  <a:pt x="154" y="70"/>
                  <a:pt x="154" y="70"/>
                  <a:pt x="154" y="70"/>
                </a:cubicBezTo>
                <a:cubicBezTo>
                  <a:pt x="151" y="70"/>
                  <a:pt x="149" y="68"/>
                  <a:pt x="148" y="66"/>
                </a:cubicBezTo>
                <a:cubicBezTo>
                  <a:pt x="147" y="63"/>
                  <a:pt x="147" y="61"/>
                  <a:pt x="149" y="59"/>
                </a:cubicBezTo>
                <a:cubicBezTo>
                  <a:pt x="161" y="47"/>
                  <a:pt x="161" y="47"/>
                  <a:pt x="161" y="47"/>
                </a:cubicBezTo>
                <a:cubicBezTo>
                  <a:pt x="163" y="45"/>
                  <a:pt x="164" y="43"/>
                  <a:pt x="164" y="40"/>
                </a:cubicBezTo>
                <a:cubicBezTo>
                  <a:pt x="164" y="38"/>
                  <a:pt x="163" y="36"/>
                  <a:pt x="161" y="34"/>
                </a:cubicBezTo>
                <a:cubicBezTo>
                  <a:pt x="146" y="19"/>
                  <a:pt x="146" y="19"/>
                  <a:pt x="146" y="19"/>
                </a:cubicBezTo>
                <a:cubicBezTo>
                  <a:pt x="142" y="15"/>
                  <a:pt x="136" y="15"/>
                  <a:pt x="133" y="19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19" y="32"/>
                  <a:pt x="116" y="33"/>
                  <a:pt x="114" y="32"/>
                </a:cubicBezTo>
                <a:cubicBezTo>
                  <a:pt x="111" y="31"/>
                  <a:pt x="110" y="29"/>
                  <a:pt x="110" y="26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4" y="0"/>
                  <a:pt x="70" y="4"/>
                  <a:pt x="70" y="9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9"/>
                  <a:pt x="68" y="31"/>
                  <a:pt x="66" y="32"/>
                </a:cubicBezTo>
                <a:cubicBezTo>
                  <a:pt x="63" y="33"/>
                  <a:pt x="61" y="32"/>
                  <a:pt x="59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3" y="15"/>
                  <a:pt x="37" y="15"/>
                  <a:pt x="34" y="19"/>
                </a:cubicBezTo>
                <a:cubicBezTo>
                  <a:pt x="19" y="34"/>
                  <a:pt x="19" y="34"/>
                  <a:pt x="19" y="34"/>
                </a:cubicBezTo>
                <a:cubicBezTo>
                  <a:pt x="17" y="36"/>
                  <a:pt x="16" y="38"/>
                  <a:pt x="16" y="40"/>
                </a:cubicBezTo>
                <a:cubicBezTo>
                  <a:pt x="16" y="43"/>
                  <a:pt x="17" y="45"/>
                  <a:pt x="19" y="47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61"/>
                  <a:pt x="33" y="63"/>
                  <a:pt x="32" y="66"/>
                </a:cubicBezTo>
                <a:cubicBezTo>
                  <a:pt x="31" y="68"/>
                  <a:pt x="29" y="70"/>
                  <a:pt x="26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4" y="70"/>
                  <a:pt x="0" y="74"/>
                  <a:pt x="0" y="79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6"/>
                  <a:pt x="4" y="110"/>
                  <a:pt x="9" y="110"/>
                </a:cubicBezTo>
                <a:cubicBezTo>
                  <a:pt x="26" y="110"/>
                  <a:pt x="26" y="110"/>
                  <a:pt x="26" y="110"/>
                </a:cubicBezTo>
                <a:cubicBezTo>
                  <a:pt x="29" y="110"/>
                  <a:pt x="31" y="111"/>
                  <a:pt x="32" y="114"/>
                </a:cubicBezTo>
                <a:cubicBezTo>
                  <a:pt x="33" y="116"/>
                  <a:pt x="32" y="119"/>
                  <a:pt x="31" y="12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17" y="135"/>
                  <a:pt x="16" y="137"/>
                  <a:pt x="16" y="139"/>
                </a:cubicBezTo>
                <a:cubicBezTo>
                  <a:pt x="16" y="142"/>
                  <a:pt x="17" y="144"/>
                  <a:pt x="19" y="146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37" y="165"/>
                  <a:pt x="43" y="165"/>
                  <a:pt x="47" y="161"/>
                </a:cubicBezTo>
                <a:cubicBezTo>
                  <a:pt x="59" y="149"/>
                  <a:pt x="59" y="149"/>
                  <a:pt x="59" y="149"/>
                </a:cubicBezTo>
                <a:cubicBezTo>
                  <a:pt x="61" y="147"/>
                  <a:pt x="63" y="147"/>
                  <a:pt x="66" y="148"/>
                </a:cubicBezTo>
                <a:cubicBezTo>
                  <a:pt x="68" y="149"/>
                  <a:pt x="70" y="151"/>
                  <a:pt x="70" y="154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0" y="176"/>
                  <a:pt x="74" y="180"/>
                  <a:pt x="79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6" y="180"/>
                  <a:pt x="110" y="176"/>
                  <a:pt x="110" y="171"/>
                </a:cubicBezTo>
                <a:cubicBezTo>
                  <a:pt x="110" y="154"/>
                  <a:pt x="110" y="154"/>
                  <a:pt x="110" y="154"/>
                </a:cubicBezTo>
                <a:cubicBezTo>
                  <a:pt x="110" y="151"/>
                  <a:pt x="111" y="149"/>
                  <a:pt x="114" y="148"/>
                </a:cubicBezTo>
                <a:cubicBezTo>
                  <a:pt x="116" y="147"/>
                  <a:pt x="119" y="147"/>
                  <a:pt x="121" y="149"/>
                </a:cubicBezTo>
                <a:cubicBezTo>
                  <a:pt x="133" y="161"/>
                  <a:pt x="133" y="161"/>
                  <a:pt x="133" y="161"/>
                </a:cubicBezTo>
                <a:cubicBezTo>
                  <a:pt x="136" y="165"/>
                  <a:pt x="142" y="165"/>
                  <a:pt x="146" y="161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163" y="144"/>
                  <a:pt x="164" y="142"/>
                  <a:pt x="164" y="139"/>
                </a:cubicBezTo>
                <a:cubicBezTo>
                  <a:pt x="164" y="137"/>
                  <a:pt x="163" y="135"/>
                  <a:pt x="161" y="133"/>
                </a:cubicBezTo>
                <a:cubicBezTo>
                  <a:pt x="149" y="121"/>
                  <a:pt x="149" y="121"/>
                  <a:pt x="149" y="121"/>
                </a:cubicBezTo>
                <a:cubicBezTo>
                  <a:pt x="147" y="119"/>
                  <a:pt x="147" y="116"/>
                  <a:pt x="148" y="114"/>
                </a:cubicBezTo>
                <a:cubicBezTo>
                  <a:pt x="149" y="111"/>
                  <a:pt x="151" y="110"/>
                  <a:pt x="154" y="11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76" y="110"/>
                  <a:pt x="180" y="106"/>
                  <a:pt x="180" y="101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80" y="74"/>
                  <a:pt x="176" y="70"/>
                  <a:pt x="171" y="70"/>
                </a:cubicBezTo>
                <a:close/>
                <a:moveTo>
                  <a:pt x="90" y="113"/>
                </a:moveTo>
                <a:cubicBezTo>
                  <a:pt x="77" y="113"/>
                  <a:pt x="67" y="103"/>
                  <a:pt x="67" y="90"/>
                </a:cubicBezTo>
                <a:cubicBezTo>
                  <a:pt x="67" y="77"/>
                  <a:pt x="77" y="67"/>
                  <a:pt x="90" y="67"/>
                </a:cubicBezTo>
                <a:cubicBezTo>
                  <a:pt x="103" y="67"/>
                  <a:pt x="113" y="77"/>
                  <a:pt x="113" y="90"/>
                </a:cubicBezTo>
                <a:cubicBezTo>
                  <a:pt x="113" y="103"/>
                  <a:pt x="103" y="113"/>
                  <a:pt x="90" y="113"/>
                </a:cubicBezTo>
                <a:close/>
              </a:path>
            </a:pathLst>
          </a:custGeom>
          <a:solidFill>
            <a:srgbClr val="2F3A4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066B39D-4142-4C8F-A590-05510BBC5020}"/>
              </a:ext>
            </a:extLst>
          </p:cNvPr>
          <p:cNvSpPr txBox="1"/>
          <p:nvPr/>
        </p:nvSpPr>
        <p:spPr>
          <a:xfrm>
            <a:off x="1339478" y="4757631"/>
            <a:ext cx="2218055" cy="117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AB3E189-A249-4ED2-9030-A0CABFDACA76}"/>
              </a:ext>
            </a:extLst>
          </p:cNvPr>
          <p:cNvSpPr txBox="1"/>
          <p:nvPr/>
        </p:nvSpPr>
        <p:spPr>
          <a:xfrm>
            <a:off x="1339476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CE14534-0C67-47FA-9C7C-49F77A785893}"/>
              </a:ext>
            </a:extLst>
          </p:cNvPr>
          <p:cNvSpPr txBox="1"/>
          <p:nvPr/>
        </p:nvSpPr>
        <p:spPr>
          <a:xfrm>
            <a:off x="3799364" y="4757631"/>
            <a:ext cx="2218055" cy="117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5FD29BDC-2EC1-4452-8FCA-DE1908005038}"/>
              </a:ext>
            </a:extLst>
          </p:cNvPr>
          <p:cNvSpPr txBox="1"/>
          <p:nvPr/>
        </p:nvSpPr>
        <p:spPr>
          <a:xfrm>
            <a:off x="3799362" y="433408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0E1A6F1-E582-4A76-B1B5-5911CC8FE134}"/>
              </a:ext>
            </a:extLst>
          </p:cNvPr>
          <p:cNvSpPr txBox="1"/>
          <p:nvPr/>
        </p:nvSpPr>
        <p:spPr>
          <a:xfrm>
            <a:off x="6259250" y="4801633"/>
            <a:ext cx="2218055" cy="117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2811AA8-5F17-434C-A117-A9C6BFA735D5}"/>
              </a:ext>
            </a:extLst>
          </p:cNvPr>
          <p:cNvSpPr txBox="1"/>
          <p:nvPr/>
        </p:nvSpPr>
        <p:spPr>
          <a:xfrm>
            <a:off x="6259248" y="437808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A0C3221-110C-4E43-8FB2-B43CE4B8D16D}"/>
              </a:ext>
            </a:extLst>
          </p:cNvPr>
          <p:cNvSpPr txBox="1"/>
          <p:nvPr/>
        </p:nvSpPr>
        <p:spPr>
          <a:xfrm>
            <a:off x="8681462" y="4816042"/>
            <a:ext cx="2218055" cy="117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01B5E28-0438-4A8E-81D5-7F047E66B873}"/>
              </a:ext>
            </a:extLst>
          </p:cNvPr>
          <p:cNvSpPr txBox="1"/>
          <p:nvPr/>
        </p:nvSpPr>
        <p:spPr>
          <a:xfrm>
            <a:off x="8681460" y="439249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98772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/>
      <p:bldP spid="17" grpId="0" bldLvl="0"/>
      <p:bldP spid="18" grpId="0" bldLvl="0"/>
      <p:bldP spid="19" grpId="0" bldLvl="0"/>
      <p:bldP spid="20" grpId="0" bldLvl="0"/>
      <p:bldP spid="21" grpId="0" bldLvl="0"/>
      <p:bldP spid="22" grpId="0" bldLvl="0"/>
      <p:bldP spid="23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B58105F-8C92-4FEC-BFC3-68D39424D6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4759" y="2141316"/>
            <a:ext cx="3738623" cy="3599727"/>
          </a:xfrm>
          <a:prstGeom prst="ellipse">
            <a:avLst/>
          </a:prstGeom>
        </p:spPr>
      </p:pic>
      <p:sp>
        <p:nvSpPr>
          <p:cNvPr id="3" name="圆: 空心 2">
            <a:extLst>
              <a:ext uri="{FF2B5EF4-FFF2-40B4-BE49-F238E27FC236}">
                <a16:creationId xmlns:a16="http://schemas.microsoft.com/office/drawing/2014/main" xmlns="" id="{05EE6FA2-7028-4A7F-8DBC-4C63F060C2CC}"/>
              </a:ext>
            </a:extLst>
          </p:cNvPr>
          <p:cNvSpPr/>
          <p:nvPr/>
        </p:nvSpPr>
        <p:spPr>
          <a:xfrm>
            <a:off x="3650342" y="1546808"/>
            <a:ext cx="4891313" cy="4775200"/>
          </a:xfrm>
          <a:prstGeom prst="donut">
            <a:avLst>
              <a:gd name="adj" fmla="val 12556"/>
            </a:avLst>
          </a:prstGeom>
          <a:solidFill>
            <a:srgbClr val="3A6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B0C1BF0-2D5E-4CD9-BD0B-BF1799FACCE2}"/>
              </a:ext>
            </a:extLst>
          </p:cNvPr>
          <p:cNvSpPr txBox="1"/>
          <p:nvPr/>
        </p:nvSpPr>
        <p:spPr>
          <a:xfrm>
            <a:off x="9290712" y="3052218"/>
            <a:ext cx="2409876" cy="190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FF0E6A6-CCAC-488F-A536-7C88015AF6F8}"/>
              </a:ext>
            </a:extLst>
          </p:cNvPr>
          <p:cNvSpPr txBox="1"/>
          <p:nvPr/>
        </p:nvSpPr>
        <p:spPr>
          <a:xfrm>
            <a:off x="9219546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E34F4F9-032E-4165-AAEB-6C82E6ED6A24}"/>
              </a:ext>
            </a:extLst>
          </p:cNvPr>
          <p:cNvSpPr txBox="1"/>
          <p:nvPr/>
        </p:nvSpPr>
        <p:spPr>
          <a:xfrm>
            <a:off x="669229" y="3052218"/>
            <a:ext cx="2409876" cy="190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A1622A6-AED0-4A47-90E1-72635719F249}"/>
              </a:ext>
            </a:extLst>
          </p:cNvPr>
          <p:cNvSpPr txBox="1"/>
          <p:nvPr/>
        </p:nvSpPr>
        <p:spPr>
          <a:xfrm>
            <a:off x="1397615" y="2601653"/>
            <a:ext cx="168149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7CDD0F6-7F3A-4A49-BE67-569E68DAB162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0570489-5226-41C8-BEAD-C1FC3E2DEA0A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94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ldLvl="0"/>
      <p:bldP spid="5" grpId="0" bldLvl="0"/>
      <p:bldP spid="6" grpId="0" bldLvl="0"/>
      <p:bldP spid="7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C69E53F-3476-4C15-8FC0-CC6AD198E5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r="42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0105FDF9-AA9B-434D-9CCD-B4A037C8DE98}"/>
              </a:ext>
            </a:extLst>
          </p:cNvPr>
          <p:cNvSpPr txBox="1"/>
          <p:nvPr/>
        </p:nvSpPr>
        <p:spPr>
          <a:xfrm>
            <a:off x="2042556" y="2495880"/>
            <a:ext cx="810688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5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非常感谢您的观看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1131D93-CF5C-41F6-B860-0166DCD0DE61}"/>
              </a:ext>
            </a:extLst>
          </p:cNvPr>
          <p:cNvSpPr txBox="1"/>
          <p:nvPr/>
        </p:nvSpPr>
        <p:spPr>
          <a:xfrm>
            <a:off x="4026745" y="1723634"/>
            <a:ext cx="38477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0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YOUR LOGO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1CB973-AB1E-42B6-9DDF-4728B075A121}"/>
              </a:ext>
            </a:extLst>
          </p:cNvPr>
          <p:cNvSpPr txBox="1"/>
          <p:nvPr/>
        </p:nvSpPr>
        <p:spPr>
          <a:xfrm>
            <a:off x="2042556" y="3671720"/>
            <a:ext cx="803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751521-2FFA-44F7-8518-EAC7D224C8D4}"/>
              </a:ext>
            </a:extLst>
          </p:cNvPr>
          <p:cNvSpPr txBox="1"/>
          <p:nvPr/>
        </p:nvSpPr>
        <p:spPr>
          <a:xfrm>
            <a:off x="3511381" y="4413194"/>
            <a:ext cx="4878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汇报人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优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品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PPT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 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汇报时间：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202X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761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720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2AC079D-C0E5-47B2-96F8-8F0090F0A0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0750371-0321-47CA-93B1-766D71E2D562}"/>
              </a:ext>
            </a:extLst>
          </p:cNvPr>
          <p:cNvSpPr/>
          <p:nvPr/>
        </p:nvSpPr>
        <p:spPr>
          <a:xfrm>
            <a:off x="2741136" y="1293920"/>
            <a:ext cx="6542842" cy="42701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E61706C-BE49-4DB2-9787-6D81DA2C5685}"/>
              </a:ext>
            </a:extLst>
          </p:cNvPr>
          <p:cNvSpPr/>
          <p:nvPr/>
        </p:nvSpPr>
        <p:spPr>
          <a:xfrm>
            <a:off x="2893536" y="1446320"/>
            <a:ext cx="6239832" cy="3976285"/>
          </a:xfrm>
          <a:prstGeom prst="ellipse">
            <a:avLst/>
          </a:prstGeom>
          <a:noFill/>
          <a:ln w="41275">
            <a:solidFill>
              <a:srgbClr val="3A61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36EFA75-865D-4026-8F21-D967C0C98ABE}"/>
              </a:ext>
            </a:extLst>
          </p:cNvPr>
          <p:cNvSpPr txBox="1"/>
          <p:nvPr/>
        </p:nvSpPr>
        <p:spPr>
          <a:xfrm>
            <a:off x="3808228" y="2612954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本年工作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0ED3B8D-F94F-4168-A08A-75A7E7806528}"/>
              </a:ext>
            </a:extLst>
          </p:cNvPr>
          <p:cNvSpPr txBox="1"/>
          <p:nvPr/>
        </p:nvSpPr>
        <p:spPr>
          <a:xfrm>
            <a:off x="3209524" y="3813283"/>
            <a:ext cx="567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C3029CB-F034-4B52-9C28-99C30379F99C}"/>
              </a:ext>
            </a:extLst>
          </p:cNvPr>
          <p:cNvSpPr txBox="1"/>
          <p:nvPr/>
        </p:nvSpPr>
        <p:spPr>
          <a:xfrm>
            <a:off x="4575065" y="1689624"/>
            <a:ext cx="29482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8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PART 01</a:t>
            </a:r>
          </a:p>
        </p:txBody>
      </p:sp>
    </p:spTree>
    <p:extLst>
      <p:ext uri="{BB962C8B-B14F-4D97-AF65-F5344CB8AC3E}">
        <p14:creationId xmlns:p14="http://schemas.microsoft.com/office/powerpoint/2010/main" val="239115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0BAEF46-1E83-42FE-AC4C-D6F478756411}"/>
              </a:ext>
            </a:extLst>
          </p:cNvPr>
          <p:cNvSpPr/>
          <p:nvPr/>
        </p:nvSpPr>
        <p:spPr>
          <a:xfrm>
            <a:off x="1040922" y="1650874"/>
            <a:ext cx="4016099" cy="4488024"/>
          </a:xfrm>
          <a:prstGeom prst="rect">
            <a:avLst/>
          </a:prstGeom>
          <a:solidFill>
            <a:srgbClr val="3A6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DBE0102-EBB5-416C-B4F8-25AAFC71A1CB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895D206-7AC9-4DBC-985A-CDE0D38817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63"/>
          <a:stretch/>
        </p:blipFill>
        <p:spPr>
          <a:xfrm>
            <a:off x="3569532" y="1650874"/>
            <a:ext cx="3565450" cy="448802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6775513-2307-4AC4-81D4-CCA106BD58E8}"/>
              </a:ext>
            </a:extLst>
          </p:cNvPr>
          <p:cNvSpPr txBox="1"/>
          <p:nvPr/>
        </p:nvSpPr>
        <p:spPr>
          <a:xfrm>
            <a:off x="1569515" y="2831805"/>
            <a:ext cx="1903438" cy="255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bg1"/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910A38D-4251-41F7-8CD2-D483184194A4}"/>
              </a:ext>
            </a:extLst>
          </p:cNvPr>
          <p:cNvSpPr txBox="1"/>
          <p:nvPr/>
        </p:nvSpPr>
        <p:spPr>
          <a:xfrm>
            <a:off x="8011470" y="241500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E90959B-B824-483C-8E34-860C85338BFD}"/>
              </a:ext>
            </a:extLst>
          </p:cNvPr>
          <p:cNvSpPr txBox="1"/>
          <p:nvPr/>
        </p:nvSpPr>
        <p:spPr>
          <a:xfrm>
            <a:off x="8034421" y="3215260"/>
            <a:ext cx="3460894" cy="20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Please enter text Please enter text Please enter text Please enter text 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2E9BA28-210D-47C4-AFE2-CB7192FC3889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10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6FBCC77-F355-48F5-A435-F84303DA65FD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94838478-30F6-463D-A623-66BF3A4A8C3E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0B96551-E72E-4F66-8736-0A3A5B8F8E11}"/>
              </a:ext>
            </a:extLst>
          </p:cNvPr>
          <p:cNvSpPr/>
          <p:nvPr/>
        </p:nvSpPr>
        <p:spPr>
          <a:xfrm>
            <a:off x="6568094" y="2281495"/>
            <a:ext cx="4997271" cy="3945885"/>
          </a:xfrm>
          <a:prstGeom prst="rect">
            <a:avLst/>
          </a:prstGeom>
          <a:solidFill>
            <a:srgbClr val="3A6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7506E7D-D7BF-4A84-9992-F495949D8A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386"/>
          <a:stretch/>
        </p:blipFill>
        <p:spPr>
          <a:xfrm>
            <a:off x="4766035" y="1709710"/>
            <a:ext cx="4371489" cy="379381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ED76505-C731-48E7-B549-0F909000A28F}"/>
              </a:ext>
            </a:extLst>
          </p:cNvPr>
          <p:cNvSpPr txBox="1"/>
          <p:nvPr/>
        </p:nvSpPr>
        <p:spPr>
          <a:xfrm>
            <a:off x="9177734" y="3191357"/>
            <a:ext cx="1903438" cy="255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bg1"/>
              </a:solidFill>
              <a:latin typeface="印品天逸黑" panose="02000500000000000000" pitchFamily="2" charset="-122"/>
              <a:ea typeface="印品天逸黑" panose="02000500000000000000" pitchFamily="2" charset="-122"/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1D34664-616C-45DD-9FE5-FD206E619A32}"/>
              </a:ext>
            </a:extLst>
          </p:cNvPr>
          <p:cNvSpPr txBox="1"/>
          <p:nvPr/>
        </p:nvSpPr>
        <p:spPr>
          <a:xfrm>
            <a:off x="1112088" y="2652240"/>
            <a:ext cx="2938611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943C9E5-308F-4156-904A-2507DB987BD5}"/>
              </a:ext>
            </a:extLst>
          </p:cNvPr>
          <p:cNvSpPr txBox="1"/>
          <p:nvPr/>
        </p:nvSpPr>
        <p:spPr>
          <a:xfrm>
            <a:off x="1112087" y="4779618"/>
            <a:ext cx="2938611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5FF15B0D-A0A4-4025-AB5A-C0CFABCA4B02}"/>
              </a:ext>
            </a:extLst>
          </p:cNvPr>
          <p:cNvSpPr txBox="1"/>
          <p:nvPr/>
        </p:nvSpPr>
        <p:spPr>
          <a:xfrm>
            <a:off x="1040922" y="220167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9CCD7C8B-C968-4629-B8C1-9895E2740D5D}"/>
              </a:ext>
            </a:extLst>
          </p:cNvPr>
          <p:cNvSpPr txBox="1"/>
          <p:nvPr/>
        </p:nvSpPr>
        <p:spPr>
          <a:xfrm>
            <a:off x="1130748" y="4238033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99076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  <p:bldP spid="10" grpId="0" bldLvl="0"/>
      <p:bldP spid="11" grpId="0" bldLvl="0"/>
      <p:bldP spid="1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双波形 6">
            <a:extLst>
              <a:ext uri="{FF2B5EF4-FFF2-40B4-BE49-F238E27FC236}">
                <a16:creationId xmlns:a16="http://schemas.microsoft.com/office/drawing/2014/main" xmlns="" id="{98A7B251-3FE9-4281-8AE4-6B0D489730D9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rgbClr val="3A6166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A975108B-3113-4D9D-A566-AB30BC23EE29}"/>
              </a:ext>
            </a:extLst>
          </p:cNvPr>
          <p:cNvSpPr/>
          <p:nvPr/>
        </p:nvSpPr>
        <p:spPr>
          <a:xfrm>
            <a:off x="2723717" y="2002206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6B5F65FA-5E38-4D6F-AE42-CCCCB8EC2CFE}"/>
              </a:ext>
            </a:extLst>
          </p:cNvPr>
          <p:cNvSpPr/>
          <p:nvPr/>
        </p:nvSpPr>
        <p:spPr>
          <a:xfrm>
            <a:off x="5403413" y="2002206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19E8A907-22E5-40B6-8310-DED9D79650DA}"/>
              </a:ext>
            </a:extLst>
          </p:cNvPr>
          <p:cNvSpPr/>
          <p:nvPr/>
        </p:nvSpPr>
        <p:spPr>
          <a:xfrm>
            <a:off x="8160115" y="2025331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EC2D04CB-2409-4E08-8352-D41FCAD2108C}"/>
              </a:ext>
            </a:extLst>
          </p:cNvPr>
          <p:cNvSpPr>
            <a:spLocks noEditPoints="1"/>
          </p:cNvSpPr>
          <p:nvPr/>
        </p:nvSpPr>
        <p:spPr bwMode="auto">
          <a:xfrm>
            <a:off x="3136437" y="2384917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Freeform 103">
            <a:extLst>
              <a:ext uri="{FF2B5EF4-FFF2-40B4-BE49-F238E27FC236}">
                <a16:creationId xmlns:a16="http://schemas.microsoft.com/office/drawing/2014/main" xmlns="" id="{49A78792-5C43-492A-B71D-92AA150C98DB}"/>
              </a:ext>
            </a:extLst>
          </p:cNvPr>
          <p:cNvSpPr>
            <a:spLocks noEditPoints="1"/>
          </p:cNvSpPr>
          <p:nvPr/>
        </p:nvSpPr>
        <p:spPr bwMode="auto">
          <a:xfrm>
            <a:off x="5861559" y="2344635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3" name="Freeform 63">
            <a:extLst>
              <a:ext uri="{FF2B5EF4-FFF2-40B4-BE49-F238E27FC236}">
                <a16:creationId xmlns:a16="http://schemas.microsoft.com/office/drawing/2014/main" xmlns="" id="{813B3309-6BF9-4E9D-8AA6-F3CCA7E29A26}"/>
              </a:ext>
            </a:extLst>
          </p:cNvPr>
          <p:cNvSpPr>
            <a:spLocks noEditPoints="1"/>
          </p:cNvSpPr>
          <p:nvPr/>
        </p:nvSpPr>
        <p:spPr bwMode="auto">
          <a:xfrm>
            <a:off x="8563748" y="2439304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印品天逸黑" panose="02000500000000000000" pitchFamily="2" charset="-122"/>
              <a:ea typeface="印品天逸黑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E918B8D-B265-4CF6-B6E2-733A1D097C18}"/>
              </a:ext>
            </a:extLst>
          </p:cNvPr>
          <p:cNvSpPr txBox="1"/>
          <p:nvPr/>
        </p:nvSpPr>
        <p:spPr>
          <a:xfrm>
            <a:off x="2337050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1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98D49F8-0D66-4B15-9460-1E40AF34F97E}"/>
              </a:ext>
            </a:extLst>
          </p:cNvPr>
          <p:cNvSpPr txBox="1"/>
          <p:nvPr/>
        </p:nvSpPr>
        <p:spPr>
          <a:xfrm>
            <a:off x="5014522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2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D871D59-8AD7-46B0-B052-5153CBE05545}"/>
              </a:ext>
            </a:extLst>
          </p:cNvPr>
          <p:cNvSpPr txBox="1"/>
          <p:nvPr/>
        </p:nvSpPr>
        <p:spPr>
          <a:xfrm>
            <a:off x="7773448" y="353135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工作内容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3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4429B00-F975-481A-B16D-43CDCB630442}"/>
              </a:ext>
            </a:extLst>
          </p:cNvPr>
          <p:cNvSpPr txBox="1"/>
          <p:nvPr/>
        </p:nvSpPr>
        <p:spPr>
          <a:xfrm>
            <a:off x="2260990" y="5470549"/>
            <a:ext cx="7562873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bg1"/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76DD044-38CE-4F36-8552-71291049980A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E919D61A-E91B-4B5C-8CC1-A257A6E4B891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84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bldLvl="0"/>
      <p:bldP spid="15" grpId="0" bldLvl="0"/>
      <p:bldP spid="16" grpId="0" bldLvl="0"/>
      <p:bldP spid="1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31492A1-4313-46E9-B4BE-7103247D73E5}"/>
              </a:ext>
            </a:extLst>
          </p:cNvPr>
          <p:cNvSpPr/>
          <p:nvPr/>
        </p:nvSpPr>
        <p:spPr>
          <a:xfrm>
            <a:off x="0" y="0"/>
            <a:ext cx="12192000" cy="583324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双波形 2">
            <a:extLst>
              <a:ext uri="{FF2B5EF4-FFF2-40B4-BE49-F238E27FC236}">
                <a16:creationId xmlns:a16="http://schemas.microsoft.com/office/drawing/2014/main" xmlns="" id="{3C85F8DF-3A56-42DF-B020-5249A80A6287}"/>
              </a:ext>
            </a:extLst>
          </p:cNvPr>
          <p:cNvSpPr/>
          <p:nvPr/>
        </p:nvSpPr>
        <p:spPr>
          <a:xfrm>
            <a:off x="-300857" y="4507109"/>
            <a:ext cx="13114282" cy="3767965"/>
          </a:xfrm>
          <a:prstGeom prst="doubleWave">
            <a:avLst>
              <a:gd name="adj1" fmla="val 7479"/>
              <a:gd name="adj2" fmla="val -18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16200000" sx="101000" sy="101000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89B2850-0076-4ECD-8F46-8452C3017E61}"/>
              </a:ext>
            </a:extLst>
          </p:cNvPr>
          <p:cNvSpPr txBox="1"/>
          <p:nvPr/>
        </p:nvSpPr>
        <p:spPr>
          <a:xfrm>
            <a:off x="2260990" y="5470549"/>
            <a:ext cx="7562873" cy="80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10A50321-445F-4C01-8F02-46292617194D}"/>
              </a:ext>
            </a:extLst>
          </p:cNvPr>
          <p:cNvSpPr txBox="1">
            <a:spLocks/>
          </p:cNvSpPr>
          <p:nvPr/>
        </p:nvSpPr>
        <p:spPr>
          <a:xfrm>
            <a:off x="1691551" y="1903627"/>
            <a:ext cx="3817430" cy="18034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  <a:endParaRPr lang="en-US" altLang="zh-CN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AE24E41F-88A8-4F5A-BF49-492AAF481EE5}"/>
              </a:ext>
            </a:extLst>
          </p:cNvPr>
          <p:cNvSpPr txBox="1">
            <a:spLocks/>
          </p:cNvSpPr>
          <p:nvPr/>
        </p:nvSpPr>
        <p:spPr>
          <a:xfrm>
            <a:off x="7200531" y="1903627"/>
            <a:ext cx="3817430" cy="180344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828800" rt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4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  <a:endParaRPr lang="en-US" altLang="zh-CN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  <a:p>
            <a:pPr algn="l" defTabSz="182880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There are many variations of passages of lorem ipsum available, but the majority have suffered .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 There are many variations of passages of lorem ipsum available, but the majority have suffered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天逸黑" panose="02000500000000000000" pitchFamily="2" charset="-122"/>
              <a:ea typeface="印品天逸黑" panose="02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CE616C7-D720-4DF5-B885-3BE5F4575962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5C48C110-61F0-469B-985A-0E5A9AE79DED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45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2AC079D-C0E5-47B2-96F8-8F0090F0A0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0750371-0321-47CA-93B1-766D71E2D562}"/>
              </a:ext>
            </a:extLst>
          </p:cNvPr>
          <p:cNvSpPr/>
          <p:nvPr/>
        </p:nvSpPr>
        <p:spPr>
          <a:xfrm>
            <a:off x="2741136" y="1293920"/>
            <a:ext cx="6542842" cy="42701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E61706C-BE49-4DB2-9787-6D81DA2C5685}"/>
              </a:ext>
            </a:extLst>
          </p:cNvPr>
          <p:cNvSpPr/>
          <p:nvPr/>
        </p:nvSpPr>
        <p:spPr>
          <a:xfrm>
            <a:off x="2893536" y="1446320"/>
            <a:ext cx="6239832" cy="3976285"/>
          </a:xfrm>
          <a:prstGeom prst="ellipse">
            <a:avLst/>
          </a:prstGeom>
          <a:noFill/>
          <a:ln w="41275">
            <a:solidFill>
              <a:srgbClr val="3A61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36EFA75-865D-4026-8F21-D967C0C98ABE}"/>
              </a:ext>
            </a:extLst>
          </p:cNvPr>
          <p:cNvSpPr txBox="1"/>
          <p:nvPr/>
        </p:nvSpPr>
        <p:spPr>
          <a:xfrm>
            <a:off x="3808228" y="2612954"/>
            <a:ext cx="451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项目展示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0ED3B8D-F94F-4168-A08A-75A7E7806528}"/>
              </a:ext>
            </a:extLst>
          </p:cNvPr>
          <p:cNvSpPr txBox="1"/>
          <p:nvPr/>
        </p:nvSpPr>
        <p:spPr>
          <a:xfrm>
            <a:off x="3209524" y="3813283"/>
            <a:ext cx="5679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宋体" panose="02010600030101010101" pitchFamily="2" charset="-122"/>
                <a:sym typeface="Calibri" panose="020F0502020204030204" charset="0"/>
              </a:rPr>
              <a:t>Loem ipsum dolor sameman tanam casectetur adipiscing elit tamam dalam qoue sampe. dolor sameman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C3029CB-F034-4B52-9C28-99C30379F99C}"/>
              </a:ext>
            </a:extLst>
          </p:cNvPr>
          <p:cNvSpPr txBox="1"/>
          <p:nvPr/>
        </p:nvSpPr>
        <p:spPr>
          <a:xfrm>
            <a:off x="4575065" y="1689624"/>
            <a:ext cx="29482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4800" dirty="0">
                <a:solidFill>
                  <a:srgbClr val="3A6166"/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PART 02</a:t>
            </a:r>
          </a:p>
        </p:txBody>
      </p:sp>
    </p:spTree>
    <p:extLst>
      <p:ext uri="{BB962C8B-B14F-4D97-AF65-F5344CB8AC3E}">
        <p14:creationId xmlns:p14="http://schemas.microsoft.com/office/powerpoint/2010/main" val="303266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B21E377-1182-48CA-8B3C-3335E17E89BF}"/>
              </a:ext>
            </a:extLst>
          </p:cNvPr>
          <p:cNvGrpSpPr/>
          <p:nvPr/>
        </p:nvGrpSpPr>
        <p:grpSpPr>
          <a:xfrm>
            <a:off x="1168401" y="1761067"/>
            <a:ext cx="7384262" cy="4283884"/>
            <a:chOff x="1168401" y="1761067"/>
            <a:chExt cx="7384262" cy="4283884"/>
          </a:xfrm>
          <a:blipFill dpi="0" rotWithShape="1">
            <a:blip r:embed="rId3"/>
            <a:srcRect/>
            <a:stretch>
              <a:fillRect/>
            </a:stretch>
          </a:blipFill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49A92370-0DBA-4796-B7C6-51472E3292CD}"/>
                </a:ext>
              </a:extLst>
            </p:cNvPr>
            <p:cNvSpPr/>
            <p:nvPr/>
          </p:nvSpPr>
          <p:spPr>
            <a:xfrm>
              <a:off x="1168401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013D8D6-DE53-429F-87F2-0CEDDD7E6326}"/>
                </a:ext>
              </a:extLst>
            </p:cNvPr>
            <p:cNvSpPr/>
            <p:nvPr/>
          </p:nvSpPr>
          <p:spPr>
            <a:xfrm>
              <a:off x="1168401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0E509F76-9876-4244-9CA0-2D3AB030A6F8}"/>
                </a:ext>
              </a:extLst>
            </p:cNvPr>
            <p:cNvSpPr/>
            <p:nvPr/>
          </p:nvSpPr>
          <p:spPr>
            <a:xfrm>
              <a:off x="6544734" y="1761067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07642E81-3B7D-4D0F-A4C8-1A9B033CED2B}"/>
                </a:ext>
              </a:extLst>
            </p:cNvPr>
            <p:cNvSpPr/>
            <p:nvPr/>
          </p:nvSpPr>
          <p:spPr>
            <a:xfrm>
              <a:off x="6544734" y="4190753"/>
              <a:ext cx="2007929" cy="18541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天逸黑" panose="02000500000000000000" pitchFamily="2" charset="-122"/>
                <a:ea typeface="印品天逸黑" panose="02000500000000000000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4D924BD-E2B8-4D8C-8CAE-BDD74BBD78C6}"/>
              </a:ext>
            </a:extLst>
          </p:cNvPr>
          <p:cNvSpPr txBox="1"/>
          <p:nvPr/>
        </p:nvSpPr>
        <p:spPr>
          <a:xfrm>
            <a:off x="3425190" y="2628867"/>
            <a:ext cx="2218055" cy="90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B3F16BA-5668-49FE-9204-2FE76674BE19}"/>
              </a:ext>
            </a:extLst>
          </p:cNvPr>
          <p:cNvSpPr txBox="1"/>
          <p:nvPr/>
        </p:nvSpPr>
        <p:spPr>
          <a:xfrm>
            <a:off x="3517265" y="220532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4049126-AAC7-473C-8255-9A32F727625E}"/>
              </a:ext>
            </a:extLst>
          </p:cNvPr>
          <p:cNvSpPr txBox="1"/>
          <p:nvPr/>
        </p:nvSpPr>
        <p:spPr>
          <a:xfrm>
            <a:off x="3434988" y="5028836"/>
            <a:ext cx="2218055" cy="90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6BA9B23-944C-4B4B-984F-2887D48F5E9A}"/>
              </a:ext>
            </a:extLst>
          </p:cNvPr>
          <p:cNvSpPr txBox="1"/>
          <p:nvPr/>
        </p:nvSpPr>
        <p:spPr>
          <a:xfrm>
            <a:off x="3527063" y="4605291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10D796F-CF19-4397-A591-C96C025B9396}"/>
              </a:ext>
            </a:extLst>
          </p:cNvPr>
          <p:cNvSpPr txBox="1"/>
          <p:nvPr/>
        </p:nvSpPr>
        <p:spPr>
          <a:xfrm>
            <a:off x="8714799" y="2611934"/>
            <a:ext cx="2218055" cy="90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77BCDA1-49F8-4CFC-9F86-05D11C7817F0}"/>
              </a:ext>
            </a:extLst>
          </p:cNvPr>
          <p:cNvSpPr txBox="1"/>
          <p:nvPr/>
        </p:nvSpPr>
        <p:spPr>
          <a:xfrm>
            <a:off x="8806874" y="2188389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50B2113-9C11-4609-B5F4-D7EDF16F1B8C}"/>
              </a:ext>
            </a:extLst>
          </p:cNvPr>
          <p:cNvSpPr txBox="1"/>
          <p:nvPr/>
        </p:nvSpPr>
        <p:spPr>
          <a:xfrm>
            <a:off x="8806874" y="5054489"/>
            <a:ext cx="2218055" cy="90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1DEB927-4A70-44CA-AC5F-E795634F0945}"/>
              </a:ext>
            </a:extLst>
          </p:cNvPr>
          <p:cNvSpPr txBox="1"/>
          <p:nvPr/>
        </p:nvSpPr>
        <p:spPr>
          <a:xfrm>
            <a:off x="8898949" y="463094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3CDB1FE-E4C6-4EBD-96B8-AA212CC66F30}"/>
              </a:ext>
            </a:extLst>
          </p:cNvPr>
          <p:cNvSpPr txBox="1"/>
          <p:nvPr/>
        </p:nvSpPr>
        <p:spPr>
          <a:xfrm>
            <a:off x="1040922" y="3794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天逸黑" panose="02000500000000000000" pitchFamily="2" charset="-122"/>
                <a:ea typeface="印品天逸黑" panose="02000500000000000000" pitchFamily="2" charset="-122"/>
              </a:rPr>
              <a:t>请输入标题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0D5D734F-4186-4BF5-A132-2CCAF7522D6C}"/>
              </a:ext>
            </a:extLst>
          </p:cNvPr>
          <p:cNvSpPr/>
          <p:nvPr/>
        </p:nvSpPr>
        <p:spPr>
          <a:xfrm>
            <a:off x="504496" y="506265"/>
            <a:ext cx="331076" cy="331076"/>
          </a:xfrm>
          <a:prstGeom prst="ellipse">
            <a:avLst/>
          </a:prstGeom>
          <a:solidFill>
            <a:srgbClr val="222A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8" grpId="0" bldLvl="0"/>
      <p:bldP spid="9" grpId="0" bldLvl="0"/>
      <p:bldP spid="10" grpId="0" bldLvl="0"/>
      <p:bldP spid="11" grpId="0" bldLvl="0"/>
      <p:bldP spid="12" grpId="0" bldLvl="0"/>
      <p:bldP spid="13" grpId="0" bldLvl="0"/>
      <p:bldP spid="14" grpId="0" bldLvl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年终总结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1358</Words>
  <Application>Microsoft Office PowerPoint</Application>
  <PresentationFormat>宽屏</PresentationFormat>
  <Paragraphs>216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Meiryo</vt:lpstr>
      <vt:lpstr>等线</vt:lpstr>
      <vt:lpstr>思源黑体</vt:lpstr>
      <vt:lpstr>宋体</vt:lpstr>
      <vt:lpstr>微软雅黑</vt:lpstr>
      <vt:lpstr>印品天逸黑</vt:lpstr>
      <vt:lpstr>字魂58号-创中黑</vt:lpstr>
      <vt:lpstr>Arial</vt:lpstr>
      <vt:lpstr>Calibri</vt:lpstr>
      <vt:lpstr>Calibri Light</vt:lpstr>
      <vt:lpstr>Lato</vt:lpstr>
      <vt:lpstr>Montserrat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100</cp:revision>
  <dcterms:created xsi:type="dcterms:W3CDTF">2019-06-11T09:29:47Z</dcterms:created>
  <dcterms:modified xsi:type="dcterms:W3CDTF">2021-01-21T09:50:01Z</dcterms:modified>
</cp:coreProperties>
</file>