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321" r:id="rId3"/>
    <p:sldId id="322" r:id="rId4"/>
    <p:sldId id="323" r:id="rId5"/>
    <p:sldId id="328" r:id="rId6"/>
    <p:sldId id="331" r:id="rId7"/>
    <p:sldId id="329" r:id="rId8"/>
    <p:sldId id="330" r:id="rId9"/>
    <p:sldId id="324" r:id="rId10"/>
    <p:sldId id="335" r:id="rId11"/>
    <p:sldId id="333" r:id="rId12"/>
    <p:sldId id="334" r:id="rId13"/>
    <p:sldId id="332" r:id="rId14"/>
    <p:sldId id="336" r:id="rId15"/>
    <p:sldId id="325" r:id="rId16"/>
    <p:sldId id="337" r:id="rId17"/>
    <p:sldId id="338" r:id="rId18"/>
    <p:sldId id="339" r:id="rId19"/>
    <p:sldId id="340" r:id="rId20"/>
    <p:sldId id="341" r:id="rId21"/>
    <p:sldId id="326" r:id="rId22"/>
    <p:sldId id="343" r:id="rId23"/>
    <p:sldId id="342" r:id="rId24"/>
    <p:sldId id="344" r:id="rId25"/>
    <p:sldId id="345" r:id="rId26"/>
    <p:sldId id="327" r:id="rId27"/>
    <p:sldId id="34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2E3"/>
    <a:srgbClr val="ADDDEB"/>
    <a:srgbClr val="526372"/>
    <a:srgbClr val="4D5D6B"/>
    <a:srgbClr val="5A6C7D"/>
    <a:srgbClr val="C7E9B4"/>
    <a:srgbClr val="BFD997"/>
    <a:srgbClr val="7FA995"/>
    <a:srgbClr val="CCEBC1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pPr>
            <a:r>
              <a:rPr lang="zh-CN" altLang="en-US"/>
              <a:t>图表标题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DDD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9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92-45D8-A3F8-678B442DED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6E2E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/>
              <a:lstStyle/>
              <a:p>
                <a:pPr>
                  <a:defRPr lang="zh-CN"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592-45D8-A3F8-678B442DE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0"/>
        <c:axId val="644078736"/>
        <c:axId val="644077648"/>
      </c:barChart>
      <c:catAx>
        <c:axId val="64407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pPr>
            <a:endParaRPr lang="zh-CN"/>
          </a:p>
        </c:txPr>
        <c:crossAx val="644077648"/>
        <c:crosses val="autoZero"/>
        <c:auto val="1"/>
        <c:lblAlgn val="ctr"/>
        <c:lblOffset val="100"/>
        <c:noMultiLvlLbl val="0"/>
      </c:catAx>
      <c:valAx>
        <c:axId val="64407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64407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>
          <a:lumMod val="9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60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74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921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315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298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611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961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563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401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475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9345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597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208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081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937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030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0978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8868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1715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176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849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33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716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429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926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066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760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70607A-EB09-4464-B9F9-BBAE9FEA89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F884A62-FE00-4E3D-ADA0-E22F86BE8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D06559F-931E-4C1C-BAA3-CE3BB96C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0C8357-4EE7-434F-8F1D-EB72F50A2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63E9BA-C35D-4623-8AEC-12CBA1765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91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581F35A-5862-461C-A776-246D30F8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FAA2EDF-8154-4C55-8E92-834173DDF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1806EFA-9976-4A7A-810D-76C7047B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28A798A-BE9A-4072-A93C-D1D1E2030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DD673F-0533-4515-9B56-B753621D6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50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9D47182-1EDE-4FA1-B130-E58222460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FE14DC1-ED6B-47BE-A195-B8D73B1D8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C965E7-1B02-43B7-BFDC-37294AFC8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C516B03-A310-4DD8-90FD-D6C9AA68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74A88E-0943-4A05-8AAD-3E4E90A9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62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9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514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88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14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25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964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21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461D68-9D60-45C1-84CF-8694F122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3A4BDC1-FF73-432D-AC47-8EEEC5E09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CF9B87-024B-4A06-BA78-956CBBDA0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57915F-D67C-484A-9A5C-333C71D19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58CB9FE-E585-479C-9939-C1DF8EC97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144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03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01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68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1C1372-734A-4296-9FB4-2B237227A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E2504FB-3962-4ABB-8F21-3B1297384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73F61E-C842-45A9-9C07-EC60B6A6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C42772-006F-42F3-A53C-D6F9334C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DE654AF-4882-4FA1-A3C1-F88A71FB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2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3E3B72-32AE-40DB-856E-1F79DC1C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86AB566-0A02-47B8-B36A-57903E92C8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F0B06DF-2A5D-49B6-940D-1C73553E3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1D9A042-4577-4206-93A8-73563110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1D834B9-AC17-4E4F-9973-2C6080B7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1C0070B-569D-4FDB-83D2-2831B39F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5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712796" y="394918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6E2E3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rgbClr val="F6E2E3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FA247E-FC99-4DEE-9659-A61E58CA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EFF825-A106-4C43-96EC-00D9D7D29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2506D75-1984-4130-BBE1-66A0B2075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05EF971-1A5F-4FCD-A849-5068EEBFA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A3C7F-A504-486F-AC52-BAFC7D2EE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CF8FD0D-2A45-42AA-9F3A-D4BBA2C3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E9B8A7F-BFA8-4329-AFC8-89D0578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2C94869-7BF3-4FFD-812C-03E8CEB5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6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7CC1BC-64C9-4962-A764-37E770FB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638FC6B-45DE-432B-B145-F8D8AB2A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413F784-0D7C-43D2-A802-629BA731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8781AAF-B2A9-4052-BD38-326FE4C13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84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5BCC6E6-411E-4830-BEE1-1A626801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4BA76C-B531-4C6F-850E-214EA4DF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5662A71-4ED7-4C0E-AF3B-EACBFA468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26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2B54FA-E333-4D04-A18F-7D50B83F6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72AD769-544A-47A1-A306-AEDAED293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8514AB2-F4D7-4383-B3E7-D0F716378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D2DB71-2A42-4C00-9449-CA0DA297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DC5D84D-5127-4599-9769-61D2E6955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55A3411-124D-4AEE-9E12-7E304879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43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C113AC-DF3C-45F8-8376-712B7F9BF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9E7EF9C-8988-4176-8DA2-5346BDB81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872ECB9-BC6A-47B2-9484-877938926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C7DA26D-1083-4E20-8433-3EACB7812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8488704-F74A-430C-9177-1F6D5133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EEC994E-AAE0-4342-820B-14F521FAD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1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A2F3B47-B08B-4181-88A1-0D61C59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9D1A009-55AC-40B1-BECE-C8E17CE74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4A7723-30C6-41D1-B39D-85DF3D399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16D8014-D4F0-4B30-B629-8D6D50AFB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F5A88B7-1EF5-48FA-988D-161EF7D69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3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4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146775E-F744-48CE-B329-CB0A24DF96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 rot="5400000">
            <a:off x="3955061" y="-296576"/>
            <a:ext cx="4585239" cy="7175108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2D60792-E08F-46D2-9E8C-DF5DFB2E1156}"/>
              </a:ext>
            </a:extLst>
          </p:cNvPr>
          <p:cNvSpPr txBox="1"/>
          <p:nvPr/>
        </p:nvSpPr>
        <p:spPr>
          <a:xfrm>
            <a:off x="3233057" y="2245695"/>
            <a:ext cx="4432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ADDDE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蓝</a:t>
            </a:r>
            <a:r>
              <a:rPr lang="zh-CN" altLang="en-US" sz="66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ADDDE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粉小清新</a:t>
            </a:r>
            <a:endParaRPr lang="zh-CN" altLang="en-US" sz="66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ADDDE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14514DC-BEB6-44B1-AC10-00E3D643FDCB}"/>
              </a:ext>
            </a:extLst>
          </p:cNvPr>
          <p:cNvSpPr/>
          <p:nvPr/>
        </p:nvSpPr>
        <p:spPr>
          <a:xfrm>
            <a:off x="7665303" y="2174854"/>
            <a:ext cx="1242204" cy="2716822"/>
          </a:xfrm>
          <a:prstGeom prst="rect">
            <a:avLst/>
          </a:prstGeom>
          <a:solidFill>
            <a:srgbClr val="ADDDE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BD4D174-66F3-418B-A7C1-0FFFC8B796EE}"/>
              </a:ext>
            </a:extLst>
          </p:cNvPr>
          <p:cNvSpPr/>
          <p:nvPr/>
        </p:nvSpPr>
        <p:spPr>
          <a:xfrm>
            <a:off x="3709359" y="4235889"/>
            <a:ext cx="3278037" cy="500137"/>
          </a:xfrm>
          <a:prstGeom prst="rect">
            <a:avLst/>
          </a:prstGeom>
          <a:solidFill>
            <a:srgbClr val="F6E2E3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spc="225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2800" spc="225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：</a:t>
            </a:r>
            <a:r>
              <a:rPr lang="zh-CN" altLang="en-US" sz="2800" spc="225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优品</a:t>
            </a:r>
            <a:r>
              <a:rPr lang="en-US" altLang="zh-CN" sz="2800" spc="225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PPT</a:t>
            </a:r>
            <a:endParaRPr sz="2800" spc="225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8282DDB-CBC1-465A-A348-FEB4AE8F0BD9}"/>
              </a:ext>
            </a:extLst>
          </p:cNvPr>
          <p:cNvSpPr txBox="1"/>
          <p:nvPr/>
        </p:nvSpPr>
        <p:spPr>
          <a:xfrm>
            <a:off x="7723599" y="2305502"/>
            <a:ext cx="1107996" cy="248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6000" dirty="0" smtClean="0">
                <a:solidFill>
                  <a:schemeClr val="bg1"/>
                </a:solidFill>
                <a:latin typeface="Agency FB" panose="020B0503020202020204" pitchFamily="34" charset="0"/>
                <a:ea typeface="字魂27号-布丁体" panose="00000500000000000000" pitchFamily="2" charset="-122"/>
              </a:rPr>
              <a:t>20XX</a:t>
            </a:r>
            <a:endParaRPr lang="zh-CN" altLang="en-US" sz="6000" dirty="0">
              <a:solidFill>
                <a:schemeClr val="bg1"/>
              </a:solidFill>
              <a:latin typeface="Agency FB" panose="020B0503020202020204" pitchFamily="34" charset="0"/>
              <a:ea typeface="字魂27号-布丁体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8B27296-C4AB-47D2-AD34-676780D6D44F}"/>
              </a:ext>
            </a:extLst>
          </p:cNvPr>
          <p:cNvSpPr txBox="1"/>
          <p:nvPr/>
        </p:nvSpPr>
        <p:spPr>
          <a:xfrm>
            <a:off x="3410544" y="3443403"/>
            <a:ext cx="375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280565" y="1023116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10389395" y="1333667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10803463" y="119564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1901002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1901002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1898128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10803463" y="2174854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9835236" y="1101881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46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0" animBg="1"/>
      <p:bldP spid="13" grpId="0"/>
      <p:bldP spid="15" grpId="0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3429000"/>
            <a:ext cx="12209252" cy="3430246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3E069BF-DB3C-4D0B-9B15-F08EB735B305}"/>
              </a:ext>
            </a:extLst>
          </p:cNvPr>
          <p:cNvSpPr/>
          <p:nvPr/>
        </p:nvSpPr>
        <p:spPr>
          <a:xfrm>
            <a:off x="1734871" y="2067955"/>
            <a:ext cx="3831346" cy="350281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8DF09ED6-8AE7-4817-B809-53268FC04038}"/>
              </a:ext>
            </a:extLst>
          </p:cNvPr>
          <p:cNvGrpSpPr/>
          <p:nvPr/>
        </p:nvGrpSpPr>
        <p:grpSpPr bwMode="auto">
          <a:xfrm>
            <a:off x="2276469" y="2732539"/>
            <a:ext cx="3007402" cy="2173643"/>
            <a:chOff x="465" y="2698"/>
            <a:chExt cx="1966" cy="1863"/>
          </a:xfrm>
        </p:grpSpPr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xmlns="" id="{C2CEC950-71EC-4FA2-9CA1-2AC3CB4204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xmlns="" id="{AE543AE1-7E6E-4F62-BE1B-B74B889B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14" name="矩形 10">
              <a:extLst>
                <a:ext uri="{FF2B5EF4-FFF2-40B4-BE49-F238E27FC236}">
                  <a16:creationId xmlns:a16="http://schemas.microsoft.com/office/drawing/2014/main" xmlns="" id="{919D01E2-771A-4CF5-94AB-0D725A4E2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" y="3893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15" name="Freeform 81">
            <a:extLst>
              <a:ext uri="{FF2B5EF4-FFF2-40B4-BE49-F238E27FC236}">
                <a16:creationId xmlns:a16="http://schemas.microsoft.com/office/drawing/2014/main" xmlns="" id="{BAC17271-A5A2-4DC6-BFA9-0837AC54492B}"/>
              </a:ext>
            </a:extLst>
          </p:cNvPr>
          <p:cNvSpPr>
            <a:spLocks noEditPoints="1"/>
          </p:cNvSpPr>
          <p:nvPr/>
        </p:nvSpPr>
        <p:spPr bwMode="auto">
          <a:xfrm>
            <a:off x="6625785" y="2656941"/>
            <a:ext cx="476250" cy="484187"/>
          </a:xfrm>
          <a:custGeom>
            <a:avLst/>
            <a:gdLst/>
            <a:ahLst/>
            <a:cxnLst>
              <a:cxn ang="0">
                <a:pos x="100" y="21"/>
              </a:cxn>
              <a:cxn ang="0">
                <a:pos x="91" y="40"/>
              </a:cxn>
              <a:cxn ang="0">
                <a:pos x="55" y="103"/>
              </a:cxn>
              <a:cxn ang="0">
                <a:pos x="18" y="119"/>
              </a:cxn>
              <a:cxn ang="0">
                <a:pos x="22" y="82"/>
              </a:cxn>
              <a:cxn ang="0">
                <a:pos x="41" y="48"/>
              </a:cxn>
              <a:cxn ang="0">
                <a:pos x="47" y="38"/>
              </a:cxn>
              <a:cxn ang="0">
                <a:pos x="55" y="25"/>
              </a:cxn>
              <a:cxn ang="0">
                <a:pos x="72" y="1"/>
              </a:cxn>
              <a:cxn ang="0">
                <a:pos x="50" y="99"/>
              </a:cxn>
              <a:cxn ang="0">
                <a:pos x="60" y="79"/>
              </a:cxn>
              <a:cxn ang="0">
                <a:pos x="70" y="64"/>
              </a:cxn>
              <a:cxn ang="0">
                <a:pos x="80" y="47"/>
              </a:cxn>
              <a:cxn ang="0">
                <a:pos x="75" y="29"/>
              </a:cxn>
              <a:cxn ang="0">
                <a:pos x="61" y="52"/>
              </a:cxn>
              <a:cxn ang="0">
                <a:pos x="51" y="70"/>
              </a:cxn>
              <a:cxn ang="0">
                <a:pos x="41" y="89"/>
              </a:cxn>
              <a:cxn ang="0">
                <a:pos x="41" y="102"/>
              </a:cxn>
              <a:cxn ang="0">
                <a:pos x="34" y="92"/>
              </a:cxn>
              <a:cxn ang="0">
                <a:pos x="39" y="81"/>
              </a:cxn>
              <a:cxn ang="0">
                <a:pos x="45" y="72"/>
              </a:cxn>
              <a:cxn ang="0">
                <a:pos x="48" y="65"/>
              </a:cxn>
              <a:cxn ang="0">
                <a:pos x="59" y="45"/>
              </a:cxn>
              <a:cxn ang="0">
                <a:pos x="68" y="29"/>
              </a:cxn>
              <a:cxn ang="0">
                <a:pos x="63" y="27"/>
              </a:cxn>
              <a:cxn ang="0">
                <a:pos x="57" y="33"/>
              </a:cxn>
              <a:cxn ang="0">
                <a:pos x="54" y="41"/>
              </a:cxn>
              <a:cxn ang="0">
                <a:pos x="47" y="53"/>
              </a:cxn>
              <a:cxn ang="0">
                <a:pos x="43" y="62"/>
              </a:cxn>
              <a:cxn ang="0">
                <a:pos x="39" y="67"/>
              </a:cxn>
              <a:cxn ang="0">
                <a:pos x="33" y="78"/>
              </a:cxn>
              <a:cxn ang="0">
                <a:pos x="29" y="88"/>
              </a:cxn>
              <a:cxn ang="0">
                <a:pos x="25" y="102"/>
              </a:cxn>
              <a:cxn ang="0">
                <a:pos x="32" y="116"/>
              </a:cxn>
              <a:cxn ang="0">
                <a:pos x="27" y="104"/>
              </a:cxn>
              <a:cxn ang="0">
                <a:pos x="12" y="33"/>
              </a:cxn>
              <a:cxn ang="0">
                <a:pos x="32" y="43"/>
              </a:cxn>
              <a:cxn ang="0">
                <a:pos x="0" y="37"/>
              </a:cxn>
              <a:cxn ang="0">
                <a:pos x="19" y="2"/>
              </a:cxn>
              <a:cxn ang="0">
                <a:pos x="43" y="22"/>
              </a:cxn>
              <a:cxn ang="0">
                <a:pos x="26" y="15"/>
              </a:cxn>
              <a:cxn ang="0">
                <a:pos x="103" y="65"/>
              </a:cxn>
              <a:cxn ang="0">
                <a:pos x="121" y="57"/>
              </a:cxn>
              <a:cxn ang="0">
                <a:pos x="101" y="83"/>
              </a:cxn>
              <a:cxn ang="0">
                <a:pos x="103" y="96"/>
              </a:cxn>
              <a:cxn ang="0">
                <a:pos x="83" y="72"/>
              </a:cxn>
            </a:cxnLst>
            <a:rect l="0" t="0" r="r" b="b"/>
            <a:pathLst>
              <a:path w="127" h="129">
                <a:moveTo>
                  <a:pt x="72" y="1"/>
                </a:moveTo>
                <a:cubicBezTo>
                  <a:pt x="74" y="1"/>
                  <a:pt x="75" y="0"/>
                  <a:pt x="76" y="2"/>
                </a:cubicBezTo>
                <a:cubicBezTo>
                  <a:pt x="78" y="5"/>
                  <a:pt x="104" y="17"/>
                  <a:pt x="100" y="21"/>
                </a:cubicBezTo>
                <a:cubicBezTo>
                  <a:pt x="100" y="22"/>
                  <a:pt x="99" y="22"/>
                  <a:pt x="99" y="23"/>
                </a:cubicBezTo>
                <a:cubicBezTo>
                  <a:pt x="98" y="27"/>
                  <a:pt x="96" y="29"/>
                  <a:pt x="94" y="33"/>
                </a:cubicBezTo>
                <a:cubicBezTo>
                  <a:pt x="92" y="35"/>
                  <a:pt x="92" y="38"/>
                  <a:pt x="91" y="40"/>
                </a:cubicBezTo>
                <a:cubicBezTo>
                  <a:pt x="88" y="47"/>
                  <a:pt x="83" y="53"/>
                  <a:pt x="80" y="59"/>
                </a:cubicBezTo>
                <a:cubicBezTo>
                  <a:pt x="75" y="68"/>
                  <a:pt x="71" y="78"/>
                  <a:pt x="65" y="86"/>
                </a:cubicBezTo>
                <a:cubicBezTo>
                  <a:pt x="62" y="92"/>
                  <a:pt x="58" y="97"/>
                  <a:pt x="55" y="103"/>
                </a:cubicBezTo>
                <a:cubicBezTo>
                  <a:pt x="52" y="110"/>
                  <a:pt x="45" y="115"/>
                  <a:pt x="38" y="119"/>
                </a:cubicBezTo>
                <a:cubicBezTo>
                  <a:pt x="35" y="121"/>
                  <a:pt x="27" y="129"/>
                  <a:pt x="22" y="128"/>
                </a:cubicBezTo>
                <a:cubicBezTo>
                  <a:pt x="17" y="127"/>
                  <a:pt x="18" y="123"/>
                  <a:pt x="18" y="119"/>
                </a:cubicBezTo>
                <a:cubicBezTo>
                  <a:pt x="19" y="112"/>
                  <a:pt x="18" y="106"/>
                  <a:pt x="17" y="99"/>
                </a:cubicBezTo>
                <a:cubicBezTo>
                  <a:pt x="17" y="98"/>
                  <a:pt x="17" y="97"/>
                  <a:pt x="17" y="95"/>
                </a:cubicBezTo>
                <a:cubicBezTo>
                  <a:pt x="17" y="90"/>
                  <a:pt x="20" y="86"/>
                  <a:pt x="22" y="82"/>
                </a:cubicBezTo>
                <a:cubicBezTo>
                  <a:pt x="24" y="76"/>
                  <a:pt x="29" y="71"/>
                  <a:pt x="32" y="66"/>
                </a:cubicBezTo>
                <a:cubicBezTo>
                  <a:pt x="34" y="61"/>
                  <a:pt x="37" y="56"/>
                  <a:pt x="39" y="52"/>
                </a:cubicBezTo>
                <a:cubicBezTo>
                  <a:pt x="40" y="51"/>
                  <a:pt x="41" y="50"/>
                  <a:pt x="41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4" y="44"/>
                  <a:pt x="46" y="41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6"/>
                  <a:pt x="50" y="35"/>
                  <a:pt x="51" y="33"/>
                </a:cubicBezTo>
                <a:cubicBezTo>
                  <a:pt x="52" y="32"/>
                  <a:pt x="51" y="30"/>
                  <a:pt x="53" y="29"/>
                </a:cubicBezTo>
                <a:cubicBezTo>
                  <a:pt x="54" y="28"/>
                  <a:pt x="56" y="26"/>
                  <a:pt x="55" y="25"/>
                </a:cubicBezTo>
                <a:cubicBezTo>
                  <a:pt x="55" y="23"/>
                  <a:pt x="57" y="22"/>
                  <a:pt x="58" y="21"/>
                </a:cubicBezTo>
                <a:cubicBezTo>
                  <a:pt x="60" y="18"/>
                  <a:pt x="62" y="15"/>
                  <a:pt x="64" y="12"/>
                </a:cubicBezTo>
                <a:cubicBezTo>
                  <a:pt x="67" y="8"/>
                  <a:pt x="70" y="5"/>
                  <a:pt x="72" y="1"/>
                </a:cubicBezTo>
                <a:close/>
                <a:moveTo>
                  <a:pt x="46" y="105"/>
                </a:moveTo>
                <a:cubicBezTo>
                  <a:pt x="47" y="104"/>
                  <a:pt x="50" y="103"/>
                  <a:pt x="49" y="100"/>
                </a:cubicBezTo>
                <a:cubicBezTo>
                  <a:pt x="49" y="100"/>
                  <a:pt x="49" y="99"/>
                  <a:pt x="50" y="99"/>
                </a:cubicBezTo>
                <a:cubicBezTo>
                  <a:pt x="51" y="96"/>
                  <a:pt x="53" y="93"/>
                  <a:pt x="55" y="90"/>
                </a:cubicBezTo>
                <a:cubicBezTo>
                  <a:pt x="56" y="89"/>
                  <a:pt x="56" y="87"/>
                  <a:pt x="57" y="86"/>
                </a:cubicBezTo>
                <a:cubicBezTo>
                  <a:pt x="59" y="84"/>
                  <a:pt x="59" y="81"/>
                  <a:pt x="60" y="79"/>
                </a:cubicBezTo>
                <a:cubicBezTo>
                  <a:pt x="62" y="77"/>
                  <a:pt x="63" y="75"/>
                  <a:pt x="64" y="73"/>
                </a:cubicBezTo>
                <a:cubicBezTo>
                  <a:pt x="65" y="71"/>
                  <a:pt x="66" y="69"/>
                  <a:pt x="67" y="68"/>
                </a:cubicBezTo>
                <a:cubicBezTo>
                  <a:pt x="69" y="67"/>
                  <a:pt x="69" y="66"/>
                  <a:pt x="70" y="64"/>
                </a:cubicBezTo>
                <a:cubicBezTo>
                  <a:pt x="70" y="63"/>
                  <a:pt x="70" y="62"/>
                  <a:pt x="70" y="62"/>
                </a:cubicBezTo>
                <a:cubicBezTo>
                  <a:pt x="74" y="59"/>
                  <a:pt x="74" y="55"/>
                  <a:pt x="77" y="52"/>
                </a:cubicBezTo>
                <a:cubicBezTo>
                  <a:pt x="79" y="50"/>
                  <a:pt x="80" y="48"/>
                  <a:pt x="80" y="47"/>
                </a:cubicBezTo>
                <a:cubicBezTo>
                  <a:pt x="80" y="43"/>
                  <a:pt x="83" y="41"/>
                  <a:pt x="84" y="39"/>
                </a:cubicBezTo>
                <a:cubicBezTo>
                  <a:pt x="85" y="37"/>
                  <a:pt x="86" y="35"/>
                  <a:pt x="83" y="33"/>
                </a:cubicBezTo>
                <a:cubicBezTo>
                  <a:pt x="81" y="32"/>
                  <a:pt x="78" y="30"/>
                  <a:pt x="75" y="29"/>
                </a:cubicBezTo>
                <a:cubicBezTo>
                  <a:pt x="73" y="29"/>
                  <a:pt x="72" y="31"/>
                  <a:pt x="72" y="33"/>
                </a:cubicBezTo>
                <a:cubicBezTo>
                  <a:pt x="70" y="36"/>
                  <a:pt x="68" y="39"/>
                  <a:pt x="66" y="42"/>
                </a:cubicBezTo>
                <a:cubicBezTo>
                  <a:pt x="64" y="46"/>
                  <a:pt x="63" y="49"/>
                  <a:pt x="61" y="52"/>
                </a:cubicBezTo>
                <a:cubicBezTo>
                  <a:pt x="60" y="53"/>
                  <a:pt x="59" y="54"/>
                  <a:pt x="59" y="55"/>
                </a:cubicBezTo>
                <a:cubicBezTo>
                  <a:pt x="58" y="59"/>
                  <a:pt x="54" y="61"/>
                  <a:pt x="54" y="65"/>
                </a:cubicBezTo>
                <a:cubicBezTo>
                  <a:pt x="51" y="66"/>
                  <a:pt x="51" y="68"/>
                  <a:pt x="51" y="70"/>
                </a:cubicBezTo>
                <a:cubicBezTo>
                  <a:pt x="50" y="72"/>
                  <a:pt x="49" y="73"/>
                  <a:pt x="48" y="75"/>
                </a:cubicBezTo>
                <a:cubicBezTo>
                  <a:pt x="47" y="78"/>
                  <a:pt x="45" y="80"/>
                  <a:pt x="44" y="83"/>
                </a:cubicBezTo>
                <a:cubicBezTo>
                  <a:pt x="42" y="85"/>
                  <a:pt x="41" y="87"/>
                  <a:pt x="41" y="89"/>
                </a:cubicBezTo>
                <a:cubicBezTo>
                  <a:pt x="40" y="91"/>
                  <a:pt x="39" y="92"/>
                  <a:pt x="38" y="94"/>
                </a:cubicBezTo>
                <a:cubicBezTo>
                  <a:pt x="37" y="95"/>
                  <a:pt x="36" y="97"/>
                  <a:pt x="35" y="99"/>
                </a:cubicBezTo>
                <a:cubicBezTo>
                  <a:pt x="37" y="100"/>
                  <a:pt x="39" y="102"/>
                  <a:pt x="41" y="102"/>
                </a:cubicBezTo>
                <a:cubicBezTo>
                  <a:pt x="43" y="102"/>
                  <a:pt x="43" y="106"/>
                  <a:pt x="46" y="105"/>
                </a:cubicBezTo>
                <a:close/>
                <a:moveTo>
                  <a:pt x="32" y="97"/>
                </a:moveTo>
                <a:cubicBezTo>
                  <a:pt x="33" y="95"/>
                  <a:pt x="34" y="94"/>
                  <a:pt x="34" y="92"/>
                </a:cubicBezTo>
                <a:cubicBezTo>
                  <a:pt x="35" y="89"/>
                  <a:pt x="36" y="87"/>
                  <a:pt x="38" y="84"/>
                </a:cubicBezTo>
                <a:cubicBezTo>
                  <a:pt x="39" y="84"/>
                  <a:pt x="39" y="84"/>
                  <a:pt x="39" y="83"/>
                </a:cubicBezTo>
                <a:cubicBezTo>
                  <a:pt x="38" y="82"/>
                  <a:pt x="38" y="81"/>
                  <a:pt x="39" y="81"/>
                </a:cubicBezTo>
                <a:cubicBezTo>
                  <a:pt x="40" y="80"/>
                  <a:pt x="41" y="79"/>
                  <a:pt x="42" y="78"/>
                </a:cubicBezTo>
                <a:cubicBezTo>
                  <a:pt x="42" y="77"/>
                  <a:pt x="42" y="75"/>
                  <a:pt x="43" y="74"/>
                </a:cubicBezTo>
                <a:cubicBezTo>
                  <a:pt x="43" y="73"/>
                  <a:pt x="43" y="72"/>
                  <a:pt x="45" y="72"/>
                </a:cubicBezTo>
                <a:cubicBezTo>
                  <a:pt x="45" y="72"/>
                  <a:pt x="45" y="69"/>
                  <a:pt x="46" y="68"/>
                </a:cubicBezTo>
                <a:cubicBezTo>
                  <a:pt x="46" y="68"/>
                  <a:pt x="47" y="67"/>
                  <a:pt x="47" y="66"/>
                </a:cubicBezTo>
                <a:cubicBezTo>
                  <a:pt x="47" y="66"/>
                  <a:pt x="48" y="65"/>
                  <a:pt x="48" y="65"/>
                </a:cubicBezTo>
                <a:cubicBezTo>
                  <a:pt x="50" y="61"/>
                  <a:pt x="52" y="57"/>
                  <a:pt x="54" y="53"/>
                </a:cubicBezTo>
                <a:cubicBezTo>
                  <a:pt x="54" y="52"/>
                  <a:pt x="55" y="52"/>
                  <a:pt x="55" y="52"/>
                </a:cubicBezTo>
                <a:cubicBezTo>
                  <a:pt x="56" y="49"/>
                  <a:pt x="58" y="47"/>
                  <a:pt x="59" y="45"/>
                </a:cubicBezTo>
                <a:cubicBezTo>
                  <a:pt x="61" y="41"/>
                  <a:pt x="63" y="37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6" y="31"/>
                  <a:pt x="67" y="30"/>
                  <a:pt x="68" y="29"/>
                </a:cubicBezTo>
                <a:cubicBezTo>
                  <a:pt x="71" y="26"/>
                  <a:pt x="70" y="24"/>
                  <a:pt x="66" y="22"/>
                </a:cubicBezTo>
                <a:cubicBezTo>
                  <a:pt x="66" y="22"/>
                  <a:pt x="64" y="23"/>
                  <a:pt x="64" y="24"/>
                </a:cubicBezTo>
                <a:cubicBezTo>
                  <a:pt x="65" y="25"/>
                  <a:pt x="64" y="26"/>
                  <a:pt x="63" y="27"/>
                </a:cubicBezTo>
                <a:cubicBezTo>
                  <a:pt x="62" y="28"/>
                  <a:pt x="62" y="29"/>
                  <a:pt x="61" y="30"/>
                </a:cubicBezTo>
                <a:cubicBezTo>
                  <a:pt x="61" y="30"/>
                  <a:pt x="60" y="31"/>
                  <a:pt x="60" y="32"/>
                </a:cubicBezTo>
                <a:cubicBezTo>
                  <a:pt x="59" y="32"/>
                  <a:pt x="58" y="33"/>
                  <a:pt x="57" y="33"/>
                </a:cubicBezTo>
                <a:cubicBezTo>
                  <a:pt x="58" y="34"/>
                  <a:pt x="58" y="35"/>
                  <a:pt x="58" y="36"/>
                </a:cubicBezTo>
                <a:cubicBezTo>
                  <a:pt x="58" y="37"/>
                  <a:pt x="58" y="37"/>
                  <a:pt x="57" y="37"/>
                </a:cubicBezTo>
                <a:cubicBezTo>
                  <a:pt x="56" y="38"/>
                  <a:pt x="54" y="39"/>
                  <a:pt x="54" y="41"/>
                </a:cubicBezTo>
                <a:cubicBezTo>
                  <a:pt x="54" y="42"/>
                  <a:pt x="53" y="43"/>
                  <a:pt x="52" y="43"/>
                </a:cubicBezTo>
                <a:cubicBezTo>
                  <a:pt x="52" y="44"/>
                  <a:pt x="52" y="45"/>
                  <a:pt x="52" y="46"/>
                </a:cubicBezTo>
                <a:cubicBezTo>
                  <a:pt x="49" y="47"/>
                  <a:pt x="49" y="51"/>
                  <a:pt x="47" y="53"/>
                </a:cubicBezTo>
                <a:cubicBezTo>
                  <a:pt x="47" y="53"/>
                  <a:pt x="47" y="54"/>
                  <a:pt x="47" y="54"/>
                </a:cubicBezTo>
                <a:cubicBezTo>
                  <a:pt x="45" y="54"/>
                  <a:pt x="45" y="56"/>
                  <a:pt x="45" y="57"/>
                </a:cubicBezTo>
                <a:cubicBezTo>
                  <a:pt x="44" y="59"/>
                  <a:pt x="43" y="61"/>
                  <a:pt x="43" y="62"/>
                </a:cubicBezTo>
                <a:cubicBezTo>
                  <a:pt x="41" y="62"/>
                  <a:pt x="40" y="63"/>
                  <a:pt x="40" y="64"/>
                </a:cubicBezTo>
                <a:cubicBezTo>
                  <a:pt x="40" y="64"/>
                  <a:pt x="41" y="65"/>
                  <a:pt x="41" y="65"/>
                </a:cubicBezTo>
                <a:cubicBezTo>
                  <a:pt x="40" y="66"/>
                  <a:pt x="39" y="67"/>
                  <a:pt x="39" y="67"/>
                </a:cubicBezTo>
                <a:cubicBezTo>
                  <a:pt x="39" y="69"/>
                  <a:pt x="39" y="70"/>
                  <a:pt x="37" y="71"/>
                </a:cubicBezTo>
                <a:cubicBezTo>
                  <a:pt x="36" y="72"/>
                  <a:pt x="37" y="74"/>
                  <a:pt x="36" y="75"/>
                </a:cubicBezTo>
                <a:cubicBezTo>
                  <a:pt x="34" y="75"/>
                  <a:pt x="34" y="77"/>
                  <a:pt x="33" y="78"/>
                </a:cubicBezTo>
                <a:cubicBezTo>
                  <a:pt x="33" y="79"/>
                  <a:pt x="33" y="79"/>
                  <a:pt x="33" y="80"/>
                </a:cubicBezTo>
                <a:cubicBezTo>
                  <a:pt x="31" y="81"/>
                  <a:pt x="30" y="81"/>
                  <a:pt x="30" y="82"/>
                </a:cubicBezTo>
                <a:cubicBezTo>
                  <a:pt x="30" y="84"/>
                  <a:pt x="28" y="85"/>
                  <a:pt x="29" y="88"/>
                </a:cubicBezTo>
                <a:cubicBezTo>
                  <a:pt x="28" y="89"/>
                  <a:pt x="26" y="91"/>
                  <a:pt x="25" y="92"/>
                </a:cubicBezTo>
                <a:cubicBezTo>
                  <a:pt x="27" y="94"/>
                  <a:pt x="30" y="96"/>
                  <a:pt x="32" y="97"/>
                </a:cubicBezTo>
                <a:close/>
                <a:moveTo>
                  <a:pt x="25" y="102"/>
                </a:moveTo>
                <a:cubicBezTo>
                  <a:pt x="22" y="103"/>
                  <a:pt x="24" y="105"/>
                  <a:pt x="24" y="106"/>
                </a:cubicBezTo>
                <a:cubicBezTo>
                  <a:pt x="23" y="108"/>
                  <a:pt x="25" y="110"/>
                  <a:pt x="26" y="111"/>
                </a:cubicBezTo>
                <a:cubicBezTo>
                  <a:pt x="28" y="113"/>
                  <a:pt x="30" y="114"/>
                  <a:pt x="32" y="116"/>
                </a:cubicBezTo>
                <a:cubicBezTo>
                  <a:pt x="35" y="114"/>
                  <a:pt x="37" y="113"/>
                  <a:pt x="39" y="111"/>
                </a:cubicBezTo>
                <a:cubicBezTo>
                  <a:pt x="37" y="109"/>
                  <a:pt x="35" y="107"/>
                  <a:pt x="32" y="107"/>
                </a:cubicBezTo>
                <a:cubicBezTo>
                  <a:pt x="30" y="106"/>
                  <a:pt x="29" y="105"/>
                  <a:pt x="27" y="104"/>
                </a:cubicBezTo>
                <a:cubicBezTo>
                  <a:pt x="27" y="103"/>
                  <a:pt x="26" y="103"/>
                  <a:pt x="25" y="102"/>
                </a:cubicBezTo>
                <a:close/>
                <a:moveTo>
                  <a:pt x="0" y="37"/>
                </a:moveTo>
                <a:cubicBezTo>
                  <a:pt x="0" y="33"/>
                  <a:pt x="10" y="32"/>
                  <a:pt x="12" y="33"/>
                </a:cubicBezTo>
                <a:cubicBezTo>
                  <a:pt x="16" y="33"/>
                  <a:pt x="20" y="34"/>
                  <a:pt x="24" y="33"/>
                </a:cubicBezTo>
                <a:cubicBezTo>
                  <a:pt x="29" y="32"/>
                  <a:pt x="33" y="35"/>
                  <a:pt x="34" y="40"/>
                </a:cubicBezTo>
                <a:cubicBezTo>
                  <a:pt x="35" y="42"/>
                  <a:pt x="33" y="43"/>
                  <a:pt x="32" y="43"/>
                </a:cubicBezTo>
                <a:cubicBezTo>
                  <a:pt x="23" y="41"/>
                  <a:pt x="14" y="43"/>
                  <a:pt x="5" y="41"/>
                </a:cubicBezTo>
                <a:cubicBezTo>
                  <a:pt x="4" y="41"/>
                  <a:pt x="2" y="40"/>
                  <a:pt x="1" y="38"/>
                </a:cubicBezTo>
                <a:cubicBezTo>
                  <a:pt x="1" y="38"/>
                  <a:pt x="1" y="38"/>
                  <a:pt x="0" y="37"/>
                </a:cubicBezTo>
                <a:close/>
                <a:moveTo>
                  <a:pt x="26" y="15"/>
                </a:moveTo>
                <a:cubicBezTo>
                  <a:pt x="23" y="13"/>
                  <a:pt x="22" y="10"/>
                  <a:pt x="19" y="8"/>
                </a:cubicBezTo>
                <a:cubicBezTo>
                  <a:pt x="17" y="6"/>
                  <a:pt x="19" y="4"/>
                  <a:pt x="19" y="2"/>
                </a:cubicBezTo>
                <a:cubicBezTo>
                  <a:pt x="20" y="1"/>
                  <a:pt x="22" y="1"/>
                  <a:pt x="24" y="2"/>
                </a:cubicBezTo>
                <a:cubicBezTo>
                  <a:pt x="27" y="5"/>
                  <a:pt x="31" y="9"/>
                  <a:pt x="34" y="13"/>
                </a:cubicBezTo>
                <a:cubicBezTo>
                  <a:pt x="37" y="16"/>
                  <a:pt x="40" y="19"/>
                  <a:pt x="43" y="22"/>
                </a:cubicBezTo>
                <a:cubicBezTo>
                  <a:pt x="44" y="23"/>
                  <a:pt x="45" y="24"/>
                  <a:pt x="44" y="26"/>
                </a:cubicBezTo>
                <a:cubicBezTo>
                  <a:pt x="43" y="27"/>
                  <a:pt x="42" y="28"/>
                  <a:pt x="40" y="27"/>
                </a:cubicBezTo>
                <a:cubicBezTo>
                  <a:pt x="35" y="23"/>
                  <a:pt x="30" y="20"/>
                  <a:pt x="26" y="15"/>
                </a:cubicBezTo>
                <a:close/>
                <a:moveTo>
                  <a:pt x="126" y="60"/>
                </a:moveTo>
                <a:cubicBezTo>
                  <a:pt x="127" y="65"/>
                  <a:pt x="117" y="65"/>
                  <a:pt x="115" y="65"/>
                </a:cubicBezTo>
                <a:cubicBezTo>
                  <a:pt x="111" y="65"/>
                  <a:pt x="107" y="64"/>
                  <a:pt x="103" y="65"/>
                </a:cubicBezTo>
                <a:cubicBezTo>
                  <a:pt x="98" y="66"/>
                  <a:pt x="93" y="63"/>
                  <a:pt x="92" y="58"/>
                </a:cubicBezTo>
                <a:cubicBezTo>
                  <a:pt x="92" y="56"/>
                  <a:pt x="93" y="55"/>
                  <a:pt x="94" y="55"/>
                </a:cubicBezTo>
                <a:cubicBezTo>
                  <a:pt x="103" y="56"/>
                  <a:pt x="113" y="55"/>
                  <a:pt x="121" y="57"/>
                </a:cubicBezTo>
                <a:cubicBezTo>
                  <a:pt x="123" y="57"/>
                  <a:pt x="125" y="58"/>
                  <a:pt x="126" y="59"/>
                </a:cubicBezTo>
                <a:cubicBezTo>
                  <a:pt x="126" y="60"/>
                  <a:pt x="126" y="60"/>
                  <a:pt x="126" y="60"/>
                </a:cubicBezTo>
                <a:close/>
                <a:moveTo>
                  <a:pt x="101" y="83"/>
                </a:moveTo>
                <a:cubicBezTo>
                  <a:pt x="104" y="84"/>
                  <a:pt x="105" y="88"/>
                  <a:pt x="107" y="90"/>
                </a:cubicBezTo>
                <a:cubicBezTo>
                  <a:pt x="109" y="92"/>
                  <a:pt x="108" y="94"/>
                  <a:pt x="107" y="96"/>
                </a:cubicBezTo>
                <a:cubicBezTo>
                  <a:pt x="107" y="97"/>
                  <a:pt x="105" y="97"/>
                  <a:pt x="103" y="96"/>
                </a:cubicBezTo>
                <a:cubicBezTo>
                  <a:pt x="99" y="92"/>
                  <a:pt x="96" y="89"/>
                  <a:pt x="92" y="85"/>
                </a:cubicBezTo>
                <a:cubicBezTo>
                  <a:pt x="89" y="82"/>
                  <a:pt x="87" y="79"/>
                  <a:pt x="84" y="76"/>
                </a:cubicBezTo>
                <a:cubicBezTo>
                  <a:pt x="83" y="75"/>
                  <a:pt x="82" y="73"/>
                  <a:pt x="83" y="72"/>
                </a:cubicBezTo>
                <a:cubicBezTo>
                  <a:pt x="84" y="71"/>
                  <a:pt x="85" y="70"/>
                  <a:pt x="87" y="71"/>
                </a:cubicBezTo>
                <a:cubicBezTo>
                  <a:pt x="92" y="74"/>
                  <a:pt x="97" y="78"/>
                  <a:pt x="101" y="8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xmlns="" id="{D000654D-42BA-4217-9809-3B10B5EB65E2}"/>
              </a:ext>
            </a:extLst>
          </p:cNvPr>
          <p:cNvGrpSpPr/>
          <p:nvPr/>
        </p:nvGrpSpPr>
        <p:grpSpPr bwMode="auto">
          <a:xfrm>
            <a:off x="7307935" y="2446602"/>
            <a:ext cx="2944684" cy="982398"/>
            <a:chOff x="427" y="2769"/>
            <a:chExt cx="1925" cy="842"/>
          </a:xfrm>
        </p:grpSpPr>
        <p:sp>
          <p:nvSpPr>
            <p:cNvPr id="17" name="文本框 9">
              <a:extLst>
                <a:ext uri="{FF2B5EF4-FFF2-40B4-BE49-F238E27FC236}">
                  <a16:creationId xmlns:a16="http://schemas.microsoft.com/office/drawing/2014/main" xmlns="" id="{531C6241-824F-4C29-A0DF-5F682B2D57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8" name="矩形 10">
              <a:extLst>
                <a:ext uri="{FF2B5EF4-FFF2-40B4-BE49-F238E27FC236}">
                  <a16:creationId xmlns:a16="http://schemas.microsoft.com/office/drawing/2014/main" xmlns="" id="{150B6C4B-E6D2-4C4A-B335-A8307F1FB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19" name="Freeform 81">
            <a:extLst>
              <a:ext uri="{FF2B5EF4-FFF2-40B4-BE49-F238E27FC236}">
                <a16:creationId xmlns:a16="http://schemas.microsoft.com/office/drawing/2014/main" xmlns="" id="{20E63A5E-C104-407C-ACC7-50BD827E3BB1}"/>
              </a:ext>
            </a:extLst>
          </p:cNvPr>
          <p:cNvSpPr>
            <a:spLocks noEditPoints="1"/>
          </p:cNvSpPr>
          <p:nvPr/>
        </p:nvSpPr>
        <p:spPr bwMode="auto">
          <a:xfrm>
            <a:off x="6625785" y="4342698"/>
            <a:ext cx="476250" cy="484187"/>
          </a:xfrm>
          <a:custGeom>
            <a:avLst/>
            <a:gdLst/>
            <a:ahLst/>
            <a:cxnLst>
              <a:cxn ang="0">
                <a:pos x="100" y="21"/>
              </a:cxn>
              <a:cxn ang="0">
                <a:pos x="91" y="40"/>
              </a:cxn>
              <a:cxn ang="0">
                <a:pos x="55" y="103"/>
              </a:cxn>
              <a:cxn ang="0">
                <a:pos x="18" y="119"/>
              </a:cxn>
              <a:cxn ang="0">
                <a:pos x="22" y="82"/>
              </a:cxn>
              <a:cxn ang="0">
                <a:pos x="41" y="48"/>
              </a:cxn>
              <a:cxn ang="0">
                <a:pos x="47" y="38"/>
              </a:cxn>
              <a:cxn ang="0">
                <a:pos x="55" y="25"/>
              </a:cxn>
              <a:cxn ang="0">
                <a:pos x="72" y="1"/>
              </a:cxn>
              <a:cxn ang="0">
                <a:pos x="50" y="99"/>
              </a:cxn>
              <a:cxn ang="0">
                <a:pos x="60" y="79"/>
              </a:cxn>
              <a:cxn ang="0">
                <a:pos x="70" y="64"/>
              </a:cxn>
              <a:cxn ang="0">
                <a:pos x="80" y="47"/>
              </a:cxn>
              <a:cxn ang="0">
                <a:pos x="75" y="29"/>
              </a:cxn>
              <a:cxn ang="0">
                <a:pos x="61" y="52"/>
              </a:cxn>
              <a:cxn ang="0">
                <a:pos x="51" y="70"/>
              </a:cxn>
              <a:cxn ang="0">
                <a:pos x="41" y="89"/>
              </a:cxn>
              <a:cxn ang="0">
                <a:pos x="41" y="102"/>
              </a:cxn>
              <a:cxn ang="0">
                <a:pos x="34" y="92"/>
              </a:cxn>
              <a:cxn ang="0">
                <a:pos x="39" y="81"/>
              </a:cxn>
              <a:cxn ang="0">
                <a:pos x="45" y="72"/>
              </a:cxn>
              <a:cxn ang="0">
                <a:pos x="48" y="65"/>
              </a:cxn>
              <a:cxn ang="0">
                <a:pos x="59" y="45"/>
              </a:cxn>
              <a:cxn ang="0">
                <a:pos x="68" y="29"/>
              </a:cxn>
              <a:cxn ang="0">
                <a:pos x="63" y="27"/>
              </a:cxn>
              <a:cxn ang="0">
                <a:pos x="57" y="33"/>
              </a:cxn>
              <a:cxn ang="0">
                <a:pos x="54" y="41"/>
              </a:cxn>
              <a:cxn ang="0">
                <a:pos x="47" y="53"/>
              </a:cxn>
              <a:cxn ang="0">
                <a:pos x="43" y="62"/>
              </a:cxn>
              <a:cxn ang="0">
                <a:pos x="39" y="67"/>
              </a:cxn>
              <a:cxn ang="0">
                <a:pos x="33" y="78"/>
              </a:cxn>
              <a:cxn ang="0">
                <a:pos x="29" y="88"/>
              </a:cxn>
              <a:cxn ang="0">
                <a:pos x="25" y="102"/>
              </a:cxn>
              <a:cxn ang="0">
                <a:pos x="32" y="116"/>
              </a:cxn>
              <a:cxn ang="0">
                <a:pos x="27" y="104"/>
              </a:cxn>
              <a:cxn ang="0">
                <a:pos x="12" y="33"/>
              </a:cxn>
              <a:cxn ang="0">
                <a:pos x="32" y="43"/>
              </a:cxn>
              <a:cxn ang="0">
                <a:pos x="0" y="37"/>
              </a:cxn>
              <a:cxn ang="0">
                <a:pos x="19" y="2"/>
              </a:cxn>
              <a:cxn ang="0">
                <a:pos x="43" y="22"/>
              </a:cxn>
              <a:cxn ang="0">
                <a:pos x="26" y="15"/>
              </a:cxn>
              <a:cxn ang="0">
                <a:pos x="103" y="65"/>
              </a:cxn>
              <a:cxn ang="0">
                <a:pos x="121" y="57"/>
              </a:cxn>
              <a:cxn ang="0">
                <a:pos x="101" y="83"/>
              </a:cxn>
              <a:cxn ang="0">
                <a:pos x="103" y="96"/>
              </a:cxn>
              <a:cxn ang="0">
                <a:pos x="83" y="72"/>
              </a:cxn>
            </a:cxnLst>
            <a:rect l="0" t="0" r="r" b="b"/>
            <a:pathLst>
              <a:path w="127" h="129">
                <a:moveTo>
                  <a:pt x="72" y="1"/>
                </a:moveTo>
                <a:cubicBezTo>
                  <a:pt x="74" y="1"/>
                  <a:pt x="75" y="0"/>
                  <a:pt x="76" y="2"/>
                </a:cubicBezTo>
                <a:cubicBezTo>
                  <a:pt x="78" y="5"/>
                  <a:pt x="104" y="17"/>
                  <a:pt x="100" y="21"/>
                </a:cubicBezTo>
                <a:cubicBezTo>
                  <a:pt x="100" y="22"/>
                  <a:pt x="99" y="22"/>
                  <a:pt x="99" y="23"/>
                </a:cubicBezTo>
                <a:cubicBezTo>
                  <a:pt x="98" y="27"/>
                  <a:pt x="96" y="29"/>
                  <a:pt x="94" y="33"/>
                </a:cubicBezTo>
                <a:cubicBezTo>
                  <a:pt x="92" y="35"/>
                  <a:pt x="92" y="38"/>
                  <a:pt x="91" y="40"/>
                </a:cubicBezTo>
                <a:cubicBezTo>
                  <a:pt x="88" y="47"/>
                  <a:pt x="83" y="53"/>
                  <a:pt x="80" y="59"/>
                </a:cubicBezTo>
                <a:cubicBezTo>
                  <a:pt x="75" y="68"/>
                  <a:pt x="71" y="78"/>
                  <a:pt x="65" y="86"/>
                </a:cubicBezTo>
                <a:cubicBezTo>
                  <a:pt x="62" y="92"/>
                  <a:pt x="58" y="97"/>
                  <a:pt x="55" y="103"/>
                </a:cubicBezTo>
                <a:cubicBezTo>
                  <a:pt x="52" y="110"/>
                  <a:pt x="45" y="115"/>
                  <a:pt x="38" y="119"/>
                </a:cubicBezTo>
                <a:cubicBezTo>
                  <a:pt x="35" y="121"/>
                  <a:pt x="27" y="129"/>
                  <a:pt x="22" y="128"/>
                </a:cubicBezTo>
                <a:cubicBezTo>
                  <a:pt x="17" y="127"/>
                  <a:pt x="18" y="123"/>
                  <a:pt x="18" y="119"/>
                </a:cubicBezTo>
                <a:cubicBezTo>
                  <a:pt x="19" y="112"/>
                  <a:pt x="18" y="106"/>
                  <a:pt x="17" y="99"/>
                </a:cubicBezTo>
                <a:cubicBezTo>
                  <a:pt x="17" y="98"/>
                  <a:pt x="17" y="97"/>
                  <a:pt x="17" y="95"/>
                </a:cubicBezTo>
                <a:cubicBezTo>
                  <a:pt x="17" y="90"/>
                  <a:pt x="20" y="86"/>
                  <a:pt x="22" y="82"/>
                </a:cubicBezTo>
                <a:cubicBezTo>
                  <a:pt x="24" y="76"/>
                  <a:pt x="29" y="71"/>
                  <a:pt x="32" y="66"/>
                </a:cubicBezTo>
                <a:cubicBezTo>
                  <a:pt x="34" y="61"/>
                  <a:pt x="37" y="56"/>
                  <a:pt x="39" y="52"/>
                </a:cubicBezTo>
                <a:cubicBezTo>
                  <a:pt x="40" y="51"/>
                  <a:pt x="41" y="50"/>
                  <a:pt x="41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4" y="44"/>
                  <a:pt x="46" y="41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6"/>
                  <a:pt x="50" y="35"/>
                  <a:pt x="51" y="33"/>
                </a:cubicBezTo>
                <a:cubicBezTo>
                  <a:pt x="52" y="32"/>
                  <a:pt x="51" y="30"/>
                  <a:pt x="53" y="29"/>
                </a:cubicBezTo>
                <a:cubicBezTo>
                  <a:pt x="54" y="28"/>
                  <a:pt x="56" y="26"/>
                  <a:pt x="55" y="25"/>
                </a:cubicBezTo>
                <a:cubicBezTo>
                  <a:pt x="55" y="23"/>
                  <a:pt x="57" y="22"/>
                  <a:pt x="58" y="21"/>
                </a:cubicBezTo>
                <a:cubicBezTo>
                  <a:pt x="60" y="18"/>
                  <a:pt x="62" y="15"/>
                  <a:pt x="64" y="12"/>
                </a:cubicBezTo>
                <a:cubicBezTo>
                  <a:pt x="67" y="8"/>
                  <a:pt x="70" y="5"/>
                  <a:pt x="72" y="1"/>
                </a:cubicBezTo>
                <a:close/>
                <a:moveTo>
                  <a:pt x="46" y="105"/>
                </a:moveTo>
                <a:cubicBezTo>
                  <a:pt x="47" y="104"/>
                  <a:pt x="50" y="103"/>
                  <a:pt x="49" y="100"/>
                </a:cubicBezTo>
                <a:cubicBezTo>
                  <a:pt x="49" y="100"/>
                  <a:pt x="49" y="99"/>
                  <a:pt x="50" y="99"/>
                </a:cubicBezTo>
                <a:cubicBezTo>
                  <a:pt x="51" y="96"/>
                  <a:pt x="53" y="93"/>
                  <a:pt x="55" y="90"/>
                </a:cubicBezTo>
                <a:cubicBezTo>
                  <a:pt x="56" y="89"/>
                  <a:pt x="56" y="87"/>
                  <a:pt x="57" y="86"/>
                </a:cubicBezTo>
                <a:cubicBezTo>
                  <a:pt x="59" y="84"/>
                  <a:pt x="59" y="81"/>
                  <a:pt x="60" y="79"/>
                </a:cubicBezTo>
                <a:cubicBezTo>
                  <a:pt x="62" y="77"/>
                  <a:pt x="63" y="75"/>
                  <a:pt x="64" y="73"/>
                </a:cubicBezTo>
                <a:cubicBezTo>
                  <a:pt x="65" y="71"/>
                  <a:pt x="66" y="69"/>
                  <a:pt x="67" y="68"/>
                </a:cubicBezTo>
                <a:cubicBezTo>
                  <a:pt x="69" y="67"/>
                  <a:pt x="69" y="66"/>
                  <a:pt x="70" y="64"/>
                </a:cubicBezTo>
                <a:cubicBezTo>
                  <a:pt x="70" y="63"/>
                  <a:pt x="70" y="62"/>
                  <a:pt x="70" y="62"/>
                </a:cubicBezTo>
                <a:cubicBezTo>
                  <a:pt x="74" y="59"/>
                  <a:pt x="74" y="55"/>
                  <a:pt x="77" y="52"/>
                </a:cubicBezTo>
                <a:cubicBezTo>
                  <a:pt x="79" y="50"/>
                  <a:pt x="80" y="48"/>
                  <a:pt x="80" y="47"/>
                </a:cubicBezTo>
                <a:cubicBezTo>
                  <a:pt x="80" y="43"/>
                  <a:pt x="83" y="41"/>
                  <a:pt x="84" y="39"/>
                </a:cubicBezTo>
                <a:cubicBezTo>
                  <a:pt x="85" y="37"/>
                  <a:pt x="86" y="35"/>
                  <a:pt x="83" y="33"/>
                </a:cubicBezTo>
                <a:cubicBezTo>
                  <a:pt x="81" y="32"/>
                  <a:pt x="78" y="30"/>
                  <a:pt x="75" y="29"/>
                </a:cubicBezTo>
                <a:cubicBezTo>
                  <a:pt x="73" y="29"/>
                  <a:pt x="72" y="31"/>
                  <a:pt x="72" y="33"/>
                </a:cubicBezTo>
                <a:cubicBezTo>
                  <a:pt x="70" y="36"/>
                  <a:pt x="68" y="39"/>
                  <a:pt x="66" y="42"/>
                </a:cubicBezTo>
                <a:cubicBezTo>
                  <a:pt x="64" y="46"/>
                  <a:pt x="63" y="49"/>
                  <a:pt x="61" y="52"/>
                </a:cubicBezTo>
                <a:cubicBezTo>
                  <a:pt x="60" y="53"/>
                  <a:pt x="59" y="54"/>
                  <a:pt x="59" y="55"/>
                </a:cubicBezTo>
                <a:cubicBezTo>
                  <a:pt x="58" y="59"/>
                  <a:pt x="54" y="61"/>
                  <a:pt x="54" y="65"/>
                </a:cubicBezTo>
                <a:cubicBezTo>
                  <a:pt x="51" y="66"/>
                  <a:pt x="51" y="68"/>
                  <a:pt x="51" y="70"/>
                </a:cubicBezTo>
                <a:cubicBezTo>
                  <a:pt x="50" y="72"/>
                  <a:pt x="49" y="73"/>
                  <a:pt x="48" y="75"/>
                </a:cubicBezTo>
                <a:cubicBezTo>
                  <a:pt x="47" y="78"/>
                  <a:pt x="45" y="80"/>
                  <a:pt x="44" y="83"/>
                </a:cubicBezTo>
                <a:cubicBezTo>
                  <a:pt x="42" y="85"/>
                  <a:pt x="41" y="87"/>
                  <a:pt x="41" y="89"/>
                </a:cubicBezTo>
                <a:cubicBezTo>
                  <a:pt x="40" y="91"/>
                  <a:pt x="39" y="92"/>
                  <a:pt x="38" y="94"/>
                </a:cubicBezTo>
                <a:cubicBezTo>
                  <a:pt x="37" y="95"/>
                  <a:pt x="36" y="97"/>
                  <a:pt x="35" y="99"/>
                </a:cubicBezTo>
                <a:cubicBezTo>
                  <a:pt x="37" y="100"/>
                  <a:pt x="39" y="102"/>
                  <a:pt x="41" y="102"/>
                </a:cubicBezTo>
                <a:cubicBezTo>
                  <a:pt x="43" y="102"/>
                  <a:pt x="43" y="106"/>
                  <a:pt x="46" y="105"/>
                </a:cubicBezTo>
                <a:close/>
                <a:moveTo>
                  <a:pt x="32" y="97"/>
                </a:moveTo>
                <a:cubicBezTo>
                  <a:pt x="33" y="95"/>
                  <a:pt x="34" y="94"/>
                  <a:pt x="34" y="92"/>
                </a:cubicBezTo>
                <a:cubicBezTo>
                  <a:pt x="35" y="89"/>
                  <a:pt x="36" y="87"/>
                  <a:pt x="38" y="84"/>
                </a:cubicBezTo>
                <a:cubicBezTo>
                  <a:pt x="39" y="84"/>
                  <a:pt x="39" y="84"/>
                  <a:pt x="39" y="83"/>
                </a:cubicBezTo>
                <a:cubicBezTo>
                  <a:pt x="38" y="82"/>
                  <a:pt x="38" y="81"/>
                  <a:pt x="39" y="81"/>
                </a:cubicBezTo>
                <a:cubicBezTo>
                  <a:pt x="40" y="80"/>
                  <a:pt x="41" y="79"/>
                  <a:pt x="42" y="78"/>
                </a:cubicBezTo>
                <a:cubicBezTo>
                  <a:pt x="42" y="77"/>
                  <a:pt x="42" y="75"/>
                  <a:pt x="43" y="74"/>
                </a:cubicBezTo>
                <a:cubicBezTo>
                  <a:pt x="43" y="73"/>
                  <a:pt x="43" y="72"/>
                  <a:pt x="45" y="72"/>
                </a:cubicBezTo>
                <a:cubicBezTo>
                  <a:pt x="45" y="72"/>
                  <a:pt x="45" y="69"/>
                  <a:pt x="46" y="68"/>
                </a:cubicBezTo>
                <a:cubicBezTo>
                  <a:pt x="46" y="68"/>
                  <a:pt x="47" y="67"/>
                  <a:pt x="47" y="66"/>
                </a:cubicBezTo>
                <a:cubicBezTo>
                  <a:pt x="47" y="66"/>
                  <a:pt x="48" y="65"/>
                  <a:pt x="48" y="65"/>
                </a:cubicBezTo>
                <a:cubicBezTo>
                  <a:pt x="50" y="61"/>
                  <a:pt x="52" y="57"/>
                  <a:pt x="54" y="53"/>
                </a:cubicBezTo>
                <a:cubicBezTo>
                  <a:pt x="54" y="52"/>
                  <a:pt x="55" y="52"/>
                  <a:pt x="55" y="52"/>
                </a:cubicBezTo>
                <a:cubicBezTo>
                  <a:pt x="56" y="49"/>
                  <a:pt x="58" y="47"/>
                  <a:pt x="59" y="45"/>
                </a:cubicBezTo>
                <a:cubicBezTo>
                  <a:pt x="61" y="41"/>
                  <a:pt x="63" y="37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6" y="31"/>
                  <a:pt x="67" y="30"/>
                  <a:pt x="68" y="29"/>
                </a:cubicBezTo>
                <a:cubicBezTo>
                  <a:pt x="71" y="26"/>
                  <a:pt x="70" y="24"/>
                  <a:pt x="66" y="22"/>
                </a:cubicBezTo>
                <a:cubicBezTo>
                  <a:pt x="66" y="22"/>
                  <a:pt x="64" y="23"/>
                  <a:pt x="64" y="24"/>
                </a:cubicBezTo>
                <a:cubicBezTo>
                  <a:pt x="65" y="25"/>
                  <a:pt x="64" y="26"/>
                  <a:pt x="63" y="27"/>
                </a:cubicBezTo>
                <a:cubicBezTo>
                  <a:pt x="62" y="28"/>
                  <a:pt x="62" y="29"/>
                  <a:pt x="61" y="30"/>
                </a:cubicBezTo>
                <a:cubicBezTo>
                  <a:pt x="61" y="30"/>
                  <a:pt x="60" y="31"/>
                  <a:pt x="60" y="32"/>
                </a:cubicBezTo>
                <a:cubicBezTo>
                  <a:pt x="59" y="32"/>
                  <a:pt x="58" y="33"/>
                  <a:pt x="57" y="33"/>
                </a:cubicBezTo>
                <a:cubicBezTo>
                  <a:pt x="58" y="34"/>
                  <a:pt x="58" y="35"/>
                  <a:pt x="58" y="36"/>
                </a:cubicBezTo>
                <a:cubicBezTo>
                  <a:pt x="58" y="37"/>
                  <a:pt x="58" y="37"/>
                  <a:pt x="57" y="37"/>
                </a:cubicBezTo>
                <a:cubicBezTo>
                  <a:pt x="56" y="38"/>
                  <a:pt x="54" y="39"/>
                  <a:pt x="54" y="41"/>
                </a:cubicBezTo>
                <a:cubicBezTo>
                  <a:pt x="54" y="42"/>
                  <a:pt x="53" y="43"/>
                  <a:pt x="52" y="43"/>
                </a:cubicBezTo>
                <a:cubicBezTo>
                  <a:pt x="52" y="44"/>
                  <a:pt x="52" y="45"/>
                  <a:pt x="52" y="46"/>
                </a:cubicBezTo>
                <a:cubicBezTo>
                  <a:pt x="49" y="47"/>
                  <a:pt x="49" y="51"/>
                  <a:pt x="47" y="53"/>
                </a:cubicBezTo>
                <a:cubicBezTo>
                  <a:pt x="47" y="53"/>
                  <a:pt x="47" y="54"/>
                  <a:pt x="47" y="54"/>
                </a:cubicBezTo>
                <a:cubicBezTo>
                  <a:pt x="45" y="54"/>
                  <a:pt x="45" y="56"/>
                  <a:pt x="45" y="57"/>
                </a:cubicBezTo>
                <a:cubicBezTo>
                  <a:pt x="44" y="59"/>
                  <a:pt x="43" y="61"/>
                  <a:pt x="43" y="62"/>
                </a:cubicBezTo>
                <a:cubicBezTo>
                  <a:pt x="41" y="62"/>
                  <a:pt x="40" y="63"/>
                  <a:pt x="40" y="64"/>
                </a:cubicBezTo>
                <a:cubicBezTo>
                  <a:pt x="40" y="64"/>
                  <a:pt x="41" y="65"/>
                  <a:pt x="41" y="65"/>
                </a:cubicBezTo>
                <a:cubicBezTo>
                  <a:pt x="40" y="66"/>
                  <a:pt x="39" y="67"/>
                  <a:pt x="39" y="67"/>
                </a:cubicBezTo>
                <a:cubicBezTo>
                  <a:pt x="39" y="69"/>
                  <a:pt x="39" y="70"/>
                  <a:pt x="37" y="71"/>
                </a:cubicBezTo>
                <a:cubicBezTo>
                  <a:pt x="36" y="72"/>
                  <a:pt x="37" y="74"/>
                  <a:pt x="36" y="75"/>
                </a:cubicBezTo>
                <a:cubicBezTo>
                  <a:pt x="34" y="75"/>
                  <a:pt x="34" y="77"/>
                  <a:pt x="33" y="78"/>
                </a:cubicBezTo>
                <a:cubicBezTo>
                  <a:pt x="33" y="79"/>
                  <a:pt x="33" y="79"/>
                  <a:pt x="33" y="80"/>
                </a:cubicBezTo>
                <a:cubicBezTo>
                  <a:pt x="31" y="81"/>
                  <a:pt x="30" y="81"/>
                  <a:pt x="30" y="82"/>
                </a:cubicBezTo>
                <a:cubicBezTo>
                  <a:pt x="30" y="84"/>
                  <a:pt x="28" y="85"/>
                  <a:pt x="29" y="88"/>
                </a:cubicBezTo>
                <a:cubicBezTo>
                  <a:pt x="28" y="89"/>
                  <a:pt x="26" y="91"/>
                  <a:pt x="25" y="92"/>
                </a:cubicBezTo>
                <a:cubicBezTo>
                  <a:pt x="27" y="94"/>
                  <a:pt x="30" y="96"/>
                  <a:pt x="32" y="97"/>
                </a:cubicBezTo>
                <a:close/>
                <a:moveTo>
                  <a:pt x="25" y="102"/>
                </a:moveTo>
                <a:cubicBezTo>
                  <a:pt x="22" y="103"/>
                  <a:pt x="24" y="105"/>
                  <a:pt x="24" y="106"/>
                </a:cubicBezTo>
                <a:cubicBezTo>
                  <a:pt x="23" y="108"/>
                  <a:pt x="25" y="110"/>
                  <a:pt x="26" y="111"/>
                </a:cubicBezTo>
                <a:cubicBezTo>
                  <a:pt x="28" y="113"/>
                  <a:pt x="30" y="114"/>
                  <a:pt x="32" y="116"/>
                </a:cubicBezTo>
                <a:cubicBezTo>
                  <a:pt x="35" y="114"/>
                  <a:pt x="37" y="113"/>
                  <a:pt x="39" y="111"/>
                </a:cubicBezTo>
                <a:cubicBezTo>
                  <a:pt x="37" y="109"/>
                  <a:pt x="35" y="107"/>
                  <a:pt x="32" y="107"/>
                </a:cubicBezTo>
                <a:cubicBezTo>
                  <a:pt x="30" y="106"/>
                  <a:pt x="29" y="105"/>
                  <a:pt x="27" y="104"/>
                </a:cubicBezTo>
                <a:cubicBezTo>
                  <a:pt x="27" y="103"/>
                  <a:pt x="26" y="103"/>
                  <a:pt x="25" y="102"/>
                </a:cubicBezTo>
                <a:close/>
                <a:moveTo>
                  <a:pt x="0" y="37"/>
                </a:moveTo>
                <a:cubicBezTo>
                  <a:pt x="0" y="33"/>
                  <a:pt x="10" y="32"/>
                  <a:pt x="12" y="33"/>
                </a:cubicBezTo>
                <a:cubicBezTo>
                  <a:pt x="16" y="33"/>
                  <a:pt x="20" y="34"/>
                  <a:pt x="24" y="33"/>
                </a:cubicBezTo>
                <a:cubicBezTo>
                  <a:pt x="29" y="32"/>
                  <a:pt x="33" y="35"/>
                  <a:pt x="34" y="40"/>
                </a:cubicBezTo>
                <a:cubicBezTo>
                  <a:pt x="35" y="42"/>
                  <a:pt x="33" y="43"/>
                  <a:pt x="32" y="43"/>
                </a:cubicBezTo>
                <a:cubicBezTo>
                  <a:pt x="23" y="41"/>
                  <a:pt x="14" y="43"/>
                  <a:pt x="5" y="41"/>
                </a:cubicBezTo>
                <a:cubicBezTo>
                  <a:pt x="4" y="41"/>
                  <a:pt x="2" y="40"/>
                  <a:pt x="1" y="38"/>
                </a:cubicBezTo>
                <a:cubicBezTo>
                  <a:pt x="1" y="38"/>
                  <a:pt x="1" y="38"/>
                  <a:pt x="0" y="37"/>
                </a:cubicBezTo>
                <a:close/>
                <a:moveTo>
                  <a:pt x="26" y="15"/>
                </a:moveTo>
                <a:cubicBezTo>
                  <a:pt x="23" y="13"/>
                  <a:pt x="22" y="10"/>
                  <a:pt x="19" y="8"/>
                </a:cubicBezTo>
                <a:cubicBezTo>
                  <a:pt x="17" y="6"/>
                  <a:pt x="19" y="4"/>
                  <a:pt x="19" y="2"/>
                </a:cubicBezTo>
                <a:cubicBezTo>
                  <a:pt x="20" y="1"/>
                  <a:pt x="22" y="1"/>
                  <a:pt x="24" y="2"/>
                </a:cubicBezTo>
                <a:cubicBezTo>
                  <a:pt x="27" y="5"/>
                  <a:pt x="31" y="9"/>
                  <a:pt x="34" y="13"/>
                </a:cubicBezTo>
                <a:cubicBezTo>
                  <a:pt x="37" y="16"/>
                  <a:pt x="40" y="19"/>
                  <a:pt x="43" y="22"/>
                </a:cubicBezTo>
                <a:cubicBezTo>
                  <a:pt x="44" y="23"/>
                  <a:pt x="45" y="24"/>
                  <a:pt x="44" y="26"/>
                </a:cubicBezTo>
                <a:cubicBezTo>
                  <a:pt x="43" y="27"/>
                  <a:pt x="42" y="28"/>
                  <a:pt x="40" y="27"/>
                </a:cubicBezTo>
                <a:cubicBezTo>
                  <a:pt x="35" y="23"/>
                  <a:pt x="30" y="20"/>
                  <a:pt x="26" y="15"/>
                </a:cubicBezTo>
                <a:close/>
                <a:moveTo>
                  <a:pt x="126" y="60"/>
                </a:moveTo>
                <a:cubicBezTo>
                  <a:pt x="127" y="65"/>
                  <a:pt x="117" y="65"/>
                  <a:pt x="115" y="65"/>
                </a:cubicBezTo>
                <a:cubicBezTo>
                  <a:pt x="111" y="65"/>
                  <a:pt x="107" y="64"/>
                  <a:pt x="103" y="65"/>
                </a:cubicBezTo>
                <a:cubicBezTo>
                  <a:pt x="98" y="66"/>
                  <a:pt x="93" y="63"/>
                  <a:pt x="92" y="58"/>
                </a:cubicBezTo>
                <a:cubicBezTo>
                  <a:pt x="92" y="56"/>
                  <a:pt x="93" y="55"/>
                  <a:pt x="94" y="55"/>
                </a:cubicBezTo>
                <a:cubicBezTo>
                  <a:pt x="103" y="56"/>
                  <a:pt x="113" y="55"/>
                  <a:pt x="121" y="57"/>
                </a:cubicBezTo>
                <a:cubicBezTo>
                  <a:pt x="123" y="57"/>
                  <a:pt x="125" y="58"/>
                  <a:pt x="126" y="59"/>
                </a:cubicBezTo>
                <a:cubicBezTo>
                  <a:pt x="126" y="60"/>
                  <a:pt x="126" y="60"/>
                  <a:pt x="126" y="60"/>
                </a:cubicBezTo>
                <a:close/>
                <a:moveTo>
                  <a:pt x="101" y="83"/>
                </a:moveTo>
                <a:cubicBezTo>
                  <a:pt x="104" y="84"/>
                  <a:pt x="105" y="88"/>
                  <a:pt x="107" y="90"/>
                </a:cubicBezTo>
                <a:cubicBezTo>
                  <a:pt x="109" y="92"/>
                  <a:pt x="108" y="94"/>
                  <a:pt x="107" y="96"/>
                </a:cubicBezTo>
                <a:cubicBezTo>
                  <a:pt x="107" y="97"/>
                  <a:pt x="105" y="97"/>
                  <a:pt x="103" y="96"/>
                </a:cubicBezTo>
                <a:cubicBezTo>
                  <a:pt x="99" y="92"/>
                  <a:pt x="96" y="89"/>
                  <a:pt x="92" y="85"/>
                </a:cubicBezTo>
                <a:cubicBezTo>
                  <a:pt x="89" y="82"/>
                  <a:pt x="87" y="79"/>
                  <a:pt x="84" y="76"/>
                </a:cubicBezTo>
                <a:cubicBezTo>
                  <a:pt x="83" y="75"/>
                  <a:pt x="82" y="73"/>
                  <a:pt x="83" y="72"/>
                </a:cubicBezTo>
                <a:cubicBezTo>
                  <a:pt x="84" y="71"/>
                  <a:pt x="85" y="70"/>
                  <a:pt x="87" y="71"/>
                </a:cubicBezTo>
                <a:cubicBezTo>
                  <a:pt x="92" y="74"/>
                  <a:pt x="97" y="78"/>
                  <a:pt x="101" y="8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" name="Group 24">
            <a:extLst>
              <a:ext uri="{FF2B5EF4-FFF2-40B4-BE49-F238E27FC236}">
                <a16:creationId xmlns:a16="http://schemas.microsoft.com/office/drawing/2014/main" xmlns="" id="{E3F9A985-212D-4525-97CB-2E8E55C0BAFF}"/>
              </a:ext>
            </a:extLst>
          </p:cNvPr>
          <p:cNvGrpSpPr/>
          <p:nvPr/>
        </p:nvGrpSpPr>
        <p:grpSpPr bwMode="auto">
          <a:xfrm>
            <a:off x="7307935" y="4132359"/>
            <a:ext cx="2944684" cy="982398"/>
            <a:chOff x="427" y="2769"/>
            <a:chExt cx="1925" cy="842"/>
          </a:xfrm>
        </p:grpSpPr>
        <p:sp>
          <p:nvSpPr>
            <p:cNvPr id="21" name="文本框 9">
              <a:extLst>
                <a:ext uri="{FF2B5EF4-FFF2-40B4-BE49-F238E27FC236}">
                  <a16:creationId xmlns:a16="http://schemas.microsoft.com/office/drawing/2014/main" xmlns="" id="{549D5984-98FA-4A13-BD99-FA4F3B2E35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2" name="矩形 10">
              <a:extLst>
                <a:ext uri="{FF2B5EF4-FFF2-40B4-BE49-F238E27FC236}">
                  <a16:creationId xmlns:a16="http://schemas.microsoft.com/office/drawing/2014/main" xmlns="" id="{038A5BCA-C028-4690-87E4-3C106824B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28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3429000"/>
            <a:ext cx="12209252" cy="3430246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1" name="Freeform 78">
            <a:extLst>
              <a:ext uri="{FF2B5EF4-FFF2-40B4-BE49-F238E27FC236}">
                <a16:creationId xmlns:a16="http://schemas.microsoft.com/office/drawing/2014/main" xmlns="" id="{B5A3076C-3BED-4BD4-A9CC-C17DEB594F96}"/>
              </a:ext>
            </a:extLst>
          </p:cNvPr>
          <p:cNvSpPr>
            <a:spLocks noEditPoints="1"/>
          </p:cNvSpPr>
          <p:nvPr/>
        </p:nvSpPr>
        <p:spPr bwMode="auto">
          <a:xfrm>
            <a:off x="1994046" y="1973888"/>
            <a:ext cx="539750" cy="446087"/>
          </a:xfrm>
          <a:custGeom>
            <a:avLst/>
            <a:gdLst/>
            <a:ahLst/>
            <a:cxnLst>
              <a:cxn ang="0">
                <a:pos x="52" y="94"/>
              </a:cxn>
              <a:cxn ang="0">
                <a:pos x="30" y="115"/>
              </a:cxn>
              <a:cxn ang="0">
                <a:pos x="3" y="115"/>
              </a:cxn>
              <a:cxn ang="0">
                <a:pos x="1" y="90"/>
              </a:cxn>
              <a:cxn ang="0">
                <a:pos x="9" y="65"/>
              </a:cxn>
              <a:cxn ang="0">
                <a:pos x="22" y="69"/>
              </a:cxn>
              <a:cxn ang="0">
                <a:pos x="24" y="69"/>
              </a:cxn>
              <a:cxn ang="0">
                <a:pos x="35" y="56"/>
              </a:cxn>
              <a:cxn ang="0">
                <a:pos x="50" y="38"/>
              </a:cxn>
              <a:cxn ang="0">
                <a:pos x="69" y="33"/>
              </a:cxn>
              <a:cxn ang="0">
                <a:pos x="79" y="41"/>
              </a:cxn>
              <a:cxn ang="0">
                <a:pos x="105" y="8"/>
              </a:cxn>
              <a:cxn ang="0">
                <a:pos x="120" y="5"/>
              </a:cxn>
              <a:cxn ang="0">
                <a:pos x="122" y="20"/>
              </a:cxn>
              <a:cxn ang="0">
                <a:pos x="126" y="23"/>
              </a:cxn>
              <a:cxn ang="0">
                <a:pos x="144" y="26"/>
              </a:cxn>
              <a:cxn ang="0">
                <a:pos x="139" y="35"/>
              </a:cxn>
              <a:cxn ang="0">
                <a:pos x="124" y="52"/>
              </a:cxn>
              <a:cxn ang="0">
                <a:pos x="101" y="77"/>
              </a:cxn>
              <a:cxn ang="0">
                <a:pos x="79" y="81"/>
              </a:cxn>
              <a:cxn ang="0">
                <a:pos x="59" y="72"/>
              </a:cxn>
              <a:cxn ang="0">
                <a:pos x="50" y="83"/>
              </a:cxn>
              <a:cxn ang="0">
                <a:pos x="43" y="90"/>
              </a:cxn>
              <a:cxn ang="0">
                <a:pos x="116" y="9"/>
              </a:cxn>
              <a:cxn ang="0">
                <a:pos x="109" y="12"/>
              </a:cxn>
              <a:cxn ang="0">
                <a:pos x="98" y="27"/>
              </a:cxn>
              <a:cxn ang="0">
                <a:pos x="93" y="34"/>
              </a:cxn>
              <a:cxn ang="0">
                <a:pos x="85" y="42"/>
              </a:cxn>
              <a:cxn ang="0">
                <a:pos x="76" y="49"/>
              </a:cxn>
              <a:cxn ang="0">
                <a:pos x="72" y="46"/>
              </a:cxn>
              <a:cxn ang="0">
                <a:pos x="60" y="36"/>
              </a:cxn>
              <a:cxn ang="0">
                <a:pos x="45" y="53"/>
              </a:cxn>
              <a:cxn ang="0">
                <a:pos x="25" y="77"/>
              </a:cxn>
              <a:cxn ang="0">
                <a:pos x="16" y="71"/>
              </a:cxn>
              <a:cxn ang="0">
                <a:pos x="11" y="70"/>
              </a:cxn>
              <a:cxn ang="0">
                <a:pos x="7" y="99"/>
              </a:cxn>
              <a:cxn ang="0">
                <a:pos x="10" y="112"/>
              </a:cxn>
              <a:cxn ang="0">
                <a:pos x="38" y="108"/>
              </a:cxn>
              <a:cxn ang="0">
                <a:pos x="48" y="98"/>
              </a:cxn>
              <a:cxn ang="0">
                <a:pos x="37" y="92"/>
              </a:cxn>
              <a:cxn ang="0">
                <a:pos x="52" y="71"/>
              </a:cxn>
              <a:cxn ang="0">
                <a:pos x="71" y="66"/>
              </a:cxn>
              <a:cxn ang="0">
                <a:pos x="92" y="78"/>
              </a:cxn>
              <a:cxn ang="0">
                <a:pos x="114" y="57"/>
              </a:cxn>
              <a:cxn ang="0">
                <a:pos x="126" y="43"/>
              </a:cxn>
              <a:cxn ang="0">
                <a:pos x="136" y="29"/>
              </a:cxn>
              <a:cxn ang="0">
                <a:pos x="134" y="26"/>
              </a:cxn>
              <a:cxn ang="0">
                <a:pos x="117" y="30"/>
              </a:cxn>
              <a:cxn ang="0">
                <a:pos x="116" y="28"/>
              </a:cxn>
              <a:cxn ang="0">
                <a:pos x="116" y="22"/>
              </a:cxn>
            </a:cxnLst>
            <a:rect l="0" t="0" r="r" b="b"/>
            <a:pathLst>
              <a:path w="144" h="119">
                <a:moveTo>
                  <a:pt x="43" y="90"/>
                </a:moveTo>
                <a:cubicBezTo>
                  <a:pt x="46" y="91"/>
                  <a:pt x="49" y="92"/>
                  <a:pt x="52" y="94"/>
                </a:cubicBezTo>
                <a:cubicBezTo>
                  <a:pt x="56" y="97"/>
                  <a:pt x="55" y="101"/>
                  <a:pt x="52" y="104"/>
                </a:cubicBezTo>
                <a:cubicBezTo>
                  <a:pt x="46" y="110"/>
                  <a:pt x="38" y="113"/>
                  <a:pt x="30" y="115"/>
                </a:cubicBezTo>
                <a:cubicBezTo>
                  <a:pt x="25" y="117"/>
                  <a:pt x="20" y="118"/>
                  <a:pt x="15" y="118"/>
                </a:cubicBezTo>
                <a:cubicBezTo>
                  <a:pt x="11" y="119"/>
                  <a:pt x="6" y="118"/>
                  <a:pt x="3" y="115"/>
                </a:cubicBezTo>
                <a:cubicBezTo>
                  <a:pt x="2" y="113"/>
                  <a:pt x="1" y="112"/>
                  <a:pt x="1" y="110"/>
                </a:cubicBezTo>
                <a:cubicBezTo>
                  <a:pt x="0" y="104"/>
                  <a:pt x="0" y="97"/>
                  <a:pt x="1" y="90"/>
                </a:cubicBezTo>
                <a:cubicBezTo>
                  <a:pt x="2" y="87"/>
                  <a:pt x="1" y="84"/>
                  <a:pt x="2" y="82"/>
                </a:cubicBezTo>
                <a:cubicBezTo>
                  <a:pt x="4" y="76"/>
                  <a:pt x="4" y="69"/>
                  <a:pt x="9" y="65"/>
                </a:cubicBezTo>
                <a:cubicBezTo>
                  <a:pt x="11" y="62"/>
                  <a:pt x="16" y="61"/>
                  <a:pt x="19" y="64"/>
                </a:cubicBezTo>
                <a:cubicBezTo>
                  <a:pt x="20" y="66"/>
                  <a:pt x="21" y="67"/>
                  <a:pt x="22" y="69"/>
                </a:cubicBezTo>
                <a:cubicBezTo>
                  <a:pt x="22" y="69"/>
                  <a:pt x="22" y="70"/>
                  <a:pt x="23" y="70"/>
                </a:cubicBezTo>
                <a:cubicBezTo>
                  <a:pt x="23" y="70"/>
                  <a:pt x="24" y="69"/>
                  <a:pt x="24" y="69"/>
                </a:cubicBezTo>
                <a:cubicBezTo>
                  <a:pt x="24" y="66"/>
                  <a:pt x="27" y="64"/>
                  <a:pt x="28" y="62"/>
                </a:cubicBezTo>
                <a:cubicBezTo>
                  <a:pt x="30" y="60"/>
                  <a:pt x="31" y="57"/>
                  <a:pt x="35" y="56"/>
                </a:cubicBezTo>
                <a:cubicBezTo>
                  <a:pt x="35" y="52"/>
                  <a:pt x="39" y="51"/>
                  <a:pt x="41" y="48"/>
                </a:cubicBezTo>
                <a:cubicBezTo>
                  <a:pt x="43" y="44"/>
                  <a:pt x="47" y="42"/>
                  <a:pt x="50" y="38"/>
                </a:cubicBezTo>
                <a:cubicBezTo>
                  <a:pt x="52" y="34"/>
                  <a:pt x="55" y="32"/>
                  <a:pt x="59" y="30"/>
                </a:cubicBezTo>
                <a:cubicBezTo>
                  <a:pt x="63" y="28"/>
                  <a:pt x="66" y="29"/>
                  <a:pt x="69" y="33"/>
                </a:cubicBezTo>
                <a:cubicBezTo>
                  <a:pt x="71" y="35"/>
                  <a:pt x="74" y="38"/>
                  <a:pt x="76" y="41"/>
                </a:cubicBezTo>
                <a:cubicBezTo>
                  <a:pt x="77" y="42"/>
                  <a:pt x="78" y="42"/>
                  <a:pt x="79" y="41"/>
                </a:cubicBezTo>
                <a:cubicBezTo>
                  <a:pt x="82" y="37"/>
                  <a:pt x="86" y="33"/>
                  <a:pt x="89" y="29"/>
                </a:cubicBezTo>
                <a:cubicBezTo>
                  <a:pt x="95" y="22"/>
                  <a:pt x="100" y="15"/>
                  <a:pt x="105" y="8"/>
                </a:cubicBezTo>
                <a:cubicBezTo>
                  <a:pt x="107" y="6"/>
                  <a:pt x="109" y="4"/>
                  <a:pt x="111" y="2"/>
                </a:cubicBezTo>
                <a:cubicBezTo>
                  <a:pt x="115" y="0"/>
                  <a:pt x="118" y="1"/>
                  <a:pt x="120" y="5"/>
                </a:cubicBezTo>
                <a:cubicBezTo>
                  <a:pt x="122" y="8"/>
                  <a:pt x="122" y="12"/>
                  <a:pt x="122" y="16"/>
                </a:cubicBezTo>
                <a:cubicBezTo>
                  <a:pt x="122" y="18"/>
                  <a:pt x="121" y="19"/>
                  <a:pt x="122" y="20"/>
                </a:cubicBezTo>
                <a:cubicBezTo>
                  <a:pt x="122" y="21"/>
                  <a:pt x="121" y="23"/>
                  <a:pt x="122" y="23"/>
                </a:cubicBezTo>
                <a:cubicBezTo>
                  <a:pt x="123" y="24"/>
                  <a:pt x="125" y="23"/>
                  <a:pt x="126" y="23"/>
                </a:cubicBezTo>
                <a:cubicBezTo>
                  <a:pt x="131" y="21"/>
                  <a:pt x="136" y="21"/>
                  <a:pt x="141" y="22"/>
                </a:cubicBezTo>
                <a:cubicBezTo>
                  <a:pt x="143" y="22"/>
                  <a:pt x="144" y="24"/>
                  <a:pt x="144" y="26"/>
                </a:cubicBezTo>
                <a:cubicBezTo>
                  <a:pt x="143" y="28"/>
                  <a:pt x="143" y="29"/>
                  <a:pt x="142" y="31"/>
                </a:cubicBezTo>
                <a:cubicBezTo>
                  <a:pt x="140" y="32"/>
                  <a:pt x="140" y="33"/>
                  <a:pt x="139" y="35"/>
                </a:cubicBezTo>
                <a:cubicBezTo>
                  <a:pt x="137" y="38"/>
                  <a:pt x="134" y="40"/>
                  <a:pt x="132" y="43"/>
                </a:cubicBezTo>
                <a:cubicBezTo>
                  <a:pt x="130" y="46"/>
                  <a:pt x="127" y="49"/>
                  <a:pt x="124" y="52"/>
                </a:cubicBezTo>
                <a:cubicBezTo>
                  <a:pt x="122" y="57"/>
                  <a:pt x="119" y="60"/>
                  <a:pt x="116" y="63"/>
                </a:cubicBezTo>
                <a:cubicBezTo>
                  <a:pt x="111" y="68"/>
                  <a:pt x="107" y="74"/>
                  <a:pt x="101" y="77"/>
                </a:cubicBezTo>
                <a:cubicBezTo>
                  <a:pt x="99" y="79"/>
                  <a:pt x="97" y="82"/>
                  <a:pt x="94" y="83"/>
                </a:cubicBezTo>
                <a:cubicBezTo>
                  <a:pt x="89" y="85"/>
                  <a:pt x="84" y="84"/>
                  <a:pt x="79" y="81"/>
                </a:cubicBezTo>
                <a:cubicBezTo>
                  <a:pt x="74" y="78"/>
                  <a:pt x="70" y="74"/>
                  <a:pt x="65" y="70"/>
                </a:cubicBezTo>
                <a:cubicBezTo>
                  <a:pt x="63" y="69"/>
                  <a:pt x="60" y="70"/>
                  <a:pt x="59" y="72"/>
                </a:cubicBezTo>
                <a:cubicBezTo>
                  <a:pt x="59" y="74"/>
                  <a:pt x="58" y="74"/>
                  <a:pt x="58" y="75"/>
                </a:cubicBezTo>
                <a:cubicBezTo>
                  <a:pt x="56" y="78"/>
                  <a:pt x="53" y="80"/>
                  <a:pt x="50" y="83"/>
                </a:cubicBezTo>
                <a:cubicBezTo>
                  <a:pt x="49" y="84"/>
                  <a:pt x="47" y="86"/>
                  <a:pt x="46" y="87"/>
                </a:cubicBezTo>
                <a:cubicBezTo>
                  <a:pt x="45" y="88"/>
                  <a:pt x="44" y="89"/>
                  <a:pt x="43" y="90"/>
                </a:cubicBezTo>
                <a:close/>
                <a:moveTo>
                  <a:pt x="117" y="12"/>
                </a:moveTo>
                <a:cubicBezTo>
                  <a:pt x="117" y="11"/>
                  <a:pt x="117" y="10"/>
                  <a:pt x="116" y="9"/>
                </a:cubicBezTo>
                <a:cubicBezTo>
                  <a:pt x="116" y="8"/>
                  <a:pt x="116" y="6"/>
                  <a:pt x="114" y="7"/>
                </a:cubicBezTo>
                <a:cubicBezTo>
                  <a:pt x="112" y="8"/>
                  <a:pt x="110" y="10"/>
                  <a:pt x="109" y="12"/>
                </a:cubicBezTo>
                <a:cubicBezTo>
                  <a:pt x="108" y="16"/>
                  <a:pt x="105" y="18"/>
                  <a:pt x="103" y="21"/>
                </a:cubicBezTo>
                <a:cubicBezTo>
                  <a:pt x="101" y="23"/>
                  <a:pt x="99" y="25"/>
                  <a:pt x="98" y="27"/>
                </a:cubicBezTo>
                <a:cubicBezTo>
                  <a:pt x="96" y="29"/>
                  <a:pt x="94" y="30"/>
                  <a:pt x="93" y="33"/>
                </a:cubicBezTo>
                <a:cubicBezTo>
                  <a:pt x="93" y="33"/>
                  <a:pt x="93" y="33"/>
                  <a:pt x="93" y="34"/>
                </a:cubicBezTo>
                <a:cubicBezTo>
                  <a:pt x="92" y="34"/>
                  <a:pt x="91" y="35"/>
                  <a:pt x="91" y="35"/>
                </a:cubicBezTo>
                <a:cubicBezTo>
                  <a:pt x="90" y="39"/>
                  <a:pt x="86" y="39"/>
                  <a:pt x="85" y="42"/>
                </a:cubicBezTo>
                <a:cubicBezTo>
                  <a:pt x="85" y="44"/>
                  <a:pt x="82" y="45"/>
                  <a:pt x="80" y="47"/>
                </a:cubicBezTo>
                <a:cubicBezTo>
                  <a:pt x="79" y="49"/>
                  <a:pt x="78" y="49"/>
                  <a:pt x="76" y="49"/>
                </a:cubicBezTo>
                <a:cubicBezTo>
                  <a:pt x="73" y="49"/>
                  <a:pt x="72" y="49"/>
                  <a:pt x="72" y="46"/>
                </a:cubicBezTo>
                <a:cubicBezTo>
                  <a:pt x="72" y="46"/>
                  <a:pt x="72" y="46"/>
                  <a:pt x="72" y="46"/>
                </a:cubicBezTo>
                <a:cubicBezTo>
                  <a:pt x="70" y="42"/>
                  <a:pt x="66" y="40"/>
                  <a:pt x="64" y="36"/>
                </a:cubicBezTo>
                <a:cubicBezTo>
                  <a:pt x="63" y="35"/>
                  <a:pt x="61" y="34"/>
                  <a:pt x="60" y="36"/>
                </a:cubicBezTo>
                <a:cubicBezTo>
                  <a:pt x="56" y="39"/>
                  <a:pt x="54" y="43"/>
                  <a:pt x="51" y="46"/>
                </a:cubicBezTo>
                <a:cubicBezTo>
                  <a:pt x="48" y="48"/>
                  <a:pt x="47" y="51"/>
                  <a:pt x="45" y="53"/>
                </a:cubicBezTo>
                <a:cubicBezTo>
                  <a:pt x="41" y="57"/>
                  <a:pt x="38" y="61"/>
                  <a:pt x="35" y="65"/>
                </a:cubicBezTo>
                <a:cubicBezTo>
                  <a:pt x="32" y="69"/>
                  <a:pt x="29" y="73"/>
                  <a:pt x="25" y="77"/>
                </a:cubicBezTo>
                <a:cubicBezTo>
                  <a:pt x="24" y="77"/>
                  <a:pt x="23" y="77"/>
                  <a:pt x="22" y="77"/>
                </a:cubicBezTo>
                <a:cubicBezTo>
                  <a:pt x="20" y="75"/>
                  <a:pt x="17" y="74"/>
                  <a:pt x="16" y="71"/>
                </a:cubicBezTo>
                <a:cubicBezTo>
                  <a:pt x="16" y="69"/>
                  <a:pt x="14" y="69"/>
                  <a:pt x="13" y="69"/>
                </a:cubicBezTo>
                <a:cubicBezTo>
                  <a:pt x="12" y="68"/>
                  <a:pt x="12" y="70"/>
                  <a:pt x="11" y="70"/>
                </a:cubicBezTo>
                <a:cubicBezTo>
                  <a:pt x="9" y="75"/>
                  <a:pt x="8" y="80"/>
                  <a:pt x="8" y="85"/>
                </a:cubicBezTo>
                <a:cubicBezTo>
                  <a:pt x="7" y="90"/>
                  <a:pt x="7" y="94"/>
                  <a:pt x="7" y="99"/>
                </a:cubicBezTo>
                <a:cubicBezTo>
                  <a:pt x="6" y="102"/>
                  <a:pt x="7" y="105"/>
                  <a:pt x="7" y="109"/>
                </a:cubicBezTo>
                <a:cubicBezTo>
                  <a:pt x="7" y="110"/>
                  <a:pt x="9" y="111"/>
                  <a:pt x="10" y="112"/>
                </a:cubicBezTo>
                <a:cubicBezTo>
                  <a:pt x="14" y="114"/>
                  <a:pt x="18" y="113"/>
                  <a:pt x="21" y="112"/>
                </a:cubicBezTo>
                <a:cubicBezTo>
                  <a:pt x="27" y="111"/>
                  <a:pt x="32" y="110"/>
                  <a:pt x="38" y="108"/>
                </a:cubicBezTo>
                <a:cubicBezTo>
                  <a:pt x="42" y="106"/>
                  <a:pt x="45" y="103"/>
                  <a:pt x="49" y="101"/>
                </a:cubicBezTo>
                <a:cubicBezTo>
                  <a:pt x="50" y="101"/>
                  <a:pt x="49" y="99"/>
                  <a:pt x="48" y="98"/>
                </a:cubicBezTo>
                <a:cubicBezTo>
                  <a:pt x="46" y="96"/>
                  <a:pt x="43" y="95"/>
                  <a:pt x="39" y="94"/>
                </a:cubicBezTo>
                <a:cubicBezTo>
                  <a:pt x="38" y="94"/>
                  <a:pt x="36" y="94"/>
                  <a:pt x="37" y="92"/>
                </a:cubicBezTo>
                <a:cubicBezTo>
                  <a:pt x="38" y="87"/>
                  <a:pt x="41" y="83"/>
                  <a:pt x="44" y="80"/>
                </a:cubicBezTo>
                <a:cubicBezTo>
                  <a:pt x="46" y="77"/>
                  <a:pt x="49" y="74"/>
                  <a:pt x="52" y="71"/>
                </a:cubicBezTo>
                <a:cubicBezTo>
                  <a:pt x="55" y="69"/>
                  <a:pt x="57" y="65"/>
                  <a:pt x="61" y="64"/>
                </a:cubicBezTo>
                <a:cubicBezTo>
                  <a:pt x="65" y="63"/>
                  <a:pt x="68" y="64"/>
                  <a:pt x="71" y="66"/>
                </a:cubicBezTo>
                <a:cubicBezTo>
                  <a:pt x="75" y="70"/>
                  <a:pt x="79" y="74"/>
                  <a:pt x="84" y="77"/>
                </a:cubicBezTo>
                <a:cubicBezTo>
                  <a:pt x="87" y="79"/>
                  <a:pt x="89" y="79"/>
                  <a:pt x="92" y="78"/>
                </a:cubicBezTo>
                <a:cubicBezTo>
                  <a:pt x="96" y="76"/>
                  <a:pt x="98" y="73"/>
                  <a:pt x="101" y="71"/>
                </a:cubicBezTo>
                <a:cubicBezTo>
                  <a:pt x="105" y="66"/>
                  <a:pt x="110" y="62"/>
                  <a:pt x="114" y="57"/>
                </a:cubicBezTo>
                <a:cubicBezTo>
                  <a:pt x="116" y="54"/>
                  <a:pt x="119" y="51"/>
                  <a:pt x="121" y="48"/>
                </a:cubicBezTo>
                <a:cubicBezTo>
                  <a:pt x="123" y="46"/>
                  <a:pt x="124" y="45"/>
                  <a:pt x="126" y="43"/>
                </a:cubicBezTo>
                <a:cubicBezTo>
                  <a:pt x="127" y="42"/>
                  <a:pt x="127" y="40"/>
                  <a:pt x="129" y="39"/>
                </a:cubicBezTo>
                <a:cubicBezTo>
                  <a:pt x="131" y="36"/>
                  <a:pt x="134" y="32"/>
                  <a:pt x="136" y="29"/>
                </a:cubicBezTo>
                <a:cubicBezTo>
                  <a:pt x="137" y="29"/>
                  <a:pt x="137" y="28"/>
                  <a:pt x="137" y="27"/>
                </a:cubicBezTo>
                <a:cubicBezTo>
                  <a:pt x="136" y="27"/>
                  <a:pt x="135" y="26"/>
                  <a:pt x="134" y="26"/>
                </a:cubicBezTo>
                <a:cubicBezTo>
                  <a:pt x="130" y="27"/>
                  <a:pt x="126" y="27"/>
                  <a:pt x="122" y="30"/>
                </a:cubicBezTo>
                <a:cubicBezTo>
                  <a:pt x="121" y="30"/>
                  <a:pt x="119" y="31"/>
                  <a:pt x="117" y="30"/>
                </a:cubicBezTo>
                <a:cubicBezTo>
                  <a:pt x="116" y="30"/>
                  <a:pt x="115" y="31"/>
                  <a:pt x="115" y="30"/>
                </a:cubicBezTo>
                <a:cubicBezTo>
                  <a:pt x="114" y="28"/>
                  <a:pt x="116" y="28"/>
                  <a:pt x="116" y="28"/>
                </a:cubicBezTo>
                <a:cubicBezTo>
                  <a:pt x="117" y="27"/>
                  <a:pt x="117" y="27"/>
                  <a:pt x="117" y="26"/>
                </a:cubicBezTo>
                <a:cubicBezTo>
                  <a:pt x="116" y="25"/>
                  <a:pt x="116" y="24"/>
                  <a:pt x="116" y="22"/>
                </a:cubicBezTo>
                <a:cubicBezTo>
                  <a:pt x="116" y="19"/>
                  <a:pt x="117" y="16"/>
                  <a:pt x="117" y="12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81">
            <a:extLst>
              <a:ext uri="{FF2B5EF4-FFF2-40B4-BE49-F238E27FC236}">
                <a16:creationId xmlns:a16="http://schemas.microsoft.com/office/drawing/2014/main" xmlns="" id="{AB95F6A5-3905-4389-805D-E790CF413718}"/>
              </a:ext>
            </a:extLst>
          </p:cNvPr>
          <p:cNvSpPr>
            <a:spLocks noEditPoints="1"/>
          </p:cNvSpPr>
          <p:nvPr/>
        </p:nvSpPr>
        <p:spPr bwMode="auto">
          <a:xfrm>
            <a:off x="1958168" y="3434547"/>
            <a:ext cx="476250" cy="484187"/>
          </a:xfrm>
          <a:custGeom>
            <a:avLst/>
            <a:gdLst/>
            <a:ahLst/>
            <a:cxnLst>
              <a:cxn ang="0">
                <a:pos x="100" y="21"/>
              </a:cxn>
              <a:cxn ang="0">
                <a:pos x="91" y="40"/>
              </a:cxn>
              <a:cxn ang="0">
                <a:pos x="55" y="103"/>
              </a:cxn>
              <a:cxn ang="0">
                <a:pos x="18" y="119"/>
              </a:cxn>
              <a:cxn ang="0">
                <a:pos x="22" y="82"/>
              </a:cxn>
              <a:cxn ang="0">
                <a:pos x="41" y="48"/>
              </a:cxn>
              <a:cxn ang="0">
                <a:pos x="47" y="38"/>
              </a:cxn>
              <a:cxn ang="0">
                <a:pos x="55" y="25"/>
              </a:cxn>
              <a:cxn ang="0">
                <a:pos x="72" y="1"/>
              </a:cxn>
              <a:cxn ang="0">
                <a:pos x="50" y="99"/>
              </a:cxn>
              <a:cxn ang="0">
                <a:pos x="60" y="79"/>
              </a:cxn>
              <a:cxn ang="0">
                <a:pos x="70" y="64"/>
              </a:cxn>
              <a:cxn ang="0">
                <a:pos x="80" y="47"/>
              </a:cxn>
              <a:cxn ang="0">
                <a:pos x="75" y="29"/>
              </a:cxn>
              <a:cxn ang="0">
                <a:pos x="61" y="52"/>
              </a:cxn>
              <a:cxn ang="0">
                <a:pos x="51" y="70"/>
              </a:cxn>
              <a:cxn ang="0">
                <a:pos x="41" y="89"/>
              </a:cxn>
              <a:cxn ang="0">
                <a:pos x="41" y="102"/>
              </a:cxn>
              <a:cxn ang="0">
                <a:pos x="34" y="92"/>
              </a:cxn>
              <a:cxn ang="0">
                <a:pos x="39" y="81"/>
              </a:cxn>
              <a:cxn ang="0">
                <a:pos x="45" y="72"/>
              </a:cxn>
              <a:cxn ang="0">
                <a:pos x="48" y="65"/>
              </a:cxn>
              <a:cxn ang="0">
                <a:pos x="59" y="45"/>
              </a:cxn>
              <a:cxn ang="0">
                <a:pos x="68" y="29"/>
              </a:cxn>
              <a:cxn ang="0">
                <a:pos x="63" y="27"/>
              </a:cxn>
              <a:cxn ang="0">
                <a:pos x="57" y="33"/>
              </a:cxn>
              <a:cxn ang="0">
                <a:pos x="54" y="41"/>
              </a:cxn>
              <a:cxn ang="0">
                <a:pos x="47" y="53"/>
              </a:cxn>
              <a:cxn ang="0">
                <a:pos x="43" y="62"/>
              </a:cxn>
              <a:cxn ang="0">
                <a:pos x="39" y="67"/>
              </a:cxn>
              <a:cxn ang="0">
                <a:pos x="33" y="78"/>
              </a:cxn>
              <a:cxn ang="0">
                <a:pos x="29" y="88"/>
              </a:cxn>
              <a:cxn ang="0">
                <a:pos x="25" y="102"/>
              </a:cxn>
              <a:cxn ang="0">
                <a:pos x="32" y="116"/>
              </a:cxn>
              <a:cxn ang="0">
                <a:pos x="27" y="104"/>
              </a:cxn>
              <a:cxn ang="0">
                <a:pos x="12" y="33"/>
              </a:cxn>
              <a:cxn ang="0">
                <a:pos x="32" y="43"/>
              </a:cxn>
              <a:cxn ang="0">
                <a:pos x="0" y="37"/>
              </a:cxn>
              <a:cxn ang="0">
                <a:pos x="19" y="2"/>
              </a:cxn>
              <a:cxn ang="0">
                <a:pos x="43" y="22"/>
              </a:cxn>
              <a:cxn ang="0">
                <a:pos x="26" y="15"/>
              </a:cxn>
              <a:cxn ang="0">
                <a:pos x="103" y="65"/>
              </a:cxn>
              <a:cxn ang="0">
                <a:pos x="121" y="57"/>
              </a:cxn>
              <a:cxn ang="0">
                <a:pos x="101" y="83"/>
              </a:cxn>
              <a:cxn ang="0">
                <a:pos x="103" y="96"/>
              </a:cxn>
              <a:cxn ang="0">
                <a:pos x="83" y="72"/>
              </a:cxn>
            </a:cxnLst>
            <a:rect l="0" t="0" r="r" b="b"/>
            <a:pathLst>
              <a:path w="127" h="129">
                <a:moveTo>
                  <a:pt x="72" y="1"/>
                </a:moveTo>
                <a:cubicBezTo>
                  <a:pt x="74" y="1"/>
                  <a:pt x="75" y="0"/>
                  <a:pt x="76" y="2"/>
                </a:cubicBezTo>
                <a:cubicBezTo>
                  <a:pt x="78" y="5"/>
                  <a:pt x="104" y="17"/>
                  <a:pt x="100" y="21"/>
                </a:cubicBezTo>
                <a:cubicBezTo>
                  <a:pt x="100" y="22"/>
                  <a:pt x="99" y="22"/>
                  <a:pt x="99" y="23"/>
                </a:cubicBezTo>
                <a:cubicBezTo>
                  <a:pt x="98" y="27"/>
                  <a:pt x="96" y="29"/>
                  <a:pt x="94" y="33"/>
                </a:cubicBezTo>
                <a:cubicBezTo>
                  <a:pt x="92" y="35"/>
                  <a:pt x="92" y="38"/>
                  <a:pt x="91" y="40"/>
                </a:cubicBezTo>
                <a:cubicBezTo>
                  <a:pt x="88" y="47"/>
                  <a:pt x="83" y="53"/>
                  <a:pt x="80" y="59"/>
                </a:cubicBezTo>
                <a:cubicBezTo>
                  <a:pt x="75" y="68"/>
                  <a:pt x="71" y="78"/>
                  <a:pt x="65" y="86"/>
                </a:cubicBezTo>
                <a:cubicBezTo>
                  <a:pt x="62" y="92"/>
                  <a:pt x="58" y="97"/>
                  <a:pt x="55" y="103"/>
                </a:cubicBezTo>
                <a:cubicBezTo>
                  <a:pt x="52" y="110"/>
                  <a:pt x="45" y="115"/>
                  <a:pt x="38" y="119"/>
                </a:cubicBezTo>
                <a:cubicBezTo>
                  <a:pt x="35" y="121"/>
                  <a:pt x="27" y="129"/>
                  <a:pt x="22" y="128"/>
                </a:cubicBezTo>
                <a:cubicBezTo>
                  <a:pt x="17" y="127"/>
                  <a:pt x="18" y="123"/>
                  <a:pt x="18" y="119"/>
                </a:cubicBezTo>
                <a:cubicBezTo>
                  <a:pt x="19" y="112"/>
                  <a:pt x="18" y="106"/>
                  <a:pt x="17" y="99"/>
                </a:cubicBezTo>
                <a:cubicBezTo>
                  <a:pt x="17" y="98"/>
                  <a:pt x="17" y="97"/>
                  <a:pt x="17" y="95"/>
                </a:cubicBezTo>
                <a:cubicBezTo>
                  <a:pt x="17" y="90"/>
                  <a:pt x="20" y="86"/>
                  <a:pt x="22" y="82"/>
                </a:cubicBezTo>
                <a:cubicBezTo>
                  <a:pt x="24" y="76"/>
                  <a:pt x="29" y="71"/>
                  <a:pt x="32" y="66"/>
                </a:cubicBezTo>
                <a:cubicBezTo>
                  <a:pt x="34" y="61"/>
                  <a:pt x="37" y="56"/>
                  <a:pt x="39" y="52"/>
                </a:cubicBezTo>
                <a:cubicBezTo>
                  <a:pt x="40" y="51"/>
                  <a:pt x="41" y="50"/>
                  <a:pt x="41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4" y="44"/>
                  <a:pt x="46" y="41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6"/>
                  <a:pt x="50" y="35"/>
                  <a:pt x="51" y="33"/>
                </a:cubicBezTo>
                <a:cubicBezTo>
                  <a:pt x="52" y="32"/>
                  <a:pt x="51" y="30"/>
                  <a:pt x="53" y="29"/>
                </a:cubicBezTo>
                <a:cubicBezTo>
                  <a:pt x="54" y="28"/>
                  <a:pt x="56" y="26"/>
                  <a:pt x="55" y="25"/>
                </a:cubicBezTo>
                <a:cubicBezTo>
                  <a:pt x="55" y="23"/>
                  <a:pt x="57" y="22"/>
                  <a:pt x="58" y="21"/>
                </a:cubicBezTo>
                <a:cubicBezTo>
                  <a:pt x="60" y="18"/>
                  <a:pt x="62" y="15"/>
                  <a:pt x="64" y="12"/>
                </a:cubicBezTo>
                <a:cubicBezTo>
                  <a:pt x="67" y="8"/>
                  <a:pt x="70" y="5"/>
                  <a:pt x="72" y="1"/>
                </a:cubicBezTo>
                <a:close/>
                <a:moveTo>
                  <a:pt x="46" y="105"/>
                </a:moveTo>
                <a:cubicBezTo>
                  <a:pt x="47" y="104"/>
                  <a:pt x="50" y="103"/>
                  <a:pt x="49" y="100"/>
                </a:cubicBezTo>
                <a:cubicBezTo>
                  <a:pt x="49" y="100"/>
                  <a:pt x="49" y="99"/>
                  <a:pt x="50" y="99"/>
                </a:cubicBezTo>
                <a:cubicBezTo>
                  <a:pt x="51" y="96"/>
                  <a:pt x="53" y="93"/>
                  <a:pt x="55" y="90"/>
                </a:cubicBezTo>
                <a:cubicBezTo>
                  <a:pt x="56" y="89"/>
                  <a:pt x="56" y="87"/>
                  <a:pt x="57" y="86"/>
                </a:cubicBezTo>
                <a:cubicBezTo>
                  <a:pt x="59" y="84"/>
                  <a:pt x="59" y="81"/>
                  <a:pt x="60" y="79"/>
                </a:cubicBezTo>
                <a:cubicBezTo>
                  <a:pt x="62" y="77"/>
                  <a:pt x="63" y="75"/>
                  <a:pt x="64" y="73"/>
                </a:cubicBezTo>
                <a:cubicBezTo>
                  <a:pt x="65" y="71"/>
                  <a:pt x="66" y="69"/>
                  <a:pt x="67" y="68"/>
                </a:cubicBezTo>
                <a:cubicBezTo>
                  <a:pt x="69" y="67"/>
                  <a:pt x="69" y="66"/>
                  <a:pt x="70" y="64"/>
                </a:cubicBezTo>
                <a:cubicBezTo>
                  <a:pt x="70" y="63"/>
                  <a:pt x="70" y="62"/>
                  <a:pt x="70" y="62"/>
                </a:cubicBezTo>
                <a:cubicBezTo>
                  <a:pt x="74" y="59"/>
                  <a:pt x="74" y="55"/>
                  <a:pt x="77" y="52"/>
                </a:cubicBezTo>
                <a:cubicBezTo>
                  <a:pt x="79" y="50"/>
                  <a:pt x="80" y="48"/>
                  <a:pt x="80" y="47"/>
                </a:cubicBezTo>
                <a:cubicBezTo>
                  <a:pt x="80" y="43"/>
                  <a:pt x="83" y="41"/>
                  <a:pt x="84" y="39"/>
                </a:cubicBezTo>
                <a:cubicBezTo>
                  <a:pt x="85" y="37"/>
                  <a:pt x="86" y="35"/>
                  <a:pt x="83" y="33"/>
                </a:cubicBezTo>
                <a:cubicBezTo>
                  <a:pt x="81" y="32"/>
                  <a:pt x="78" y="30"/>
                  <a:pt x="75" y="29"/>
                </a:cubicBezTo>
                <a:cubicBezTo>
                  <a:pt x="73" y="29"/>
                  <a:pt x="72" y="31"/>
                  <a:pt x="72" y="33"/>
                </a:cubicBezTo>
                <a:cubicBezTo>
                  <a:pt x="70" y="36"/>
                  <a:pt x="68" y="39"/>
                  <a:pt x="66" y="42"/>
                </a:cubicBezTo>
                <a:cubicBezTo>
                  <a:pt x="64" y="46"/>
                  <a:pt x="63" y="49"/>
                  <a:pt x="61" y="52"/>
                </a:cubicBezTo>
                <a:cubicBezTo>
                  <a:pt x="60" y="53"/>
                  <a:pt x="59" y="54"/>
                  <a:pt x="59" y="55"/>
                </a:cubicBezTo>
                <a:cubicBezTo>
                  <a:pt x="58" y="59"/>
                  <a:pt x="54" y="61"/>
                  <a:pt x="54" y="65"/>
                </a:cubicBezTo>
                <a:cubicBezTo>
                  <a:pt x="51" y="66"/>
                  <a:pt x="51" y="68"/>
                  <a:pt x="51" y="70"/>
                </a:cubicBezTo>
                <a:cubicBezTo>
                  <a:pt x="50" y="72"/>
                  <a:pt x="49" y="73"/>
                  <a:pt x="48" y="75"/>
                </a:cubicBezTo>
                <a:cubicBezTo>
                  <a:pt x="47" y="78"/>
                  <a:pt x="45" y="80"/>
                  <a:pt x="44" y="83"/>
                </a:cubicBezTo>
                <a:cubicBezTo>
                  <a:pt x="42" y="85"/>
                  <a:pt x="41" y="87"/>
                  <a:pt x="41" y="89"/>
                </a:cubicBezTo>
                <a:cubicBezTo>
                  <a:pt x="40" y="91"/>
                  <a:pt x="39" y="92"/>
                  <a:pt x="38" y="94"/>
                </a:cubicBezTo>
                <a:cubicBezTo>
                  <a:pt x="37" y="95"/>
                  <a:pt x="36" y="97"/>
                  <a:pt x="35" y="99"/>
                </a:cubicBezTo>
                <a:cubicBezTo>
                  <a:pt x="37" y="100"/>
                  <a:pt x="39" y="102"/>
                  <a:pt x="41" y="102"/>
                </a:cubicBezTo>
                <a:cubicBezTo>
                  <a:pt x="43" y="102"/>
                  <a:pt x="43" y="106"/>
                  <a:pt x="46" y="105"/>
                </a:cubicBezTo>
                <a:close/>
                <a:moveTo>
                  <a:pt x="32" y="97"/>
                </a:moveTo>
                <a:cubicBezTo>
                  <a:pt x="33" y="95"/>
                  <a:pt x="34" y="94"/>
                  <a:pt x="34" y="92"/>
                </a:cubicBezTo>
                <a:cubicBezTo>
                  <a:pt x="35" y="89"/>
                  <a:pt x="36" y="87"/>
                  <a:pt x="38" y="84"/>
                </a:cubicBezTo>
                <a:cubicBezTo>
                  <a:pt x="39" y="84"/>
                  <a:pt x="39" y="84"/>
                  <a:pt x="39" y="83"/>
                </a:cubicBezTo>
                <a:cubicBezTo>
                  <a:pt x="38" y="82"/>
                  <a:pt x="38" y="81"/>
                  <a:pt x="39" y="81"/>
                </a:cubicBezTo>
                <a:cubicBezTo>
                  <a:pt x="40" y="80"/>
                  <a:pt x="41" y="79"/>
                  <a:pt x="42" y="78"/>
                </a:cubicBezTo>
                <a:cubicBezTo>
                  <a:pt x="42" y="77"/>
                  <a:pt x="42" y="75"/>
                  <a:pt x="43" y="74"/>
                </a:cubicBezTo>
                <a:cubicBezTo>
                  <a:pt x="43" y="73"/>
                  <a:pt x="43" y="72"/>
                  <a:pt x="45" y="72"/>
                </a:cubicBezTo>
                <a:cubicBezTo>
                  <a:pt x="45" y="72"/>
                  <a:pt x="45" y="69"/>
                  <a:pt x="46" y="68"/>
                </a:cubicBezTo>
                <a:cubicBezTo>
                  <a:pt x="46" y="68"/>
                  <a:pt x="47" y="67"/>
                  <a:pt x="47" y="66"/>
                </a:cubicBezTo>
                <a:cubicBezTo>
                  <a:pt x="47" y="66"/>
                  <a:pt x="48" y="65"/>
                  <a:pt x="48" y="65"/>
                </a:cubicBezTo>
                <a:cubicBezTo>
                  <a:pt x="50" y="61"/>
                  <a:pt x="52" y="57"/>
                  <a:pt x="54" y="53"/>
                </a:cubicBezTo>
                <a:cubicBezTo>
                  <a:pt x="54" y="52"/>
                  <a:pt x="55" y="52"/>
                  <a:pt x="55" y="52"/>
                </a:cubicBezTo>
                <a:cubicBezTo>
                  <a:pt x="56" y="49"/>
                  <a:pt x="58" y="47"/>
                  <a:pt x="59" y="45"/>
                </a:cubicBezTo>
                <a:cubicBezTo>
                  <a:pt x="61" y="41"/>
                  <a:pt x="63" y="37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6" y="31"/>
                  <a:pt x="67" y="30"/>
                  <a:pt x="68" y="29"/>
                </a:cubicBezTo>
                <a:cubicBezTo>
                  <a:pt x="71" y="26"/>
                  <a:pt x="70" y="24"/>
                  <a:pt x="66" y="22"/>
                </a:cubicBezTo>
                <a:cubicBezTo>
                  <a:pt x="66" y="22"/>
                  <a:pt x="64" y="23"/>
                  <a:pt x="64" y="24"/>
                </a:cubicBezTo>
                <a:cubicBezTo>
                  <a:pt x="65" y="25"/>
                  <a:pt x="64" y="26"/>
                  <a:pt x="63" y="27"/>
                </a:cubicBezTo>
                <a:cubicBezTo>
                  <a:pt x="62" y="28"/>
                  <a:pt x="62" y="29"/>
                  <a:pt x="61" y="30"/>
                </a:cubicBezTo>
                <a:cubicBezTo>
                  <a:pt x="61" y="30"/>
                  <a:pt x="60" y="31"/>
                  <a:pt x="60" y="32"/>
                </a:cubicBezTo>
                <a:cubicBezTo>
                  <a:pt x="59" y="32"/>
                  <a:pt x="58" y="33"/>
                  <a:pt x="57" y="33"/>
                </a:cubicBezTo>
                <a:cubicBezTo>
                  <a:pt x="58" y="34"/>
                  <a:pt x="58" y="35"/>
                  <a:pt x="58" y="36"/>
                </a:cubicBezTo>
                <a:cubicBezTo>
                  <a:pt x="58" y="37"/>
                  <a:pt x="58" y="37"/>
                  <a:pt x="57" y="37"/>
                </a:cubicBezTo>
                <a:cubicBezTo>
                  <a:pt x="56" y="38"/>
                  <a:pt x="54" y="39"/>
                  <a:pt x="54" y="41"/>
                </a:cubicBezTo>
                <a:cubicBezTo>
                  <a:pt x="54" y="42"/>
                  <a:pt x="53" y="43"/>
                  <a:pt x="52" y="43"/>
                </a:cubicBezTo>
                <a:cubicBezTo>
                  <a:pt x="52" y="44"/>
                  <a:pt x="52" y="45"/>
                  <a:pt x="52" y="46"/>
                </a:cubicBezTo>
                <a:cubicBezTo>
                  <a:pt x="49" y="47"/>
                  <a:pt x="49" y="51"/>
                  <a:pt x="47" y="53"/>
                </a:cubicBezTo>
                <a:cubicBezTo>
                  <a:pt x="47" y="53"/>
                  <a:pt x="47" y="54"/>
                  <a:pt x="47" y="54"/>
                </a:cubicBezTo>
                <a:cubicBezTo>
                  <a:pt x="45" y="54"/>
                  <a:pt x="45" y="56"/>
                  <a:pt x="45" y="57"/>
                </a:cubicBezTo>
                <a:cubicBezTo>
                  <a:pt x="44" y="59"/>
                  <a:pt x="43" y="61"/>
                  <a:pt x="43" y="62"/>
                </a:cubicBezTo>
                <a:cubicBezTo>
                  <a:pt x="41" y="62"/>
                  <a:pt x="40" y="63"/>
                  <a:pt x="40" y="64"/>
                </a:cubicBezTo>
                <a:cubicBezTo>
                  <a:pt x="40" y="64"/>
                  <a:pt x="41" y="65"/>
                  <a:pt x="41" y="65"/>
                </a:cubicBezTo>
                <a:cubicBezTo>
                  <a:pt x="40" y="66"/>
                  <a:pt x="39" y="67"/>
                  <a:pt x="39" y="67"/>
                </a:cubicBezTo>
                <a:cubicBezTo>
                  <a:pt x="39" y="69"/>
                  <a:pt x="39" y="70"/>
                  <a:pt x="37" y="71"/>
                </a:cubicBezTo>
                <a:cubicBezTo>
                  <a:pt x="36" y="72"/>
                  <a:pt x="37" y="74"/>
                  <a:pt x="36" y="75"/>
                </a:cubicBezTo>
                <a:cubicBezTo>
                  <a:pt x="34" y="75"/>
                  <a:pt x="34" y="77"/>
                  <a:pt x="33" y="78"/>
                </a:cubicBezTo>
                <a:cubicBezTo>
                  <a:pt x="33" y="79"/>
                  <a:pt x="33" y="79"/>
                  <a:pt x="33" y="80"/>
                </a:cubicBezTo>
                <a:cubicBezTo>
                  <a:pt x="31" y="81"/>
                  <a:pt x="30" y="81"/>
                  <a:pt x="30" y="82"/>
                </a:cubicBezTo>
                <a:cubicBezTo>
                  <a:pt x="30" y="84"/>
                  <a:pt x="28" y="85"/>
                  <a:pt x="29" y="88"/>
                </a:cubicBezTo>
                <a:cubicBezTo>
                  <a:pt x="28" y="89"/>
                  <a:pt x="26" y="91"/>
                  <a:pt x="25" y="92"/>
                </a:cubicBezTo>
                <a:cubicBezTo>
                  <a:pt x="27" y="94"/>
                  <a:pt x="30" y="96"/>
                  <a:pt x="32" y="97"/>
                </a:cubicBezTo>
                <a:close/>
                <a:moveTo>
                  <a:pt x="25" y="102"/>
                </a:moveTo>
                <a:cubicBezTo>
                  <a:pt x="22" y="103"/>
                  <a:pt x="24" y="105"/>
                  <a:pt x="24" y="106"/>
                </a:cubicBezTo>
                <a:cubicBezTo>
                  <a:pt x="23" y="108"/>
                  <a:pt x="25" y="110"/>
                  <a:pt x="26" y="111"/>
                </a:cubicBezTo>
                <a:cubicBezTo>
                  <a:pt x="28" y="113"/>
                  <a:pt x="30" y="114"/>
                  <a:pt x="32" y="116"/>
                </a:cubicBezTo>
                <a:cubicBezTo>
                  <a:pt x="35" y="114"/>
                  <a:pt x="37" y="113"/>
                  <a:pt x="39" y="111"/>
                </a:cubicBezTo>
                <a:cubicBezTo>
                  <a:pt x="37" y="109"/>
                  <a:pt x="35" y="107"/>
                  <a:pt x="32" y="107"/>
                </a:cubicBezTo>
                <a:cubicBezTo>
                  <a:pt x="30" y="106"/>
                  <a:pt x="29" y="105"/>
                  <a:pt x="27" y="104"/>
                </a:cubicBezTo>
                <a:cubicBezTo>
                  <a:pt x="27" y="103"/>
                  <a:pt x="26" y="103"/>
                  <a:pt x="25" y="102"/>
                </a:cubicBezTo>
                <a:close/>
                <a:moveTo>
                  <a:pt x="0" y="37"/>
                </a:moveTo>
                <a:cubicBezTo>
                  <a:pt x="0" y="33"/>
                  <a:pt x="10" y="32"/>
                  <a:pt x="12" y="33"/>
                </a:cubicBezTo>
                <a:cubicBezTo>
                  <a:pt x="16" y="33"/>
                  <a:pt x="20" y="34"/>
                  <a:pt x="24" y="33"/>
                </a:cubicBezTo>
                <a:cubicBezTo>
                  <a:pt x="29" y="32"/>
                  <a:pt x="33" y="35"/>
                  <a:pt x="34" y="40"/>
                </a:cubicBezTo>
                <a:cubicBezTo>
                  <a:pt x="35" y="42"/>
                  <a:pt x="33" y="43"/>
                  <a:pt x="32" y="43"/>
                </a:cubicBezTo>
                <a:cubicBezTo>
                  <a:pt x="23" y="41"/>
                  <a:pt x="14" y="43"/>
                  <a:pt x="5" y="41"/>
                </a:cubicBezTo>
                <a:cubicBezTo>
                  <a:pt x="4" y="41"/>
                  <a:pt x="2" y="40"/>
                  <a:pt x="1" y="38"/>
                </a:cubicBezTo>
                <a:cubicBezTo>
                  <a:pt x="1" y="38"/>
                  <a:pt x="1" y="38"/>
                  <a:pt x="0" y="37"/>
                </a:cubicBezTo>
                <a:close/>
                <a:moveTo>
                  <a:pt x="26" y="15"/>
                </a:moveTo>
                <a:cubicBezTo>
                  <a:pt x="23" y="13"/>
                  <a:pt x="22" y="10"/>
                  <a:pt x="19" y="8"/>
                </a:cubicBezTo>
                <a:cubicBezTo>
                  <a:pt x="17" y="6"/>
                  <a:pt x="19" y="4"/>
                  <a:pt x="19" y="2"/>
                </a:cubicBezTo>
                <a:cubicBezTo>
                  <a:pt x="20" y="1"/>
                  <a:pt x="22" y="1"/>
                  <a:pt x="24" y="2"/>
                </a:cubicBezTo>
                <a:cubicBezTo>
                  <a:pt x="27" y="5"/>
                  <a:pt x="31" y="9"/>
                  <a:pt x="34" y="13"/>
                </a:cubicBezTo>
                <a:cubicBezTo>
                  <a:pt x="37" y="16"/>
                  <a:pt x="40" y="19"/>
                  <a:pt x="43" y="22"/>
                </a:cubicBezTo>
                <a:cubicBezTo>
                  <a:pt x="44" y="23"/>
                  <a:pt x="45" y="24"/>
                  <a:pt x="44" y="26"/>
                </a:cubicBezTo>
                <a:cubicBezTo>
                  <a:pt x="43" y="27"/>
                  <a:pt x="42" y="28"/>
                  <a:pt x="40" y="27"/>
                </a:cubicBezTo>
                <a:cubicBezTo>
                  <a:pt x="35" y="23"/>
                  <a:pt x="30" y="20"/>
                  <a:pt x="26" y="15"/>
                </a:cubicBezTo>
                <a:close/>
                <a:moveTo>
                  <a:pt x="126" y="60"/>
                </a:moveTo>
                <a:cubicBezTo>
                  <a:pt x="127" y="65"/>
                  <a:pt x="117" y="65"/>
                  <a:pt x="115" y="65"/>
                </a:cubicBezTo>
                <a:cubicBezTo>
                  <a:pt x="111" y="65"/>
                  <a:pt x="107" y="64"/>
                  <a:pt x="103" y="65"/>
                </a:cubicBezTo>
                <a:cubicBezTo>
                  <a:pt x="98" y="66"/>
                  <a:pt x="93" y="63"/>
                  <a:pt x="92" y="58"/>
                </a:cubicBezTo>
                <a:cubicBezTo>
                  <a:pt x="92" y="56"/>
                  <a:pt x="93" y="55"/>
                  <a:pt x="94" y="55"/>
                </a:cubicBezTo>
                <a:cubicBezTo>
                  <a:pt x="103" y="56"/>
                  <a:pt x="113" y="55"/>
                  <a:pt x="121" y="57"/>
                </a:cubicBezTo>
                <a:cubicBezTo>
                  <a:pt x="123" y="57"/>
                  <a:pt x="125" y="58"/>
                  <a:pt x="126" y="59"/>
                </a:cubicBezTo>
                <a:cubicBezTo>
                  <a:pt x="126" y="60"/>
                  <a:pt x="126" y="60"/>
                  <a:pt x="126" y="60"/>
                </a:cubicBezTo>
                <a:close/>
                <a:moveTo>
                  <a:pt x="101" y="83"/>
                </a:moveTo>
                <a:cubicBezTo>
                  <a:pt x="104" y="84"/>
                  <a:pt x="105" y="88"/>
                  <a:pt x="107" y="90"/>
                </a:cubicBezTo>
                <a:cubicBezTo>
                  <a:pt x="109" y="92"/>
                  <a:pt x="108" y="94"/>
                  <a:pt x="107" y="96"/>
                </a:cubicBezTo>
                <a:cubicBezTo>
                  <a:pt x="107" y="97"/>
                  <a:pt x="105" y="97"/>
                  <a:pt x="103" y="96"/>
                </a:cubicBezTo>
                <a:cubicBezTo>
                  <a:pt x="99" y="92"/>
                  <a:pt x="96" y="89"/>
                  <a:pt x="92" y="85"/>
                </a:cubicBezTo>
                <a:cubicBezTo>
                  <a:pt x="89" y="82"/>
                  <a:pt x="87" y="79"/>
                  <a:pt x="84" y="76"/>
                </a:cubicBezTo>
                <a:cubicBezTo>
                  <a:pt x="83" y="75"/>
                  <a:pt x="82" y="73"/>
                  <a:pt x="83" y="72"/>
                </a:cubicBezTo>
                <a:cubicBezTo>
                  <a:pt x="84" y="71"/>
                  <a:pt x="85" y="70"/>
                  <a:pt x="87" y="71"/>
                </a:cubicBezTo>
                <a:cubicBezTo>
                  <a:pt x="92" y="74"/>
                  <a:pt x="97" y="78"/>
                  <a:pt x="101" y="8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82">
            <a:extLst>
              <a:ext uri="{FF2B5EF4-FFF2-40B4-BE49-F238E27FC236}">
                <a16:creationId xmlns:a16="http://schemas.microsoft.com/office/drawing/2014/main" xmlns="" id="{185E6B9A-0EA9-481D-A3CE-E9F95668EE7F}"/>
              </a:ext>
            </a:extLst>
          </p:cNvPr>
          <p:cNvSpPr>
            <a:spLocks noEditPoints="1"/>
          </p:cNvSpPr>
          <p:nvPr/>
        </p:nvSpPr>
        <p:spPr bwMode="auto">
          <a:xfrm>
            <a:off x="2034527" y="4770091"/>
            <a:ext cx="458788" cy="595312"/>
          </a:xfrm>
          <a:custGeom>
            <a:avLst/>
            <a:gdLst/>
            <a:ahLst/>
            <a:cxnLst>
              <a:cxn ang="0">
                <a:pos x="106" y="95"/>
              </a:cxn>
              <a:cxn ang="0">
                <a:pos x="120" y="125"/>
              </a:cxn>
              <a:cxn ang="0">
                <a:pos x="110" y="145"/>
              </a:cxn>
              <a:cxn ang="0">
                <a:pos x="98" y="153"/>
              </a:cxn>
              <a:cxn ang="0">
                <a:pos x="66" y="149"/>
              </a:cxn>
              <a:cxn ang="0">
                <a:pos x="57" y="132"/>
              </a:cxn>
              <a:cxn ang="0">
                <a:pos x="45" y="118"/>
              </a:cxn>
              <a:cxn ang="0">
                <a:pos x="23" y="105"/>
              </a:cxn>
              <a:cxn ang="0">
                <a:pos x="3" y="73"/>
              </a:cxn>
              <a:cxn ang="0">
                <a:pos x="4" y="36"/>
              </a:cxn>
              <a:cxn ang="0">
                <a:pos x="18" y="14"/>
              </a:cxn>
              <a:cxn ang="0">
                <a:pos x="34" y="4"/>
              </a:cxn>
              <a:cxn ang="0">
                <a:pos x="44" y="3"/>
              </a:cxn>
              <a:cxn ang="0">
                <a:pos x="53" y="2"/>
              </a:cxn>
              <a:cxn ang="0">
                <a:pos x="83" y="13"/>
              </a:cxn>
              <a:cxn ang="0">
                <a:pos x="99" y="32"/>
              </a:cxn>
              <a:cxn ang="0">
                <a:pos x="106" y="64"/>
              </a:cxn>
              <a:cxn ang="0">
                <a:pos x="102" y="91"/>
              </a:cxn>
              <a:cxn ang="0">
                <a:pos x="30" y="100"/>
              </a:cxn>
              <a:cxn ang="0">
                <a:pos x="52" y="114"/>
              </a:cxn>
              <a:cxn ang="0">
                <a:pos x="65" y="109"/>
              </a:cxn>
              <a:cxn ang="0">
                <a:pos x="54" y="90"/>
              </a:cxn>
              <a:cxn ang="0">
                <a:pos x="34" y="71"/>
              </a:cxn>
              <a:cxn ang="0">
                <a:pos x="39" y="50"/>
              </a:cxn>
              <a:cxn ang="0">
                <a:pos x="53" y="39"/>
              </a:cxn>
              <a:cxn ang="0">
                <a:pos x="74" y="86"/>
              </a:cxn>
              <a:cxn ang="0">
                <a:pos x="81" y="98"/>
              </a:cxn>
              <a:cxn ang="0">
                <a:pos x="88" y="97"/>
              </a:cxn>
              <a:cxn ang="0">
                <a:pos x="98" y="92"/>
              </a:cxn>
              <a:cxn ang="0">
                <a:pos x="96" y="52"/>
              </a:cxn>
              <a:cxn ang="0">
                <a:pos x="71" y="17"/>
              </a:cxn>
              <a:cxn ang="0">
                <a:pos x="17" y="30"/>
              </a:cxn>
              <a:cxn ang="0">
                <a:pos x="10" y="72"/>
              </a:cxn>
              <a:cxn ang="0">
                <a:pos x="75" y="145"/>
              </a:cxn>
              <a:cxn ang="0">
                <a:pos x="103" y="138"/>
              </a:cxn>
              <a:cxn ang="0">
                <a:pos x="102" y="124"/>
              </a:cxn>
              <a:cxn ang="0">
                <a:pos x="74" y="138"/>
              </a:cxn>
              <a:cxn ang="0">
                <a:pos x="75" y="145"/>
              </a:cxn>
              <a:cxn ang="0">
                <a:pos x="70" y="133"/>
              </a:cxn>
              <a:cxn ang="0">
                <a:pos x="100" y="116"/>
              </a:cxn>
              <a:cxn ang="0">
                <a:pos x="97" y="105"/>
              </a:cxn>
              <a:cxn ang="0">
                <a:pos x="90" y="108"/>
              </a:cxn>
              <a:cxn ang="0">
                <a:pos x="65" y="128"/>
              </a:cxn>
              <a:cxn ang="0">
                <a:pos x="71" y="103"/>
              </a:cxn>
              <a:cxn ang="0">
                <a:pos x="76" y="103"/>
              </a:cxn>
              <a:cxn ang="0">
                <a:pos x="66" y="88"/>
              </a:cxn>
              <a:cxn ang="0">
                <a:pos x="52" y="55"/>
              </a:cxn>
              <a:cxn ang="0">
                <a:pos x="48" y="51"/>
              </a:cxn>
              <a:cxn ang="0">
                <a:pos x="41" y="68"/>
              </a:cxn>
              <a:cxn ang="0">
                <a:pos x="53" y="79"/>
              </a:cxn>
              <a:cxn ang="0">
                <a:pos x="71" y="103"/>
              </a:cxn>
            </a:cxnLst>
            <a:rect l="0" t="0" r="r" b="b"/>
            <a:pathLst>
              <a:path w="122" h="159">
                <a:moveTo>
                  <a:pt x="102" y="91"/>
                </a:moveTo>
                <a:cubicBezTo>
                  <a:pt x="104" y="90"/>
                  <a:pt x="105" y="92"/>
                  <a:pt x="106" y="95"/>
                </a:cubicBezTo>
                <a:cubicBezTo>
                  <a:pt x="106" y="99"/>
                  <a:pt x="106" y="103"/>
                  <a:pt x="109" y="106"/>
                </a:cubicBezTo>
                <a:cubicBezTo>
                  <a:pt x="113" y="113"/>
                  <a:pt x="117" y="119"/>
                  <a:pt x="120" y="125"/>
                </a:cubicBezTo>
                <a:cubicBezTo>
                  <a:pt x="122" y="129"/>
                  <a:pt x="121" y="136"/>
                  <a:pt x="117" y="139"/>
                </a:cubicBezTo>
                <a:cubicBezTo>
                  <a:pt x="115" y="141"/>
                  <a:pt x="113" y="143"/>
                  <a:pt x="110" y="145"/>
                </a:cubicBezTo>
                <a:cubicBezTo>
                  <a:pt x="108" y="148"/>
                  <a:pt x="104" y="149"/>
                  <a:pt x="101" y="151"/>
                </a:cubicBezTo>
                <a:cubicBezTo>
                  <a:pt x="100" y="151"/>
                  <a:pt x="99" y="152"/>
                  <a:pt x="98" y="153"/>
                </a:cubicBezTo>
                <a:cubicBezTo>
                  <a:pt x="94" y="155"/>
                  <a:pt x="90" y="155"/>
                  <a:pt x="86" y="156"/>
                </a:cubicBezTo>
                <a:cubicBezTo>
                  <a:pt x="79" y="159"/>
                  <a:pt x="71" y="155"/>
                  <a:pt x="66" y="149"/>
                </a:cubicBezTo>
                <a:cubicBezTo>
                  <a:pt x="64" y="146"/>
                  <a:pt x="62" y="143"/>
                  <a:pt x="60" y="140"/>
                </a:cubicBezTo>
                <a:cubicBezTo>
                  <a:pt x="58" y="138"/>
                  <a:pt x="58" y="135"/>
                  <a:pt x="57" y="132"/>
                </a:cubicBezTo>
                <a:cubicBezTo>
                  <a:pt x="54" y="129"/>
                  <a:pt x="53" y="126"/>
                  <a:pt x="51" y="122"/>
                </a:cubicBezTo>
                <a:cubicBezTo>
                  <a:pt x="50" y="120"/>
                  <a:pt x="49" y="118"/>
                  <a:pt x="45" y="118"/>
                </a:cubicBezTo>
                <a:cubicBezTo>
                  <a:pt x="42" y="118"/>
                  <a:pt x="40" y="115"/>
                  <a:pt x="37" y="113"/>
                </a:cubicBezTo>
                <a:cubicBezTo>
                  <a:pt x="32" y="111"/>
                  <a:pt x="27" y="108"/>
                  <a:pt x="23" y="105"/>
                </a:cubicBezTo>
                <a:cubicBezTo>
                  <a:pt x="19" y="101"/>
                  <a:pt x="14" y="97"/>
                  <a:pt x="11" y="92"/>
                </a:cubicBezTo>
                <a:cubicBezTo>
                  <a:pt x="8" y="86"/>
                  <a:pt x="4" y="80"/>
                  <a:pt x="3" y="73"/>
                </a:cubicBezTo>
                <a:cubicBezTo>
                  <a:pt x="1" y="67"/>
                  <a:pt x="0" y="60"/>
                  <a:pt x="1" y="54"/>
                </a:cubicBezTo>
                <a:cubicBezTo>
                  <a:pt x="1" y="48"/>
                  <a:pt x="2" y="42"/>
                  <a:pt x="4" y="36"/>
                </a:cubicBezTo>
                <a:cubicBezTo>
                  <a:pt x="5" y="32"/>
                  <a:pt x="7" y="27"/>
                  <a:pt x="9" y="23"/>
                </a:cubicBezTo>
                <a:cubicBezTo>
                  <a:pt x="11" y="20"/>
                  <a:pt x="15" y="16"/>
                  <a:pt x="18" y="14"/>
                </a:cubicBezTo>
                <a:cubicBezTo>
                  <a:pt x="21" y="12"/>
                  <a:pt x="24" y="10"/>
                  <a:pt x="25" y="8"/>
                </a:cubicBezTo>
                <a:cubicBezTo>
                  <a:pt x="27" y="4"/>
                  <a:pt x="31" y="6"/>
                  <a:pt x="34" y="4"/>
                </a:cubicBezTo>
                <a:cubicBezTo>
                  <a:pt x="35" y="3"/>
                  <a:pt x="38" y="3"/>
                  <a:pt x="40" y="2"/>
                </a:cubicBezTo>
                <a:cubicBezTo>
                  <a:pt x="42" y="2"/>
                  <a:pt x="43" y="1"/>
                  <a:pt x="44" y="3"/>
                </a:cubicBezTo>
                <a:cubicBezTo>
                  <a:pt x="44" y="3"/>
                  <a:pt x="45" y="3"/>
                  <a:pt x="45" y="3"/>
                </a:cubicBezTo>
                <a:cubicBezTo>
                  <a:pt x="48" y="0"/>
                  <a:pt x="51" y="2"/>
                  <a:pt x="53" y="2"/>
                </a:cubicBezTo>
                <a:cubicBezTo>
                  <a:pt x="58" y="2"/>
                  <a:pt x="63" y="4"/>
                  <a:pt x="67" y="5"/>
                </a:cubicBezTo>
                <a:cubicBezTo>
                  <a:pt x="73" y="6"/>
                  <a:pt x="78" y="9"/>
                  <a:pt x="83" y="13"/>
                </a:cubicBezTo>
                <a:cubicBezTo>
                  <a:pt x="86" y="15"/>
                  <a:pt x="88" y="17"/>
                  <a:pt x="90" y="19"/>
                </a:cubicBezTo>
                <a:cubicBezTo>
                  <a:pt x="93" y="23"/>
                  <a:pt x="97" y="27"/>
                  <a:pt x="99" y="32"/>
                </a:cubicBezTo>
                <a:cubicBezTo>
                  <a:pt x="103" y="39"/>
                  <a:pt x="106" y="47"/>
                  <a:pt x="105" y="55"/>
                </a:cubicBezTo>
                <a:cubicBezTo>
                  <a:pt x="105" y="58"/>
                  <a:pt x="106" y="61"/>
                  <a:pt x="106" y="64"/>
                </a:cubicBezTo>
                <a:cubicBezTo>
                  <a:pt x="105" y="70"/>
                  <a:pt x="105" y="76"/>
                  <a:pt x="104" y="82"/>
                </a:cubicBezTo>
                <a:cubicBezTo>
                  <a:pt x="103" y="85"/>
                  <a:pt x="104" y="88"/>
                  <a:pt x="102" y="91"/>
                </a:cubicBezTo>
                <a:close/>
                <a:moveTo>
                  <a:pt x="20" y="90"/>
                </a:moveTo>
                <a:cubicBezTo>
                  <a:pt x="22" y="95"/>
                  <a:pt x="27" y="96"/>
                  <a:pt x="30" y="100"/>
                </a:cubicBezTo>
                <a:cubicBezTo>
                  <a:pt x="32" y="101"/>
                  <a:pt x="34" y="104"/>
                  <a:pt x="36" y="105"/>
                </a:cubicBezTo>
                <a:cubicBezTo>
                  <a:pt x="43" y="106"/>
                  <a:pt x="47" y="111"/>
                  <a:pt x="52" y="114"/>
                </a:cubicBezTo>
                <a:cubicBezTo>
                  <a:pt x="53" y="115"/>
                  <a:pt x="55" y="117"/>
                  <a:pt x="56" y="115"/>
                </a:cubicBezTo>
                <a:cubicBezTo>
                  <a:pt x="59" y="112"/>
                  <a:pt x="62" y="110"/>
                  <a:pt x="65" y="109"/>
                </a:cubicBezTo>
                <a:cubicBezTo>
                  <a:pt x="66" y="108"/>
                  <a:pt x="67" y="107"/>
                  <a:pt x="65" y="105"/>
                </a:cubicBezTo>
                <a:cubicBezTo>
                  <a:pt x="61" y="100"/>
                  <a:pt x="57" y="95"/>
                  <a:pt x="54" y="90"/>
                </a:cubicBezTo>
                <a:cubicBezTo>
                  <a:pt x="51" y="87"/>
                  <a:pt x="48" y="85"/>
                  <a:pt x="46" y="82"/>
                </a:cubicBezTo>
                <a:cubicBezTo>
                  <a:pt x="42" y="78"/>
                  <a:pt x="38" y="74"/>
                  <a:pt x="34" y="71"/>
                </a:cubicBezTo>
                <a:cubicBezTo>
                  <a:pt x="29" y="68"/>
                  <a:pt x="29" y="67"/>
                  <a:pt x="31" y="61"/>
                </a:cubicBezTo>
                <a:cubicBezTo>
                  <a:pt x="33" y="57"/>
                  <a:pt x="37" y="54"/>
                  <a:pt x="39" y="50"/>
                </a:cubicBezTo>
                <a:cubicBezTo>
                  <a:pt x="42" y="46"/>
                  <a:pt x="45" y="43"/>
                  <a:pt x="48" y="39"/>
                </a:cubicBezTo>
                <a:cubicBezTo>
                  <a:pt x="49" y="38"/>
                  <a:pt x="51" y="37"/>
                  <a:pt x="53" y="39"/>
                </a:cubicBezTo>
                <a:cubicBezTo>
                  <a:pt x="57" y="43"/>
                  <a:pt x="58" y="48"/>
                  <a:pt x="59" y="52"/>
                </a:cubicBezTo>
                <a:cubicBezTo>
                  <a:pt x="64" y="64"/>
                  <a:pt x="67" y="75"/>
                  <a:pt x="74" y="86"/>
                </a:cubicBezTo>
                <a:cubicBezTo>
                  <a:pt x="75" y="87"/>
                  <a:pt x="75" y="88"/>
                  <a:pt x="76" y="89"/>
                </a:cubicBezTo>
                <a:cubicBezTo>
                  <a:pt x="77" y="92"/>
                  <a:pt x="78" y="96"/>
                  <a:pt x="81" y="98"/>
                </a:cubicBezTo>
                <a:cubicBezTo>
                  <a:pt x="81" y="99"/>
                  <a:pt x="81" y="99"/>
                  <a:pt x="82" y="99"/>
                </a:cubicBezTo>
                <a:cubicBezTo>
                  <a:pt x="84" y="98"/>
                  <a:pt x="86" y="98"/>
                  <a:pt x="88" y="97"/>
                </a:cubicBezTo>
                <a:cubicBezTo>
                  <a:pt x="89" y="95"/>
                  <a:pt x="91" y="93"/>
                  <a:pt x="94" y="94"/>
                </a:cubicBezTo>
                <a:cubicBezTo>
                  <a:pt x="96" y="95"/>
                  <a:pt x="98" y="93"/>
                  <a:pt x="98" y="92"/>
                </a:cubicBezTo>
                <a:cubicBezTo>
                  <a:pt x="96" y="86"/>
                  <a:pt x="97" y="80"/>
                  <a:pt x="97" y="75"/>
                </a:cubicBezTo>
                <a:cubicBezTo>
                  <a:pt x="98" y="67"/>
                  <a:pt x="97" y="59"/>
                  <a:pt x="96" y="52"/>
                </a:cubicBezTo>
                <a:cubicBezTo>
                  <a:pt x="95" y="43"/>
                  <a:pt x="93" y="35"/>
                  <a:pt x="86" y="28"/>
                </a:cubicBezTo>
                <a:cubicBezTo>
                  <a:pt x="81" y="24"/>
                  <a:pt x="77" y="20"/>
                  <a:pt x="71" y="17"/>
                </a:cubicBezTo>
                <a:cubicBezTo>
                  <a:pt x="62" y="13"/>
                  <a:pt x="53" y="10"/>
                  <a:pt x="42" y="12"/>
                </a:cubicBezTo>
                <a:cubicBezTo>
                  <a:pt x="31" y="14"/>
                  <a:pt x="22" y="21"/>
                  <a:pt x="17" y="30"/>
                </a:cubicBezTo>
                <a:cubicBezTo>
                  <a:pt x="11" y="40"/>
                  <a:pt x="7" y="51"/>
                  <a:pt x="9" y="63"/>
                </a:cubicBezTo>
                <a:cubicBezTo>
                  <a:pt x="10" y="66"/>
                  <a:pt x="9" y="69"/>
                  <a:pt x="10" y="72"/>
                </a:cubicBezTo>
                <a:cubicBezTo>
                  <a:pt x="13" y="78"/>
                  <a:pt x="15" y="85"/>
                  <a:pt x="20" y="90"/>
                </a:cubicBezTo>
                <a:close/>
                <a:moveTo>
                  <a:pt x="75" y="145"/>
                </a:moveTo>
                <a:cubicBezTo>
                  <a:pt x="76" y="148"/>
                  <a:pt x="78" y="148"/>
                  <a:pt x="81" y="148"/>
                </a:cubicBezTo>
                <a:cubicBezTo>
                  <a:pt x="89" y="146"/>
                  <a:pt x="96" y="144"/>
                  <a:pt x="103" y="138"/>
                </a:cubicBezTo>
                <a:cubicBezTo>
                  <a:pt x="109" y="133"/>
                  <a:pt x="110" y="133"/>
                  <a:pt x="108" y="126"/>
                </a:cubicBezTo>
                <a:cubicBezTo>
                  <a:pt x="107" y="122"/>
                  <a:pt x="105" y="121"/>
                  <a:pt x="102" y="124"/>
                </a:cubicBezTo>
                <a:cubicBezTo>
                  <a:pt x="96" y="129"/>
                  <a:pt x="88" y="133"/>
                  <a:pt x="81" y="136"/>
                </a:cubicBezTo>
                <a:cubicBezTo>
                  <a:pt x="79" y="137"/>
                  <a:pt x="76" y="137"/>
                  <a:pt x="74" y="138"/>
                </a:cubicBezTo>
                <a:cubicBezTo>
                  <a:pt x="71" y="140"/>
                  <a:pt x="71" y="140"/>
                  <a:pt x="73" y="143"/>
                </a:cubicBezTo>
                <a:cubicBezTo>
                  <a:pt x="74" y="144"/>
                  <a:pt x="73" y="145"/>
                  <a:pt x="75" y="145"/>
                </a:cubicBezTo>
                <a:close/>
                <a:moveTo>
                  <a:pt x="67" y="131"/>
                </a:moveTo>
                <a:cubicBezTo>
                  <a:pt x="67" y="132"/>
                  <a:pt x="68" y="133"/>
                  <a:pt x="70" y="133"/>
                </a:cubicBezTo>
                <a:cubicBezTo>
                  <a:pt x="75" y="130"/>
                  <a:pt x="80" y="128"/>
                  <a:pt x="84" y="125"/>
                </a:cubicBezTo>
                <a:cubicBezTo>
                  <a:pt x="89" y="122"/>
                  <a:pt x="94" y="118"/>
                  <a:pt x="100" y="116"/>
                </a:cubicBezTo>
                <a:cubicBezTo>
                  <a:pt x="101" y="116"/>
                  <a:pt x="102" y="115"/>
                  <a:pt x="102" y="114"/>
                </a:cubicBezTo>
                <a:cubicBezTo>
                  <a:pt x="100" y="111"/>
                  <a:pt x="98" y="108"/>
                  <a:pt x="97" y="105"/>
                </a:cubicBezTo>
                <a:cubicBezTo>
                  <a:pt x="97" y="104"/>
                  <a:pt x="96" y="104"/>
                  <a:pt x="96" y="105"/>
                </a:cubicBezTo>
                <a:cubicBezTo>
                  <a:pt x="94" y="106"/>
                  <a:pt x="92" y="107"/>
                  <a:pt x="90" y="108"/>
                </a:cubicBezTo>
                <a:cubicBezTo>
                  <a:pt x="82" y="113"/>
                  <a:pt x="74" y="117"/>
                  <a:pt x="67" y="121"/>
                </a:cubicBezTo>
                <a:cubicBezTo>
                  <a:pt x="63" y="123"/>
                  <a:pt x="62" y="124"/>
                  <a:pt x="65" y="128"/>
                </a:cubicBezTo>
                <a:cubicBezTo>
                  <a:pt x="65" y="129"/>
                  <a:pt x="66" y="130"/>
                  <a:pt x="67" y="131"/>
                </a:cubicBezTo>
                <a:close/>
                <a:moveTo>
                  <a:pt x="71" y="103"/>
                </a:moveTo>
                <a:cubicBezTo>
                  <a:pt x="72" y="104"/>
                  <a:pt x="72" y="105"/>
                  <a:pt x="73" y="104"/>
                </a:cubicBezTo>
                <a:cubicBezTo>
                  <a:pt x="74" y="104"/>
                  <a:pt x="75" y="103"/>
                  <a:pt x="76" y="103"/>
                </a:cubicBezTo>
                <a:cubicBezTo>
                  <a:pt x="76" y="102"/>
                  <a:pt x="75" y="101"/>
                  <a:pt x="75" y="100"/>
                </a:cubicBezTo>
                <a:cubicBezTo>
                  <a:pt x="71" y="97"/>
                  <a:pt x="69" y="92"/>
                  <a:pt x="66" y="88"/>
                </a:cubicBezTo>
                <a:cubicBezTo>
                  <a:pt x="63" y="82"/>
                  <a:pt x="61" y="76"/>
                  <a:pt x="58" y="71"/>
                </a:cubicBezTo>
                <a:cubicBezTo>
                  <a:pt x="56" y="65"/>
                  <a:pt x="54" y="60"/>
                  <a:pt x="52" y="55"/>
                </a:cubicBezTo>
                <a:cubicBezTo>
                  <a:pt x="52" y="53"/>
                  <a:pt x="51" y="52"/>
                  <a:pt x="50" y="51"/>
                </a:cubicBezTo>
                <a:cubicBezTo>
                  <a:pt x="49" y="50"/>
                  <a:pt x="49" y="49"/>
                  <a:pt x="48" y="51"/>
                </a:cubicBezTo>
                <a:cubicBezTo>
                  <a:pt x="46" y="55"/>
                  <a:pt x="44" y="58"/>
                  <a:pt x="41" y="61"/>
                </a:cubicBezTo>
                <a:cubicBezTo>
                  <a:pt x="38" y="64"/>
                  <a:pt x="39" y="65"/>
                  <a:pt x="41" y="68"/>
                </a:cubicBezTo>
                <a:cubicBezTo>
                  <a:pt x="43" y="70"/>
                  <a:pt x="46" y="72"/>
                  <a:pt x="48" y="73"/>
                </a:cubicBezTo>
                <a:cubicBezTo>
                  <a:pt x="50" y="75"/>
                  <a:pt x="50" y="77"/>
                  <a:pt x="53" y="79"/>
                </a:cubicBezTo>
                <a:cubicBezTo>
                  <a:pt x="57" y="82"/>
                  <a:pt x="60" y="87"/>
                  <a:pt x="64" y="91"/>
                </a:cubicBezTo>
                <a:cubicBezTo>
                  <a:pt x="67" y="95"/>
                  <a:pt x="69" y="99"/>
                  <a:pt x="71" y="10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04CB01F8-C348-4536-B6D0-AB3B9B240DCE}"/>
              </a:ext>
            </a:extLst>
          </p:cNvPr>
          <p:cNvGrpSpPr/>
          <p:nvPr/>
        </p:nvGrpSpPr>
        <p:grpSpPr bwMode="auto">
          <a:xfrm>
            <a:off x="2640318" y="3224208"/>
            <a:ext cx="2944684" cy="982398"/>
            <a:chOff x="427" y="2769"/>
            <a:chExt cx="1925" cy="842"/>
          </a:xfrm>
        </p:grpSpPr>
        <p:sp>
          <p:nvSpPr>
            <p:cNvPr id="15" name="文本框 9">
              <a:extLst>
                <a:ext uri="{FF2B5EF4-FFF2-40B4-BE49-F238E27FC236}">
                  <a16:creationId xmlns:a16="http://schemas.microsoft.com/office/drawing/2014/main" xmlns="" id="{7E7D21EF-3848-4C05-B58C-BA6A73DFD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6" name="矩形 10">
              <a:extLst>
                <a:ext uri="{FF2B5EF4-FFF2-40B4-BE49-F238E27FC236}">
                  <a16:creationId xmlns:a16="http://schemas.microsoft.com/office/drawing/2014/main" xmlns="" id="{88B2FCFF-A12D-44B7-9BF9-ABDBF7AF5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708C1B03-1F6D-4AB9-98C9-A65F4AD2A08A}"/>
              </a:ext>
            </a:extLst>
          </p:cNvPr>
          <p:cNvGrpSpPr/>
          <p:nvPr/>
        </p:nvGrpSpPr>
        <p:grpSpPr bwMode="auto">
          <a:xfrm>
            <a:off x="2610968" y="1839562"/>
            <a:ext cx="2973749" cy="982398"/>
            <a:chOff x="427" y="2769"/>
            <a:chExt cx="1944" cy="84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E060FEC-ED75-449B-A2EB-BFD92EF3A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32FBD285-227C-4E80-83B9-9446DE810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20" name="Group 24">
            <a:extLst>
              <a:ext uri="{FF2B5EF4-FFF2-40B4-BE49-F238E27FC236}">
                <a16:creationId xmlns:a16="http://schemas.microsoft.com/office/drawing/2014/main" xmlns="" id="{3EF8F2D2-F040-4C29-8C0F-A463E967C9C7}"/>
              </a:ext>
            </a:extLst>
          </p:cNvPr>
          <p:cNvGrpSpPr/>
          <p:nvPr/>
        </p:nvGrpSpPr>
        <p:grpSpPr bwMode="auto">
          <a:xfrm>
            <a:off x="2610968" y="4630978"/>
            <a:ext cx="2944684" cy="982398"/>
            <a:chOff x="427" y="2769"/>
            <a:chExt cx="1925" cy="842"/>
          </a:xfrm>
        </p:grpSpPr>
        <p:sp>
          <p:nvSpPr>
            <p:cNvPr id="21" name="文本框 9">
              <a:extLst>
                <a:ext uri="{FF2B5EF4-FFF2-40B4-BE49-F238E27FC236}">
                  <a16:creationId xmlns:a16="http://schemas.microsoft.com/office/drawing/2014/main" xmlns="" id="{42812A54-00C8-4240-9D35-905F739B6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2" name="矩形 10">
              <a:extLst>
                <a:ext uri="{FF2B5EF4-FFF2-40B4-BE49-F238E27FC236}">
                  <a16:creationId xmlns:a16="http://schemas.microsoft.com/office/drawing/2014/main" xmlns="" id="{0711945B-B5F4-4922-84D5-35B870409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35" name="Freeform 78">
            <a:extLst>
              <a:ext uri="{FF2B5EF4-FFF2-40B4-BE49-F238E27FC236}">
                <a16:creationId xmlns:a16="http://schemas.microsoft.com/office/drawing/2014/main" xmlns="" id="{1AE29D10-C49D-4AD8-AE72-AFA02F6ACF55}"/>
              </a:ext>
            </a:extLst>
          </p:cNvPr>
          <p:cNvSpPr>
            <a:spLocks noEditPoints="1"/>
          </p:cNvSpPr>
          <p:nvPr/>
        </p:nvSpPr>
        <p:spPr bwMode="auto">
          <a:xfrm>
            <a:off x="6544849" y="2063102"/>
            <a:ext cx="539750" cy="446087"/>
          </a:xfrm>
          <a:custGeom>
            <a:avLst/>
            <a:gdLst/>
            <a:ahLst/>
            <a:cxnLst>
              <a:cxn ang="0">
                <a:pos x="52" y="94"/>
              </a:cxn>
              <a:cxn ang="0">
                <a:pos x="30" y="115"/>
              </a:cxn>
              <a:cxn ang="0">
                <a:pos x="3" y="115"/>
              </a:cxn>
              <a:cxn ang="0">
                <a:pos x="1" y="90"/>
              </a:cxn>
              <a:cxn ang="0">
                <a:pos x="9" y="65"/>
              </a:cxn>
              <a:cxn ang="0">
                <a:pos x="22" y="69"/>
              </a:cxn>
              <a:cxn ang="0">
                <a:pos x="24" y="69"/>
              </a:cxn>
              <a:cxn ang="0">
                <a:pos x="35" y="56"/>
              </a:cxn>
              <a:cxn ang="0">
                <a:pos x="50" y="38"/>
              </a:cxn>
              <a:cxn ang="0">
                <a:pos x="69" y="33"/>
              </a:cxn>
              <a:cxn ang="0">
                <a:pos x="79" y="41"/>
              </a:cxn>
              <a:cxn ang="0">
                <a:pos x="105" y="8"/>
              </a:cxn>
              <a:cxn ang="0">
                <a:pos x="120" y="5"/>
              </a:cxn>
              <a:cxn ang="0">
                <a:pos x="122" y="20"/>
              </a:cxn>
              <a:cxn ang="0">
                <a:pos x="126" y="23"/>
              </a:cxn>
              <a:cxn ang="0">
                <a:pos x="144" y="26"/>
              </a:cxn>
              <a:cxn ang="0">
                <a:pos x="139" y="35"/>
              </a:cxn>
              <a:cxn ang="0">
                <a:pos x="124" y="52"/>
              </a:cxn>
              <a:cxn ang="0">
                <a:pos x="101" y="77"/>
              </a:cxn>
              <a:cxn ang="0">
                <a:pos x="79" y="81"/>
              </a:cxn>
              <a:cxn ang="0">
                <a:pos x="59" y="72"/>
              </a:cxn>
              <a:cxn ang="0">
                <a:pos x="50" y="83"/>
              </a:cxn>
              <a:cxn ang="0">
                <a:pos x="43" y="90"/>
              </a:cxn>
              <a:cxn ang="0">
                <a:pos x="116" y="9"/>
              </a:cxn>
              <a:cxn ang="0">
                <a:pos x="109" y="12"/>
              </a:cxn>
              <a:cxn ang="0">
                <a:pos x="98" y="27"/>
              </a:cxn>
              <a:cxn ang="0">
                <a:pos x="93" y="34"/>
              </a:cxn>
              <a:cxn ang="0">
                <a:pos x="85" y="42"/>
              </a:cxn>
              <a:cxn ang="0">
                <a:pos x="76" y="49"/>
              </a:cxn>
              <a:cxn ang="0">
                <a:pos x="72" y="46"/>
              </a:cxn>
              <a:cxn ang="0">
                <a:pos x="60" y="36"/>
              </a:cxn>
              <a:cxn ang="0">
                <a:pos x="45" y="53"/>
              </a:cxn>
              <a:cxn ang="0">
                <a:pos x="25" y="77"/>
              </a:cxn>
              <a:cxn ang="0">
                <a:pos x="16" y="71"/>
              </a:cxn>
              <a:cxn ang="0">
                <a:pos x="11" y="70"/>
              </a:cxn>
              <a:cxn ang="0">
                <a:pos x="7" y="99"/>
              </a:cxn>
              <a:cxn ang="0">
                <a:pos x="10" y="112"/>
              </a:cxn>
              <a:cxn ang="0">
                <a:pos x="38" y="108"/>
              </a:cxn>
              <a:cxn ang="0">
                <a:pos x="48" y="98"/>
              </a:cxn>
              <a:cxn ang="0">
                <a:pos x="37" y="92"/>
              </a:cxn>
              <a:cxn ang="0">
                <a:pos x="52" y="71"/>
              </a:cxn>
              <a:cxn ang="0">
                <a:pos x="71" y="66"/>
              </a:cxn>
              <a:cxn ang="0">
                <a:pos x="92" y="78"/>
              </a:cxn>
              <a:cxn ang="0">
                <a:pos x="114" y="57"/>
              </a:cxn>
              <a:cxn ang="0">
                <a:pos x="126" y="43"/>
              </a:cxn>
              <a:cxn ang="0">
                <a:pos x="136" y="29"/>
              </a:cxn>
              <a:cxn ang="0">
                <a:pos x="134" y="26"/>
              </a:cxn>
              <a:cxn ang="0">
                <a:pos x="117" y="30"/>
              </a:cxn>
              <a:cxn ang="0">
                <a:pos x="116" y="28"/>
              </a:cxn>
              <a:cxn ang="0">
                <a:pos x="116" y="22"/>
              </a:cxn>
            </a:cxnLst>
            <a:rect l="0" t="0" r="r" b="b"/>
            <a:pathLst>
              <a:path w="144" h="119">
                <a:moveTo>
                  <a:pt x="43" y="90"/>
                </a:moveTo>
                <a:cubicBezTo>
                  <a:pt x="46" y="91"/>
                  <a:pt x="49" y="92"/>
                  <a:pt x="52" y="94"/>
                </a:cubicBezTo>
                <a:cubicBezTo>
                  <a:pt x="56" y="97"/>
                  <a:pt x="55" y="101"/>
                  <a:pt x="52" y="104"/>
                </a:cubicBezTo>
                <a:cubicBezTo>
                  <a:pt x="46" y="110"/>
                  <a:pt x="38" y="113"/>
                  <a:pt x="30" y="115"/>
                </a:cubicBezTo>
                <a:cubicBezTo>
                  <a:pt x="25" y="117"/>
                  <a:pt x="20" y="118"/>
                  <a:pt x="15" y="118"/>
                </a:cubicBezTo>
                <a:cubicBezTo>
                  <a:pt x="11" y="119"/>
                  <a:pt x="6" y="118"/>
                  <a:pt x="3" y="115"/>
                </a:cubicBezTo>
                <a:cubicBezTo>
                  <a:pt x="2" y="113"/>
                  <a:pt x="1" y="112"/>
                  <a:pt x="1" y="110"/>
                </a:cubicBezTo>
                <a:cubicBezTo>
                  <a:pt x="0" y="104"/>
                  <a:pt x="0" y="97"/>
                  <a:pt x="1" y="90"/>
                </a:cubicBezTo>
                <a:cubicBezTo>
                  <a:pt x="2" y="87"/>
                  <a:pt x="1" y="84"/>
                  <a:pt x="2" y="82"/>
                </a:cubicBezTo>
                <a:cubicBezTo>
                  <a:pt x="4" y="76"/>
                  <a:pt x="4" y="69"/>
                  <a:pt x="9" y="65"/>
                </a:cubicBezTo>
                <a:cubicBezTo>
                  <a:pt x="11" y="62"/>
                  <a:pt x="16" y="61"/>
                  <a:pt x="19" y="64"/>
                </a:cubicBezTo>
                <a:cubicBezTo>
                  <a:pt x="20" y="66"/>
                  <a:pt x="21" y="67"/>
                  <a:pt x="22" y="69"/>
                </a:cubicBezTo>
                <a:cubicBezTo>
                  <a:pt x="22" y="69"/>
                  <a:pt x="22" y="70"/>
                  <a:pt x="23" y="70"/>
                </a:cubicBezTo>
                <a:cubicBezTo>
                  <a:pt x="23" y="70"/>
                  <a:pt x="24" y="69"/>
                  <a:pt x="24" y="69"/>
                </a:cubicBezTo>
                <a:cubicBezTo>
                  <a:pt x="24" y="66"/>
                  <a:pt x="27" y="64"/>
                  <a:pt x="28" y="62"/>
                </a:cubicBezTo>
                <a:cubicBezTo>
                  <a:pt x="30" y="60"/>
                  <a:pt x="31" y="57"/>
                  <a:pt x="35" y="56"/>
                </a:cubicBezTo>
                <a:cubicBezTo>
                  <a:pt x="35" y="52"/>
                  <a:pt x="39" y="51"/>
                  <a:pt x="41" y="48"/>
                </a:cubicBezTo>
                <a:cubicBezTo>
                  <a:pt x="43" y="44"/>
                  <a:pt x="47" y="42"/>
                  <a:pt x="50" y="38"/>
                </a:cubicBezTo>
                <a:cubicBezTo>
                  <a:pt x="52" y="34"/>
                  <a:pt x="55" y="32"/>
                  <a:pt x="59" y="30"/>
                </a:cubicBezTo>
                <a:cubicBezTo>
                  <a:pt x="63" y="28"/>
                  <a:pt x="66" y="29"/>
                  <a:pt x="69" y="33"/>
                </a:cubicBezTo>
                <a:cubicBezTo>
                  <a:pt x="71" y="35"/>
                  <a:pt x="74" y="38"/>
                  <a:pt x="76" y="41"/>
                </a:cubicBezTo>
                <a:cubicBezTo>
                  <a:pt x="77" y="42"/>
                  <a:pt x="78" y="42"/>
                  <a:pt x="79" y="41"/>
                </a:cubicBezTo>
                <a:cubicBezTo>
                  <a:pt x="82" y="37"/>
                  <a:pt x="86" y="33"/>
                  <a:pt x="89" y="29"/>
                </a:cubicBezTo>
                <a:cubicBezTo>
                  <a:pt x="95" y="22"/>
                  <a:pt x="100" y="15"/>
                  <a:pt x="105" y="8"/>
                </a:cubicBezTo>
                <a:cubicBezTo>
                  <a:pt x="107" y="6"/>
                  <a:pt x="109" y="4"/>
                  <a:pt x="111" y="2"/>
                </a:cubicBezTo>
                <a:cubicBezTo>
                  <a:pt x="115" y="0"/>
                  <a:pt x="118" y="1"/>
                  <a:pt x="120" y="5"/>
                </a:cubicBezTo>
                <a:cubicBezTo>
                  <a:pt x="122" y="8"/>
                  <a:pt x="122" y="12"/>
                  <a:pt x="122" y="16"/>
                </a:cubicBezTo>
                <a:cubicBezTo>
                  <a:pt x="122" y="18"/>
                  <a:pt x="121" y="19"/>
                  <a:pt x="122" y="20"/>
                </a:cubicBezTo>
                <a:cubicBezTo>
                  <a:pt x="122" y="21"/>
                  <a:pt x="121" y="23"/>
                  <a:pt x="122" y="23"/>
                </a:cubicBezTo>
                <a:cubicBezTo>
                  <a:pt x="123" y="24"/>
                  <a:pt x="125" y="23"/>
                  <a:pt x="126" y="23"/>
                </a:cubicBezTo>
                <a:cubicBezTo>
                  <a:pt x="131" y="21"/>
                  <a:pt x="136" y="21"/>
                  <a:pt x="141" y="22"/>
                </a:cubicBezTo>
                <a:cubicBezTo>
                  <a:pt x="143" y="22"/>
                  <a:pt x="144" y="24"/>
                  <a:pt x="144" y="26"/>
                </a:cubicBezTo>
                <a:cubicBezTo>
                  <a:pt x="143" y="28"/>
                  <a:pt x="143" y="29"/>
                  <a:pt x="142" y="31"/>
                </a:cubicBezTo>
                <a:cubicBezTo>
                  <a:pt x="140" y="32"/>
                  <a:pt x="140" y="33"/>
                  <a:pt x="139" y="35"/>
                </a:cubicBezTo>
                <a:cubicBezTo>
                  <a:pt x="137" y="38"/>
                  <a:pt x="134" y="40"/>
                  <a:pt x="132" y="43"/>
                </a:cubicBezTo>
                <a:cubicBezTo>
                  <a:pt x="130" y="46"/>
                  <a:pt x="127" y="49"/>
                  <a:pt x="124" y="52"/>
                </a:cubicBezTo>
                <a:cubicBezTo>
                  <a:pt x="122" y="57"/>
                  <a:pt x="119" y="60"/>
                  <a:pt x="116" y="63"/>
                </a:cubicBezTo>
                <a:cubicBezTo>
                  <a:pt x="111" y="68"/>
                  <a:pt x="107" y="74"/>
                  <a:pt x="101" y="77"/>
                </a:cubicBezTo>
                <a:cubicBezTo>
                  <a:pt x="99" y="79"/>
                  <a:pt x="97" y="82"/>
                  <a:pt x="94" y="83"/>
                </a:cubicBezTo>
                <a:cubicBezTo>
                  <a:pt x="89" y="85"/>
                  <a:pt x="84" y="84"/>
                  <a:pt x="79" y="81"/>
                </a:cubicBezTo>
                <a:cubicBezTo>
                  <a:pt x="74" y="78"/>
                  <a:pt x="70" y="74"/>
                  <a:pt x="65" y="70"/>
                </a:cubicBezTo>
                <a:cubicBezTo>
                  <a:pt x="63" y="69"/>
                  <a:pt x="60" y="70"/>
                  <a:pt x="59" y="72"/>
                </a:cubicBezTo>
                <a:cubicBezTo>
                  <a:pt x="59" y="74"/>
                  <a:pt x="58" y="74"/>
                  <a:pt x="58" y="75"/>
                </a:cubicBezTo>
                <a:cubicBezTo>
                  <a:pt x="56" y="78"/>
                  <a:pt x="53" y="80"/>
                  <a:pt x="50" y="83"/>
                </a:cubicBezTo>
                <a:cubicBezTo>
                  <a:pt x="49" y="84"/>
                  <a:pt x="47" y="86"/>
                  <a:pt x="46" y="87"/>
                </a:cubicBezTo>
                <a:cubicBezTo>
                  <a:pt x="45" y="88"/>
                  <a:pt x="44" y="89"/>
                  <a:pt x="43" y="90"/>
                </a:cubicBezTo>
                <a:close/>
                <a:moveTo>
                  <a:pt x="117" y="12"/>
                </a:moveTo>
                <a:cubicBezTo>
                  <a:pt x="117" y="11"/>
                  <a:pt x="117" y="10"/>
                  <a:pt x="116" y="9"/>
                </a:cubicBezTo>
                <a:cubicBezTo>
                  <a:pt x="116" y="8"/>
                  <a:pt x="116" y="6"/>
                  <a:pt x="114" y="7"/>
                </a:cubicBezTo>
                <a:cubicBezTo>
                  <a:pt x="112" y="8"/>
                  <a:pt x="110" y="10"/>
                  <a:pt x="109" y="12"/>
                </a:cubicBezTo>
                <a:cubicBezTo>
                  <a:pt x="108" y="16"/>
                  <a:pt x="105" y="18"/>
                  <a:pt x="103" y="21"/>
                </a:cubicBezTo>
                <a:cubicBezTo>
                  <a:pt x="101" y="23"/>
                  <a:pt x="99" y="25"/>
                  <a:pt x="98" y="27"/>
                </a:cubicBezTo>
                <a:cubicBezTo>
                  <a:pt x="96" y="29"/>
                  <a:pt x="94" y="30"/>
                  <a:pt x="93" y="33"/>
                </a:cubicBezTo>
                <a:cubicBezTo>
                  <a:pt x="93" y="33"/>
                  <a:pt x="93" y="33"/>
                  <a:pt x="93" y="34"/>
                </a:cubicBezTo>
                <a:cubicBezTo>
                  <a:pt x="92" y="34"/>
                  <a:pt x="91" y="35"/>
                  <a:pt x="91" y="35"/>
                </a:cubicBezTo>
                <a:cubicBezTo>
                  <a:pt x="90" y="39"/>
                  <a:pt x="86" y="39"/>
                  <a:pt x="85" y="42"/>
                </a:cubicBezTo>
                <a:cubicBezTo>
                  <a:pt x="85" y="44"/>
                  <a:pt x="82" y="45"/>
                  <a:pt x="80" y="47"/>
                </a:cubicBezTo>
                <a:cubicBezTo>
                  <a:pt x="79" y="49"/>
                  <a:pt x="78" y="49"/>
                  <a:pt x="76" y="49"/>
                </a:cubicBezTo>
                <a:cubicBezTo>
                  <a:pt x="73" y="49"/>
                  <a:pt x="72" y="49"/>
                  <a:pt x="72" y="46"/>
                </a:cubicBezTo>
                <a:cubicBezTo>
                  <a:pt x="72" y="46"/>
                  <a:pt x="72" y="46"/>
                  <a:pt x="72" y="46"/>
                </a:cubicBezTo>
                <a:cubicBezTo>
                  <a:pt x="70" y="42"/>
                  <a:pt x="66" y="40"/>
                  <a:pt x="64" y="36"/>
                </a:cubicBezTo>
                <a:cubicBezTo>
                  <a:pt x="63" y="35"/>
                  <a:pt x="61" y="34"/>
                  <a:pt x="60" y="36"/>
                </a:cubicBezTo>
                <a:cubicBezTo>
                  <a:pt x="56" y="39"/>
                  <a:pt x="54" y="43"/>
                  <a:pt x="51" y="46"/>
                </a:cubicBezTo>
                <a:cubicBezTo>
                  <a:pt x="48" y="48"/>
                  <a:pt x="47" y="51"/>
                  <a:pt x="45" y="53"/>
                </a:cubicBezTo>
                <a:cubicBezTo>
                  <a:pt x="41" y="57"/>
                  <a:pt x="38" y="61"/>
                  <a:pt x="35" y="65"/>
                </a:cubicBezTo>
                <a:cubicBezTo>
                  <a:pt x="32" y="69"/>
                  <a:pt x="29" y="73"/>
                  <a:pt x="25" y="77"/>
                </a:cubicBezTo>
                <a:cubicBezTo>
                  <a:pt x="24" y="77"/>
                  <a:pt x="23" y="77"/>
                  <a:pt x="22" y="77"/>
                </a:cubicBezTo>
                <a:cubicBezTo>
                  <a:pt x="20" y="75"/>
                  <a:pt x="17" y="74"/>
                  <a:pt x="16" y="71"/>
                </a:cubicBezTo>
                <a:cubicBezTo>
                  <a:pt x="16" y="69"/>
                  <a:pt x="14" y="69"/>
                  <a:pt x="13" y="69"/>
                </a:cubicBezTo>
                <a:cubicBezTo>
                  <a:pt x="12" y="68"/>
                  <a:pt x="12" y="70"/>
                  <a:pt x="11" y="70"/>
                </a:cubicBezTo>
                <a:cubicBezTo>
                  <a:pt x="9" y="75"/>
                  <a:pt x="8" y="80"/>
                  <a:pt x="8" y="85"/>
                </a:cubicBezTo>
                <a:cubicBezTo>
                  <a:pt x="7" y="90"/>
                  <a:pt x="7" y="94"/>
                  <a:pt x="7" y="99"/>
                </a:cubicBezTo>
                <a:cubicBezTo>
                  <a:pt x="6" y="102"/>
                  <a:pt x="7" y="105"/>
                  <a:pt x="7" y="109"/>
                </a:cubicBezTo>
                <a:cubicBezTo>
                  <a:pt x="7" y="110"/>
                  <a:pt x="9" y="111"/>
                  <a:pt x="10" y="112"/>
                </a:cubicBezTo>
                <a:cubicBezTo>
                  <a:pt x="14" y="114"/>
                  <a:pt x="18" y="113"/>
                  <a:pt x="21" y="112"/>
                </a:cubicBezTo>
                <a:cubicBezTo>
                  <a:pt x="27" y="111"/>
                  <a:pt x="32" y="110"/>
                  <a:pt x="38" y="108"/>
                </a:cubicBezTo>
                <a:cubicBezTo>
                  <a:pt x="42" y="106"/>
                  <a:pt x="45" y="103"/>
                  <a:pt x="49" y="101"/>
                </a:cubicBezTo>
                <a:cubicBezTo>
                  <a:pt x="50" y="101"/>
                  <a:pt x="49" y="99"/>
                  <a:pt x="48" y="98"/>
                </a:cubicBezTo>
                <a:cubicBezTo>
                  <a:pt x="46" y="96"/>
                  <a:pt x="43" y="95"/>
                  <a:pt x="39" y="94"/>
                </a:cubicBezTo>
                <a:cubicBezTo>
                  <a:pt x="38" y="94"/>
                  <a:pt x="36" y="94"/>
                  <a:pt x="37" y="92"/>
                </a:cubicBezTo>
                <a:cubicBezTo>
                  <a:pt x="38" y="87"/>
                  <a:pt x="41" y="83"/>
                  <a:pt x="44" y="80"/>
                </a:cubicBezTo>
                <a:cubicBezTo>
                  <a:pt x="46" y="77"/>
                  <a:pt x="49" y="74"/>
                  <a:pt x="52" y="71"/>
                </a:cubicBezTo>
                <a:cubicBezTo>
                  <a:pt x="55" y="69"/>
                  <a:pt x="57" y="65"/>
                  <a:pt x="61" y="64"/>
                </a:cubicBezTo>
                <a:cubicBezTo>
                  <a:pt x="65" y="63"/>
                  <a:pt x="68" y="64"/>
                  <a:pt x="71" y="66"/>
                </a:cubicBezTo>
                <a:cubicBezTo>
                  <a:pt x="75" y="70"/>
                  <a:pt x="79" y="74"/>
                  <a:pt x="84" y="77"/>
                </a:cubicBezTo>
                <a:cubicBezTo>
                  <a:pt x="87" y="79"/>
                  <a:pt x="89" y="79"/>
                  <a:pt x="92" y="78"/>
                </a:cubicBezTo>
                <a:cubicBezTo>
                  <a:pt x="96" y="76"/>
                  <a:pt x="98" y="73"/>
                  <a:pt x="101" y="71"/>
                </a:cubicBezTo>
                <a:cubicBezTo>
                  <a:pt x="105" y="66"/>
                  <a:pt x="110" y="62"/>
                  <a:pt x="114" y="57"/>
                </a:cubicBezTo>
                <a:cubicBezTo>
                  <a:pt x="116" y="54"/>
                  <a:pt x="119" y="51"/>
                  <a:pt x="121" y="48"/>
                </a:cubicBezTo>
                <a:cubicBezTo>
                  <a:pt x="123" y="46"/>
                  <a:pt x="124" y="45"/>
                  <a:pt x="126" y="43"/>
                </a:cubicBezTo>
                <a:cubicBezTo>
                  <a:pt x="127" y="42"/>
                  <a:pt x="127" y="40"/>
                  <a:pt x="129" y="39"/>
                </a:cubicBezTo>
                <a:cubicBezTo>
                  <a:pt x="131" y="36"/>
                  <a:pt x="134" y="32"/>
                  <a:pt x="136" y="29"/>
                </a:cubicBezTo>
                <a:cubicBezTo>
                  <a:pt x="137" y="29"/>
                  <a:pt x="137" y="28"/>
                  <a:pt x="137" y="27"/>
                </a:cubicBezTo>
                <a:cubicBezTo>
                  <a:pt x="136" y="27"/>
                  <a:pt x="135" y="26"/>
                  <a:pt x="134" y="26"/>
                </a:cubicBezTo>
                <a:cubicBezTo>
                  <a:pt x="130" y="27"/>
                  <a:pt x="126" y="27"/>
                  <a:pt x="122" y="30"/>
                </a:cubicBezTo>
                <a:cubicBezTo>
                  <a:pt x="121" y="30"/>
                  <a:pt x="119" y="31"/>
                  <a:pt x="117" y="30"/>
                </a:cubicBezTo>
                <a:cubicBezTo>
                  <a:pt x="116" y="30"/>
                  <a:pt x="115" y="31"/>
                  <a:pt x="115" y="30"/>
                </a:cubicBezTo>
                <a:cubicBezTo>
                  <a:pt x="114" y="28"/>
                  <a:pt x="116" y="28"/>
                  <a:pt x="116" y="28"/>
                </a:cubicBezTo>
                <a:cubicBezTo>
                  <a:pt x="117" y="27"/>
                  <a:pt x="117" y="27"/>
                  <a:pt x="117" y="26"/>
                </a:cubicBezTo>
                <a:cubicBezTo>
                  <a:pt x="116" y="25"/>
                  <a:pt x="116" y="24"/>
                  <a:pt x="116" y="22"/>
                </a:cubicBezTo>
                <a:cubicBezTo>
                  <a:pt x="116" y="19"/>
                  <a:pt x="117" y="16"/>
                  <a:pt x="117" y="12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81">
            <a:extLst>
              <a:ext uri="{FF2B5EF4-FFF2-40B4-BE49-F238E27FC236}">
                <a16:creationId xmlns:a16="http://schemas.microsoft.com/office/drawing/2014/main" xmlns="" id="{4241376B-125B-42B0-A9E3-84C414692008}"/>
              </a:ext>
            </a:extLst>
          </p:cNvPr>
          <p:cNvSpPr>
            <a:spLocks noEditPoints="1"/>
          </p:cNvSpPr>
          <p:nvPr/>
        </p:nvSpPr>
        <p:spPr bwMode="auto">
          <a:xfrm>
            <a:off x="6508971" y="3523761"/>
            <a:ext cx="476250" cy="484187"/>
          </a:xfrm>
          <a:custGeom>
            <a:avLst/>
            <a:gdLst/>
            <a:ahLst/>
            <a:cxnLst>
              <a:cxn ang="0">
                <a:pos x="100" y="21"/>
              </a:cxn>
              <a:cxn ang="0">
                <a:pos x="91" y="40"/>
              </a:cxn>
              <a:cxn ang="0">
                <a:pos x="55" y="103"/>
              </a:cxn>
              <a:cxn ang="0">
                <a:pos x="18" y="119"/>
              </a:cxn>
              <a:cxn ang="0">
                <a:pos x="22" y="82"/>
              </a:cxn>
              <a:cxn ang="0">
                <a:pos x="41" y="48"/>
              </a:cxn>
              <a:cxn ang="0">
                <a:pos x="47" y="38"/>
              </a:cxn>
              <a:cxn ang="0">
                <a:pos x="55" y="25"/>
              </a:cxn>
              <a:cxn ang="0">
                <a:pos x="72" y="1"/>
              </a:cxn>
              <a:cxn ang="0">
                <a:pos x="50" y="99"/>
              </a:cxn>
              <a:cxn ang="0">
                <a:pos x="60" y="79"/>
              </a:cxn>
              <a:cxn ang="0">
                <a:pos x="70" y="64"/>
              </a:cxn>
              <a:cxn ang="0">
                <a:pos x="80" y="47"/>
              </a:cxn>
              <a:cxn ang="0">
                <a:pos x="75" y="29"/>
              </a:cxn>
              <a:cxn ang="0">
                <a:pos x="61" y="52"/>
              </a:cxn>
              <a:cxn ang="0">
                <a:pos x="51" y="70"/>
              </a:cxn>
              <a:cxn ang="0">
                <a:pos x="41" y="89"/>
              </a:cxn>
              <a:cxn ang="0">
                <a:pos x="41" y="102"/>
              </a:cxn>
              <a:cxn ang="0">
                <a:pos x="34" y="92"/>
              </a:cxn>
              <a:cxn ang="0">
                <a:pos x="39" y="81"/>
              </a:cxn>
              <a:cxn ang="0">
                <a:pos x="45" y="72"/>
              </a:cxn>
              <a:cxn ang="0">
                <a:pos x="48" y="65"/>
              </a:cxn>
              <a:cxn ang="0">
                <a:pos x="59" y="45"/>
              </a:cxn>
              <a:cxn ang="0">
                <a:pos x="68" y="29"/>
              </a:cxn>
              <a:cxn ang="0">
                <a:pos x="63" y="27"/>
              </a:cxn>
              <a:cxn ang="0">
                <a:pos x="57" y="33"/>
              </a:cxn>
              <a:cxn ang="0">
                <a:pos x="54" y="41"/>
              </a:cxn>
              <a:cxn ang="0">
                <a:pos x="47" y="53"/>
              </a:cxn>
              <a:cxn ang="0">
                <a:pos x="43" y="62"/>
              </a:cxn>
              <a:cxn ang="0">
                <a:pos x="39" y="67"/>
              </a:cxn>
              <a:cxn ang="0">
                <a:pos x="33" y="78"/>
              </a:cxn>
              <a:cxn ang="0">
                <a:pos x="29" y="88"/>
              </a:cxn>
              <a:cxn ang="0">
                <a:pos x="25" y="102"/>
              </a:cxn>
              <a:cxn ang="0">
                <a:pos x="32" y="116"/>
              </a:cxn>
              <a:cxn ang="0">
                <a:pos x="27" y="104"/>
              </a:cxn>
              <a:cxn ang="0">
                <a:pos x="12" y="33"/>
              </a:cxn>
              <a:cxn ang="0">
                <a:pos x="32" y="43"/>
              </a:cxn>
              <a:cxn ang="0">
                <a:pos x="0" y="37"/>
              </a:cxn>
              <a:cxn ang="0">
                <a:pos x="19" y="2"/>
              </a:cxn>
              <a:cxn ang="0">
                <a:pos x="43" y="22"/>
              </a:cxn>
              <a:cxn ang="0">
                <a:pos x="26" y="15"/>
              </a:cxn>
              <a:cxn ang="0">
                <a:pos x="103" y="65"/>
              </a:cxn>
              <a:cxn ang="0">
                <a:pos x="121" y="57"/>
              </a:cxn>
              <a:cxn ang="0">
                <a:pos x="101" y="83"/>
              </a:cxn>
              <a:cxn ang="0">
                <a:pos x="103" y="96"/>
              </a:cxn>
              <a:cxn ang="0">
                <a:pos x="83" y="72"/>
              </a:cxn>
            </a:cxnLst>
            <a:rect l="0" t="0" r="r" b="b"/>
            <a:pathLst>
              <a:path w="127" h="129">
                <a:moveTo>
                  <a:pt x="72" y="1"/>
                </a:moveTo>
                <a:cubicBezTo>
                  <a:pt x="74" y="1"/>
                  <a:pt x="75" y="0"/>
                  <a:pt x="76" y="2"/>
                </a:cubicBezTo>
                <a:cubicBezTo>
                  <a:pt x="78" y="5"/>
                  <a:pt x="104" y="17"/>
                  <a:pt x="100" y="21"/>
                </a:cubicBezTo>
                <a:cubicBezTo>
                  <a:pt x="100" y="22"/>
                  <a:pt x="99" y="22"/>
                  <a:pt x="99" y="23"/>
                </a:cubicBezTo>
                <a:cubicBezTo>
                  <a:pt x="98" y="27"/>
                  <a:pt x="96" y="29"/>
                  <a:pt x="94" y="33"/>
                </a:cubicBezTo>
                <a:cubicBezTo>
                  <a:pt x="92" y="35"/>
                  <a:pt x="92" y="38"/>
                  <a:pt x="91" y="40"/>
                </a:cubicBezTo>
                <a:cubicBezTo>
                  <a:pt x="88" y="47"/>
                  <a:pt x="83" y="53"/>
                  <a:pt x="80" y="59"/>
                </a:cubicBezTo>
                <a:cubicBezTo>
                  <a:pt x="75" y="68"/>
                  <a:pt x="71" y="78"/>
                  <a:pt x="65" y="86"/>
                </a:cubicBezTo>
                <a:cubicBezTo>
                  <a:pt x="62" y="92"/>
                  <a:pt x="58" y="97"/>
                  <a:pt x="55" y="103"/>
                </a:cubicBezTo>
                <a:cubicBezTo>
                  <a:pt x="52" y="110"/>
                  <a:pt x="45" y="115"/>
                  <a:pt x="38" y="119"/>
                </a:cubicBezTo>
                <a:cubicBezTo>
                  <a:pt x="35" y="121"/>
                  <a:pt x="27" y="129"/>
                  <a:pt x="22" y="128"/>
                </a:cubicBezTo>
                <a:cubicBezTo>
                  <a:pt x="17" y="127"/>
                  <a:pt x="18" y="123"/>
                  <a:pt x="18" y="119"/>
                </a:cubicBezTo>
                <a:cubicBezTo>
                  <a:pt x="19" y="112"/>
                  <a:pt x="18" y="106"/>
                  <a:pt x="17" y="99"/>
                </a:cubicBezTo>
                <a:cubicBezTo>
                  <a:pt x="17" y="98"/>
                  <a:pt x="17" y="97"/>
                  <a:pt x="17" y="95"/>
                </a:cubicBezTo>
                <a:cubicBezTo>
                  <a:pt x="17" y="90"/>
                  <a:pt x="20" y="86"/>
                  <a:pt x="22" y="82"/>
                </a:cubicBezTo>
                <a:cubicBezTo>
                  <a:pt x="24" y="76"/>
                  <a:pt x="29" y="71"/>
                  <a:pt x="32" y="66"/>
                </a:cubicBezTo>
                <a:cubicBezTo>
                  <a:pt x="34" y="61"/>
                  <a:pt x="37" y="56"/>
                  <a:pt x="39" y="52"/>
                </a:cubicBezTo>
                <a:cubicBezTo>
                  <a:pt x="40" y="51"/>
                  <a:pt x="41" y="50"/>
                  <a:pt x="41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4" y="44"/>
                  <a:pt x="46" y="41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6"/>
                  <a:pt x="50" y="35"/>
                  <a:pt x="51" y="33"/>
                </a:cubicBezTo>
                <a:cubicBezTo>
                  <a:pt x="52" y="32"/>
                  <a:pt x="51" y="30"/>
                  <a:pt x="53" y="29"/>
                </a:cubicBezTo>
                <a:cubicBezTo>
                  <a:pt x="54" y="28"/>
                  <a:pt x="56" y="26"/>
                  <a:pt x="55" y="25"/>
                </a:cubicBezTo>
                <a:cubicBezTo>
                  <a:pt x="55" y="23"/>
                  <a:pt x="57" y="22"/>
                  <a:pt x="58" y="21"/>
                </a:cubicBezTo>
                <a:cubicBezTo>
                  <a:pt x="60" y="18"/>
                  <a:pt x="62" y="15"/>
                  <a:pt x="64" y="12"/>
                </a:cubicBezTo>
                <a:cubicBezTo>
                  <a:pt x="67" y="8"/>
                  <a:pt x="70" y="5"/>
                  <a:pt x="72" y="1"/>
                </a:cubicBezTo>
                <a:close/>
                <a:moveTo>
                  <a:pt x="46" y="105"/>
                </a:moveTo>
                <a:cubicBezTo>
                  <a:pt x="47" y="104"/>
                  <a:pt x="50" y="103"/>
                  <a:pt x="49" y="100"/>
                </a:cubicBezTo>
                <a:cubicBezTo>
                  <a:pt x="49" y="100"/>
                  <a:pt x="49" y="99"/>
                  <a:pt x="50" y="99"/>
                </a:cubicBezTo>
                <a:cubicBezTo>
                  <a:pt x="51" y="96"/>
                  <a:pt x="53" y="93"/>
                  <a:pt x="55" y="90"/>
                </a:cubicBezTo>
                <a:cubicBezTo>
                  <a:pt x="56" y="89"/>
                  <a:pt x="56" y="87"/>
                  <a:pt x="57" y="86"/>
                </a:cubicBezTo>
                <a:cubicBezTo>
                  <a:pt x="59" y="84"/>
                  <a:pt x="59" y="81"/>
                  <a:pt x="60" y="79"/>
                </a:cubicBezTo>
                <a:cubicBezTo>
                  <a:pt x="62" y="77"/>
                  <a:pt x="63" y="75"/>
                  <a:pt x="64" y="73"/>
                </a:cubicBezTo>
                <a:cubicBezTo>
                  <a:pt x="65" y="71"/>
                  <a:pt x="66" y="69"/>
                  <a:pt x="67" y="68"/>
                </a:cubicBezTo>
                <a:cubicBezTo>
                  <a:pt x="69" y="67"/>
                  <a:pt x="69" y="66"/>
                  <a:pt x="70" y="64"/>
                </a:cubicBezTo>
                <a:cubicBezTo>
                  <a:pt x="70" y="63"/>
                  <a:pt x="70" y="62"/>
                  <a:pt x="70" y="62"/>
                </a:cubicBezTo>
                <a:cubicBezTo>
                  <a:pt x="74" y="59"/>
                  <a:pt x="74" y="55"/>
                  <a:pt x="77" y="52"/>
                </a:cubicBezTo>
                <a:cubicBezTo>
                  <a:pt x="79" y="50"/>
                  <a:pt x="80" y="48"/>
                  <a:pt x="80" y="47"/>
                </a:cubicBezTo>
                <a:cubicBezTo>
                  <a:pt x="80" y="43"/>
                  <a:pt x="83" y="41"/>
                  <a:pt x="84" y="39"/>
                </a:cubicBezTo>
                <a:cubicBezTo>
                  <a:pt x="85" y="37"/>
                  <a:pt x="86" y="35"/>
                  <a:pt x="83" y="33"/>
                </a:cubicBezTo>
                <a:cubicBezTo>
                  <a:pt x="81" y="32"/>
                  <a:pt x="78" y="30"/>
                  <a:pt x="75" y="29"/>
                </a:cubicBezTo>
                <a:cubicBezTo>
                  <a:pt x="73" y="29"/>
                  <a:pt x="72" y="31"/>
                  <a:pt x="72" y="33"/>
                </a:cubicBezTo>
                <a:cubicBezTo>
                  <a:pt x="70" y="36"/>
                  <a:pt x="68" y="39"/>
                  <a:pt x="66" y="42"/>
                </a:cubicBezTo>
                <a:cubicBezTo>
                  <a:pt x="64" y="46"/>
                  <a:pt x="63" y="49"/>
                  <a:pt x="61" y="52"/>
                </a:cubicBezTo>
                <a:cubicBezTo>
                  <a:pt x="60" y="53"/>
                  <a:pt x="59" y="54"/>
                  <a:pt x="59" y="55"/>
                </a:cubicBezTo>
                <a:cubicBezTo>
                  <a:pt x="58" y="59"/>
                  <a:pt x="54" y="61"/>
                  <a:pt x="54" y="65"/>
                </a:cubicBezTo>
                <a:cubicBezTo>
                  <a:pt x="51" y="66"/>
                  <a:pt x="51" y="68"/>
                  <a:pt x="51" y="70"/>
                </a:cubicBezTo>
                <a:cubicBezTo>
                  <a:pt x="50" y="72"/>
                  <a:pt x="49" y="73"/>
                  <a:pt x="48" y="75"/>
                </a:cubicBezTo>
                <a:cubicBezTo>
                  <a:pt x="47" y="78"/>
                  <a:pt x="45" y="80"/>
                  <a:pt x="44" y="83"/>
                </a:cubicBezTo>
                <a:cubicBezTo>
                  <a:pt x="42" y="85"/>
                  <a:pt x="41" y="87"/>
                  <a:pt x="41" y="89"/>
                </a:cubicBezTo>
                <a:cubicBezTo>
                  <a:pt x="40" y="91"/>
                  <a:pt x="39" y="92"/>
                  <a:pt x="38" y="94"/>
                </a:cubicBezTo>
                <a:cubicBezTo>
                  <a:pt x="37" y="95"/>
                  <a:pt x="36" y="97"/>
                  <a:pt x="35" y="99"/>
                </a:cubicBezTo>
                <a:cubicBezTo>
                  <a:pt x="37" y="100"/>
                  <a:pt x="39" y="102"/>
                  <a:pt x="41" y="102"/>
                </a:cubicBezTo>
                <a:cubicBezTo>
                  <a:pt x="43" y="102"/>
                  <a:pt x="43" y="106"/>
                  <a:pt x="46" y="105"/>
                </a:cubicBezTo>
                <a:close/>
                <a:moveTo>
                  <a:pt x="32" y="97"/>
                </a:moveTo>
                <a:cubicBezTo>
                  <a:pt x="33" y="95"/>
                  <a:pt x="34" y="94"/>
                  <a:pt x="34" y="92"/>
                </a:cubicBezTo>
                <a:cubicBezTo>
                  <a:pt x="35" y="89"/>
                  <a:pt x="36" y="87"/>
                  <a:pt x="38" y="84"/>
                </a:cubicBezTo>
                <a:cubicBezTo>
                  <a:pt x="39" y="84"/>
                  <a:pt x="39" y="84"/>
                  <a:pt x="39" y="83"/>
                </a:cubicBezTo>
                <a:cubicBezTo>
                  <a:pt x="38" y="82"/>
                  <a:pt x="38" y="81"/>
                  <a:pt x="39" y="81"/>
                </a:cubicBezTo>
                <a:cubicBezTo>
                  <a:pt x="40" y="80"/>
                  <a:pt x="41" y="79"/>
                  <a:pt x="42" y="78"/>
                </a:cubicBezTo>
                <a:cubicBezTo>
                  <a:pt x="42" y="77"/>
                  <a:pt x="42" y="75"/>
                  <a:pt x="43" y="74"/>
                </a:cubicBezTo>
                <a:cubicBezTo>
                  <a:pt x="43" y="73"/>
                  <a:pt x="43" y="72"/>
                  <a:pt x="45" y="72"/>
                </a:cubicBezTo>
                <a:cubicBezTo>
                  <a:pt x="45" y="72"/>
                  <a:pt x="45" y="69"/>
                  <a:pt x="46" y="68"/>
                </a:cubicBezTo>
                <a:cubicBezTo>
                  <a:pt x="46" y="68"/>
                  <a:pt x="47" y="67"/>
                  <a:pt x="47" y="66"/>
                </a:cubicBezTo>
                <a:cubicBezTo>
                  <a:pt x="47" y="66"/>
                  <a:pt x="48" y="65"/>
                  <a:pt x="48" y="65"/>
                </a:cubicBezTo>
                <a:cubicBezTo>
                  <a:pt x="50" y="61"/>
                  <a:pt x="52" y="57"/>
                  <a:pt x="54" y="53"/>
                </a:cubicBezTo>
                <a:cubicBezTo>
                  <a:pt x="54" y="52"/>
                  <a:pt x="55" y="52"/>
                  <a:pt x="55" y="52"/>
                </a:cubicBezTo>
                <a:cubicBezTo>
                  <a:pt x="56" y="49"/>
                  <a:pt x="58" y="47"/>
                  <a:pt x="59" y="45"/>
                </a:cubicBezTo>
                <a:cubicBezTo>
                  <a:pt x="61" y="41"/>
                  <a:pt x="63" y="37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6" y="31"/>
                  <a:pt x="67" y="30"/>
                  <a:pt x="68" y="29"/>
                </a:cubicBezTo>
                <a:cubicBezTo>
                  <a:pt x="71" y="26"/>
                  <a:pt x="70" y="24"/>
                  <a:pt x="66" y="22"/>
                </a:cubicBezTo>
                <a:cubicBezTo>
                  <a:pt x="66" y="22"/>
                  <a:pt x="64" y="23"/>
                  <a:pt x="64" y="24"/>
                </a:cubicBezTo>
                <a:cubicBezTo>
                  <a:pt x="65" y="25"/>
                  <a:pt x="64" y="26"/>
                  <a:pt x="63" y="27"/>
                </a:cubicBezTo>
                <a:cubicBezTo>
                  <a:pt x="62" y="28"/>
                  <a:pt x="62" y="29"/>
                  <a:pt x="61" y="30"/>
                </a:cubicBezTo>
                <a:cubicBezTo>
                  <a:pt x="61" y="30"/>
                  <a:pt x="60" y="31"/>
                  <a:pt x="60" y="32"/>
                </a:cubicBezTo>
                <a:cubicBezTo>
                  <a:pt x="59" y="32"/>
                  <a:pt x="58" y="33"/>
                  <a:pt x="57" y="33"/>
                </a:cubicBezTo>
                <a:cubicBezTo>
                  <a:pt x="58" y="34"/>
                  <a:pt x="58" y="35"/>
                  <a:pt x="58" y="36"/>
                </a:cubicBezTo>
                <a:cubicBezTo>
                  <a:pt x="58" y="37"/>
                  <a:pt x="58" y="37"/>
                  <a:pt x="57" y="37"/>
                </a:cubicBezTo>
                <a:cubicBezTo>
                  <a:pt x="56" y="38"/>
                  <a:pt x="54" y="39"/>
                  <a:pt x="54" y="41"/>
                </a:cubicBezTo>
                <a:cubicBezTo>
                  <a:pt x="54" y="42"/>
                  <a:pt x="53" y="43"/>
                  <a:pt x="52" y="43"/>
                </a:cubicBezTo>
                <a:cubicBezTo>
                  <a:pt x="52" y="44"/>
                  <a:pt x="52" y="45"/>
                  <a:pt x="52" y="46"/>
                </a:cubicBezTo>
                <a:cubicBezTo>
                  <a:pt x="49" y="47"/>
                  <a:pt x="49" y="51"/>
                  <a:pt x="47" y="53"/>
                </a:cubicBezTo>
                <a:cubicBezTo>
                  <a:pt x="47" y="53"/>
                  <a:pt x="47" y="54"/>
                  <a:pt x="47" y="54"/>
                </a:cubicBezTo>
                <a:cubicBezTo>
                  <a:pt x="45" y="54"/>
                  <a:pt x="45" y="56"/>
                  <a:pt x="45" y="57"/>
                </a:cubicBezTo>
                <a:cubicBezTo>
                  <a:pt x="44" y="59"/>
                  <a:pt x="43" y="61"/>
                  <a:pt x="43" y="62"/>
                </a:cubicBezTo>
                <a:cubicBezTo>
                  <a:pt x="41" y="62"/>
                  <a:pt x="40" y="63"/>
                  <a:pt x="40" y="64"/>
                </a:cubicBezTo>
                <a:cubicBezTo>
                  <a:pt x="40" y="64"/>
                  <a:pt x="41" y="65"/>
                  <a:pt x="41" y="65"/>
                </a:cubicBezTo>
                <a:cubicBezTo>
                  <a:pt x="40" y="66"/>
                  <a:pt x="39" y="67"/>
                  <a:pt x="39" y="67"/>
                </a:cubicBezTo>
                <a:cubicBezTo>
                  <a:pt x="39" y="69"/>
                  <a:pt x="39" y="70"/>
                  <a:pt x="37" y="71"/>
                </a:cubicBezTo>
                <a:cubicBezTo>
                  <a:pt x="36" y="72"/>
                  <a:pt x="37" y="74"/>
                  <a:pt x="36" y="75"/>
                </a:cubicBezTo>
                <a:cubicBezTo>
                  <a:pt x="34" y="75"/>
                  <a:pt x="34" y="77"/>
                  <a:pt x="33" y="78"/>
                </a:cubicBezTo>
                <a:cubicBezTo>
                  <a:pt x="33" y="79"/>
                  <a:pt x="33" y="79"/>
                  <a:pt x="33" y="80"/>
                </a:cubicBezTo>
                <a:cubicBezTo>
                  <a:pt x="31" y="81"/>
                  <a:pt x="30" y="81"/>
                  <a:pt x="30" y="82"/>
                </a:cubicBezTo>
                <a:cubicBezTo>
                  <a:pt x="30" y="84"/>
                  <a:pt x="28" y="85"/>
                  <a:pt x="29" y="88"/>
                </a:cubicBezTo>
                <a:cubicBezTo>
                  <a:pt x="28" y="89"/>
                  <a:pt x="26" y="91"/>
                  <a:pt x="25" y="92"/>
                </a:cubicBezTo>
                <a:cubicBezTo>
                  <a:pt x="27" y="94"/>
                  <a:pt x="30" y="96"/>
                  <a:pt x="32" y="97"/>
                </a:cubicBezTo>
                <a:close/>
                <a:moveTo>
                  <a:pt x="25" y="102"/>
                </a:moveTo>
                <a:cubicBezTo>
                  <a:pt x="22" y="103"/>
                  <a:pt x="24" y="105"/>
                  <a:pt x="24" y="106"/>
                </a:cubicBezTo>
                <a:cubicBezTo>
                  <a:pt x="23" y="108"/>
                  <a:pt x="25" y="110"/>
                  <a:pt x="26" y="111"/>
                </a:cubicBezTo>
                <a:cubicBezTo>
                  <a:pt x="28" y="113"/>
                  <a:pt x="30" y="114"/>
                  <a:pt x="32" y="116"/>
                </a:cubicBezTo>
                <a:cubicBezTo>
                  <a:pt x="35" y="114"/>
                  <a:pt x="37" y="113"/>
                  <a:pt x="39" y="111"/>
                </a:cubicBezTo>
                <a:cubicBezTo>
                  <a:pt x="37" y="109"/>
                  <a:pt x="35" y="107"/>
                  <a:pt x="32" y="107"/>
                </a:cubicBezTo>
                <a:cubicBezTo>
                  <a:pt x="30" y="106"/>
                  <a:pt x="29" y="105"/>
                  <a:pt x="27" y="104"/>
                </a:cubicBezTo>
                <a:cubicBezTo>
                  <a:pt x="27" y="103"/>
                  <a:pt x="26" y="103"/>
                  <a:pt x="25" y="102"/>
                </a:cubicBezTo>
                <a:close/>
                <a:moveTo>
                  <a:pt x="0" y="37"/>
                </a:moveTo>
                <a:cubicBezTo>
                  <a:pt x="0" y="33"/>
                  <a:pt x="10" y="32"/>
                  <a:pt x="12" y="33"/>
                </a:cubicBezTo>
                <a:cubicBezTo>
                  <a:pt x="16" y="33"/>
                  <a:pt x="20" y="34"/>
                  <a:pt x="24" y="33"/>
                </a:cubicBezTo>
                <a:cubicBezTo>
                  <a:pt x="29" y="32"/>
                  <a:pt x="33" y="35"/>
                  <a:pt x="34" y="40"/>
                </a:cubicBezTo>
                <a:cubicBezTo>
                  <a:pt x="35" y="42"/>
                  <a:pt x="33" y="43"/>
                  <a:pt x="32" y="43"/>
                </a:cubicBezTo>
                <a:cubicBezTo>
                  <a:pt x="23" y="41"/>
                  <a:pt x="14" y="43"/>
                  <a:pt x="5" y="41"/>
                </a:cubicBezTo>
                <a:cubicBezTo>
                  <a:pt x="4" y="41"/>
                  <a:pt x="2" y="40"/>
                  <a:pt x="1" y="38"/>
                </a:cubicBezTo>
                <a:cubicBezTo>
                  <a:pt x="1" y="38"/>
                  <a:pt x="1" y="38"/>
                  <a:pt x="0" y="37"/>
                </a:cubicBezTo>
                <a:close/>
                <a:moveTo>
                  <a:pt x="26" y="15"/>
                </a:moveTo>
                <a:cubicBezTo>
                  <a:pt x="23" y="13"/>
                  <a:pt x="22" y="10"/>
                  <a:pt x="19" y="8"/>
                </a:cubicBezTo>
                <a:cubicBezTo>
                  <a:pt x="17" y="6"/>
                  <a:pt x="19" y="4"/>
                  <a:pt x="19" y="2"/>
                </a:cubicBezTo>
                <a:cubicBezTo>
                  <a:pt x="20" y="1"/>
                  <a:pt x="22" y="1"/>
                  <a:pt x="24" y="2"/>
                </a:cubicBezTo>
                <a:cubicBezTo>
                  <a:pt x="27" y="5"/>
                  <a:pt x="31" y="9"/>
                  <a:pt x="34" y="13"/>
                </a:cubicBezTo>
                <a:cubicBezTo>
                  <a:pt x="37" y="16"/>
                  <a:pt x="40" y="19"/>
                  <a:pt x="43" y="22"/>
                </a:cubicBezTo>
                <a:cubicBezTo>
                  <a:pt x="44" y="23"/>
                  <a:pt x="45" y="24"/>
                  <a:pt x="44" y="26"/>
                </a:cubicBezTo>
                <a:cubicBezTo>
                  <a:pt x="43" y="27"/>
                  <a:pt x="42" y="28"/>
                  <a:pt x="40" y="27"/>
                </a:cubicBezTo>
                <a:cubicBezTo>
                  <a:pt x="35" y="23"/>
                  <a:pt x="30" y="20"/>
                  <a:pt x="26" y="15"/>
                </a:cubicBezTo>
                <a:close/>
                <a:moveTo>
                  <a:pt x="126" y="60"/>
                </a:moveTo>
                <a:cubicBezTo>
                  <a:pt x="127" y="65"/>
                  <a:pt x="117" y="65"/>
                  <a:pt x="115" y="65"/>
                </a:cubicBezTo>
                <a:cubicBezTo>
                  <a:pt x="111" y="65"/>
                  <a:pt x="107" y="64"/>
                  <a:pt x="103" y="65"/>
                </a:cubicBezTo>
                <a:cubicBezTo>
                  <a:pt x="98" y="66"/>
                  <a:pt x="93" y="63"/>
                  <a:pt x="92" y="58"/>
                </a:cubicBezTo>
                <a:cubicBezTo>
                  <a:pt x="92" y="56"/>
                  <a:pt x="93" y="55"/>
                  <a:pt x="94" y="55"/>
                </a:cubicBezTo>
                <a:cubicBezTo>
                  <a:pt x="103" y="56"/>
                  <a:pt x="113" y="55"/>
                  <a:pt x="121" y="57"/>
                </a:cubicBezTo>
                <a:cubicBezTo>
                  <a:pt x="123" y="57"/>
                  <a:pt x="125" y="58"/>
                  <a:pt x="126" y="59"/>
                </a:cubicBezTo>
                <a:cubicBezTo>
                  <a:pt x="126" y="60"/>
                  <a:pt x="126" y="60"/>
                  <a:pt x="126" y="60"/>
                </a:cubicBezTo>
                <a:close/>
                <a:moveTo>
                  <a:pt x="101" y="83"/>
                </a:moveTo>
                <a:cubicBezTo>
                  <a:pt x="104" y="84"/>
                  <a:pt x="105" y="88"/>
                  <a:pt x="107" y="90"/>
                </a:cubicBezTo>
                <a:cubicBezTo>
                  <a:pt x="109" y="92"/>
                  <a:pt x="108" y="94"/>
                  <a:pt x="107" y="96"/>
                </a:cubicBezTo>
                <a:cubicBezTo>
                  <a:pt x="107" y="97"/>
                  <a:pt x="105" y="97"/>
                  <a:pt x="103" y="96"/>
                </a:cubicBezTo>
                <a:cubicBezTo>
                  <a:pt x="99" y="92"/>
                  <a:pt x="96" y="89"/>
                  <a:pt x="92" y="85"/>
                </a:cubicBezTo>
                <a:cubicBezTo>
                  <a:pt x="89" y="82"/>
                  <a:pt x="87" y="79"/>
                  <a:pt x="84" y="76"/>
                </a:cubicBezTo>
                <a:cubicBezTo>
                  <a:pt x="83" y="75"/>
                  <a:pt x="82" y="73"/>
                  <a:pt x="83" y="72"/>
                </a:cubicBezTo>
                <a:cubicBezTo>
                  <a:pt x="84" y="71"/>
                  <a:pt x="85" y="70"/>
                  <a:pt x="87" y="71"/>
                </a:cubicBezTo>
                <a:cubicBezTo>
                  <a:pt x="92" y="74"/>
                  <a:pt x="97" y="78"/>
                  <a:pt x="101" y="8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82">
            <a:extLst>
              <a:ext uri="{FF2B5EF4-FFF2-40B4-BE49-F238E27FC236}">
                <a16:creationId xmlns:a16="http://schemas.microsoft.com/office/drawing/2014/main" xmlns="" id="{98E9CA6A-867B-4D2F-B592-643137115A3C}"/>
              </a:ext>
            </a:extLst>
          </p:cNvPr>
          <p:cNvSpPr>
            <a:spLocks noEditPoints="1"/>
          </p:cNvSpPr>
          <p:nvPr/>
        </p:nvSpPr>
        <p:spPr bwMode="auto">
          <a:xfrm>
            <a:off x="6585330" y="4859305"/>
            <a:ext cx="458788" cy="595312"/>
          </a:xfrm>
          <a:custGeom>
            <a:avLst/>
            <a:gdLst/>
            <a:ahLst/>
            <a:cxnLst>
              <a:cxn ang="0">
                <a:pos x="106" y="95"/>
              </a:cxn>
              <a:cxn ang="0">
                <a:pos x="120" y="125"/>
              </a:cxn>
              <a:cxn ang="0">
                <a:pos x="110" y="145"/>
              </a:cxn>
              <a:cxn ang="0">
                <a:pos x="98" y="153"/>
              </a:cxn>
              <a:cxn ang="0">
                <a:pos x="66" y="149"/>
              </a:cxn>
              <a:cxn ang="0">
                <a:pos x="57" y="132"/>
              </a:cxn>
              <a:cxn ang="0">
                <a:pos x="45" y="118"/>
              </a:cxn>
              <a:cxn ang="0">
                <a:pos x="23" y="105"/>
              </a:cxn>
              <a:cxn ang="0">
                <a:pos x="3" y="73"/>
              </a:cxn>
              <a:cxn ang="0">
                <a:pos x="4" y="36"/>
              </a:cxn>
              <a:cxn ang="0">
                <a:pos x="18" y="14"/>
              </a:cxn>
              <a:cxn ang="0">
                <a:pos x="34" y="4"/>
              </a:cxn>
              <a:cxn ang="0">
                <a:pos x="44" y="3"/>
              </a:cxn>
              <a:cxn ang="0">
                <a:pos x="53" y="2"/>
              </a:cxn>
              <a:cxn ang="0">
                <a:pos x="83" y="13"/>
              </a:cxn>
              <a:cxn ang="0">
                <a:pos x="99" y="32"/>
              </a:cxn>
              <a:cxn ang="0">
                <a:pos x="106" y="64"/>
              </a:cxn>
              <a:cxn ang="0">
                <a:pos x="102" y="91"/>
              </a:cxn>
              <a:cxn ang="0">
                <a:pos x="30" y="100"/>
              </a:cxn>
              <a:cxn ang="0">
                <a:pos x="52" y="114"/>
              </a:cxn>
              <a:cxn ang="0">
                <a:pos x="65" y="109"/>
              </a:cxn>
              <a:cxn ang="0">
                <a:pos x="54" y="90"/>
              </a:cxn>
              <a:cxn ang="0">
                <a:pos x="34" y="71"/>
              </a:cxn>
              <a:cxn ang="0">
                <a:pos x="39" y="50"/>
              </a:cxn>
              <a:cxn ang="0">
                <a:pos x="53" y="39"/>
              </a:cxn>
              <a:cxn ang="0">
                <a:pos x="74" y="86"/>
              </a:cxn>
              <a:cxn ang="0">
                <a:pos x="81" y="98"/>
              </a:cxn>
              <a:cxn ang="0">
                <a:pos x="88" y="97"/>
              </a:cxn>
              <a:cxn ang="0">
                <a:pos x="98" y="92"/>
              </a:cxn>
              <a:cxn ang="0">
                <a:pos x="96" y="52"/>
              </a:cxn>
              <a:cxn ang="0">
                <a:pos x="71" y="17"/>
              </a:cxn>
              <a:cxn ang="0">
                <a:pos x="17" y="30"/>
              </a:cxn>
              <a:cxn ang="0">
                <a:pos x="10" y="72"/>
              </a:cxn>
              <a:cxn ang="0">
                <a:pos x="75" y="145"/>
              </a:cxn>
              <a:cxn ang="0">
                <a:pos x="103" y="138"/>
              </a:cxn>
              <a:cxn ang="0">
                <a:pos x="102" y="124"/>
              </a:cxn>
              <a:cxn ang="0">
                <a:pos x="74" y="138"/>
              </a:cxn>
              <a:cxn ang="0">
                <a:pos x="75" y="145"/>
              </a:cxn>
              <a:cxn ang="0">
                <a:pos x="70" y="133"/>
              </a:cxn>
              <a:cxn ang="0">
                <a:pos x="100" y="116"/>
              </a:cxn>
              <a:cxn ang="0">
                <a:pos x="97" y="105"/>
              </a:cxn>
              <a:cxn ang="0">
                <a:pos x="90" y="108"/>
              </a:cxn>
              <a:cxn ang="0">
                <a:pos x="65" y="128"/>
              </a:cxn>
              <a:cxn ang="0">
                <a:pos x="71" y="103"/>
              </a:cxn>
              <a:cxn ang="0">
                <a:pos x="76" y="103"/>
              </a:cxn>
              <a:cxn ang="0">
                <a:pos x="66" y="88"/>
              </a:cxn>
              <a:cxn ang="0">
                <a:pos x="52" y="55"/>
              </a:cxn>
              <a:cxn ang="0">
                <a:pos x="48" y="51"/>
              </a:cxn>
              <a:cxn ang="0">
                <a:pos x="41" y="68"/>
              </a:cxn>
              <a:cxn ang="0">
                <a:pos x="53" y="79"/>
              </a:cxn>
              <a:cxn ang="0">
                <a:pos x="71" y="103"/>
              </a:cxn>
            </a:cxnLst>
            <a:rect l="0" t="0" r="r" b="b"/>
            <a:pathLst>
              <a:path w="122" h="159">
                <a:moveTo>
                  <a:pt x="102" y="91"/>
                </a:moveTo>
                <a:cubicBezTo>
                  <a:pt x="104" y="90"/>
                  <a:pt x="105" y="92"/>
                  <a:pt x="106" y="95"/>
                </a:cubicBezTo>
                <a:cubicBezTo>
                  <a:pt x="106" y="99"/>
                  <a:pt x="106" y="103"/>
                  <a:pt x="109" y="106"/>
                </a:cubicBezTo>
                <a:cubicBezTo>
                  <a:pt x="113" y="113"/>
                  <a:pt x="117" y="119"/>
                  <a:pt x="120" y="125"/>
                </a:cubicBezTo>
                <a:cubicBezTo>
                  <a:pt x="122" y="129"/>
                  <a:pt x="121" y="136"/>
                  <a:pt x="117" y="139"/>
                </a:cubicBezTo>
                <a:cubicBezTo>
                  <a:pt x="115" y="141"/>
                  <a:pt x="113" y="143"/>
                  <a:pt x="110" y="145"/>
                </a:cubicBezTo>
                <a:cubicBezTo>
                  <a:pt x="108" y="148"/>
                  <a:pt x="104" y="149"/>
                  <a:pt x="101" y="151"/>
                </a:cubicBezTo>
                <a:cubicBezTo>
                  <a:pt x="100" y="151"/>
                  <a:pt x="99" y="152"/>
                  <a:pt x="98" y="153"/>
                </a:cubicBezTo>
                <a:cubicBezTo>
                  <a:pt x="94" y="155"/>
                  <a:pt x="90" y="155"/>
                  <a:pt x="86" y="156"/>
                </a:cubicBezTo>
                <a:cubicBezTo>
                  <a:pt x="79" y="159"/>
                  <a:pt x="71" y="155"/>
                  <a:pt x="66" y="149"/>
                </a:cubicBezTo>
                <a:cubicBezTo>
                  <a:pt x="64" y="146"/>
                  <a:pt x="62" y="143"/>
                  <a:pt x="60" y="140"/>
                </a:cubicBezTo>
                <a:cubicBezTo>
                  <a:pt x="58" y="138"/>
                  <a:pt x="58" y="135"/>
                  <a:pt x="57" y="132"/>
                </a:cubicBezTo>
                <a:cubicBezTo>
                  <a:pt x="54" y="129"/>
                  <a:pt x="53" y="126"/>
                  <a:pt x="51" y="122"/>
                </a:cubicBezTo>
                <a:cubicBezTo>
                  <a:pt x="50" y="120"/>
                  <a:pt x="49" y="118"/>
                  <a:pt x="45" y="118"/>
                </a:cubicBezTo>
                <a:cubicBezTo>
                  <a:pt x="42" y="118"/>
                  <a:pt x="40" y="115"/>
                  <a:pt x="37" y="113"/>
                </a:cubicBezTo>
                <a:cubicBezTo>
                  <a:pt x="32" y="111"/>
                  <a:pt x="27" y="108"/>
                  <a:pt x="23" y="105"/>
                </a:cubicBezTo>
                <a:cubicBezTo>
                  <a:pt x="19" y="101"/>
                  <a:pt x="14" y="97"/>
                  <a:pt x="11" y="92"/>
                </a:cubicBezTo>
                <a:cubicBezTo>
                  <a:pt x="8" y="86"/>
                  <a:pt x="4" y="80"/>
                  <a:pt x="3" y="73"/>
                </a:cubicBezTo>
                <a:cubicBezTo>
                  <a:pt x="1" y="67"/>
                  <a:pt x="0" y="60"/>
                  <a:pt x="1" y="54"/>
                </a:cubicBezTo>
                <a:cubicBezTo>
                  <a:pt x="1" y="48"/>
                  <a:pt x="2" y="42"/>
                  <a:pt x="4" y="36"/>
                </a:cubicBezTo>
                <a:cubicBezTo>
                  <a:pt x="5" y="32"/>
                  <a:pt x="7" y="27"/>
                  <a:pt x="9" y="23"/>
                </a:cubicBezTo>
                <a:cubicBezTo>
                  <a:pt x="11" y="20"/>
                  <a:pt x="15" y="16"/>
                  <a:pt x="18" y="14"/>
                </a:cubicBezTo>
                <a:cubicBezTo>
                  <a:pt x="21" y="12"/>
                  <a:pt x="24" y="10"/>
                  <a:pt x="25" y="8"/>
                </a:cubicBezTo>
                <a:cubicBezTo>
                  <a:pt x="27" y="4"/>
                  <a:pt x="31" y="6"/>
                  <a:pt x="34" y="4"/>
                </a:cubicBezTo>
                <a:cubicBezTo>
                  <a:pt x="35" y="3"/>
                  <a:pt x="38" y="3"/>
                  <a:pt x="40" y="2"/>
                </a:cubicBezTo>
                <a:cubicBezTo>
                  <a:pt x="42" y="2"/>
                  <a:pt x="43" y="1"/>
                  <a:pt x="44" y="3"/>
                </a:cubicBezTo>
                <a:cubicBezTo>
                  <a:pt x="44" y="3"/>
                  <a:pt x="45" y="3"/>
                  <a:pt x="45" y="3"/>
                </a:cubicBezTo>
                <a:cubicBezTo>
                  <a:pt x="48" y="0"/>
                  <a:pt x="51" y="2"/>
                  <a:pt x="53" y="2"/>
                </a:cubicBezTo>
                <a:cubicBezTo>
                  <a:pt x="58" y="2"/>
                  <a:pt x="63" y="4"/>
                  <a:pt x="67" y="5"/>
                </a:cubicBezTo>
                <a:cubicBezTo>
                  <a:pt x="73" y="6"/>
                  <a:pt x="78" y="9"/>
                  <a:pt x="83" y="13"/>
                </a:cubicBezTo>
                <a:cubicBezTo>
                  <a:pt x="86" y="15"/>
                  <a:pt x="88" y="17"/>
                  <a:pt x="90" y="19"/>
                </a:cubicBezTo>
                <a:cubicBezTo>
                  <a:pt x="93" y="23"/>
                  <a:pt x="97" y="27"/>
                  <a:pt x="99" y="32"/>
                </a:cubicBezTo>
                <a:cubicBezTo>
                  <a:pt x="103" y="39"/>
                  <a:pt x="106" y="47"/>
                  <a:pt x="105" y="55"/>
                </a:cubicBezTo>
                <a:cubicBezTo>
                  <a:pt x="105" y="58"/>
                  <a:pt x="106" y="61"/>
                  <a:pt x="106" y="64"/>
                </a:cubicBezTo>
                <a:cubicBezTo>
                  <a:pt x="105" y="70"/>
                  <a:pt x="105" y="76"/>
                  <a:pt x="104" y="82"/>
                </a:cubicBezTo>
                <a:cubicBezTo>
                  <a:pt x="103" y="85"/>
                  <a:pt x="104" y="88"/>
                  <a:pt x="102" y="91"/>
                </a:cubicBezTo>
                <a:close/>
                <a:moveTo>
                  <a:pt x="20" y="90"/>
                </a:moveTo>
                <a:cubicBezTo>
                  <a:pt x="22" y="95"/>
                  <a:pt x="27" y="96"/>
                  <a:pt x="30" y="100"/>
                </a:cubicBezTo>
                <a:cubicBezTo>
                  <a:pt x="32" y="101"/>
                  <a:pt x="34" y="104"/>
                  <a:pt x="36" y="105"/>
                </a:cubicBezTo>
                <a:cubicBezTo>
                  <a:pt x="43" y="106"/>
                  <a:pt x="47" y="111"/>
                  <a:pt x="52" y="114"/>
                </a:cubicBezTo>
                <a:cubicBezTo>
                  <a:pt x="53" y="115"/>
                  <a:pt x="55" y="117"/>
                  <a:pt x="56" y="115"/>
                </a:cubicBezTo>
                <a:cubicBezTo>
                  <a:pt x="59" y="112"/>
                  <a:pt x="62" y="110"/>
                  <a:pt x="65" y="109"/>
                </a:cubicBezTo>
                <a:cubicBezTo>
                  <a:pt x="66" y="108"/>
                  <a:pt x="67" y="107"/>
                  <a:pt x="65" y="105"/>
                </a:cubicBezTo>
                <a:cubicBezTo>
                  <a:pt x="61" y="100"/>
                  <a:pt x="57" y="95"/>
                  <a:pt x="54" y="90"/>
                </a:cubicBezTo>
                <a:cubicBezTo>
                  <a:pt x="51" y="87"/>
                  <a:pt x="48" y="85"/>
                  <a:pt x="46" y="82"/>
                </a:cubicBezTo>
                <a:cubicBezTo>
                  <a:pt x="42" y="78"/>
                  <a:pt x="38" y="74"/>
                  <a:pt x="34" y="71"/>
                </a:cubicBezTo>
                <a:cubicBezTo>
                  <a:pt x="29" y="68"/>
                  <a:pt x="29" y="67"/>
                  <a:pt x="31" y="61"/>
                </a:cubicBezTo>
                <a:cubicBezTo>
                  <a:pt x="33" y="57"/>
                  <a:pt x="37" y="54"/>
                  <a:pt x="39" y="50"/>
                </a:cubicBezTo>
                <a:cubicBezTo>
                  <a:pt x="42" y="46"/>
                  <a:pt x="45" y="43"/>
                  <a:pt x="48" y="39"/>
                </a:cubicBezTo>
                <a:cubicBezTo>
                  <a:pt x="49" y="38"/>
                  <a:pt x="51" y="37"/>
                  <a:pt x="53" y="39"/>
                </a:cubicBezTo>
                <a:cubicBezTo>
                  <a:pt x="57" y="43"/>
                  <a:pt x="58" y="48"/>
                  <a:pt x="59" y="52"/>
                </a:cubicBezTo>
                <a:cubicBezTo>
                  <a:pt x="64" y="64"/>
                  <a:pt x="67" y="75"/>
                  <a:pt x="74" y="86"/>
                </a:cubicBezTo>
                <a:cubicBezTo>
                  <a:pt x="75" y="87"/>
                  <a:pt x="75" y="88"/>
                  <a:pt x="76" y="89"/>
                </a:cubicBezTo>
                <a:cubicBezTo>
                  <a:pt x="77" y="92"/>
                  <a:pt x="78" y="96"/>
                  <a:pt x="81" y="98"/>
                </a:cubicBezTo>
                <a:cubicBezTo>
                  <a:pt x="81" y="99"/>
                  <a:pt x="81" y="99"/>
                  <a:pt x="82" y="99"/>
                </a:cubicBezTo>
                <a:cubicBezTo>
                  <a:pt x="84" y="98"/>
                  <a:pt x="86" y="98"/>
                  <a:pt x="88" y="97"/>
                </a:cubicBezTo>
                <a:cubicBezTo>
                  <a:pt x="89" y="95"/>
                  <a:pt x="91" y="93"/>
                  <a:pt x="94" y="94"/>
                </a:cubicBezTo>
                <a:cubicBezTo>
                  <a:pt x="96" y="95"/>
                  <a:pt x="98" y="93"/>
                  <a:pt x="98" y="92"/>
                </a:cubicBezTo>
                <a:cubicBezTo>
                  <a:pt x="96" y="86"/>
                  <a:pt x="97" y="80"/>
                  <a:pt x="97" y="75"/>
                </a:cubicBezTo>
                <a:cubicBezTo>
                  <a:pt x="98" y="67"/>
                  <a:pt x="97" y="59"/>
                  <a:pt x="96" y="52"/>
                </a:cubicBezTo>
                <a:cubicBezTo>
                  <a:pt x="95" y="43"/>
                  <a:pt x="93" y="35"/>
                  <a:pt x="86" y="28"/>
                </a:cubicBezTo>
                <a:cubicBezTo>
                  <a:pt x="81" y="24"/>
                  <a:pt x="77" y="20"/>
                  <a:pt x="71" y="17"/>
                </a:cubicBezTo>
                <a:cubicBezTo>
                  <a:pt x="62" y="13"/>
                  <a:pt x="53" y="10"/>
                  <a:pt x="42" y="12"/>
                </a:cubicBezTo>
                <a:cubicBezTo>
                  <a:pt x="31" y="14"/>
                  <a:pt x="22" y="21"/>
                  <a:pt x="17" y="30"/>
                </a:cubicBezTo>
                <a:cubicBezTo>
                  <a:pt x="11" y="40"/>
                  <a:pt x="7" y="51"/>
                  <a:pt x="9" y="63"/>
                </a:cubicBezTo>
                <a:cubicBezTo>
                  <a:pt x="10" y="66"/>
                  <a:pt x="9" y="69"/>
                  <a:pt x="10" y="72"/>
                </a:cubicBezTo>
                <a:cubicBezTo>
                  <a:pt x="13" y="78"/>
                  <a:pt x="15" y="85"/>
                  <a:pt x="20" y="90"/>
                </a:cubicBezTo>
                <a:close/>
                <a:moveTo>
                  <a:pt x="75" y="145"/>
                </a:moveTo>
                <a:cubicBezTo>
                  <a:pt x="76" y="148"/>
                  <a:pt x="78" y="148"/>
                  <a:pt x="81" y="148"/>
                </a:cubicBezTo>
                <a:cubicBezTo>
                  <a:pt x="89" y="146"/>
                  <a:pt x="96" y="144"/>
                  <a:pt x="103" y="138"/>
                </a:cubicBezTo>
                <a:cubicBezTo>
                  <a:pt x="109" y="133"/>
                  <a:pt x="110" y="133"/>
                  <a:pt x="108" y="126"/>
                </a:cubicBezTo>
                <a:cubicBezTo>
                  <a:pt x="107" y="122"/>
                  <a:pt x="105" y="121"/>
                  <a:pt x="102" y="124"/>
                </a:cubicBezTo>
                <a:cubicBezTo>
                  <a:pt x="96" y="129"/>
                  <a:pt x="88" y="133"/>
                  <a:pt x="81" y="136"/>
                </a:cubicBezTo>
                <a:cubicBezTo>
                  <a:pt x="79" y="137"/>
                  <a:pt x="76" y="137"/>
                  <a:pt x="74" y="138"/>
                </a:cubicBezTo>
                <a:cubicBezTo>
                  <a:pt x="71" y="140"/>
                  <a:pt x="71" y="140"/>
                  <a:pt x="73" y="143"/>
                </a:cubicBezTo>
                <a:cubicBezTo>
                  <a:pt x="74" y="144"/>
                  <a:pt x="73" y="145"/>
                  <a:pt x="75" y="145"/>
                </a:cubicBezTo>
                <a:close/>
                <a:moveTo>
                  <a:pt x="67" y="131"/>
                </a:moveTo>
                <a:cubicBezTo>
                  <a:pt x="67" y="132"/>
                  <a:pt x="68" y="133"/>
                  <a:pt x="70" y="133"/>
                </a:cubicBezTo>
                <a:cubicBezTo>
                  <a:pt x="75" y="130"/>
                  <a:pt x="80" y="128"/>
                  <a:pt x="84" y="125"/>
                </a:cubicBezTo>
                <a:cubicBezTo>
                  <a:pt x="89" y="122"/>
                  <a:pt x="94" y="118"/>
                  <a:pt x="100" y="116"/>
                </a:cubicBezTo>
                <a:cubicBezTo>
                  <a:pt x="101" y="116"/>
                  <a:pt x="102" y="115"/>
                  <a:pt x="102" y="114"/>
                </a:cubicBezTo>
                <a:cubicBezTo>
                  <a:pt x="100" y="111"/>
                  <a:pt x="98" y="108"/>
                  <a:pt x="97" y="105"/>
                </a:cubicBezTo>
                <a:cubicBezTo>
                  <a:pt x="97" y="104"/>
                  <a:pt x="96" y="104"/>
                  <a:pt x="96" y="105"/>
                </a:cubicBezTo>
                <a:cubicBezTo>
                  <a:pt x="94" y="106"/>
                  <a:pt x="92" y="107"/>
                  <a:pt x="90" y="108"/>
                </a:cubicBezTo>
                <a:cubicBezTo>
                  <a:pt x="82" y="113"/>
                  <a:pt x="74" y="117"/>
                  <a:pt x="67" y="121"/>
                </a:cubicBezTo>
                <a:cubicBezTo>
                  <a:pt x="63" y="123"/>
                  <a:pt x="62" y="124"/>
                  <a:pt x="65" y="128"/>
                </a:cubicBezTo>
                <a:cubicBezTo>
                  <a:pt x="65" y="129"/>
                  <a:pt x="66" y="130"/>
                  <a:pt x="67" y="131"/>
                </a:cubicBezTo>
                <a:close/>
                <a:moveTo>
                  <a:pt x="71" y="103"/>
                </a:moveTo>
                <a:cubicBezTo>
                  <a:pt x="72" y="104"/>
                  <a:pt x="72" y="105"/>
                  <a:pt x="73" y="104"/>
                </a:cubicBezTo>
                <a:cubicBezTo>
                  <a:pt x="74" y="104"/>
                  <a:pt x="75" y="103"/>
                  <a:pt x="76" y="103"/>
                </a:cubicBezTo>
                <a:cubicBezTo>
                  <a:pt x="76" y="102"/>
                  <a:pt x="75" y="101"/>
                  <a:pt x="75" y="100"/>
                </a:cubicBezTo>
                <a:cubicBezTo>
                  <a:pt x="71" y="97"/>
                  <a:pt x="69" y="92"/>
                  <a:pt x="66" y="88"/>
                </a:cubicBezTo>
                <a:cubicBezTo>
                  <a:pt x="63" y="82"/>
                  <a:pt x="61" y="76"/>
                  <a:pt x="58" y="71"/>
                </a:cubicBezTo>
                <a:cubicBezTo>
                  <a:pt x="56" y="65"/>
                  <a:pt x="54" y="60"/>
                  <a:pt x="52" y="55"/>
                </a:cubicBezTo>
                <a:cubicBezTo>
                  <a:pt x="52" y="53"/>
                  <a:pt x="51" y="52"/>
                  <a:pt x="50" y="51"/>
                </a:cubicBezTo>
                <a:cubicBezTo>
                  <a:pt x="49" y="50"/>
                  <a:pt x="49" y="49"/>
                  <a:pt x="48" y="51"/>
                </a:cubicBezTo>
                <a:cubicBezTo>
                  <a:pt x="46" y="55"/>
                  <a:pt x="44" y="58"/>
                  <a:pt x="41" y="61"/>
                </a:cubicBezTo>
                <a:cubicBezTo>
                  <a:pt x="38" y="64"/>
                  <a:pt x="39" y="65"/>
                  <a:pt x="41" y="68"/>
                </a:cubicBezTo>
                <a:cubicBezTo>
                  <a:pt x="43" y="70"/>
                  <a:pt x="46" y="72"/>
                  <a:pt x="48" y="73"/>
                </a:cubicBezTo>
                <a:cubicBezTo>
                  <a:pt x="50" y="75"/>
                  <a:pt x="50" y="77"/>
                  <a:pt x="53" y="79"/>
                </a:cubicBezTo>
                <a:cubicBezTo>
                  <a:pt x="57" y="82"/>
                  <a:pt x="60" y="87"/>
                  <a:pt x="64" y="91"/>
                </a:cubicBezTo>
                <a:cubicBezTo>
                  <a:pt x="67" y="95"/>
                  <a:pt x="69" y="99"/>
                  <a:pt x="71" y="10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8" name="Group 24">
            <a:extLst>
              <a:ext uri="{FF2B5EF4-FFF2-40B4-BE49-F238E27FC236}">
                <a16:creationId xmlns:a16="http://schemas.microsoft.com/office/drawing/2014/main" xmlns="" id="{621C2B7B-512D-40FE-AE05-154B967E5BE1}"/>
              </a:ext>
            </a:extLst>
          </p:cNvPr>
          <p:cNvGrpSpPr/>
          <p:nvPr/>
        </p:nvGrpSpPr>
        <p:grpSpPr bwMode="auto">
          <a:xfrm>
            <a:off x="7191121" y="3313422"/>
            <a:ext cx="2944684" cy="982398"/>
            <a:chOff x="427" y="2769"/>
            <a:chExt cx="1925" cy="842"/>
          </a:xfrm>
        </p:grpSpPr>
        <p:sp>
          <p:nvSpPr>
            <p:cNvPr id="39" name="文本框 9">
              <a:extLst>
                <a:ext uri="{FF2B5EF4-FFF2-40B4-BE49-F238E27FC236}">
                  <a16:creationId xmlns:a16="http://schemas.microsoft.com/office/drawing/2014/main" xmlns="" id="{A91E0FBF-0A34-4700-9218-209A5C70F3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0" name="矩形 10">
              <a:extLst>
                <a:ext uri="{FF2B5EF4-FFF2-40B4-BE49-F238E27FC236}">
                  <a16:creationId xmlns:a16="http://schemas.microsoft.com/office/drawing/2014/main" xmlns="" id="{36B340A0-2688-4C0A-81D8-9CC3AA938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1" name="Group 24">
            <a:extLst>
              <a:ext uri="{FF2B5EF4-FFF2-40B4-BE49-F238E27FC236}">
                <a16:creationId xmlns:a16="http://schemas.microsoft.com/office/drawing/2014/main" xmlns="" id="{E2B6EF88-C71D-42BE-A307-67CFB977FCC5}"/>
              </a:ext>
            </a:extLst>
          </p:cNvPr>
          <p:cNvGrpSpPr/>
          <p:nvPr/>
        </p:nvGrpSpPr>
        <p:grpSpPr bwMode="auto">
          <a:xfrm>
            <a:off x="7161771" y="1928776"/>
            <a:ext cx="2973749" cy="982398"/>
            <a:chOff x="427" y="2769"/>
            <a:chExt cx="1944" cy="842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D54405E0-7C93-4241-9752-1C1EBAC9AB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6534374A-DC8C-485F-850E-A31E72FA7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4" name="Group 24">
            <a:extLst>
              <a:ext uri="{FF2B5EF4-FFF2-40B4-BE49-F238E27FC236}">
                <a16:creationId xmlns:a16="http://schemas.microsoft.com/office/drawing/2014/main" xmlns="" id="{341BDF32-4294-4034-BA2C-2C819933985C}"/>
              </a:ext>
            </a:extLst>
          </p:cNvPr>
          <p:cNvGrpSpPr/>
          <p:nvPr/>
        </p:nvGrpSpPr>
        <p:grpSpPr bwMode="auto">
          <a:xfrm>
            <a:off x="7161771" y="4720192"/>
            <a:ext cx="2944684" cy="982398"/>
            <a:chOff x="427" y="2769"/>
            <a:chExt cx="1925" cy="842"/>
          </a:xfrm>
        </p:grpSpPr>
        <p:sp>
          <p:nvSpPr>
            <p:cNvPr id="45" name="文本框 9">
              <a:extLst>
                <a:ext uri="{FF2B5EF4-FFF2-40B4-BE49-F238E27FC236}">
                  <a16:creationId xmlns:a16="http://schemas.microsoft.com/office/drawing/2014/main" xmlns="" id="{3772B822-F710-4B51-9B71-64C1D264AC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6" name="矩形 10">
              <a:extLst>
                <a:ext uri="{FF2B5EF4-FFF2-40B4-BE49-F238E27FC236}">
                  <a16:creationId xmlns:a16="http://schemas.microsoft.com/office/drawing/2014/main" xmlns="" id="{5C819254-FEF9-4E15-8F22-93EA75F93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446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3429000"/>
            <a:ext cx="12209252" cy="3430246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1FD948B-CBF3-4389-A6E4-1AF65F2DB52F}"/>
              </a:ext>
            </a:extLst>
          </p:cNvPr>
          <p:cNvSpPr/>
          <p:nvPr/>
        </p:nvSpPr>
        <p:spPr>
          <a:xfrm>
            <a:off x="1918609" y="2053445"/>
            <a:ext cx="1334900" cy="2993902"/>
          </a:xfrm>
          <a:prstGeom prst="rect">
            <a:avLst/>
          </a:prstGeom>
          <a:solidFill>
            <a:srgbClr val="ADDDEB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D0C5ABC-7E4B-4B5C-BB94-207426DAA442}"/>
              </a:ext>
            </a:extLst>
          </p:cNvPr>
          <p:cNvSpPr txBox="1"/>
          <p:nvPr/>
        </p:nvSpPr>
        <p:spPr>
          <a:xfrm>
            <a:off x="2181826" y="2388802"/>
            <a:ext cx="800219" cy="23195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CD8E884E-6989-44FA-87B6-E01574D540DB}"/>
              </a:ext>
            </a:extLst>
          </p:cNvPr>
          <p:cNvCxnSpPr/>
          <p:nvPr/>
        </p:nvCxnSpPr>
        <p:spPr>
          <a:xfrm>
            <a:off x="4604658" y="3706537"/>
            <a:ext cx="5372100" cy="0"/>
          </a:xfrm>
          <a:prstGeom prst="line">
            <a:avLst/>
          </a:prstGeom>
          <a:ln>
            <a:solidFill>
              <a:srgbClr val="F6E2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8DFF1E2C-67DE-4707-8CCB-57AF00BCD86B}"/>
              </a:ext>
            </a:extLst>
          </p:cNvPr>
          <p:cNvCxnSpPr>
            <a:cxnSpLocks/>
          </p:cNvCxnSpPr>
          <p:nvPr/>
        </p:nvCxnSpPr>
        <p:spPr>
          <a:xfrm>
            <a:off x="7290708" y="2307582"/>
            <a:ext cx="0" cy="2797910"/>
          </a:xfrm>
          <a:prstGeom prst="line">
            <a:avLst/>
          </a:prstGeom>
          <a:ln>
            <a:solidFill>
              <a:srgbClr val="F6E2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ADB70CFF-0B4F-44C9-BF07-CA2D0355F79F}"/>
              </a:ext>
            </a:extLst>
          </p:cNvPr>
          <p:cNvSpPr txBox="1"/>
          <p:nvPr/>
        </p:nvSpPr>
        <p:spPr>
          <a:xfrm>
            <a:off x="6519443" y="3076641"/>
            <a:ext cx="71573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01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FF9EA99D-CB97-467C-A1CD-A30A97C376C7}"/>
              </a:ext>
            </a:extLst>
          </p:cNvPr>
          <p:cNvSpPr txBox="1"/>
          <p:nvPr/>
        </p:nvSpPr>
        <p:spPr>
          <a:xfrm>
            <a:off x="7346239" y="3061973"/>
            <a:ext cx="71573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02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D1CC201-AE28-4F2A-8BBC-855F560AA47F}"/>
              </a:ext>
            </a:extLst>
          </p:cNvPr>
          <p:cNvSpPr txBox="1"/>
          <p:nvPr/>
        </p:nvSpPr>
        <p:spPr>
          <a:xfrm>
            <a:off x="6519443" y="3780993"/>
            <a:ext cx="71573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03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2BEA90CA-E73E-4DDF-9542-91248ED4E0C9}"/>
              </a:ext>
            </a:extLst>
          </p:cNvPr>
          <p:cNvSpPr txBox="1"/>
          <p:nvPr/>
        </p:nvSpPr>
        <p:spPr>
          <a:xfrm>
            <a:off x="7346239" y="3766325"/>
            <a:ext cx="771263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04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FF5E2AA5-9978-41D3-AC98-05A7DFB10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4838" y="2337415"/>
            <a:ext cx="1858732" cy="1016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 defTabSz="0">
              <a:lnSpc>
                <a:spcPct val="150000"/>
              </a:lnSpc>
              <a:tabLst>
                <a:tab pos="998220" algn="l"/>
              </a:tabLs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</a:rPr>
              <a:t>请在这里输入您的文字内容请在这里输入您的文字内容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06D88C53-2E39-4870-9710-6BBEE9823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857" y="2324271"/>
            <a:ext cx="1858732" cy="1016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0">
              <a:lnSpc>
                <a:spcPct val="150000"/>
              </a:lnSpc>
              <a:tabLst>
                <a:tab pos="998220" algn="l"/>
              </a:tabLs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</a:rPr>
              <a:t>请在这里输入您的文字内容请在这里输入您的文字内容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01029327-CA8B-4D92-9CCE-F066D4105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4658" y="3903362"/>
            <a:ext cx="1858732" cy="1016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 defTabSz="0">
              <a:lnSpc>
                <a:spcPct val="150000"/>
              </a:lnSpc>
              <a:tabLst>
                <a:tab pos="998220" algn="l"/>
              </a:tabLs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</a:rPr>
              <a:t>请在这里输入您的文字内容请在这里输入您的文字内容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C6983CB3-8A32-4EC1-B765-B945BC0F5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442" y="3971112"/>
            <a:ext cx="1858732" cy="1016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0">
              <a:lnSpc>
                <a:spcPct val="150000"/>
              </a:lnSpc>
              <a:tabLst>
                <a:tab pos="998220" algn="l"/>
              </a:tabLs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</a:rPr>
              <a:t>请在这里输入您的文字内容请在这里输入您的文字内容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355853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30" grpId="0"/>
      <p:bldP spid="3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3429000"/>
            <a:ext cx="12209252" cy="3430246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1203525-FF7E-453D-BDAA-4201CF29CA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294" y="1907457"/>
            <a:ext cx="5865185" cy="3935848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AB07635-2BFB-4775-979D-C85E0FC38C56}"/>
              </a:ext>
            </a:extLst>
          </p:cNvPr>
          <p:cNvSpPr/>
          <p:nvPr/>
        </p:nvSpPr>
        <p:spPr>
          <a:xfrm>
            <a:off x="6172386" y="2585291"/>
            <a:ext cx="4620799" cy="2580179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24">
            <a:extLst>
              <a:ext uri="{FF2B5EF4-FFF2-40B4-BE49-F238E27FC236}">
                <a16:creationId xmlns:a16="http://schemas.microsoft.com/office/drawing/2014/main" xmlns="" id="{854ECA1E-4D5D-40BB-8437-5B0892D606D5}"/>
              </a:ext>
            </a:extLst>
          </p:cNvPr>
          <p:cNvGrpSpPr/>
          <p:nvPr/>
        </p:nvGrpSpPr>
        <p:grpSpPr bwMode="auto">
          <a:xfrm>
            <a:off x="6738253" y="3069596"/>
            <a:ext cx="3785372" cy="1565770"/>
            <a:chOff x="427" y="2769"/>
            <a:chExt cx="1944" cy="134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BB77637-BE4D-4A31-BD10-1B8EADB42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B8FCD74-634D-476E-9242-3D549D192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A85E1D1-FEF7-4879-A9CE-42F0273C1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36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84BE27E8-A4C2-44FE-8A99-35F9203D9644}"/>
              </a:ext>
            </a:extLst>
          </p:cNvPr>
          <p:cNvCxnSpPr>
            <a:cxnSpLocks/>
          </p:cNvCxnSpPr>
          <p:nvPr/>
        </p:nvCxnSpPr>
        <p:spPr>
          <a:xfrm>
            <a:off x="8954218" y="1590312"/>
            <a:ext cx="983411" cy="0"/>
          </a:xfrm>
          <a:prstGeom prst="line">
            <a:avLst/>
          </a:prstGeom>
          <a:ln w="38100">
            <a:solidFill>
              <a:srgbClr val="F6E2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5E76D227-07F3-45E3-B6CA-B4F1ABE67B13}"/>
              </a:ext>
            </a:extLst>
          </p:cNvPr>
          <p:cNvCxnSpPr>
            <a:cxnSpLocks/>
          </p:cNvCxnSpPr>
          <p:nvPr/>
        </p:nvCxnSpPr>
        <p:spPr>
          <a:xfrm>
            <a:off x="9238889" y="1735840"/>
            <a:ext cx="379561" cy="0"/>
          </a:xfrm>
          <a:prstGeom prst="line">
            <a:avLst/>
          </a:prstGeom>
          <a:ln w="38100">
            <a:solidFill>
              <a:srgbClr val="F6E2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01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329552" y="1055774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9262724" y="1072408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9676792" y="934385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2750089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2750089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2747215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9676792" y="1913595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8708565" y="840622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52F0D4C-3FCD-4278-83E8-247B1EDC4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>
            <a:off x="3466606" y="1204146"/>
            <a:ext cx="5423648" cy="4549051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CB140EC-8220-4434-A85E-4A9D031E8D2E}"/>
              </a:ext>
            </a:extLst>
          </p:cNvPr>
          <p:cNvSpPr/>
          <p:nvPr/>
        </p:nvSpPr>
        <p:spPr>
          <a:xfrm>
            <a:off x="9451135" y="3183087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F63E51F-47DC-43BD-8C1C-1C9B01141D16}"/>
              </a:ext>
            </a:extLst>
          </p:cNvPr>
          <p:cNvSpPr/>
          <p:nvPr/>
        </p:nvSpPr>
        <p:spPr>
          <a:xfrm>
            <a:off x="5723926" y="2047514"/>
            <a:ext cx="1362674" cy="90034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66A62D7E-1635-4BCC-BB2A-6DF8E37FB477}"/>
              </a:ext>
            </a:extLst>
          </p:cNvPr>
          <p:cNvSpPr/>
          <p:nvPr/>
        </p:nvSpPr>
        <p:spPr>
          <a:xfrm>
            <a:off x="4739136" y="3373262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5C96B1E3-63BB-4D34-9AF0-1B807CFE03EB}"/>
              </a:ext>
            </a:extLst>
          </p:cNvPr>
          <p:cNvSpPr txBox="1"/>
          <p:nvPr/>
        </p:nvSpPr>
        <p:spPr>
          <a:xfrm>
            <a:off x="5897430" y="2024526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03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7528344A-8B61-4B0D-AB3B-367861B374CC}"/>
              </a:ext>
            </a:extLst>
          </p:cNvPr>
          <p:cNvSpPr txBox="1"/>
          <p:nvPr/>
        </p:nvSpPr>
        <p:spPr>
          <a:xfrm>
            <a:off x="5042441" y="4232655"/>
            <a:ext cx="2622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4503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8" grpId="0" animBg="1"/>
      <p:bldP spid="42" grpId="0" animBg="1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>
            <a:off x="0" y="1065010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7C98BA6-E4F7-40AC-906A-B128328E5796}"/>
              </a:ext>
            </a:extLst>
          </p:cNvPr>
          <p:cNvGrpSpPr/>
          <p:nvPr/>
        </p:nvGrpSpPr>
        <p:grpSpPr>
          <a:xfrm>
            <a:off x="1278309" y="2041079"/>
            <a:ext cx="990602" cy="3547338"/>
            <a:chOff x="562575" y="1083772"/>
            <a:chExt cx="990602" cy="3547338"/>
          </a:xfrm>
          <a:solidFill>
            <a:srgbClr val="F6E2E3"/>
          </a:solidFill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5283247-90A3-4A58-921C-53B6C6A98866}"/>
                </a:ext>
              </a:extLst>
            </p:cNvPr>
            <p:cNvGrpSpPr/>
            <p:nvPr/>
          </p:nvGrpSpPr>
          <p:grpSpPr>
            <a:xfrm>
              <a:off x="562575" y="1083772"/>
              <a:ext cx="990602" cy="3506894"/>
              <a:chOff x="751904" y="1267983"/>
              <a:chExt cx="1323980" cy="4687107"/>
            </a:xfrm>
            <a:grpFill/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7CF2F8E6-195A-447A-ADF7-7257790ACB6B}"/>
                  </a:ext>
                </a:extLst>
              </p:cNvPr>
              <p:cNvCxnSpPr/>
              <p:nvPr/>
            </p:nvCxnSpPr>
            <p:spPr>
              <a:xfrm>
                <a:off x="1414232" y="1267983"/>
                <a:ext cx="0" cy="3358031"/>
              </a:xfrm>
              <a:prstGeom prst="line">
                <a:avLst/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弧形 16">
                <a:extLst>
                  <a:ext uri="{FF2B5EF4-FFF2-40B4-BE49-F238E27FC236}">
                    <a16:creationId xmlns:a16="http://schemas.microsoft.com/office/drawing/2014/main" xmlns="" id="{FE26E02B-8CF8-4B25-A773-1D0254A8935B}"/>
                  </a:ext>
                </a:extLst>
              </p:cNvPr>
              <p:cNvSpPr/>
              <p:nvPr/>
            </p:nvSpPr>
            <p:spPr>
              <a:xfrm>
                <a:off x="751904" y="4631110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7AB4D23-102A-46BA-97B4-8709D347FF49}"/>
                </a:ext>
              </a:extLst>
            </p:cNvPr>
            <p:cNvGrpSpPr/>
            <p:nvPr/>
          </p:nvGrpSpPr>
          <p:grpSpPr>
            <a:xfrm>
              <a:off x="608833" y="3733024"/>
              <a:ext cx="898087" cy="898086"/>
              <a:chOff x="608833" y="3733024"/>
              <a:chExt cx="898087" cy="898086"/>
            </a:xfrm>
            <a:grpFill/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302942B1-74E9-4270-AF04-C11889BA8D51}"/>
                  </a:ext>
                </a:extLst>
              </p:cNvPr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15" name="文本框 24">
                <a:extLst>
                  <a:ext uri="{FF2B5EF4-FFF2-40B4-BE49-F238E27FC236}">
                    <a16:creationId xmlns:a16="http://schemas.microsoft.com/office/drawing/2014/main" xmlns="" id="{C0BE40F8-D49B-448E-9B04-E181A12CA5D0}"/>
                  </a:ext>
                </a:extLst>
              </p:cNvPr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文字</a:t>
                </a:r>
              </a:p>
            </p:txBody>
          </p:sp>
        </p:grpSp>
      </p:grp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66508526-B8CB-465D-B206-83628BE40018}"/>
              </a:ext>
            </a:extLst>
          </p:cNvPr>
          <p:cNvCxnSpPr/>
          <p:nvPr/>
        </p:nvCxnSpPr>
        <p:spPr>
          <a:xfrm>
            <a:off x="715734" y="2041031"/>
            <a:ext cx="7172219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7AFDFD2C-641C-499A-AA78-7B1A9EAC0ED4}"/>
              </a:ext>
            </a:extLst>
          </p:cNvPr>
          <p:cNvGrpSpPr/>
          <p:nvPr/>
        </p:nvGrpSpPr>
        <p:grpSpPr>
          <a:xfrm>
            <a:off x="2328894" y="2041031"/>
            <a:ext cx="990602" cy="2305178"/>
            <a:chOff x="1613160" y="1083724"/>
            <a:chExt cx="990602" cy="2305178"/>
          </a:xfrm>
          <a:solidFill>
            <a:srgbClr val="ADDDEB"/>
          </a:solidFill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7589E13E-A9D8-46DF-8146-2174E361C881}"/>
                </a:ext>
              </a:extLst>
            </p:cNvPr>
            <p:cNvGrpSpPr/>
            <p:nvPr/>
          </p:nvGrpSpPr>
          <p:grpSpPr>
            <a:xfrm>
              <a:off x="1613160" y="1083724"/>
              <a:ext cx="990602" cy="2227897"/>
              <a:chOff x="2156053" y="1267920"/>
              <a:chExt cx="1323980" cy="2977675"/>
            </a:xfrm>
            <a:grpFill/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836E8DDA-4283-4E4E-8EB2-C553B62DF577}"/>
                  </a:ext>
                </a:extLst>
              </p:cNvPr>
              <p:cNvCxnSpPr/>
              <p:nvPr/>
            </p:nvCxnSpPr>
            <p:spPr>
              <a:xfrm>
                <a:off x="2818381" y="1267920"/>
                <a:ext cx="0" cy="1648599"/>
              </a:xfrm>
              <a:prstGeom prst="line">
                <a:avLst/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弧形 27">
                <a:extLst>
                  <a:ext uri="{FF2B5EF4-FFF2-40B4-BE49-F238E27FC236}">
                    <a16:creationId xmlns:a16="http://schemas.microsoft.com/office/drawing/2014/main" xmlns="" id="{72533104-BB05-4FC1-B3BB-C4951F447FF8}"/>
                  </a:ext>
                </a:extLst>
              </p:cNvPr>
              <p:cNvSpPr/>
              <p:nvPr/>
            </p:nvSpPr>
            <p:spPr>
              <a:xfrm>
                <a:off x="2156053" y="2921615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8F95E0B3-D9DC-45CD-A7C2-D077CB3626C8}"/>
                </a:ext>
              </a:extLst>
            </p:cNvPr>
            <p:cNvGrpSpPr/>
            <p:nvPr/>
          </p:nvGrpSpPr>
          <p:grpSpPr>
            <a:xfrm>
              <a:off x="1659417" y="2490816"/>
              <a:ext cx="898087" cy="898086"/>
              <a:chOff x="608833" y="3733024"/>
              <a:chExt cx="898087" cy="898086"/>
            </a:xfrm>
            <a:grpFill/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F1938BEE-78B1-45D1-899E-90827F86C1F8}"/>
                  </a:ext>
                </a:extLst>
              </p:cNvPr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26" name="文本框 24">
                <a:extLst>
                  <a:ext uri="{FF2B5EF4-FFF2-40B4-BE49-F238E27FC236}">
                    <a16:creationId xmlns:a16="http://schemas.microsoft.com/office/drawing/2014/main" xmlns="" id="{3CFE009B-5E39-4C42-9809-1C0708E7401C}"/>
                  </a:ext>
                </a:extLst>
              </p:cNvPr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文字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53AE7BA-B4B7-475E-BDA5-590F9B647712}"/>
              </a:ext>
            </a:extLst>
          </p:cNvPr>
          <p:cNvGrpSpPr/>
          <p:nvPr/>
        </p:nvGrpSpPr>
        <p:grpSpPr>
          <a:xfrm>
            <a:off x="3472089" y="2041031"/>
            <a:ext cx="990602" cy="2831795"/>
            <a:chOff x="2756355" y="1083724"/>
            <a:chExt cx="990602" cy="2831795"/>
          </a:xfrm>
          <a:solidFill>
            <a:srgbClr val="F6E2E3"/>
          </a:solidFill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8A5A9515-86B6-4DBA-A61E-CA705B6FAC2F}"/>
                </a:ext>
              </a:extLst>
            </p:cNvPr>
            <p:cNvGrpSpPr/>
            <p:nvPr/>
          </p:nvGrpSpPr>
          <p:grpSpPr>
            <a:xfrm>
              <a:off x="2756355" y="1083724"/>
              <a:ext cx="990602" cy="2774344"/>
              <a:chOff x="3683979" y="1267920"/>
              <a:chExt cx="1323980" cy="3708024"/>
            </a:xfrm>
            <a:grpFill/>
          </p:grpSpPr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xmlns="" id="{C8900380-1E8A-491D-BEB8-EB5551889AD7}"/>
                  </a:ext>
                </a:extLst>
              </p:cNvPr>
              <p:cNvCxnSpPr/>
              <p:nvPr/>
            </p:nvCxnSpPr>
            <p:spPr>
              <a:xfrm>
                <a:off x="4346307" y="1267920"/>
                <a:ext cx="0" cy="2378948"/>
              </a:xfrm>
              <a:prstGeom prst="line">
                <a:avLst/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弧形 34">
                <a:extLst>
                  <a:ext uri="{FF2B5EF4-FFF2-40B4-BE49-F238E27FC236}">
                    <a16:creationId xmlns:a16="http://schemas.microsoft.com/office/drawing/2014/main" xmlns="" id="{76C23F4E-1599-4E4B-8B70-BFA2141A9BBC}"/>
                  </a:ext>
                </a:extLst>
              </p:cNvPr>
              <p:cNvSpPr/>
              <p:nvPr/>
            </p:nvSpPr>
            <p:spPr>
              <a:xfrm>
                <a:off x="3683979" y="3651964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F1066697-1884-4713-BACB-7EC430267A95}"/>
                </a:ext>
              </a:extLst>
            </p:cNvPr>
            <p:cNvGrpSpPr/>
            <p:nvPr/>
          </p:nvGrpSpPr>
          <p:grpSpPr>
            <a:xfrm>
              <a:off x="2802612" y="3017433"/>
              <a:ext cx="898087" cy="898086"/>
              <a:chOff x="608833" y="3733024"/>
              <a:chExt cx="898087" cy="898086"/>
            </a:xfrm>
            <a:grpFill/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6989B6A2-5648-4D21-BFF8-5410EF0AD7A8}"/>
                  </a:ext>
                </a:extLst>
              </p:cNvPr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8AC90BFA-F64A-4C25-9E96-897202DA8FF3}"/>
                  </a:ext>
                </a:extLst>
              </p:cNvPr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文字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938F024-49F1-41D0-B703-76A8E18574FD}"/>
              </a:ext>
            </a:extLst>
          </p:cNvPr>
          <p:cNvGrpSpPr/>
          <p:nvPr/>
        </p:nvGrpSpPr>
        <p:grpSpPr>
          <a:xfrm>
            <a:off x="4517269" y="2050168"/>
            <a:ext cx="990602" cy="1924572"/>
            <a:chOff x="3801535" y="1092861"/>
            <a:chExt cx="990602" cy="1924572"/>
          </a:xfrm>
          <a:solidFill>
            <a:srgbClr val="ADDDEB"/>
          </a:solidFill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C1A763BE-5C50-4A0C-8C52-77173D37D66C}"/>
                </a:ext>
              </a:extLst>
            </p:cNvPr>
            <p:cNvGrpSpPr/>
            <p:nvPr/>
          </p:nvGrpSpPr>
          <p:grpSpPr>
            <a:xfrm>
              <a:off x="3801535" y="1092861"/>
              <a:ext cx="990602" cy="1872126"/>
              <a:chOff x="5080905" y="1263803"/>
              <a:chExt cx="1323980" cy="2502173"/>
            </a:xfrm>
            <a:grpFill/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6E78247F-E484-4246-BAC4-B3D52F5FDC50}"/>
                  </a:ext>
                </a:extLst>
              </p:cNvPr>
              <p:cNvCxnSpPr/>
              <p:nvPr/>
            </p:nvCxnSpPr>
            <p:spPr>
              <a:xfrm>
                <a:off x="5743233" y="1263803"/>
                <a:ext cx="0" cy="1173097"/>
              </a:xfrm>
              <a:prstGeom prst="line">
                <a:avLst/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弧形 41">
                <a:extLst>
                  <a:ext uri="{FF2B5EF4-FFF2-40B4-BE49-F238E27FC236}">
                    <a16:creationId xmlns:a16="http://schemas.microsoft.com/office/drawing/2014/main" xmlns="" id="{69102DD5-BC4F-4437-92CD-7C2ED313408A}"/>
                  </a:ext>
                </a:extLst>
              </p:cNvPr>
              <p:cNvSpPr/>
              <p:nvPr/>
            </p:nvSpPr>
            <p:spPr>
              <a:xfrm>
                <a:off x="5080905" y="2441996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grp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498FD276-CC3B-4431-B5D4-2BD224705D9D}"/>
                </a:ext>
              </a:extLst>
            </p:cNvPr>
            <p:cNvGrpSpPr/>
            <p:nvPr/>
          </p:nvGrpSpPr>
          <p:grpSpPr>
            <a:xfrm>
              <a:off x="3847792" y="2119347"/>
              <a:ext cx="898087" cy="898086"/>
              <a:chOff x="608833" y="3733024"/>
              <a:chExt cx="898087" cy="898086"/>
            </a:xfrm>
            <a:grpFill/>
          </p:grpSpPr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xmlns="" id="{DAEF3CBD-89BD-4D0A-8CC3-368DAD902B0A}"/>
                  </a:ext>
                </a:extLst>
              </p:cNvPr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40" name="文本框 24">
                <a:extLst>
                  <a:ext uri="{FF2B5EF4-FFF2-40B4-BE49-F238E27FC236}">
                    <a16:creationId xmlns:a16="http://schemas.microsoft.com/office/drawing/2014/main" xmlns="" id="{3564186E-5DB7-4741-B561-41F0A8456CF0}"/>
                  </a:ext>
                </a:extLst>
              </p:cNvPr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文字</a:t>
                </a:r>
              </a:p>
            </p:txBody>
          </p:sp>
        </p:grpSp>
      </p:grpSp>
      <p:grpSp>
        <p:nvGrpSpPr>
          <p:cNvPr id="43" name="Group 24">
            <a:extLst>
              <a:ext uri="{FF2B5EF4-FFF2-40B4-BE49-F238E27FC236}">
                <a16:creationId xmlns:a16="http://schemas.microsoft.com/office/drawing/2014/main" xmlns="" id="{A7C1F570-9C8A-4184-9E8B-9031126E3D2A}"/>
              </a:ext>
            </a:extLst>
          </p:cNvPr>
          <p:cNvGrpSpPr/>
          <p:nvPr/>
        </p:nvGrpSpPr>
        <p:grpSpPr bwMode="auto">
          <a:xfrm>
            <a:off x="7005809" y="4312525"/>
            <a:ext cx="2944684" cy="982398"/>
            <a:chOff x="427" y="2769"/>
            <a:chExt cx="1925" cy="842"/>
          </a:xfrm>
        </p:grpSpPr>
        <p:sp>
          <p:nvSpPr>
            <p:cNvPr id="44" name="文本框 9">
              <a:extLst>
                <a:ext uri="{FF2B5EF4-FFF2-40B4-BE49-F238E27FC236}">
                  <a16:creationId xmlns:a16="http://schemas.microsoft.com/office/drawing/2014/main" xmlns="" id="{624AC197-ACED-4DBA-80B2-E7A5971D45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5" name="矩形 10">
              <a:extLst>
                <a:ext uri="{FF2B5EF4-FFF2-40B4-BE49-F238E27FC236}">
                  <a16:creationId xmlns:a16="http://schemas.microsoft.com/office/drawing/2014/main" xmlns="" id="{DCA013C6-4135-472C-AD00-83393D78A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6" name="Group 24">
            <a:extLst>
              <a:ext uri="{FF2B5EF4-FFF2-40B4-BE49-F238E27FC236}">
                <a16:creationId xmlns:a16="http://schemas.microsoft.com/office/drawing/2014/main" xmlns="" id="{EFF1F8C7-8786-4A52-918F-69A8F805501E}"/>
              </a:ext>
            </a:extLst>
          </p:cNvPr>
          <p:cNvGrpSpPr/>
          <p:nvPr/>
        </p:nvGrpSpPr>
        <p:grpSpPr bwMode="auto">
          <a:xfrm>
            <a:off x="6976459" y="2927879"/>
            <a:ext cx="2973749" cy="982398"/>
            <a:chOff x="427" y="2769"/>
            <a:chExt cx="1944" cy="842"/>
          </a:xfrm>
        </p:grpSpPr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3CF8B76E-1034-404E-8487-5EDF7CAEF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0139A555-BB64-43C5-A462-FA5B73E4F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640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>
            <a:off x="0" y="1065010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F73D9F8-38F0-4873-BB8E-2023D941E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383" y="2185375"/>
            <a:ext cx="4964863" cy="3313970"/>
          </a:xfrm>
          <a:prstGeom prst="rect">
            <a:avLst/>
          </a:prstGeom>
        </p:spPr>
      </p:pic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6A9D732F-6A2E-42B8-B3EA-04EF5E2E53AF}"/>
              </a:ext>
            </a:extLst>
          </p:cNvPr>
          <p:cNvGrpSpPr/>
          <p:nvPr/>
        </p:nvGrpSpPr>
        <p:grpSpPr bwMode="auto">
          <a:xfrm>
            <a:off x="1894966" y="3953296"/>
            <a:ext cx="2944684" cy="982398"/>
            <a:chOff x="427" y="2769"/>
            <a:chExt cx="1925" cy="842"/>
          </a:xfrm>
        </p:grpSpPr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xmlns="" id="{6981CAB8-788E-40D2-9E15-D4FAD4298D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xmlns="" id="{EF9AB109-6CC2-4CB6-9250-FBD135432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7BDF6AA2-4B77-4B17-97C1-C36858ECB976}"/>
              </a:ext>
            </a:extLst>
          </p:cNvPr>
          <p:cNvGrpSpPr/>
          <p:nvPr/>
        </p:nvGrpSpPr>
        <p:grpSpPr bwMode="auto">
          <a:xfrm>
            <a:off x="1865616" y="2568650"/>
            <a:ext cx="2973749" cy="982398"/>
            <a:chOff x="427" y="2769"/>
            <a:chExt cx="1944" cy="84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1B41BB6-EFF6-451F-B93C-4DA3B0C23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FE7CDFA5-C2C4-4EE2-9CF3-4171B0CAC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744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>
            <a:off x="0" y="1065010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xmlns="" id="{AAF163D4-1D10-42B8-A8FF-CE1B57B6F9BE}"/>
              </a:ext>
            </a:extLst>
          </p:cNvPr>
          <p:cNvSpPr/>
          <p:nvPr/>
        </p:nvSpPr>
        <p:spPr bwMode="auto">
          <a:xfrm>
            <a:off x="6102402" y="2435757"/>
            <a:ext cx="1690370" cy="2969895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xmlns="" id="{373DA7A7-494A-4C6F-BC42-D92FCF945498}"/>
              </a:ext>
            </a:extLst>
          </p:cNvPr>
          <p:cNvSpPr/>
          <p:nvPr/>
        </p:nvSpPr>
        <p:spPr bwMode="auto">
          <a:xfrm>
            <a:off x="6517692" y="3450487"/>
            <a:ext cx="1275080" cy="1955165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xmlns="" id="{7FD3B74C-AB9B-4B80-B9AC-A215B5F506E6}"/>
              </a:ext>
            </a:extLst>
          </p:cNvPr>
          <p:cNvSpPr/>
          <p:nvPr/>
        </p:nvSpPr>
        <p:spPr bwMode="auto">
          <a:xfrm>
            <a:off x="6948222" y="4465217"/>
            <a:ext cx="843915" cy="940435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xmlns="" id="{14523A73-EA27-4F46-B02C-141AE41D8D87}"/>
              </a:ext>
            </a:extLst>
          </p:cNvPr>
          <p:cNvSpPr/>
          <p:nvPr/>
        </p:nvSpPr>
        <p:spPr bwMode="auto">
          <a:xfrm>
            <a:off x="3965627" y="2435757"/>
            <a:ext cx="1690370" cy="2969895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xmlns="" id="{C80AC300-DB3B-43D6-910D-DF99BF0345F3}"/>
              </a:ext>
            </a:extLst>
          </p:cNvPr>
          <p:cNvSpPr/>
          <p:nvPr/>
        </p:nvSpPr>
        <p:spPr bwMode="auto">
          <a:xfrm>
            <a:off x="3965627" y="3450487"/>
            <a:ext cx="1275080" cy="1955165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5" name="Freeform 32">
            <a:extLst>
              <a:ext uri="{FF2B5EF4-FFF2-40B4-BE49-F238E27FC236}">
                <a16:creationId xmlns:a16="http://schemas.microsoft.com/office/drawing/2014/main" xmlns="" id="{7A19CBC9-99EA-4326-8E61-C7930839C7E0}"/>
              </a:ext>
            </a:extLst>
          </p:cNvPr>
          <p:cNvSpPr/>
          <p:nvPr/>
        </p:nvSpPr>
        <p:spPr bwMode="auto">
          <a:xfrm>
            <a:off x="3965627" y="4465217"/>
            <a:ext cx="845820" cy="940435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298F9E0-6870-408B-9C89-AA0159687370}"/>
              </a:ext>
            </a:extLst>
          </p:cNvPr>
          <p:cNvGrpSpPr/>
          <p:nvPr/>
        </p:nvGrpSpPr>
        <p:grpSpPr>
          <a:xfrm>
            <a:off x="3316657" y="2112542"/>
            <a:ext cx="650240" cy="642620"/>
            <a:chOff x="5564" y="3240"/>
            <a:chExt cx="1024" cy="1012"/>
          </a:xfrm>
        </p:grpSpPr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F6B8311-E568-48C7-B099-E332CAB37958}"/>
                </a:ext>
              </a:extLst>
            </p:cNvPr>
            <p:cNvSpPr/>
            <p:nvPr/>
          </p:nvSpPr>
          <p:spPr bwMode="auto">
            <a:xfrm>
              <a:off x="5564" y="3240"/>
              <a:ext cx="1024" cy="1012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xmlns="" id="{91359B5E-03C5-4FCC-AAC3-4DC2D7A14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7" y="3518"/>
              <a:ext cx="493" cy="457"/>
            </a:xfrm>
            <a:custGeom>
              <a:avLst/>
              <a:gdLst>
                <a:gd name="T0" fmla="*/ 100 w 129"/>
                <a:gd name="T1" fmla="*/ 66 h 119"/>
                <a:gd name="T2" fmla="*/ 105 w 129"/>
                <a:gd name="T3" fmla="*/ 61 h 119"/>
                <a:gd name="T4" fmla="*/ 110 w 129"/>
                <a:gd name="T5" fmla="*/ 66 h 119"/>
                <a:gd name="T6" fmla="*/ 110 w 129"/>
                <a:gd name="T7" fmla="*/ 115 h 119"/>
                <a:gd name="T8" fmla="*/ 105 w 129"/>
                <a:gd name="T9" fmla="*/ 119 h 119"/>
                <a:gd name="T10" fmla="*/ 105 w 129"/>
                <a:gd name="T11" fmla="*/ 119 h 119"/>
                <a:gd name="T12" fmla="*/ 24 w 129"/>
                <a:gd name="T13" fmla="*/ 119 h 119"/>
                <a:gd name="T14" fmla="*/ 19 w 129"/>
                <a:gd name="T15" fmla="*/ 115 h 119"/>
                <a:gd name="T16" fmla="*/ 19 w 129"/>
                <a:gd name="T17" fmla="*/ 114 h 119"/>
                <a:gd name="T18" fmla="*/ 19 w 129"/>
                <a:gd name="T19" fmla="*/ 66 h 119"/>
                <a:gd name="T20" fmla="*/ 24 w 129"/>
                <a:gd name="T21" fmla="*/ 61 h 119"/>
                <a:gd name="T22" fmla="*/ 29 w 129"/>
                <a:gd name="T23" fmla="*/ 66 h 119"/>
                <a:gd name="T24" fmla="*/ 29 w 129"/>
                <a:gd name="T25" fmla="*/ 110 h 119"/>
                <a:gd name="T26" fmla="*/ 45 w 129"/>
                <a:gd name="T27" fmla="*/ 110 h 119"/>
                <a:gd name="T28" fmla="*/ 45 w 129"/>
                <a:gd name="T29" fmla="*/ 61 h 119"/>
                <a:gd name="T30" fmla="*/ 48 w 129"/>
                <a:gd name="T31" fmla="*/ 58 h 119"/>
                <a:gd name="T32" fmla="*/ 48 w 129"/>
                <a:gd name="T33" fmla="*/ 58 h 119"/>
                <a:gd name="T34" fmla="*/ 81 w 129"/>
                <a:gd name="T35" fmla="*/ 58 h 119"/>
                <a:gd name="T36" fmla="*/ 85 w 129"/>
                <a:gd name="T37" fmla="*/ 61 h 119"/>
                <a:gd name="T38" fmla="*/ 85 w 129"/>
                <a:gd name="T39" fmla="*/ 61 h 119"/>
                <a:gd name="T40" fmla="*/ 85 w 129"/>
                <a:gd name="T41" fmla="*/ 110 h 119"/>
                <a:gd name="T42" fmla="*/ 100 w 129"/>
                <a:gd name="T43" fmla="*/ 110 h 119"/>
                <a:gd name="T44" fmla="*/ 100 w 129"/>
                <a:gd name="T45" fmla="*/ 66 h 119"/>
                <a:gd name="T46" fmla="*/ 51 w 129"/>
                <a:gd name="T47" fmla="*/ 110 h 119"/>
                <a:gd name="T48" fmla="*/ 51 w 129"/>
                <a:gd name="T49" fmla="*/ 110 h 119"/>
                <a:gd name="T50" fmla="*/ 79 w 129"/>
                <a:gd name="T51" fmla="*/ 110 h 119"/>
                <a:gd name="T52" fmla="*/ 79 w 129"/>
                <a:gd name="T53" fmla="*/ 64 h 119"/>
                <a:gd name="T54" fmla="*/ 51 w 129"/>
                <a:gd name="T55" fmla="*/ 64 h 119"/>
                <a:gd name="T56" fmla="*/ 51 w 129"/>
                <a:gd name="T57" fmla="*/ 110 h 119"/>
                <a:gd name="T58" fmla="*/ 9 w 129"/>
                <a:gd name="T59" fmla="*/ 68 h 119"/>
                <a:gd name="T60" fmla="*/ 9 w 129"/>
                <a:gd name="T61" fmla="*/ 68 h 119"/>
                <a:gd name="T62" fmla="*/ 65 w 129"/>
                <a:gd name="T63" fmla="*/ 12 h 119"/>
                <a:gd name="T64" fmla="*/ 120 w 129"/>
                <a:gd name="T65" fmla="*/ 68 h 119"/>
                <a:gd name="T66" fmla="*/ 127 w 129"/>
                <a:gd name="T67" fmla="*/ 68 h 119"/>
                <a:gd name="T68" fmla="*/ 127 w 129"/>
                <a:gd name="T69" fmla="*/ 61 h 119"/>
                <a:gd name="T70" fmla="*/ 68 w 129"/>
                <a:gd name="T71" fmla="*/ 2 h 119"/>
                <a:gd name="T72" fmla="*/ 68 w 129"/>
                <a:gd name="T73" fmla="*/ 2 h 119"/>
                <a:gd name="T74" fmla="*/ 61 w 129"/>
                <a:gd name="T75" fmla="*/ 2 h 119"/>
                <a:gd name="T76" fmla="*/ 2 w 129"/>
                <a:gd name="T77" fmla="*/ 61 h 119"/>
                <a:gd name="T78" fmla="*/ 2 w 129"/>
                <a:gd name="T79" fmla="*/ 68 h 119"/>
                <a:gd name="T80" fmla="*/ 9 w 129"/>
                <a:gd name="T81" fmla="*/ 6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119">
                  <a:moveTo>
                    <a:pt x="100" y="66"/>
                  </a:moveTo>
                  <a:cubicBezTo>
                    <a:pt x="100" y="64"/>
                    <a:pt x="103" y="61"/>
                    <a:pt x="105" y="61"/>
                  </a:cubicBezTo>
                  <a:cubicBezTo>
                    <a:pt x="108" y="61"/>
                    <a:pt x="110" y="64"/>
                    <a:pt x="110" y="6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7"/>
                    <a:pt x="108" y="119"/>
                    <a:pt x="105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1" y="119"/>
                    <a:pt x="19" y="117"/>
                    <a:pt x="19" y="115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4"/>
                    <a:pt x="21" y="61"/>
                    <a:pt x="24" y="61"/>
                  </a:cubicBezTo>
                  <a:cubicBezTo>
                    <a:pt x="27" y="61"/>
                    <a:pt x="29" y="64"/>
                    <a:pt x="29" y="66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6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3" y="58"/>
                    <a:pt x="85" y="59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66"/>
                    <a:pt x="100" y="66"/>
                    <a:pt x="100" y="66"/>
                  </a:cubicBezTo>
                  <a:close/>
                  <a:moveTo>
                    <a:pt x="51" y="110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110"/>
                    <a:pt x="51" y="110"/>
                    <a:pt x="51" y="110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2" y="70"/>
                    <a:pt x="125" y="70"/>
                    <a:pt x="127" y="68"/>
                  </a:cubicBezTo>
                  <a:cubicBezTo>
                    <a:pt x="129" y="66"/>
                    <a:pt x="129" y="63"/>
                    <a:pt x="127" y="6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0"/>
                    <a:pt x="63" y="0"/>
                    <a:pt x="61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0" y="66"/>
                    <a:pt x="2" y="68"/>
                  </a:cubicBezTo>
                  <a:cubicBezTo>
                    <a:pt x="4" y="70"/>
                    <a:pt x="7" y="70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C601007E-684A-4A90-9AC7-913C2A9391B8}"/>
              </a:ext>
            </a:extLst>
          </p:cNvPr>
          <p:cNvGrpSpPr/>
          <p:nvPr/>
        </p:nvGrpSpPr>
        <p:grpSpPr>
          <a:xfrm>
            <a:off x="7792137" y="3129177"/>
            <a:ext cx="650240" cy="640080"/>
            <a:chOff x="12612" y="4841"/>
            <a:chExt cx="1024" cy="1008"/>
          </a:xfrm>
        </p:grpSpPr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xmlns="" id="{611579B8-538B-4588-AAFD-676E80DDE3D3}"/>
                </a:ext>
              </a:extLst>
            </p:cNvPr>
            <p:cNvSpPr/>
            <p:nvPr/>
          </p:nvSpPr>
          <p:spPr bwMode="auto">
            <a:xfrm>
              <a:off x="12612" y="4841"/>
              <a:ext cx="1024" cy="1009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21" name="Freeform 34">
              <a:extLst>
                <a:ext uri="{FF2B5EF4-FFF2-40B4-BE49-F238E27FC236}">
                  <a16:creationId xmlns:a16="http://schemas.microsoft.com/office/drawing/2014/main" xmlns="" id="{A5ACAEBE-53D4-4874-9562-C738CEF198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58" y="5110"/>
              <a:ext cx="336" cy="475"/>
            </a:xfrm>
            <a:custGeom>
              <a:avLst/>
              <a:gdLst>
                <a:gd name="T0" fmla="*/ 77 w 88"/>
                <a:gd name="T1" fmla="*/ 33 h 124"/>
                <a:gd name="T2" fmla="*/ 67 w 88"/>
                <a:gd name="T3" fmla="*/ 57 h 124"/>
                <a:gd name="T4" fmla="*/ 67 w 88"/>
                <a:gd name="T5" fmla="*/ 57 h 124"/>
                <a:gd name="T6" fmla="*/ 85 w 88"/>
                <a:gd name="T7" fmla="*/ 79 h 124"/>
                <a:gd name="T8" fmla="*/ 88 w 88"/>
                <a:gd name="T9" fmla="*/ 104 h 124"/>
                <a:gd name="T10" fmla="*/ 79 w 88"/>
                <a:gd name="T11" fmla="*/ 115 h 124"/>
                <a:gd name="T12" fmla="*/ 69 w 88"/>
                <a:gd name="T13" fmla="*/ 115 h 124"/>
                <a:gd name="T14" fmla="*/ 64 w 88"/>
                <a:gd name="T15" fmla="*/ 124 h 124"/>
                <a:gd name="T16" fmla="*/ 23 w 88"/>
                <a:gd name="T17" fmla="*/ 124 h 124"/>
                <a:gd name="T18" fmla="*/ 19 w 88"/>
                <a:gd name="T19" fmla="*/ 119 h 124"/>
                <a:gd name="T20" fmla="*/ 9 w 88"/>
                <a:gd name="T21" fmla="*/ 115 h 124"/>
                <a:gd name="T22" fmla="*/ 2 w 88"/>
                <a:gd name="T23" fmla="*/ 111 h 124"/>
                <a:gd name="T24" fmla="*/ 0 w 88"/>
                <a:gd name="T25" fmla="*/ 93 h 124"/>
                <a:gd name="T26" fmla="*/ 20 w 88"/>
                <a:gd name="T27" fmla="*/ 57 h 124"/>
                <a:gd name="T28" fmla="*/ 20 w 88"/>
                <a:gd name="T29" fmla="*/ 57 h 124"/>
                <a:gd name="T30" fmla="*/ 44 w 88"/>
                <a:gd name="T31" fmla="*/ 0 h 124"/>
                <a:gd name="T32" fmla="*/ 22 w 88"/>
                <a:gd name="T33" fmla="*/ 105 h 124"/>
                <a:gd name="T34" fmla="*/ 25 w 88"/>
                <a:gd name="T35" fmla="*/ 89 h 124"/>
                <a:gd name="T36" fmla="*/ 28 w 88"/>
                <a:gd name="T37" fmla="*/ 109 h 124"/>
                <a:gd name="T38" fmla="*/ 28 w 88"/>
                <a:gd name="T39" fmla="*/ 114 h 124"/>
                <a:gd name="T40" fmla="*/ 59 w 88"/>
                <a:gd name="T41" fmla="*/ 110 h 124"/>
                <a:gd name="T42" fmla="*/ 59 w 88"/>
                <a:gd name="T43" fmla="*/ 109 h 124"/>
                <a:gd name="T44" fmla="*/ 62 w 88"/>
                <a:gd name="T45" fmla="*/ 89 h 124"/>
                <a:gd name="T46" fmla="*/ 65 w 88"/>
                <a:gd name="T47" fmla="*/ 105 h 124"/>
                <a:gd name="T48" fmla="*/ 78 w 88"/>
                <a:gd name="T49" fmla="*/ 104 h 124"/>
                <a:gd name="T50" fmla="*/ 76 w 88"/>
                <a:gd name="T51" fmla="*/ 83 h 124"/>
                <a:gd name="T52" fmla="*/ 59 w 88"/>
                <a:gd name="T53" fmla="*/ 63 h 124"/>
                <a:gd name="T54" fmla="*/ 28 w 88"/>
                <a:gd name="T55" fmla="*/ 63 h 124"/>
                <a:gd name="T56" fmla="*/ 10 w 88"/>
                <a:gd name="T57" fmla="*/ 93 h 124"/>
                <a:gd name="T58" fmla="*/ 10 w 88"/>
                <a:gd name="T59" fmla="*/ 105 h 124"/>
                <a:gd name="T60" fmla="*/ 44 w 88"/>
                <a:gd name="T61" fmla="*/ 9 h 124"/>
                <a:gd name="T62" fmla="*/ 20 w 88"/>
                <a:gd name="T63" fmla="*/ 33 h 124"/>
                <a:gd name="T64" fmla="*/ 68 w 88"/>
                <a:gd name="T6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24">
                  <a:moveTo>
                    <a:pt x="44" y="0"/>
                  </a:moveTo>
                  <a:cubicBezTo>
                    <a:pt x="62" y="0"/>
                    <a:pt x="77" y="15"/>
                    <a:pt x="77" y="33"/>
                  </a:cubicBezTo>
                  <a:cubicBezTo>
                    <a:pt x="77" y="43"/>
                    <a:pt x="74" y="51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4" y="64"/>
                    <a:pt x="81" y="70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83"/>
                    <a:pt x="88" y="88"/>
                    <a:pt x="88" y="9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106"/>
                    <a:pt x="87" y="109"/>
                    <a:pt x="85" y="111"/>
                  </a:cubicBezTo>
                  <a:cubicBezTo>
                    <a:pt x="84" y="113"/>
                    <a:pt x="82" y="114"/>
                    <a:pt x="79" y="115"/>
                  </a:cubicBezTo>
                  <a:cubicBezTo>
                    <a:pt x="79" y="115"/>
                    <a:pt x="79" y="115"/>
                    <a:pt x="78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22"/>
                    <a:pt x="66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1" y="124"/>
                    <a:pt x="19" y="122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8" y="115"/>
                    <a:pt x="8" y="115"/>
                  </a:cubicBezTo>
                  <a:cubicBezTo>
                    <a:pt x="5" y="114"/>
                    <a:pt x="3" y="113"/>
                    <a:pt x="2" y="111"/>
                  </a:cubicBezTo>
                  <a:cubicBezTo>
                    <a:pt x="0" y="109"/>
                    <a:pt x="0" y="106"/>
                    <a:pt x="0" y="10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88"/>
                    <a:pt x="1" y="83"/>
                    <a:pt x="2" y="79"/>
                  </a:cubicBezTo>
                  <a:cubicBezTo>
                    <a:pt x="6" y="70"/>
                    <a:pt x="13" y="64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1"/>
                    <a:pt x="10" y="42"/>
                    <a:pt x="10" y="33"/>
                  </a:cubicBezTo>
                  <a:cubicBezTo>
                    <a:pt x="10" y="15"/>
                    <a:pt x="25" y="0"/>
                    <a:pt x="44" y="0"/>
                  </a:cubicBezTo>
                  <a:close/>
                  <a:moveTo>
                    <a:pt x="22" y="105"/>
                  </a:moveTo>
                  <a:cubicBezTo>
                    <a:pt x="22" y="105"/>
                    <a:pt x="22" y="105"/>
                    <a:pt x="22" y="10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0"/>
                    <a:pt x="24" y="89"/>
                    <a:pt x="25" y="89"/>
                  </a:cubicBezTo>
                  <a:cubicBezTo>
                    <a:pt x="27" y="89"/>
                    <a:pt x="28" y="90"/>
                    <a:pt x="28" y="92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0"/>
                    <a:pt x="60" y="89"/>
                    <a:pt x="62" y="89"/>
                  </a:cubicBezTo>
                  <a:cubicBezTo>
                    <a:pt x="63" y="89"/>
                    <a:pt x="65" y="90"/>
                    <a:pt x="65" y="92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89"/>
                    <a:pt x="77" y="86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3" y="75"/>
                    <a:pt x="65" y="69"/>
                    <a:pt x="59" y="63"/>
                  </a:cubicBezTo>
                  <a:cubicBezTo>
                    <a:pt x="55" y="66"/>
                    <a:pt x="49" y="67"/>
                    <a:pt x="44" y="67"/>
                  </a:cubicBezTo>
                  <a:cubicBezTo>
                    <a:pt x="38" y="67"/>
                    <a:pt x="33" y="66"/>
                    <a:pt x="28" y="63"/>
                  </a:cubicBezTo>
                  <a:cubicBezTo>
                    <a:pt x="23" y="69"/>
                    <a:pt x="15" y="75"/>
                    <a:pt x="11" y="83"/>
                  </a:cubicBezTo>
                  <a:cubicBezTo>
                    <a:pt x="10" y="86"/>
                    <a:pt x="10" y="89"/>
                    <a:pt x="10" y="9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4"/>
                    <a:pt x="10" y="104"/>
                    <a:pt x="10" y="105"/>
                  </a:cubicBezTo>
                  <a:cubicBezTo>
                    <a:pt x="22" y="105"/>
                    <a:pt x="22" y="105"/>
                    <a:pt x="22" y="105"/>
                  </a:cubicBezTo>
                  <a:close/>
                  <a:moveTo>
                    <a:pt x="44" y="9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30" y="9"/>
                    <a:pt x="20" y="20"/>
                    <a:pt x="20" y="33"/>
                  </a:cubicBezTo>
                  <a:cubicBezTo>
                    <a:pt x="20" y="47"/>
                    <a:pt x="31" y="57"/>
                    <a:pt x="44" y="57"/>
                  </a:cubicBezTo>
                  <a:cubicBezTo>
                    <a:pt x="57" y="57"/>
                    <a:pt x="68" y="47"/>
                    <a:pt x="68" y="33"/>
                  </a:cubicBezTo>
                  <a:cubicBezTo>
                    <a:pt x="68" y="20"/>
                    <a:pt x="57" y="9"/>
                    <a:pt x="4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FC4436E-E088-4321-98B7-4AEDB3993721}"/>
              </a:ext>
            </a:extLst>
          </p:cNvPr>
          <p:cNvGrpSpPr/>
          <p:nvPr/>
        </p:nvGrpSpPr>
        <p:grpSpPr>
          <a:xfrm>
            <a:off x="7792137" y="2112542"/>
            <a:ext cx="650240" cy="642620"/>
            <a:chOff x="12612" y="3240"/>
            <a:chExt cx="1024" cy="1012"/>
          </a:xfrm>
        </p:grpSpPr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B00A4B90-34E0-4975-809C-60C242D04702}"/>
                </a:ext>
              </a:extLst>
            </p:cNvPr>
            <p:cNvSpPr/>
            <p:nvPr/>
          </p:nvSpPr>
          <p:spPr bwMode="auto">
            <a:xfrm>
              <a:off x="12612" y="3240"/>
              <a:ext cx="1024" cy="1012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xmlns="" id="{E71E9540-769E-412B-9DA3-1E74B3A97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05" y="3471"/>
              <a:ext cx="429" cy="546"/>
            </a:xfrm>
            <a:custGeom>
              <a:avLst/>
              <a:gdLst>
                <a:gd name="T0" fmla="*/ 99 w 111"/>
                <a:gd name="T1" fmla="*/ 127 h 142"/>
                <a:gd name="T2" fmla="*/ 90 w 111"/>
                <a:gd name="T3" fmla="*/ 134 h 142"/>
                <a:gd name="T4" fmla="*/ 62 w 111"/>
                <a:gd name="T5" fmla="*/ 141 h 142"/>
                <a:gd name="T6" fmla="*/ 35 w 111"/>
                <a:gd name="T7" fmla="*/ 129 h 142"/>
                <a:gd name="T8" fmla="*/ 35 w 111"/>
                <a:gd name="T9" fmla="*/ 129 h 142"/>
                <a:gd name="T10" fmla="*/ 35 w 111"/>
                <a:gd name="T11" fmla="*/ 129 h 142"/>
                <a:gd name="T12" fmla="*/ 28 w 111"/>
                <a:gd name="T13" fmla="*/ 120 h 142"/>
                <a:gd name="T14" fmla="*/ 13 w 111"/>
                <a:gd name="T15" fmla="*/ 95 h 142"/>
                <a:gd name="T16" fmla="*/ 13 w 111"/>
                <a:gd name="T17" fmla="*/ 95 h 142"/>
                <a:gd name="T18" fmla="*/ 5 w 111"/>
                <a:gd name="T19" fmla="*/ 80 h 142"/>
                <a:gd name="T20" fmla="*/ 15 w 111"/>
                <a:gd name="T21" fmla="*/ 60 h 142"/>
                <a:gd name="T22" fmla="*/ 28 w 111"/>
                <a:gd name="T23" fmla="*/ 66 h 142"/>
                <a:gd name="T24" fmla="*/ 29 w 111"/>
                <a:gd name="T25" fmla="*/ 67 h 142"/>
                <a:gd name="T26" fmla="*/ 30 w 111"/>
                <a:gd name="T27" fmla="*/ 69 h 142"/>
                <a:gd name="T28" fmla="*/ 30 w 111"/>
                <a:gd name="T29" fmla="*/ 22 h 142"/>
                <a:gd name="T30" fmla="*/ 49 w 111"/>
                <a:gd name="T31" fmla="*/ 11 h 142"/>
                <a:gd name="T32" fmla="*/ 73 w 111"/>
                <a:gd name="T33" fmla="*/ 11 h 142"/>
                <a:gd name="T34" fmla="*/ 92 w 111"/>
                <a:gd name="T35" fmla="*/ 22 h 142"/>
                <a:gd name="T36" fmla="*/ 92 w 111"/>
                <a:gd name="T37" fmla="*/ 22 h 142"/>
                <a:gd name="T38" fmla="*/ 93 w 111"/>
                <a:gd name="T39" fmla="*/ 22 h 142"/>
                <a:gd name="T40" fmla="*/ 111 w 111"/>
                <a:gd name="T41" fmla="*/ 34 h 142"/>
                <a:gd name="T42" fmla="*/ 111 w 111"/>
                <a:gd name="T43" fmla="*/ 97 h 142"/>
                <a:gd name="T44" fmla="*/ 108 w 111"/>
                <a:gd name="T45" fmla="*/ 113 h 142"/>
                <a:gd name="T46" fmla="*/ 99 w 111"/>
                <a:gd name="T47" fmla="*/ 127 h 142"/>
                <a:gd name="T48" fmla="*/ 85 w 111"/>
                <a:gd name="T49" fmla="*/ 126 h 142"/>
                <a:gd name="T50" fmla="*/ 85 w 111"/>
                <a:gd name="T51" fmla="*/ 126 h 142"/>
                <a:gd name="T52" fmla="*/ 92 w 111"/>
                <a:gd name="T53" fmla="*/ 120 h 142"/>
                <a:gd name="T54" fmla="*/ 98 w 111"/>
                <a:gd name="T55" fmla="*/ 109 h 142"/>
                <a:gd name="T56" fmla="*/ 101 w 111"/>
                <a:gd name="T57" fmla="*/ 97 h 142"/>
                <a:gd name="T58" fmla="*/ 101 w 111"/>
                <a:gd name="T59" fmla="*/ 34 h 142"/>
                <a:gd name="T60" fmla="*/ 95 w 111"/>
                <a:gd name="T61" fmla="*/ 34 h 142"/>
                <a:gd name="T62" fmla="*/ 95 w 111"/>
                <a:gd name="T63" fmla="*/ 64 h 142"/>
                <a:gd name="T64" fmla="*/ 82 w 111"/>
                <a:gd name="T65" fmla="*/ 64 h 142"/>
                <a:gd name="T66" fmla="*/ 82 w 111"/>
                <a:gd name="T67" fmla="*/ 22 h 142"/>
                <a:gd name="T68" fmla="*/ 77 w 111"/>
                <a:gd name="T69" fmla="*/ 22 h 142"/>
                <a:gd name="T70" fmla="*/ 77 w 111"/>
                <a:gd name="T71" fmla="*/ 64 h 142"/>
                <a:gd name="T72" fmla="*/ 64 w 111"/>
                <a:gd name="T73" fmla="*/ 64 h 142"/>
                <a:gd name="T74" fmla="*/ 64 w 111"/>
                <a:gd name="T75" fmla="*/ 15 h 142"/>
                <a:gd name="T76" fmla="*/ 58 w 111"/>
                <a:gd name="T77" fmla="*/ 15 h 142"/>
                <a:gd name="T78" fmla="*/ 58 w 111"/>
                <a:gd name="T79" fmla="*/ 64 h 142"/>
                <a:gd name="T80" fmla="*/ 45 w 111"/>
                <a:gd name="T81" fmla="*/ 64 h 142"/>
                <a:gd name="T82" fmla="*/ 45 w 111"/>
                <a:gd name="T83" fmla="*/ 22 h 142"/>
                <a:gd name="T84" fmla="*/ 40 w 111"/>
                <a:gd name="T85" fmla="*/ 22 h 142"/>
                <a:gd name="T86" fmla="*/ 40 w 111"/>
                <a:gd name="T87" fmla="*/ 80 h 142"/>
                <a:gd name="T88" fmla="*/ 27 w 111"/>
                <a:gd name="T89" fmla="*/ 84 h 142"/>
                <a:gd name="T90" fmla="*/ 20 w 111"/>
                <a:gd name="T91" fmla="*/ 72 h 142"/>
                <a:gd name="T92" fmla="*/ 13 w 111"/>
                <a:gd name="T93" fmla="*/ 75 h 142"/>
                <a:gd name="T94" fmla="*/ 22 w 111"/>
                <a:gd name="T95" fmla="*/ 90 h 142"/>
                <a:gd name="T96" fmla="*/ 22 w 111"/>
                <a:gd name="T97" fmla="*/ 90 h 142"/>
                <a:gd name="T98" fmla="*/ 36 w 111"/>
                <a:gd name="T99" fmla="*/ 115 h 142"/>
                <a:gd name="T100" fmla="*/ 42 w 111"/>
                <a:gd name="T101" fmla="*/ 122 h 142"/>
                <a:gd name="T102" fmla="*/ 42 w 111"/>
                <a:gd name="T103" fmla="*/ 122 h 142"/>
                <a:gd name="T104" fmla="*/ 63 w 111"/>
                <a:gd name="T105" fmla="*/ 131 h 142"/>
                <a:gd name="T106" fmla="*/ 85 w 111"/>
                <a:gd name="T107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142">
                  <a:moveTo>
                    <a:pt x="99" y="127"/>
                  </a:moveTo>
                  <a:cubicBezTo>
                    <a:pt x="97" y="130"/>
                    <a:pt x="94" y="132"/>
                    <a:pt x="90" y="134"/>
                  </a:cubicBezTo>
                  <a:cubicBezTo>
                    <a:pt x="82" y="139"/>
                    <a:pt x="72" y="142"/>
                    <a:pt x="62" y="141"/>
                  </a:cubicBezTo>
                  <a:cubicBezTo>
                    <a:pt x="52" y="140"/>
                    <a:pt x="43" y="136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3" y="127"/>
                    <a:pt x="30" y="124"/>
                    <a:pt x="28" y="12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72"/>
                    <a:pt x="5" y="61"/>
                    <a:pt x="15" y="60"/>
                  </a:cubicBezTo>
                  <a:cubicBezTo>
                    <a:pt x="19" y="60"/>
                    <a:pt x="25" y="61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12"/>
                    <a:pt x="41" y="6"/>
                    <a:pt x="49" y="11"/>
                  </a:cubicBezTo>
                  <a:cubicBezTo>
                    <a:pt x="52" y="0"/>
                    <a:pt x="70" y="0"/>
                    <a:pt x="73" y="11"/>
                  </a:cubicBezTo>
                  <a:cubicBezTo>
                    <a:pt x="81" y="6"/>
                    <a:pt x="92" y="1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19"/>
                    <a:pt x="111" y="24"/>
                    <a:pt x="111" y="3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102"/>
                    <a:pt x="110" y="108"/>
                    <a:pt x="108" y="113"/>
                  </a:cubicBezTo>
                  <a:cubicBezTo>
                    <a:pt x="106" y="118"/>
                    <a:pt x="103" y="122"/>
                    <a:pt x="99" y="127"/>
                  </a:cubicBezTo>
                  <a:close/>
                  <a:moveTo>
                    <a:pt x="85" y="126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88" y="124"/>
                    <a:pt x="90" y="122"/>
                    <a:pt x="92" y="120"/>
                  </a:cubicBezTo>
                  <a:cubicBezTo>
                    <a:pt x="95" y="117"/>
                    <a:pt x="97" y="113"/>
                    <a:pt x="98" y="109"/>
                  </a:cubicBezTo>
                  <a:cubicBezTo>
                    <a:pt x="100" y="105"/>
                    <a:pt x="101" y="101"/>
                    <a:pt x="101" y="9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0"/>
                    <a:pt x="95" y="30"/>
                    <a:pt x="95" y="3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82" y="72"/>
                    <a:pt x="82" y="6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8"/>
                    <a:pt x="77" y="18"/>
                    <a:pt x="77" y="2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72"/>
                    <a:pt x="64" y="72"/>
                    <a:pt x="64" y="6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2"/>
                    <a:pt x="58" y="12"/>
                    <a:pt x="58" y="15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2"/>
                    <a:pt x="45" y="72"/>
                    <a:pt x="45" y="6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8"/>
                    <a:pt x="40" y="18"/>
                    <a:pt x="40" y="2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7"/>
                    <a:pt x="30" y="90"/>
                    <a:pt x="27" y="84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7" y="68"/>
                    <a:pt x="11" y="71"/>
                    <a:pt x="13" y="75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8"/>
                    <a:pt x="40" y="120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27"/>
                    <a:pt x="55" y="130"/>
                    <a:pt x="63" y="131"/>
                  </a:cubicBezTo>
                  <a:cubicBezTo>
                    <a:pt x="71" y="132"/>
                    <a:pt x="78" y="130"/>
                    <a:pt x="85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A9AED50-AFB7-425E-9F95-F91D12A687B0}"/>
              </a:ext>
            </a:extLst>
          </p:cNvPr>
          <p:cNvGrpSpPr/>
          <p:nvPr/>
        </p:nvGrpSpPr>
        <p:grpSpPr>
          <a:xfrm>
            <a:off x="7792137" y="4143907"/>
            <a:ext cx="650240" cy="642620"/>
            <a:chOff x="12612" y="6439"/>
            <a:chExt cx="1024" cy="1012"/>
          </a:xfrm>
        </p:grpSpPr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xmlns="" id="{5760F671-C502-4F49-BF47-872808217FCC}"/>
                </a:ext>
              </a:extLst>
            </p:cNvPr>
            <p:cNvSpPr/>
            <p:nvPr/>
          </p:nvSpPr>
          <p:spPr bwMode="auto">
            <a:xfrm>
              <a:off x="12612" y="6439"/>
              <a:ext cx="1024" cy="1012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27" name="Freeform 36">
              <a:extLst>
                <a:ext uri="{FF2B5EF4-FFF2-40B4-BE49-F238E27FC236}">
                  <a16:creationId xmlns:a16="http://schemas.microsoft.com/office/drawing/2014/main" xmlns="" id="{4E0DEB3F-2967-4E78-88DE-6ABD780F6E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42" y="6702"/>
              <a:ext cx="364" cy="491"/>
            </a:xfrm>
            <a:custGeom>
              <a:avLst/>
              <a:gdLst>
                <a:gd name="T0" fmla="*/ 70 w 95"/>
                <a:gd name="T1" fmla="*/ 9 h 128"/>
                <a:gd name="T2" fmla="*/ 79 w 95"/>
                <a:gd name="T3" fmla="*/ 59 h 128"/>
                <a:gd name="T4" fmla="*/ 70 w 95"/>
                <a:gd name="T5" fmla="*/ 81 h 128"/>
                <a:gd name="T6" fmla="*/ 26 w 95"/>
                <a:gd name="T7" fmla="*/ 81 h 128"/>
                <a:gd name="T8" fmla="*/ 17 w 95"/>
                <a:gd name="T9" fmla="*/ 59 h 128"/>
                <a:gd name="T10" fmla="*/ 26 w 95"/>
                <a:gd name="T11" fmla="*/ 9 h 128"/>
                <a:gd name="T12" fmla="*/ 27 w 95"/>
                <a:gd name="T13" fmla="*/ 42 h 128"/>
                <a:gd name="T14" fmla="*/ 69 w 95"/>
                <a:gd name="T15" fmla="*/ 42 h 128"/>
                <a:gd name="T16" fmla="*/ 63 w 95"/>
                <a:gd name="T17" fmla="*/ 16 h 128"/>
                <a:gd name="T18" fmla="*/ 33 w 95"/>
                <a:gd name="T19" fmla="*/ 16 h 128"/>
                <a:gd name="T20" fmla="*/ 27 w 95"/>
                <a:gd name="T21" fmla="*/ 42 h 128"/>
                <a:gd name="T22" fmla="*/ 69 w 95"/>
                <a:gd name="T23" fmla="*/ 48 h 128"/>
                <a:gd name="T24" fmla="*/ 27 w 95"/>
                <a:gd name="T25" fmla="*/ 59 h 128"/>
                <a:gd name="T26" fmla="*/ 33 w 95"/>
                <a:gd name="T27" fmla="*/ 74 h 128"/>
                <a:gd name="T28" fmla="*/ 63 w 95"/>
                <a:gd name="T29" fmla="*/ 74 h 128"/>
                <a:gd name="T30" fmla="*/ 69 w 95"/>
                <a:gd name="T31" fmla="*/ 48 h 128"/>
                <a:gd name="T32" fmla="*/ 18 w 95"/>
                <a:gd name="T33" fmla="*/ 128 h 128"/>
                <a:gd name="T34" fmla="*/ 48 w 95"/>
                <a:gd name="T35" fmla="*/ 128 h 128"/>
                <a:gd name="T36" fmla="*/ 77 w 95"/>
                <a:gd name="T37" fmla="*/ 128 h 128"/>
                <a:gd name="T38" fmla="*/ 77 w 95"/>
                <a:gd name="T39" fmla="*/ 118 h 128"/>
                <a:gd name="T40" fmla="*/ 53 w 95"/>
                <a:gd name="T41" fmla="*/ 106 h 128"/>
                <a:gd name="T42" fmla="*/ 91 w 95"/>
                <a:gd name="T43" fmla="*/ 77 h 128"/>
                <a:gd name="T44" fmla="*/ 95 w 95"/>
                <a:gd name="T45" fmla="*/ 45 h 128"/>
                <a:gd name="T46" fmla="*/ 85 w 95"/>
                <a:gd name="T47" fmla="*/ 45 h 128"/>
                <a:gd name="T48" fmla="*/ 82 w 95"/>
                <a:gd name="T49" fmla="*/ 73 h 128"/>
                <a:gd name="T50" fmla="*/ 48 w 95"/>
                <a:gd name="T51" fmla="*/ 97 h 128"/>
                <a:gd name="T52" fmla="*/ 21 w 95"/>
                <a:gd name="T53" fmla="*/ 86 h 128"/>
                <a:gd name="T54" fmla="*/ 10 w 95"/>
                <a:gd name="T55" fmla="*/ 59 h 128"/>
                <a:gd name="T56" fmla="*/ 5 w 95"/>
                <a:gd name="T57" fmla="*/ 40 h 128"/>
                <a:gd name="T58" fmla="*/ 0 w 95"/>
                <a:gd name="T59" fmla="*/ 59 h 128"/>
                <a:gd name="T60" fmla="*/ 14 w 95"/>
                <a:gd name="T61" fmla="*/ 92 h 128"/>
                <a:gd name="T62" fmla="*/ 43 w 95"/>
                <a:gd name="T63" fmla="*/ 106 h 128"/>
                <a:gd name="T64" fmla="*/ 18 w 95"/>
                <a:gd name="T65" fmla="*/ 118 h 128"/>
                <a:gd name="T66" fmla="*/ 18 w 95"/>
                <a:gd name="T6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5" h="128">
                  <a:moveTo>
                    <a:pt x="48" y="0"/>
                  </a:moveTo>
                  <a:cubicBezTo>
                    <a:pt x="56" y="0"/>
                    <a:pt x="64" y="3"/>
                    <a:pt x="70" y="9"/>
                  </a:cubicBezTo>
                  <a:cubicBezTo>
                    <a:pt x="75" y="14"/>
                    <a:pt x="79" y="22"/>
                    <a:pt x="79" y="3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7"/>
                    <a:pt x="75" y="75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4" y="86"/>
                    <a:pt x="56" y="90"/>
                    <a:pt x="48" y="90"/>
                  </a:cubicBezTo>
                  <a:cubicBezTo>
                    <a:pt x="39" y="90"/>
                    <a:pt x="31" y="86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0" y="75"/>
                    <a:pt x="17" y="67"/>
                    <a:pt x="17" y="59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20" y="14"/>
                    <a:pt x="26" y="9"/>
                  </a:cubicBezTo>
                  <a:cubicBezTo>
                    <a:pt x="31" y="3"/>
                    <a:pt x="39" y="0"/>
                    <a:pt x="48" y="0"/>
                  </a:cubicBezTo>
                  <a:close/>
                  <a:moveTo>
                    <a:pt x="27" y="42"/>
                  </a:moveTo>
                  <a:cubicBezTo>
                    <a:pt x="27" y="42"/>
                    <a:pt x="27" y="42"/>
                    <a:pt x="27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5"/>
                    <a:pt x="66" y="20"/>
                    <a:pt x="63" y="16"/>
                  </a:cubicBezTo>
                  <a:cubicBezTo>
                    <a:pt x="59" y="12"/>
                    <a:pt x="53" y="10"/>
                    <a:pt x="48" y="10"/>
                  </a:cubicBezTo>
                  <a:cubicBezTo>
                    <a:pt x="42" y="10"/>
                    <a:pt x="37" y="12"/>
                    <a:pt x="33" y="16"/>
                  </a:cubicBezTo>
                  <a:cubicBezTo>
                    <a:pt x="29" y="20"/>
                    <a:pt x="27" y="25"/>
                    <a:pt x="27" y="31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69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5"/>
                    <a:pt x="29" y="70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7" y="78"/>
                    <a:pt x="42" y="80"/>
                    <a:pt x="48" y="80"/>
                  </a:cubicBezTo>
                  <a:cubicBezTo>
                    <a:pt x="53" y="80"/>
                    <a:pt x="59" y="78"/>
                    <a:pt x="63" y="74"/>
                  </a:cubicBezTo>
                  <a:cubicBezTo>
                    <a:pt x="66" y="70"/>
                    <a:pt x="69" y="65"/>
                    <a:pt x="69" y="59"/>
                  </a:cubicBezTo>
                  <a:cubicBezTo>
                    <a:pt x="69" y="48"/>
                    <a:pt x="69" y="48"/>
                    <a:pt x="69" y="48"/>
                  </a:cubicBezTo>
                  <a:close/>
                  <a:moveTo>
                    <a:pt x="18" y="128"/>
                  </a:moveTo>
                  <a:cubicBezTo>
                    <a:pt x="18" y="128"/>
                    <a:pt x="18" y="128"/>
                    <a:pt x="18" y="128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80" y="128"/>
                    <a:pt x="82" y="126"/>
                    <a:pt x="82" y="123"/>
                  </a:cubicBezTo>
                  <a:cubicBezTo>
                    <a:pt x="82" y="120"/>
                    <a:pt x="80" y="118"/>
                    <a:pt x="77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64" y="105"/>
                    <a:pt x="74" y="100"/>
                    <a:pt x="81" y="92"/>
                  </a:cubicBezTo>
                  <a:cubicBezTo>
                    <a:pt x="86" y="88"/>
                    <a:pt x="89" y="83"/>
                    <a:pt x="91" y="77"/>
                  </a:cubicBezTo>
                  <a:cubicBezTo>
                    <a:pt x="94" y="71"/>
                    <a:pt x="95" y="65"/>
                    <a:pt x="95" y="5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2"/>
                    <a:pt x="93" y="40"/>
                    <a:pt x="90" y="40"/>
                  </a:cubicBezTo>
                  <a:cubicBezTo>
                    <a:pt x="87" y="40"/>
                    <a:pt x="85" y="42"/>
                    <a:pt x="85" y="45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4"/>
                    <a:pt x="84" y="69"/>
                    <a:pt x="82" y="73"/>
                  </a:cubicBezTo>
                  <a:cubicBezTo>
                    <a:pt x="80" y="78"/>
                    <a:pt x="78" y="82"/>
                    <a:pt x="74" y="86"/>
                  </a:cubicBezTo>
                  <a:cubicBezTo>
                    <a:pt x="67" y="92"/>
                    <a:pt x="58" y="97"/>
                    <a:pt x="48" y="97"/>
                  </a:cubicBezTo>
                  <a:cubicBezTo>
                    <a:pt x="43" y="97"/>
                    <a:pt x="38" y="96"/>
                    <a:pt x="33" y="94"/>
                  </a:cubicBezTo>
                  <a:cubicBezTo>
                    <a:pt x="29" y="92"/>
                    <a:pt x="25" y="89"/>
                    <a:pt x="21" y="86"/>
                  </a:cubicBezTo>
                  <a:cubicBezTo>
                    <a:pt x="18" y="82"/>
                    <a:pt x="15" y="78"/>
                    <a:pt x="13" y="73"/>
                  </a:cubicBezTo>
                  <a:cubicBezTo>
                    <a:pt x="11" y="69"/>
                    <a:pt x="10" y="64"/>
                    <a:pt x="10" y="5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2"/>
                    <a:pt x="8" y="40"/>
                    <a:pt x="5" y="40"/>
                  </a:cubicBezTo>
                  <a:cubicBezTo>
                    <a:pt x="2" y="40"/>
                    <a:pt x="0" y="42"/>
                    <a:pt x="0" y="4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2" y="71"/>
                    <a:pt x="4" y="77"/>
                  </a:cubicBezTo>
                  <a:cubicBezTo>
                    <a:pt x="6" y="83"/>
                    <a:pt x="10" y="88"/>
                    <a:pt x="14" y="92"/>
                  </a:cubicBezTo>
                  <a:cubicBezTo>
                    <a:pt x="19" y="97"/>
                    <a:pt x="24" y="100"/>
                    <a:pt x="30" y="103"/>
                  </a:cubicBezTo>
                  <a:cubicBezTo>
                    <a:pt x="34" y="104"/>
                    <a:pt x="38" y="106"/>
                    <a:pt x="43" y="10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6" y="118"/>
                    <a:pt x="14" y="120"/>
                    <a:pt x="14" y="123"/>
                  </a:cubicBezTo>
                  <a:cubicBezTo>
                    <a:pt x="14" y="126"/>
                    <a:pt x="16" y="128"/>
                    <a:pt x="1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C748C43-0421-4DAD-8BA8-246E462167D1}"/>
              </a:ext>
            </a:extLst>
          </p:cNvPr>
          <p:cNvGrpSpPr/>
          <p:nvPr/>
        </p:nvGrpSpPr>
        <p:grpSpPr>
          <a:xfrm>
            <a:off x="3315387" y="3129177"/>
            <a:ext cx="650240" cy="640080"/>
            <a:chOff x="5562" y="4841"/>
            <a:chExt cx="1024" cy="1008"/>
          </a:xfrm>
        </p:grpSpPr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xmlns="" id="{978568F2-5913-40B9-A598-E9E17179C269}"/>
                </a:ext>
              </a:extLst>
            </p:cNvPr>
            <p:cNvSpPr/>
            <p:nvPr/>
          </p:nvSpPr>
          <p:spPr bwMode="auto">
            <a:xfrm>
              <a:off x="5562" y="4841"/>
              <a:ext cx="1024" cy="1009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30" name="Freeform 37">
              <a:extLst>
                <a:ext uri="{FF2B5EF4-FFF2-40B4-BE49-F238E27FC236}">
                  <a16:creationId xmlns:a16="http://schemas.microsoft.com/office/drawing/2014/main" xmlns="" id="{AB8E000D-88D4-40C7-A619-5085A43FE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1" y="5100"/>
              <a:ext cx="429" cy="494"/>
            </a:xfrm>
            <a:custGeom>
              <a:avLst/>
              <a:gdLst>
                <a:gd name="T0" fmla="*/ 27 w 112"/>
                <a:gd name="T1" fmla="*/ 92 h 128"/>
                <a:gd name="T2" fmla="*/ 27 w 112"/>
                <a:gd name="T3" fmla="*/ 98 h 128"/>
                <a:gd name="T4" fmla="*/ 87 w 112"/>
                <a:gd name="T5" fmla="*/ 95 h 128"/>
                <a:gd name="T6" fmla="*/ 24 w 112"/>
                <a:gd name="T7" fmla="*/ 53 h 128"/>
                <a:gd name="T8" fmla="*/ 27 w 112"/>
                <a:gd name="T9" fmla="*/ 56 h 128"/>
                <a:gd name="T10" fmla="*/ 87 w 112"/>
                <a:gd name="T11" fmla="*/ 53 h 128"/>
                <a:gd name="T12" fmla="*/ 27 w 112"/>
                <a:gd name="T13" fmla="*/ 50 h 128"/>
                <a:gd name="T14" fmla="*/ 110 w 112"/>
                <a:gd name="T15" fmla="*/ 37 h 128"/>
                <a:gd name="T16" fmla="*/ 75 w 112"/>
                <a:gd name="T17" fmla="*/ 1 h 128"/>
                <a:gd name="T18" fmla="*/ 13 w 112"/>
                <a:gd name="T19" fmla="*/ 0 h 128"/>
                <a:gd name="T20" fmla="*/ 0 w 112"/>
                <a:gd name="T21" fmla="*/ 13 h 128"/>
                <a:gd name="T22" fmla="*/ 3 w 112"/>
                <a:gd name="T23" fmla="*/ 124 h 128"/>
                <a:gd name="T24" fmla="*/ 13 w 112"/>
                <a:gd name="T25" fmla="*/ 128 h 128"/>
                <a:gd name="T26" fmla="*/ 108 w 112"/>
                <a:gd name="T27" fmla="*/ 124 h 128"/>
                <a:gd name="T28" fmla="*/ 112 w 112"/>
                <a:gd name="T29" fmla="*/ 115 h 128"/>
                <a:gd name="T30" fmla="*/ 110 w 112"/>
                <a:gd name="T31" fmla="*/ 37 h 128"/>
                <a:gd name="T32" fmla="*/ 74 w 112"/>
                <a:gd name="T33" fmla="*/ 15 h 128"/>
                <a:gd name="T34" fmla="*/ 79 w 112"/>
                <a:gd name="T35" fmla="*/ 37 h 128"/>
                <a:gd name="T36" fmla="*/ 76 w 112"/>
                <a:gd name="T37" fmla="*/ 36 h 128"/>
                <a:gd name="T38" fmla="*/ 74 w 112"/>
                <a:gd name="T39" fmla="*/ 15 h 128"/>
                <a:gd name="T40" fmla="*/ 102 w 112"/>
                <a:gd name="T41" fmla="*/ 115 h 128"/>
                <a:gd name="T42" fmla="*/ 101 w 112"/>
                <a:gd name="T43" fmla="*/ 117 h 128"/>
                <a:gd name="T44" fmla="*/ 13 w 112"/>
                <a:gd name="T45" fmla="*/ 118 h 128"/>
                <a:gd name="T46" fmla="*/ 9 w 112"/>
                <a:gd name="T47" fmla="*/ 115 h 128"/>
                <a:gd name="T48" fmla="*/ 10 w 112"/>
                <a:gd name="T49" fmla="*/ 11 h 128"/>
                <a:gd name="T50" fmla="*/ 68 w 112"/>
                <a:gd name="T51" fmla="*/ 10 h 128"/>
                <a:gd name="T52" fmla="*/ 71 w 112"/>
                <a:gd name="T53" fmla="*/ 40 h 128"/>
                <a:gd name="T54" fmla="*/ 79 w 112"/>
                <a:gd name="T55" fmla="*/ 43 h 128"/>
                <a:gd name="T56" fmla="*/ 102 w 112"/>
                <a:gd name="T57" fmla="*/ 115 h 128"/>
                <a:gd name="T58" fmla="*/ 84 w 112"/>
                <a:gd name="T59" fmla="*/ 71 h 128"/>
                <a:gd name="T60" fmla="*/ 24 w 112"/>
                <a:gd name="T61" fmla="*/ 74 h 128"/>
                <a:gd name="T62" fmla="*/ 84 w 112"/>
                <a:gd name="T63" fmla="*/ 77 h 128"/>
                <a:gd name="T64" fmla="*/ 84 w 112"/>
                <a:gd name="T65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28">
                  <a:moveTo>
                    <a:pt x="84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5" y="92"/>
                    <a:pt x="24" y="93"/>
                    <a:pt x="24" y="95"/>
                  </a:cubicBezTo>
                  <a:cubicBezTo>
                    <a:pt x="24" y="96"/>
                    <a:pt x="25" y="98"/>
                    <a:pt x="27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6" y="98"/>
                    <a:pt x="87" y="96"/>
                    <a:pt x="87" y="95"/>
                  </a:cubicBezTo>
                  <a:cubicBezTo>
                    <a:pt x="87" y="93"/>
                    <a:pt x="86" y="92"/>
                    <a:pt x="84" y="92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5" y="56"/>
                    <a:pt x="27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52"/>
                    <a:pt x="86" y="50"/>
                    <a:pt x="8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5" y="50"/>
                    <a:pt x="24" y="52"/>
                    <a:pt x="24" y="53"/>
                  </a:cubicBezTo>
                  <a:close/>
                  <a:moveTo>
                    <a:pt x="110" y="37"/>
                  </a:moveTo>
                  <a:cubicBezTo>
                    <a:pt x="110" y="37"/>
                    <a:pt x="110" y="37"/>
                    <a:pt x="110" y="37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1" y="122"/>
                    <a:pt x="3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6" y="126"/>
                    <a:pt x="9" y="128"/>
                    <a:pt x="13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102" y="128"/>
                    <a:pt x="105" y="126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2" y="118"/>
                    <a:pt x="112" y="115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9"/>
                    <a:pt x="111" y="38"/>
                    <a:pt x="110" y="37"/>
                  </a:cubicBezTo>
                  <a:close/>
                  <a:moveTo>
                    <a:pt x="74" y="15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7"/>
                    <a:pt x="77" y="37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5"/>
                    <a:pt x="74" y="33"/>
                    <a:pt x="74" y="32"/>
                  </a:cubicBezTo>
                  <a:cubicBezTo>
                    <a:pt x="74" y="15"/>
                    <a:pt x="74" y="15"/>
                    <a:pt x="74" y="15"/>
                  </a:cubicBezTo>
                  <a:close/>
                  <a:moveTo>
                    <a:pt x="102" y="115"/>
                  </a:moveTo>
                  <a:cubicBezTo>
                    <a:pt x="102" y="115"/>
                    <a:pt x="102" y="115"/>
                    <a:pt x="102" y="115"/>
                  </a:cubicBezTo>
                  <a:cubicBezTo>
                    <a:pt x="102" y="116"/>
                    <a:pt x="101" y="116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0" y="118"/>
                    <a:pt x="99" y="118"/>
                    <a:pt x="99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2" y="118"/>
                    <a:pt x="11" y="118"/>
                    <a:pt x="10" y="117"/>
                  </a:cubicBezTo>
                  <a:cubicBezTo>
                    <a:pt x="10" y="116"/>
                    <a:pt x="9" y="116"/>
                    <a:pt x="9" y="1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5"/>
                    <a:pt x="69" y="38"/>
                    <a:pt x="71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2"/>
                    <a:pt x="76" y="43"/>
                    <a:pt x="79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115"/>
                    <a:pt x="102" y="115"/>
                    <a:pt x="102" y="115"/>
                  </a:cubicBezTo>
                  <a:close/>
                  <a:moveTo>
                    <a:pt x="84" y="71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4" y="72"/>
                    <a:pt x="24" y="74"/>
                  </a:cubicBezTo>
                  <a:cubicBezTo>
                    <a:pt x="24" y="76"/>
                    <a:pt x="25" y="77"/>
                    <a:pt x="27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6" y="77"/>
                    <a:pt x="87" y="76"/>
                    <a:pt x="87" y="74"/>
                  </a:cubicBezTo>
                  <a:cubicBezTo>
                    <a:pt x="87" y="72"/>
                    <a:pt x="86" y="71"/>
                    <a:pt x="84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43405343-02E1-447E-A540-22C493059411}"/>
              </a:ext>
            </a:extLst>
          </p:cNvPr>
          <p:cNvGrpSpPr/>
          <p:nvPr/>
        </p:nvGrpSpPr>
        <p:grpSpPr>
          <a:xfrm>
            <a:off x="3315387" y="4143907"/>
            <a:ext cx="650240" cy="642620"/>
            <a:chOff x="5562" y="6439"/>
            <a:chExt cx="1024" cy="1012"/>
          </a:xfrm>
        </p:grpSpPr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xmlns="" id="{3DDC6077-4563-494A-92E9-4FA38D3622C9}"/>
                </a:ext>
              </a:extLst>
            </p:cNvPr>
            <p:cNvSpPr/>
            <p:nvPr/>
          </p:nvSpPr>
          <p:spPr bwMode="auto">
            <a:xfrm>
              <a:off x="5562" y="6439"/>
              <a:ext cx="1024" cy="1012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33" name="Freeform 38">
              <a:extLst>
                <a:ext uri="{FF2B5EF4-FFF2-40B4-BE49-F238E27FC236}">
                  <a16:creationId xmlns:a16="http://schemas.microsoft.com/office/drawing/2014/main" xmlns="" id="{1F644FA2-31DE-4778-8AAC-C847C96AF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4" y="6705"/>
              <a:ext cx="404" cy="481"/>
            </a:xfrm>
            <a:custGeom>
              <a:avLst/>
              <a:gdLst>
                <a:gd name="T0" fmla="*/ 93 w 105"/>
                <a:gd name="T1" fmla="*/ 2 h 125"/>
                <a:gd name="T2" fmla="*/ 90 w 105"/>
                <a:gd name="T3" fmla="*/ 9 h 125"/>
                <a:gd name="T4" fmla="*/ 105 w 105"/>
                <a:gd name="T5" fmla="*/ 47 h 125"/>
                <a:gd name="T6" fmla="*/ 88 w 105"/>
                <a:gd name="T7" fmla="*/ 89 h 125"/>
                <a:gd name="T8" fmla="*/ 69 w 105"/>
                <a:gd name="T9" fmla="*/ 101 h 125"/>
                <a:gd name="T10" fmla="*/ 52 w 105"/>
                <a:gd name="T11" fmla="*/ 105 h 125"/>
                <a:gd name="T12" fmla="*/ 52 w 105"/>
                <a:gd name="T13" fmla="*/ 115 h 125"/>
                <a:gd name="T14" fmla="*/ 76 w 105"/>
                <a:gd name="T15" fmla="*/ 120 h 125"/>
                <a:gd name="T16" fmla="*/ 47 w 105"/>
                <a:gd name="T17" fmla="*/ 125 h 125"/>
                <a:gd name="T18" fmla="*/ 47 w 105"/>
                <a:gd name="T19" fmla="*/ 125 h 125"/>
                <a:gd name="T20" fmla="*/ 19 w 105"/>
                <a:gd name="T21" fmla="*/ 120 h 125"/>
                <a:gd name="T22" fmla="*/ 42 w 105"/>
                <a:gd name="T23" fmla="*/ 115 h 125"/>
                <a:gd name="T24" fmla="*/ 42 w 105"/>
                <a:gd name="T25" fmla="*/ 105 h 125"/>
                <a:gd name="T26" fmla="*/ 8 w 105"/>
                <a:gd name="T27" fmla="*/ 91 h 125"/>
                <a:gd name="T28" fmla="*/ 1 w 105"/>
                <a:gd name="T29" fmla="*/ 94 h 125"/>
                <a:gd name="T30" fmla="*/ 12 w 105"/>
                <a:gd name="T31" fmla="*/ 79 h 125"/>
                <a:gd name="T32" fmla="*/ 14 w 105"/>
                <a:gd name="T33" fmla="*/ 14 h 125"/>
                <a:gd name="T34" fmla="*/ 78 w 105"/>
                <a:gd name="T35" fmla="*/ 12 h 125"/>
                <a:gd name="T36" fmla="*/ 84 w 105"/>
                <a:gd name="T37" fmla="*/ 7 h 125"/>
                <a:gd name="T38" fmla="*/ 84 w 105"/>
                <a:gd name="T39" fmla="*/ 7 h 125"/>
                <a:gd name="T40" fmla="*/ 86 w 105"/>
                <a:gd name="T41" fmla="*/ 13 h 125"/>
                <a:gd name="T42" fmla="*/ 82 w 105"/>
                <a:gd name="T43" fmla="*/ 16 h 125"/>
                <a:gd name="T44" fmla="*/ 80 w 105"/>
                <a:gd name="T45" fmla="*/ 81 h 125"/>
                <a:gd name="T46" fmla="*/ 47 w 105"/>
                <a:gd name="T47" fmla="*/ 95 h 125"/>
                <a:gd name="T48" fmla="*/ 13 w 105"/>
                <a:gd name="T49" fmla="*/ 86 h 125"/>
                <a:gd name="T50" fmla="*/ 47 w 105"/>
                <a:gd name="T51" fmla="*/ 100 h 125"/>
                <a:gd name="T52" fmla="*/ 67 w 105"/>
                <a:gd name="T53" fmla="*/ 96 h 125"/>
                <a:gd name="T54" fmla="*/ 84 w 105"/>
                <a:gd name="T55" fmla="*/ 84 h 125"/>
                <a:gd name="T56" fmla="*/ 95 w 105"/>
                <a:gd name="T57" fmla="*/ 67 h 125"/>
                <a:gd name="T58" fmla="*/ 95 w 105"/>
                <a:gd name="T59" fmla="*/ 28 h 125"/>
                <a:gd name="T60" fmla="*/ 74 w 105"/>
                <a:gd name="T61" fmla="*/ 21 h 125"/>
                <a:gd name="T62" fmla="*/ 47 w 105"/>
                <a:gd name="T63" fmla="*/ 10 h 125"/>
                <a:gd name="T64" fmla="*/ 10 w 105"/>
                <a:gd name="T65" fmla="*/ 47 h 125"/>
                <a:gd name="T66" fmla="*/ 47 w 105"/>
                <a:gd name="T67" fmla="*/ 85 h 125"/>
                <a:gd name="T68" fmla="*/ 74 w 105"/>
                <a:gd name="T69" fmla="*/ 74 h 125"/>
                <a:gd name="T70" fmla="*/ 74 w 105"/>
                <a:gd name="T71" fmla="*/ 21 h 125"/>
                <a:gd name="T72" fmla="*/ 80 w 105"/>
                <a:gd name="T73" fmla="*/ 81 h 125"/>
                <a:gd name="T74" fmla="*/ 74 w 105"/>
                <a:gd name="T75" fmla="*/ 8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5">
                  <a:moveTo>
                    <a:pt x="89" y="2"/>
                  </a:moveTo>
                  <a:cubicBezTo>
                    <a:pt x="90" y="0"/>
                    <a:pt x="92" y="0"/>
                    <a:pt x="93" y="2"/>
                  </a:cubicBezTo>
                  <a:cubicBezTo>
                    <a:pt x="94" y="3"/>
                    <a:pt x="94" y="5"/>
                    <a:pt x="93" y="6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5" y="14"/>
                    <a:pt x="98" y="19"/>
                    <a:pt x="101" y="25"/>
                  </a:cubicBezTo>
                  <a:cubicBezTo>
                    <a:pt x="104" y="32"/>
                    <a:pt x="105" y="40"/>
                    <a:pt x="105" y="47"/>
                  </a:cubicBezTo>
                  <a:cubicBezTo>
                    <a:pt x="105" y="55"/>
                    <a:pt x="104" y="63"/>
                    <a:pt x="101" y="70"/>
                  </a:cubicBezTo>
                  <a:cubicBezTo>
                    <a:pt x="98" y="77"/>
                    <a:pt x="94" y="83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3" y="94"/>
                    <a:pt x="76" y="98"/>
                    <a:pt x="69" y="101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4" y="103"/>
                    <a:pt x="58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4" y="115"/>
                    <a:pt x="76" y="117"/>
                    <a:pt x="76" y="120"/>
                  </a:cubicBezTo>
                  <a:cubicBezTo>
                    <a:pt x="76" y="123"/>
                    <a:pt x="74" y="125"/>
                    <a:pt x="71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25"/>
                    <a:pt x="19" y="123"/>
                    <a:pt x="19" y="120"/>
                  </a:cubicBezTo>
                  <a:cubicBezTo>
                    <a:pt x="19" y="117"/>
                    <a:pt x="21" y="115"/>
                    <a:pt x="23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5"/>
                  </a:cubicBezTo>
                  <a:cubicBezTo>
                    <a:pt x="36" y="105"/>
                    <a:pt x="30" y="103"/>
                    <a:pt x="25" y="101"/>
                  </a:cubicBezTo>
                  <a:cubicBezTo>
                    <a:pt x="19" y="99"/>
                    <a:pt x="13" y="95"/>
                    <a:pt x="8" y="91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4" y="95"/>
                    <a:pt x="2" y="95"/>
                    <a:pt x="1" y="94"/>
                  </a:cubicBezTo>
                  <a:cubicBezTo>
                    <a:pt x="0" y="92"/>
                    <a:pt x="0" y="91"/>
                    <a:pt x="1" y="8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5" y="70"/>
                    <a:pt x="0" y="60"/>
                    <a:pt x="0" y="47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6"/>
                    <a:pt x="34" y="0"/>
                    <a:pt x="47" y="0"/>
                  </a:cubicBezTo>
                  <a:cubicBezTo>
                    <a:pt x="59" y="0"/>
                    <a:pt x="70" y="5"/>
                    <a:pt x="78" y="12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9" y="2"/>
                    <a:pt x="89" y="2"/>
                    <a:pt x="89" y="2"/>
                  </a:cubicBezTo>
                  <a:close/>
                  <a:moveTo>
                    <a:pt x="86" y="13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90" y="25"/>
                    <a:pt x="94" y="36"/>
                    <a:pt x="94" y="47"/>
                  </a:cubicBezTo>
                  <a:cubicBezTo>
                    <a:pt x="94" y="61"/>
                    <a:pt x="89" y="72"/>
                    <a:pt x="80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2" y="89"/>
                    <a:pt x="60" y="95"/>
                    <a:pt x="47" y="95"/>
                  </a:cubicBezTo>
                  <a:cubicBezTo>
                    <a:pt x="35" y="95"/>
                    <a:pt x="24" y="90"/>
                    <a:pt x="16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7" y="90"/>
                    <a:pt x="22" y="93"/>
                    <a:pt x="27" y="96"/>
                  </a:cubicBezTo>
                  <a:cubicBezTo>
                    <a:pt x="33" y="98"/>
                    <a:pt x="40" y="100"/>
                    <a:pt x="47" y="100"/>
                  </a:cubicBezTo>
                  <a:cubicBezTo>
                    <a:pt x="54" y="100"/>
                    <a:pt x="61" y="98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3" y="93"/>
                    <a:pt x="79" y="8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9" y="80"/>
                    <a:pt x="93" y="74"/>
                    <a:pt x="95" y="67"/>
                  </a:cubicBezTo>
                  <a:cubicBezTo>
                    <a:pt x="98" y="61"/>
                    <a:pt x="99" y="55"/>
                    <a:pt x="99" y="47"/>
                  </a:cubicBezTo>
                  <a:cubicBezTo>
                    <a:pt x="99" y="40"/>
                    <a:pt x="98" y="34"/>
                    <a:pt x="95" y="28"/>
                  </a:cubicBezTo>
                  <a:cubicBezTo>
                    <a:pt x="93" y="22"/>
                    <a:pt x="90" y="17"/>
                    <a:pt x="86" y="13"/>
                  </a:cubicBezTo>
                  <a:close/>
                  <a:moveTo>
                    <a:pt x="74" y="21"/>
                  </a:moveTo>
                  <a:cubicBezTo>
                    <a:pt x="74" y="21"/>
                    <a:pt x="74" y="21"/>
                    <a:pt x="74" y="21"/>
                  </a:cubicBezTo>
                  <a:cubicBezTo>
                    <a:pt x="67" y="15"/>
                    <a:pt x="58" y="10"/>
                    <a:pt x="47" y="10"/>
                  </a:cubicBezTo>
                  <a:cubicBezTo>
                    <a:pt x="37" y="10"/>
                    <a:pt x="28" y="15"/>
                    <a:pt x="21" y="21"/>
                  </a:cubicBezTo>
                  <a:cubicBezTo>
                    <a:pt x="14" y="28"/>
                    <a:pt x="10" y="37"/>
                    <a:pt x="10" y="47"/>
                  </a:cubicBezTo>
                  <a:cubicBezTo>
                    <a:pt x="10" y="58"/>
                    <a:pt x="14" y="67"/>
                    <a:pt x="21" y="74"/>
                  </a:cubicBezTo>
                  <a:cubicBezTo>
                    <a:pt x="28" y="81"/>
                    <a:pt x="37" y="85"/>
                    <a:pt x="47" y="85"/>
                  </a:cubicBezTo>
                  <a:cubicBezTo>
                    <a:pt x="57" y="85"/>
                    <a:pt x="67" y="81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80" y="67"/>
                    <a:pt x="84" y="58"/>
                    <a:pt x="84" y="47"/>
                  </a:cubicBezTo>
                  <a:cubicBezTo>
                    <a:pt x="84" y="37"/>
                    <a:pt x="80" y="28"/>
                    <a:pt x="74" y="21"/>
                  </a:cubicBezTo>
                  <a:cubicBezTo>
                    <a:pt x="74" y="21"/>
                    <a:pt x="74" y="21"/>
                    <a:pt x="74" y="21"/>
                  </a:cubicBezTo>
                  <a:close/>
                  <a:moveTo>
                    <a:pt x="80" y="81"/>
                  </a:moveTo>
                  <a:cubicBezTo>
                    <a:pt x="80" y="81"/>
                    <a:pt x="80" y="81"/>
                    <a:pt x="80" y="81"/>
                  </a:cubicBezTo>
                  <a:cubicBezTo>
                    <a:pt x="78" y="83"/>
                    <a:pt x="75" y="83"/>
                    <a:pt x="74" y="81"/>
                  </a:cubicBezTo>
                  <a:cubicBezTo>
                    <a:pt x="80" y="81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sp>
        <p:nvSpPr>
          <p:cNvPr id="34" name="Rectangle 44">
            <a:extLst>
              <a:ext uri="{FF2B5EF4-FFF2-40B4-BE49-F238E27FC236}">
                <a16:creationId xmlns:a16="http://schemas.microsoft.com/office/drawing/2014/main" xmlns="" id="{7EB00FDF-897C-4A64-B72E-A60C1F55C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297" y="2094127"/>
            <a:ext cx="222758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35" name="Rectangle 45">
            <a:extLst>
              <a:ext uri="{FF2B5EF4-FFF2-40B4-BE49-F238E27FC236}">
                <a16:creationId xmlns:a16="http://schemas.microsoft.com/office/drawing/2014/main" xmlns="" id="{3770D302-36CD-4ADF-B45A-E6EA1A979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62" y="3110762"/>
            <a:ext cx="2228215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36" name="Rectangle 46">
            <a:extLst>
              <a:ext uri="{FF2B5EF4-FFF2-40B4-BE49-F238E27FC236}">
                <a16:creationId xmlns:a16="http://schemas.microsoft.com/office/drawing/2014/main" xmlns="" id="{D7D65412-59F8-4D4F-854B-44BB109AC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287" y="4109617"/>
            <a:ext cx="218059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37" name="Rectangle 47">
            <a:extLst>
              <a:ext uri="{FF2B5EF4-FFF2-40B4-BE49-F238E27FC236}">
                <a16:creationId xmlns:a16="http://schemas.microsoft.com/office/drawing/2014/main" xmlns="" id="{93E24F8F-EBA8-4DEC-9CDF-BA8AF8F02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802" y="2078252"/>
            <a:ext cx="227076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38" name="Rectangle 48">
            <a:extLst>
              <a:ext uri="{FF2B5EF4-FFF2-40B4-BE49-F238E27FC236}">
                <a16:creationId xmlns:a16="http://schemas.microsoft.com/office/drawing/2014/main" xmlns="" id="{4DDB638D-7D6C-48AB-976F-2DF56DF9E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167" y="3110762"/>
            <a:ext cx="2271395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l" defTabSz="914400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39" name="Rectangle 49">
            <a:extLst>
              <a:ext uri="{FF2B5EF4-FFF2-40B4-BE49-F238E27FC236}">
                <a16:creationId xmlns:a16="http://schemas.microsoft.com/office/drawing/2014/main" xmlns="" id="{CB349847-DDD5-4D13-8950-8F4A2188E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802" y="4126762"/>
            <a:ext cx="2270760" cy="6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l" defTabSz="914400">
              <a:lnSpc>
                <a:spcPct val="150000"/>
              </a:lnSpc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FE93FB15-9F8A-48D0-89CC-B85B2DFCB03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234232" y="5928105"/>
            <a:ext cx="3289935" cy="96672"/>
          </a:xfrm>
          <a:prstGeom prst="ellipse">
            <a:avLst/>
          </a:prstGeom>
          <a:gradFill rotWithShape="1">
            <a:gsLst>
              <a:gs pos="0">
                <a:schemeClr val="bg1">
                  <a:lumMod val="50000"/>
                </a:schemeClr>
              </a:gs>
              <a:gs pos="100000">
                <a:srgbClr val="F8F8F8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43" name="Picture 42" descr="apple icons">
            <a:extLst>
              <a:ext uri="{FF2B5EF4-FFF2-40B4-BE49-F238E27FC236}">
                <a16:creationId xmlns:a16="http://schemas.microsoft.com/office/drawing/2014/main" xmlns="" id="{36EE41C0-38A4-4D6E-B66F-67CBB1843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24094" y="3807357"/>
            <a:ext cx="2712626" cy="218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3" descr="sy_77578179991">
            <a:extLst>
              <a:ext uri="{FF2B5EF4-FFF2-40B4-BE49-F238E27FC236}">
                <a16:creationId xmlns:a16="http://schemas.microsoft.com/office/drawing/2014/main" xmlns="" id="{06E6177B-3DC2-4A96-A325-C35EC52F3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161" y="3919063"/>
            <a:ext cx="2502493" cy="1492397"/>
          </a:xfrm>
          <a:prstGeom prst="rect">
            <a:avLst/>
          </a:prstGeom>
          <a:blipFill dpi="0"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dirty="0">
                <a:latin typeface="字魂59号-创粗黑" panose="00000500000000000000" charset="-122"/>
                <a:ea typeface="字魂59号-创粗黑" panose="00000500000000000000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35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>
            <a:off x="0" y="1065010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51C86AE-44FF-42D7-9B22-88BFBBB32142}"/>
              </a:ext>
            </a:extLst>
          </p:cNvPr>
          <p:cNvSpPr/>
          <p:nvPr/>
        </p:nvSpPr>
        <p:spPr>
          <a:xfrm>
            <a:off x="1349721" y="1894737"/>
            <a:ext cx="2890157" cy="904367"/>
          </a:xfrm>
          <a:prstGeom prst="rect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7BACA9A-053F-4293-9F31-D0E9086F72CD}"/>
              </a:ext>
            </a:extLst>
          </p:cNvPr>
          <p:cNvSpPr/>
          <p:nvPr/>
        </p:nvSpPr>
        <p:spPr>
          <a:xfrm>
            <a:off x="4650921" y="2543604"/>
            <a:ext cx="2890157" cy="3249386"/>
          </a:xfrm>
          <a:prstGeom prst="rect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732F91B-98C5-4E85-845E-553E6DFA11B4}"/>
              </a:ext>
            </a:extLst>
          </p:cNvPr>
          <p:cNvSpPr/>
          <p:nvPr/>
        </p:nvSpPr>
        <p:spPr>
          <a:xfrm>
            <a:off x="7952121" y="1805553"/>
            <a:ext cx="2890157" cy="993551"/>
          </a:xfrm>
          <a:prstGeom prst="rect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179CF39-A889-47DD-AA6A-F098CBEFD00E}"/>
              </a:ext>
            </a:extLst>
          </p:cNvPr>
          <p:cNvSpPr/>
          <p:nvPr/>
        </p:nvSpPr>
        <p:spPr>
          <a:xfrm>
            <a:off x="4650921" y="2543604"/>
            <a:ext cx="2890157" cy="993551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A82605C-11C2-4739-A952-42DFEF1FB1E2}"/>
              </a:ext>
            </a:extLst>
          </p:cNvPr>
          <p:cNvSpPr/>
          <p:nvPr/>
        </p:nvSpPr>
        <p:spPr>
          <a:xfrm>
            <a:off x="1349720" y="2799103"/>
            <a:ext cx="2890157" cy="2556667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ECAC3A8-88A7-4209-83E7-F1AACCA84D80}"/>
              </a:ext>
            </a:extLst>
          </p:cNvPr>
          <p:cNvSpPr/>
          <p:nvPr/>
        </p:nvSpPr>
        <p:spPr>
          <a:xfrm>
            <a:off x="7952121" y="2776629"/>
            <a:ext cx="2890157" cy="2556667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8">
            <a:extLst>
              <a:ext uri="{FF2B5EF4-FFF2-40B4-BE49-F238E27FC236}">
                <a16:creationId xmlns:a16="http://schemas.microsoft.com/office/drawing/2014/main" xmlns="" id="{7C958CDB-1841-4222-A2DE-9E2F2A864693}"/>
              </a:ext>
            </a:extLst>
          </p:cNvPr>
          <p:cNvSpPr>
            <a:spLocks noEditPoints="1"/>
          </p:cNvSpPr>
          <p:nvPr/>
        </p:nvSpPr>
        <p:spPr bwMode="auto">
          <a:xfrm>
            <a:off x="2524925" y="2123876"/>
            <a:ext cx="539750" cy="446087"/>
          </a:xfrm>
          <a:custGeom>
            <a:avLst/>
            <a:gdLst/>
            <a:ahLst/>
            <a:cxnLst>
              <a:cxn ang="0">
                <a:pos x="52" y="94"/>
              </a:cxn>
              <a:cxn ang="0">
                <a:pos x="30" y="115"/>
              </a:cxn>
              <a:cxn ang="0">
                <a:pos x="3" y="115"/>
              </a:cxn>
              <a:cxn ang="0">
                <a:pos x="1" y="90"/>
              </a:cxn>
              <a:cxn ang="0">
                <a:pos x="9" y="65"/>
              </a:cxn>
              <a:cxn ang="0">
                <a:pos x="22" y="69"/>
              </a:cxn>
              <a:cxn ang="0">
                <a:pos x="24" y="69"/>
              </a:cxn>
              <a:cxn ang="0">
                <a:pos x="35" y="56"/>
              </a:cxn>
              <a:cxn ang="0">
                <a:pos x="50" y="38"/>
              </a:cxn>
              <a:cxn ang="0">
                <a:pos x="69" y="33"/>
              </a:cxn>
              <a:cxn ang="0">
                <a:pos x="79" y="41"/>
              </a:cxn>
              <a:cxn ang="0">
                <a:pos x="105" y="8"/>
              </a:cxn>
              <a:cxn ang="0">
                <a:pos x="120" y="5"/>
              </a:cxn>
              <a:cxn ang="0">
                <a:pos x="122" y="20"/>
              </a:cxn>
              <a:cxn ang="0">
                <a:pos x="126" y="23"/>
              </a:cxn>
              <a:cxn ang="0">
                <a:pos x="144" y="26"/>
              </a:cxn>
              <a:cxn ang="0">
                <a:pos x="139" y="35"/>
              </a:cxn>
              <a:cxn ang="0">
                <a:pos x="124" y="52"/>
              </a:cxn>
              <a:cxn ang="0">
                <a:pos x="101" y="77"/>
              </a:cxn>
              <a:cxn ang="0">
                <a:pos x="79" y="81"/>
              </a:cxn>
              <a:cxn ang="0">
                <a:pos x="59" y="72"/>
              </a:cxn>
              <a:cxn ang="0">
                <a:pos x="50" y="83"/>
              </a:cxn>
              <a:cxn ang="0">
                <a:pos x="43" y="90"/>
              </a:cxn>
              <a:cxn ang="0">
                <a:pos x="116" y="9"/>
              </a:cxn>
              <a:cxn ang="0">
                <a:pos x="109" y="12"/>
              </a:cxn>
              <a:cxn ang="0">
                <a:pos x="98" y="27"/>
              </a:cxn>
              <a:cxn ang="0">
                <a:pos x="93" y="34"/>
              </a:cxn>
              <a:cxn ang="0">
                <a:pos x="85" y="42"/>
              </a:cxn>
              <a:cxn ang="0">
                <a:pos x="76" y="49"/>
              </a:cxn>
              <a:cxn ang="0">
                <a:pos x="72" y="46"/>
              </a:cxn>
              <a:cxn ang="0">
                <a:pos x="60" y="36"/>
              </a:cxn>
              <a:cxn ang="0">
                <a:pos x="45" y="53"/>
              </a:cxn>
              <a:cxn ang="0">
                <a:pos x="25" y="77"/>
              </a:cxn>
              <a:cxn ang="0">
                <a:pos x="16" y="71"/>
              </a:cxn>
              <a:cxn ang="0">
                <a:pos x="11" y="70"/>
              </a:cxn>
              <a:cxn ang="0">
                <a:pos x="7" y="99"/>
              </a:cxn>
              <a:cxn ang="0">
                <a:pos x="10" y="112"/>
              </a:cxn>
              <a:cxn ang="0">
                <a:pos x="38" y="108"/>
              </a:cxn>
              <a:cxn ang="0">
                <a:pos x="48" y="98"/>
              </a:cxn>
              <a:cxn ang="0">
                <a:pos x="37" y="92"/>
              </a:cxn>
              <a:cxn ang="0">
                <a:pos x="52" y="71"/>
              </a:cxn>
              <a:cxn ang="0">
                <a:pos x="71" y="66"/>
              </a:cxn>
              <a:cxn ang="0">
                <a:pos x="92" y="78"/>
              </a:cxn>
              <a:cxn ang="0">
                <a:pos x="114" y="57"/>
              </a:cxn>
              <a:cxn ang="0">
                <a:pos x="126" y="43"/>
              </a:cxn>
              <a:cxn ang="0">
                <a:pos x="136" y="29"/>
              </a:cxn>
              <a:cxn ang="0">
                <a:pos x="134" y="26"/>
              </a:cxn>
              <a:cxn ang="0">
                <a:pos x="117" y="30"/>
              </a:cxn>
              <a:cxn ang="0">
                <a:pos x="116" y="28"/>
              </a:cxn>
              <a:cxn ang="0">
                <a:pos x="116" y="22"/>
              </a:cxn>
            </a:cxnLst>
            <a:rect l="0" t="0" r="r" b="b"/>
            <a:pathLst>
              <a:path w="144" h="119">
                <a:moveTo>
                  <a:pt x="43" y="90"/>
                </a:moveTo>
                <a:cubicBezTo>
                  <a:pt x="46" y="91"/>
                  <a:pt x="49" y="92"/>
                  <a:pt x="52" y="94"/>
                </a:cubicBezTo>
                <a:cubicBezTo>
                  <a:pt x="56" y="97"/>
                  <a:pt x="55" y="101"/>
                  <a:pt x="52" y="104"/>
                </a:cubicBezTo>
                <a:cubicBezTo>
                  <a:pt x="46" y="110"/>
                  <a:pt x="38" y="113"/>
                  <a:pt x="30" y="115"/>
                </a:cubicBezTo>
                <a:cubicBezTo>
                  <a:pt x="25" y="117"/>
                  <a:pt x="20" y="118"/>
                  <a:pt x="15" y="118"/>
                </a:cubicBezTo>
                <a:cubicBezTo>
                  <a:pt x="11" y="119"/>
                  <a:pt x="6" y="118"/>
                  <a:pt x="3" y="115"/>
                </a:cubicBezTo>
                <a:cubicBezTo>
                  <a:pt x="2" y="113"/>
                  <a:pt x="1" y="112"/>
                  <a:pt x="1" y="110"/>
                </a:cubicBezTo>
                <a:cubicBezTo>
                  <a:pt x="0" y="104"/>
                  <a:pt x="0" y="97"/>
                  <a:pt x="1" y="90"/>
                </a:cubicBezTo>
                <a:cubicBezTo>
                  <a:pt x="2" y="87"/>
                  <a:pt x="1" y="84"/>
                  <a:pt x="2" y="82"/>
                </a:cubicBezTo>
                <a:cubicBezTo>
                  <a:pt x="4" y="76"/>
                  <a:pt x="4" y="69"/>
                  <a:pt x="9" y="65"/>
                </a:cubicBezTo>
                <a:cubicBezTo>
                  <a:pt x="11" y="62"/>
                  <a:pt x="16" y="61"/>
                  <a:pt x="19" y="64"/>
                </a:cubicBezTo>
                <a:cubicBezTo>
                  <a:pt x="20" y="66"/>
                  <a:pt x="21" y="67"/>
                  <a:pt x="22" y="69"/>
                </a:cubicBezTo>
                <a:cubicBezTo>
                  <a:pt x="22" y="69"/>
                  <a:pt x="22" y="70"/>
                  <a:pt x="23" y="70"/>
                </a:cubicBezTo>
                <a:cubicBezTo>
                  <a:pt x="23" y="70"/>
                  <a:pt x="24" y="69"/>
                  <a:pt x="24" y="69"/>
                </a:cubicBezTo>
                <a:cubicBezTo>
                  <a:pt x="24" y="66"/>
                  <a:pt x="27" y="64"/>
                  <a:pt x="28" y="62"/>
                </a:cubicBezTo>
                <a:cubicBezTo>
                  <a:pt x="30" y="60"/>
                  <a:pt x="31" y="57"/>
                  <a:pt x="35" y="56"/>
                </a:cubicBezTo>
                <a:cubicBezTo>
                  <a:pt x="35" y="52"/>
                  <a:pt x="39" y="51"/>
                  <a:pt x="41" y="48"/>
                </a:cubicBezTo>
                <a:cubicBezTo>
                  <a:pt x="43" y="44"/>
                  <a:pt x="47" y="42"/>
                  <a:pt x="50" y="38"/>
                </a:cubicBezTo>
                <a:cubicBezTo>
                  <a:pt x="52" y="34"/>
                  <a:pt x="55" y="32"/>
                  <a:pt x="59" y="30"/>
                </a:cubicBezTo>
                <a:cubicBezTo>
                  <a:pt x="63" y="28"/>
                  <a:pt x="66" y="29"/>
                  <a:pt x="69" y="33"/>
                </a:cubicBezTo>
                <a:cubicBezTo>
                  <a:pt x="71" y="35"/>
                  <a:pt x="74" y="38"/>
                  <a:pt x="76" y="41"/>
                </a:cubicBezTo>
                <a:cubicBezTo>
                  <a:pt x="77" y="42"/>
                  <a:pt x="78" y="42"/>
                  <a:pt x="79" y="41"/>
                </a:cubicBezTo>
                <a:cubicBezTo>
                  <a:pt x="82" y="37"/>
                  <a:pt x="86" y="33"/>
                  <a:pt x="89" y="29"/>
                </a:cubicBezTo>
                <a:cubicBezTo>
                  <a:pt x="95" y="22"/>
                  <a:pt x="100" y="15"/>
                  <a:pt x="105" y="8"/>
                </a:cubicBezTo>
                <a:cubicBezTo>
                  <a:pt x="107" y="6"/>
                  <a:pt x="109" y="4"/>
                  <a:pt x="111" y="2"/>
                </a:cubicBezTo>
                <a:cubicBezTo>
                  <a:pt x="115" y="0"/>
                  <a:pt x="118" y="1"/>
                  <a:pt x="120" y="5"/>
                </a:cubicBezTo>
                <a:cubicBezTo>
                  <a:pt x="122" y="8"/>
                  <a:pt x="122" y="12"/>
                  <a:pt x="122" y="16"/>
                </a:cubicBezTo>
                <a:cubicBezTo>
                  <a:pt x="122" y="18"/>
                  <a:pt x="121" y="19"/>
                  <a:pt x="122" y="20"/>
                </a:cubicBezTo>
                <a:cubicBezTo>
                  <a:pt x="122" y="21"/>
                  <a:pt x="121" y="23"/>
                  <a:pt x="122" y="23"/>
                </a:cubicBezTo>
                <a:cubicBezTo>
                  <a:pt x="123" y="24"/>
                  <a:pt x="125" y="23"/>
                  <a:pt x="126" y="23"/>
                </a:cubicBezTo>
                <a:cubicBezTo>
                  <a:pt x="131" y="21"/>
                  <a:pt x="136" y="21"/>
                  <a:pt x="141" y="22"/>
                </a:cubicBezTo>
                <a:cubicBezTo>
                  <a:pt x="143" y="22"/>
                  <a:pt x="144" y="24"/>
                  <a:pt x="144" y="26"/>
                </a:cubicBezTo>
                <a:cubicBezTo>
                  <a:pt x="143" y="28"/>
                  <a:pt x="143" y="29"/>
                  <a:pt x="142" y="31"/>
                </a:cubicBezTo>
                <a:cubicBezTo>
                  <a:pt x="140" y="32"/>
                  <a:pt x="140" y="33"/>
                  <a:pt x="139" y="35"/>
                </a:cubicBezTo>
                <a:cubicBezTo>
                  <a:pt x="137" y="38"/>
                  <a:pt x="134" y="40"/>
                  <a:pt x="132" y="43"/>
                </a:cubicBezTo>
                <a:cubicBezTo>
                  <a:pt x="130" y="46"/>
                  <a:pt x="127" y="49"/>
                  <a:pt x="124" y="52"/>
                </a:cubicBezTo>
                <a:cubicBezTo>
                  <a:pt x="122" y="57"/>
                  <a:pt x="119" y="60"/>
                  <a:pt x="116" y="63"/>
                </a:cubicBezTo>
                <a:cubicBezTo>
                  <a:pt x="111" y="68"/>
                  <a:pt x="107" y="74"/>
                  <a:pt x="101" y="77"/>
                </a:cubicBezTo>
                <a:cubicBezTo>
                  <a:pt x="99" y="79"/>
                  <a:pt x="97" y="82"/>
                  <a:pt x="94" y="83"/>
                </a:cubicBezTo>
                <a:cubicBezTo>
                  <a:pt x="89" y="85"/>
                  <a:pt x="84" y="84"/>
                  <a:pt x="79" y="81"/>
                </a:cubicBezTo>
                <a:cubicBezTo>
                  <a:pt x="74" y="78"/>
                  <a:pt x="70" y="74"/>
                  <a:pt x="65" y="70"/>
                </a:cubicBezTo>
                <a:cubicBezTo>
                  <a:pt x="63" y="69"/>
                  <a:pt x="60" y="70"/>
                  <a:pt x="59" y="72"/>
                </a:cubicBezTo>
                <a:cubicBezTo>
                  <a:pt x="59" y="74"/>
                  <a:pt x="58" y="74"/>
                  <a:pt x="58" y="75"/>
                </a:cubicBezTo>
                <a:cubicBezTo>
                  <a:pt x="56" y="78"/>
                  <a:pt x="53" y="80"/>
                  <a:pt x="50" y="83"/>
                </a:cubicBezTo>
                <a:cubicBezTo>
                  <a:pt x="49" y="84"/>
                  <a:pt x="47" y="86"/>
                  <a:pt x="46" y="87"/>
                </a:cubicBezTo>
                <a:cubicBezTo>
                  <a:pt x="45" y="88"/>
                  <a:pt x="44" y="89"/>
                  <a:pt x="43" y="90"/>
                </a:cubicBezTo>
                <a:close/>
                <a:moveTo>
                  <a:pt x="117" y="12"/>
                </a:moveTo>
                <a:cubicBezTo>
                  <a:pt x="117" y="11"/>
                  <a:pt x="117" y="10"/>
                  <a:pt x="116" y="9"/>
                </a:cubicBezTo>
                <a:cubicBezTo>
                  <a:pt x="116" y="8"/>
                  <a:pt x="116" y="6"/>
                  <a:pt x="114" y="7"/>
                </a:cubicBezTo>
                <a:cubicBezTo>
                  <a:pt x="112" y="8"/>
                  <a:pt x="110" y="10"/>
                  <a:pt x="109" y="12"/>
                </a:cubicBezTo>
                <a:cubicBezTo>
                  <a:pt x="108" y="16"/>
                  <a:pt x="105" y="18"/>
                  <a:pt x="103" y="21"/>
                </a:cubicBezTo>
                <a:cubicBezTo>
                  <a:pt x="101" y="23"/>
                  <a:pt x="99" y="25"/>
                  <a:pt x="98" y="27"/>
                </a:cubicBezTo>
                <a:cubicBezTo>
                  <a:pt x="96" y="29"/>
                  <a:pt x="94" y="30"/>
                  <a:pt x="93" y="33"/>
                </a:cubicBezTo>
                <a:cubicBezTo>
                  <a:pt x="93" y="33"/>
                  <a:pt x="93" y="33"/>
                  <a:pt x="93" y="34"/>
                </a:cubicBezTo>
                <a:cubicBezTo>
                  <a:pt x="92" y="34"/>
                  <a:pt x="91" y="35"/>
                  <a:pt x="91" y="35"/>
                </a:cubicBezTo>
                <a:cubicBezTo>
                  <a:pt x="90" y="39"/>
                  <a:pt x="86" y="39"/>
                  <a:pt x="85" y="42"/>
                </a:cubicBezTo>
                <a:cubicBezTo>
                  <a:pt x="85" y="44"/>
                  <a:pt x="82" y="45"/>
                  <a:pt x="80" y="47"/>
                </a:cubicBezTo>
                <a:cubicBezTo>
                  <a:pt x="79" y="49"/>
                  <a:pt x="78" y="49"/>
                  <a:pt x="76" y="49"/>
                </a:cubicBezTo>
                <a:cubicBezTo>
                  <a:pt x="73" y="49"/>
                  <a:pt x="72" y="49"/>
                  <a:pt x="72" y="46"/>
                </a:cubicBezTo>
                <a:cubicBezTo>
                  <a:pt x="72" y="46"/>
                  <a:pt x="72" y="46"/>
                  <a:pt x="72" y="46"/>
                </a:cubicBezTo>
                <a:cubicBezTo>
                  <a:pt x="70" y="42"/>
                  <a:pt x="66" y="40"/>
                  <a:pt x="64" y="36"/>
                </a:cubicBezTo>
                <a:cubicBezTo>
                  <a:pt x="63" y="35"/>
                  <a:pt x="61" y="34"/>
                  <a:pt x="60" y="36"/>
                </a:cubicBezTo>
                <a:cubicBezTo>
                  <a:pt x="56" y="39"/>
                  <a:pt x="54" y="43"/>
                  <a:pt x="51" y="46"/>
                </a:cubicBezTo>
                <a:cubicBezTo>
                  <a:pt x="48" y="48"/>
                  <a:pt x="47" y="51"/>
                  <a:pt x="45" y="53"/>
                </a:cubicBezTo>
                <a:cubicBezTo>
                  <a:pt x="41" y="57"/>
                  <a:pt x="38" y="61"/>
                  <a:pt x="35" y="65"/>
                </a:cubicBezTo>
                <a:cubicBezTo>
                  <a:pt x="32" y="69"/>
                  <a:pt x="29" y="73"/>
                  <a:pt x="25" y="77"/>
                </a:cubicBezTo>
                <a:cubicBezTo>
                  <a:pt x="24" y="77"/>
                  <a:pt x="23" y="77"/>
                  <a:pt x="22" y="77"/>
                </a:cubicBezTo>
                <a:cubicBezTo>
                  <a:pt x="20" y="75"/>
                  <a:pt x="17" y="74"/>
                  <a:pt x="16" y="71"/>
                </a:cubicBezTo>
                <a:cubicBezTo>
                  <a:pt x="16" y="69"/>
                  <a:pt x="14" y="69"/>
                  <a:pt x="13" y="69"/>
                </a:cubicBezTo>
                <a:cubicBezTo>
                  <a:pt x="12" y="68"/>
                  <a:pt x="12" y="70"/>
                  <a:pt x="11" y="70"/>
                </a:cubicBezTo>
                <a:cubicBezTo>
                  <a:pt x="9" y="75"/>
                  <a:pt x="8" y="80"/>
                  <a:pt x="8" y="85"/>
                </a:cubicBezTo>
                <a:cubicBezTo>
                  <a:pt x="7" y="90"/>
                  <a:pt x="7" y="94"/>
                  <a:pt x="7" y="99"/>
                </a:cubicBezTo>
                <a:cubicBezTo>
                  <a:pt x="6" y="102"/>
                  <a:pt x="7" y="105"/>
                  <a:pt x="7" y="109"/>
                </a:cubicBezTo>
                <a:cubicBezTo>
                  <a:pt x="7" y="110"/>
                  <a:pt x="9" y="111"/>
                  <a:pt x="10" y="112"/>
                </a:cubicBezTo>
                <a:cubicBezTo>
                  <a:pt x="14" y="114"/>
                  <a:pt x="18" y="113"/>
                  <a:pt x="21" y="112"/>
                </a:cubicBezTo>
                <a:cubicBezTo>
                  <a:pt x="27" y="111"/>
                  <a:pt x="32" y="110"/>
                  <a:pt x="38" y="108"/>
                </a:cubicBezTo>
                <a:cubicBezTo>
                  <a:pt x="42" y="106"/>
                  <a:pt x="45" y="103"/>
                  <a:pt x="49" y="101"/>
                </a:cubicBezTo>
                <a:cubicBezTo>
                  <a:pt x="50" y="101"/>
                  <a:pt x="49" y="99"/>
                  <a:pt x="48" y="98"/>
                </a:cubicBezTo>
                <a:cubicBezTo>
                  <a:pt x="46" y="96"/>
                  <a:pt x="43" y="95"/>
                  <a:pt x="39" y="94"/>
                </a:cubicBezTo>
                <a:cubicBezTo>
                  <a:pt x="38" y="94"/>
                  <a:pt x="36" y="94"/>
                  <a:pt x="37" y="92"/>
                </a:cubicBezTo>
                <a:cubicBezTo>
                  <a:pt x="38" y="87"/>
                  <a:pt x="41" y="83"/>
                  <a:pt x="44" y="80"/>
                </a:cubicBezTo>
                <a:cubicBezTo>
                  <a:pt x="46" y="77"/>
                  <a:pt x="49" y="74"/>
                  <a:pt x="52" y="71"/>
                </a:cubicBezTo>
                <a:cubicBezTo>
                  <a:pt x="55" y="69"/>
                  <a:pt x="57" y="65"/>
                  <a:pt x="61" y="64"/>
                </a:cubicBezTo>
                <a:cubicBezTo>
                  <a:pt x="65" y="63"/>
                  <a:pt x="68" y="64"/>
                  <a:pt x="71" y="66"/>
                </a:cubicBezTo>
                <a:cubicBezTo>
                  <a:pt x="75" y="70"/>
                  <a:pt x="79" y="74"/>
                  <a:pt x="84" y="77"/>
                </a:cubicBezTo>
                <a:cubicBezTo>
                  <a:pt x="87" y="79"/>
                  <a:pt x="89" y="79"/>
                  <a:pt x="92" y="78"/>
                </a:cubicBezTo>
                <a:cubicBezTo>
                  <a:pt x="96" y="76"/>
                  <a:pt x="98" y="73"/>
                  <a:pt x="101" y="71"/>
                </a:cubicBezTo>
                <a:cubicBezTo>
                  <a:pt x="105" y="66"/>
                  <a:pt x="110" y="62"/>
                  <a:pt x="114" y="57"/>
                </a:cubicBezTo>
                <a:cubicBezTo>
                  <a:pt x="116" y="54"/>
                  <a:pt x="119" y="51"/>
                  <a:pt x="121" y="48"/>
                </a:cubicBezTo>
                <a:cubicBezTo>
                  <a:pt x="123" y="46"/>
                  <a:pt x="124" y="45"/>
                  <a:pt x="126" y="43"/>
                </a:cubicBezTo>
                <a:cubicBezTo>
                  <a:pt x="127" y="42"/>
                  <a:pt x="127" y="40"/>
                  <a:pt x="129" y="39"/>
                </a:cubicBezTo>
                <a:cubicBezTo>
                  <a:pt x="131" y="36"/>
                  <a:pt x="134" y="32"/>
                  <a:pt x="136" y="29"/>
                </a:cubicBezTo>
                <a:cubicBezTo>
                  <a:pt x="137" y="29"/>
                  <a:pt x="137" y="28"/>
                  <a:pt x="137" y="27"/>
                </a:cubicBezTo>
                <a:cubicBezTo>
                  <a:pt x="136" y="27"/>
                  <a:pt x="135" y="26"/>
                  <a:pt x="134" y="26"/>
                </a:cubicBezTo>
                <a:cubicBezTo>
                  <a:pt x="130" y="27"/>
                  <a:pt x="126" y="27"/>
                  <a:pt x="122" y="30"/>
                </a:cubicBezTo>
                <a:cubicBezTo>
                  <a:pt x="121" y="30"/>
                  <a:pt x="119" y="31"/>
                  <a:pt x="117" y="30"/>
                </a:cubicBezTo>
                <a:cubicBezTo>
                  <a:pt x="116" y="30"/>
                  <a:pt x="115" y="31"/>
                  <a:pt x="115" y="30"/>
                </a:cubicBezTo>
                <a:cubicBezTo>
                  <a:pt x="114" y="28"/>
                  <a:pt x="116" y="28"/>
                  <a:pt x="116" y="28"/>
                </a:cubicBezTo>
                <a:cubicBezTo>
                  <a:pt x="117" y="27"/>
                  <a:pt x="117" y="27"/>
                  <a:pt x="117" y="26"/>
                </a:cubicBezTo>
                <a:cubicBezTo>
                  <a:pt x="116" y="25"/>
                  <a:pt x="116" y="24"/>
                  <a:pt x="116" y="22"/>
                </a:cubicBezTo>
                <a:cubicBezTo>
                  <a:pt x="116" y="19"/>
                  <a:pt x="117" y="16"/>
                  <a:pt x="117" y="12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81">
            <a:extLst>
              <a:ext uri="{FF2B5EF4-FFF2-40B4-BE49-F238E27FC236}">
                <a16:creationId xmlns:a16="http://schemas.microsoft.com/office/drawing/2014/main" xmlns="" id="{811ED6CB-4409-4489-A2BC-2FE318A25FCB}"/>
              </a:ext>
            </a:extLst>
          </p:cNvPr>
          <p:cNvSpPr>
            <a:spLocks noEditPoints="1"/>
          </p:cNvSpPr>
          <p:nvPr/>
        </p:nvSpPr>
        <p:spPr bwMode="auto">
          <a:xfrm>
            <a:off x="5857874" y="2860721"/>
            <a:ext cx="476250" cy="484187"/>
          </a:xfrm>
          <a:custGeom>
            <a:avLst/>
            <a:gdLst/>
            <a:ahLst/>
            <a:cxnLst>
              <a:cxn ang="0">
                <a:pos x="100" y="21"/>
              </a:cxn>
              <a:cxn ang="0">
                <a:pos x="91" y="40"/>
              </a:cxn>
              <a:cxn ang="0">
                <a:pos x="55" y="103"/>
              </a:cxn>
              <a:cxn ang="0">
                <a:pos x="18" y="119"/>
              </a:cxn>
              <a:cxn ang="0">
                <a:pos x="22" y="82"/>
              </a:cxn>
              <a:cxn ang="0">
                <a:pos x="41" y="48"/>
              </a:cxn>
              <a:cxn ang="0">
                <a:pos x="47" y="38"/>
              </a:cxn>
              <a:cxn ang="0">
                <a:pos x="55" y="25"/>
              </a:cxn>
              <a:cxn ang="0">
                <a:pos x="72" y="1"/>
              </a:cxn>
              <a:cxn ang="0">
                <a:pos x="50" y="99"/>
              </a:cxn>
              <a:cxn ang="0">
                <a:pos x="60" y="79"/>
              </a:cxn>
              <a:cxn ang="0">
                <a:pos x="70" y="64"/>
              </a:cxn>
              <a:cxn ang="0">
                <a:pos x="80" y="47"/>
              </a:cxn>
              <a:cxn ang="0">
                <a:pos x="75" y="29"/>
              </a:cxn>
              <a:cxn ang="0">
                <a:pos x="61" y="52"/>
              </a:cxn>
              <a:cxn ang="0">
                <a:pos x="51" y="70"/>
              </a:cxn>
              <a:cxn ang="0">
                <a:pos x="41" y="89"/>
              </a:cxn>
              <a:cxn ang="0">
                <a:pos x="41" y="102"/>
              </a:cxn>
              <a:cxn ang="0">
                <a:pos x="34" y="92"/>
              </a:cxn>
              <a:cxn ang="0">
                <a:pos x="39" y="81"/>
              </a:cxn>
              <a:cxn ang="0">
                <a:pos x="45" y="72"/>
              </a:cxn>
              <a:cxn ang="0">
                <a:pos x="48" y="65"/>
              </a:cxn>
              <a:cxn ang="0">
                <a:pos x="59" y="45"/>
              </a:cxn>
              <a:cxn ang="0">
                <a:pos x="68" y="29"/>
              </a:cxn>
              <a:cxn ang="0">
                <a:pos x="63" y="27"/>
              </a:cxn>
              <a:cxn ang="0">
                <a:pos x="57" y="33"/>
              </a:cxn>
              <a:cxn ang="0">
                <a:pos x="54" y="41"/>
              </a:cxn>
              <a:cxn ang="0">
                <a:pos x="47" y="53"/>
              </a:cxn>
              <a:cxn ang="0">
                <a:pos x="43" y="62"/>
              </a:cxn>
              <a:cxn ang="0">
                <a:pos x="39" y="67"/>
              </a:cxn>
              <a:cxn ang="0">
                <a:pos x="33" y="78"/>
              </a:cxn>
              <a:cxn ang="0">
                <a:pos x="29" y="88"/>
              </a:cxn>
              <a:cxn ang="0">
                <a:pos x="25" y="102"/>
              </a:cxn>
              <a:cxn ang="0">
                <a:pos x="32" y="116"/>
              </a:cxn>
              <a:cxn ang="0">
                <a:pos x="27" y="104"/>
              </a:cxn>
              <a:cxn ang="0">
                <a:pos x="12" y="33"/>
              </a:cxn>
              <a:cxn ang="0">
                <a:pos x="32" y="43"/>
              </a:cxn>
              <a:cxn ang="0">
                <a:pos x="0" y="37"/>
              </a:cxn>
              <a:cxn ang="0">
                <a:pos x="19" y="2"/>
              </a:cxn>
              <a:cxn ang="0">
                <a:pos x="43" y="22"/>
              </a:cxn>
              <a:cxn ang="0">
                <a:pos x="26" y="15"/>
              </a:cxn>
              <a:cxn ang="0">
                <a:pos x="103" y="65"/>
              </a:cxn>
              <a:cxn ang="0">
                <a:pos x="121" y="57"/>
              </a:cxn>
              <a:cxn ang="0">
                <a:pos x="101" y="83"/>
              </a:cxn>
              <a:cxn ang="0">
                <a:pos x="103" y="96"/>
              </a:cxn>
              <a:cxn ang="0">
                <a:pos x="83" y="72"/>
              </a:cxn>
            </a:cxnLst>
            <a:rect l="0" t="0" r="r" b="b"/>
            <a:pathLst>
              <a:path w="127" h="129">
                <a:moveTo>
                  <a:pt x="72" y="1"/>
                </a:moveTo>
                <a:cubicBezTo>
                  <a:pt x="74" y="1"/>
                  <a:pt x="75" y="0"/>
                  <a:pt x="76" y="2"/>
                </a:cubicBezTo>
                <a:cubicBezTo>
                  <a:pt x="78" y="5"/>
                  <a:pt x="104" y="17"/>
                  <a:pt x="100" y="21"/>
                </a:cubicBezTo>
                <a:cubicBezTo>
                  <a:pt x="100" y="22"/>
                  <a:pt x="99" y="22"/>
                  <a:pt x="99" y="23"/>
                </a:cubicBezTo>
                <a:cubicBezTo>
                  <a:pt x="98" y="27"/>
                  <a:pt x="96" y="29"/>
                  <a:pt x="94" y="33"/>
                </a:cubicBezTo>
                <a:cubicBezTo>
                  <a:pt x="92" y="35"/>
                  <a:pt x="92" y="38"/>
                  <a:pt x="91" y="40"/>
                </a:cubicBezTo>
                <a:cubicBezTo>
                  <a:pt x="88" y="47"/>
                  <a:pt x="83" y="53"/>
                  <a:pt x="80" y="59"/>
                </a:cubicBezTo>
                <a:cubicBezTo>
                  <a:pt x="75" y="68"/>
                  <a:pt x="71" y="78"/>
                  <a:pt x="65" y="86"/>
                </a:cubicBezTo>
                <a:cubicBezTo>
                  <a:pt x="62" y="92"/>
                  <a:pt x="58" y="97"/>
                  <a:pt x="55" y="103"/>
                </a:cubicBezTo>
                <a:cubicBezTo>
                  <a:pt x="52" y="110"/>
                  <a:pt x="45" y="115"/>
                  <a:pt x="38" y="119"/>
                </a:cubicBezTo>
                <a:cubicBezTo>
                  <a:pt x="35" y="121"/>
                  <a:pt x="27" y="129"/>
                  <a:pt x="22" y="128"/>
                </a:cubicBezTo>
                <a:cubicBezTo>
                  <a:pt x="17" y="127"/>
                  <a:pt x="18" y="123"/>
                  <a:pt x="18" y="119"/>
                </a:cubicBezTo>
                <a:cubicBezTo>
                  <a:pt x="19" y="112"/>
                  <a:pt x="18" y="106"/>
                  <a:pt x="17" y="99"/>
                </a:cubicBezTo>
                <a:cubicBezTo>
                  <a:pt x="17" y="98"/>
                  <a:pt x="17" y="97"/>
                  <a:pt x="17" y="95"/>
                </a:cubicBezTo>
                <a:cubicBezTo>
                  <a:pt x="17" y="90"/>
                  <a:pt x="20" y="86"/>
                  <a:pt x="22" y="82"/>
                </a:cubicBezTo>
                <a:cubicBezTo>
                  <a:pt x="24" y="76"/>
                  <a:pt x="29" y="71"/>
                  <a:pt x="32" y="66"/>
                </a:cubicBezTo>
                <a:cubicBezTo>
                  <a:pt x="34" y="61"/>
                  <a:pt x="37" y="56"/>
                  <a:pt x="39" y="52"/>
                </a:cubicBezTo>
                <a:cubicBezTo>
                  <a:pt x="40" y="51"/>
                  <a:pt x="41" y="50"/>
                  <a:pt x="41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4" y="44"/>
                  <a:pt x="46" y="41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6"/>
                  <a:pt x="50" y="35"/>
                  <a:pt x="51" y="33"/>
                </a:cubicBezTo>
                <a:cubicBezTo>
                  <a:pt x="52" y="32"/>
                  <a:pt x="51" y="30"/>
                  <a:pt x="53" y="29"/>
                </a:cubicBezTo>
                <a:cubicBezTo>
                  <a:pt x="54" y="28"/>
                  <a:pt x="56" y="26"/>
                  <a:pt x="55" y="25"/>
                </a:cubicBezTo>
                <a:cubicBezTo>
                  <a:pt x="55" y="23"/>
                  <a:pt x="57" y="22"/>
                  <a:pt x="58" y="21"/>
                </a:cubicBezTo>
                <a:cubicBezTo>
                  <a:pt x="60" y="18"/>
                  <a:pt x="62" y="15"/>
                  <a:pt x="64" y="12"/>
                </a:cubicBezTo>
                <a:cubicBezTo>
                  <a:pt x="67" y="8"/>
                  <a:pt x="70" y="5"/>
                  <a:pt x="72" y="1"/>
                </a:cubicBezTo>
                <a:close/>
                <a:moveTo>
                  <a:pt x="46" y="105"/>
                </a:moveTo>
                <a:cubicBezTo>
                  <a:pt x="47" y="104"/>
                  <a:pt x="50" y="103"/>
                  <a:pt x="49" y="100"/>
                </a:cubicBezTo>
                <a:cubicBezTo>
                  <a:pt x="49" y="100"/>
                  <a:pt x="49" y="99"/>
                  <a:pt x="50" y="99"/>
                </a:cubicBezTo>
                <a:cubicBezTo>
                  <a:pt x="51" y="96"/>
                  <a:pt x="53" y="93"/>
                  <a:pt x="55" y="90"/>
                </a:cubicBezTo>
                <a:cubicBezTo>
                  <a:pt x="56" y="89"/>
                  <a:pt x="56" y="87"/>
                  <a:pt x="57" y="86"/>
                </a:cubicBezTo>
                <a:cubicBezTo>
                  <a:pt x="59" y="84"/>
                  <a:pt x="59" y="81"/>
                  <a:pt x="60" y="79"/>
                </a:cubicBezTo>
                <a:cubicBezTo>
                  <a:pt x="62" y="77"/>
                  <a:pt x="63" y="75"/>
                  <a:pt x="64" y="73"/>
                </a:cubicBezTo>
                <a:cubicBezTo>
                  <a:pt x="65" y="71"/>
                  <a:pt x="66" y="69"/>
                  <a:pt x="67" y="68"/>
                </a:cubicBezTo>
                <a:cubicBezTo>
                  <a:pt x="69" y="67"/>
                  <a:pt x="69" y="66"/>
                  <a:pt x="70" y="64"/>
                </a:cubicBezTo>
                <a:cubicBezTo>
                  <a:pt x="70" y="63"/>
                  <a:pt x="70" y="62"/>
                  <a:pt x="70" y="62"/>
                </a:cubicBezTo>
                <a:cubicBezTo>
                  <a:pt x="74" y="59"/>
                  <a:pt x="74" y="55"/>
                  <a:pt x="77" y="52"/>
                </a:cubicBezTo>
                <a:cubicBezTo>
                  <a:pt x="79" y="50"/>
                  <a:pt x="80" y="48"/>
                  <a:pt x="80" y="47"/>
                </a:cubicBezTo>
                <a:cubicBezTo>
                  <a:pt x="80" y="43"/>
                  <a:pt x="83" y="41"/>
                  <a:pt x="84" y="39"/>
                </a:cubicBezTo>
                <a:cubicBezTo>
                  <a:pt x="85" y="37"/>
                  <a:pt x="86" y="35"/>
                  <a:pt x="83" y="33"/>
                </a:cubicBezTo>
                <a:cubicBezTo>
                  <a:pt x="81" y="32"/>
                  <a:pt x="78" y="30"/>
                  <a:pt x="75" y="29"/>
                </a:cubicBezTo>
                <a:cubicBezTo>
                  <a:pt x="73" y="29"/>
                  <a:pt x="72" y="31"/>
                  <a:pt x="72" y="33"/>
                </a:cubicBezTo>
                <a:cubicBezTo>
                  <a:pt x="70" y="36"/>
                  <a:pt x="68" y="39"/>
                  <a:pt x="66" y="42"/>
                </a:cubicBezTo>
                <a:cubicBezTo>
                  <a:pt x="64" y="46"/>
                  <a:pt x="63" y="49"/>
                  <a:pt x="61" y="52"/>
                </a:cubicBezTo>
                <a:cubicBezTo>
                  <a:pt x="60" y="53"/>
                  <a:pt x="59" y="54"/>
                  <a:pt x="59" y="55"/>
                </a:cubicBezTo>
                <a:cubicBezTo>
                  <a:pt x="58" y="59"/>
                  <a:pt x="54" y="61"/>
                  <a:pt x="54" y="65"/>
                </a:cubicBezTo>
                <a:cubicBezTo>
                  <a:pt x="51" y="66"/>
                  <a:pt x="51" y="68"/>
                  <a:pt x="51" y="70"/>
                </a:cubicBezTo>
                <a:cubicBezTo>
                  <a:pt x="50" y="72"/>
                  <a:pt x="49" y="73"/>
                  <a:pt x="48" y="75"/>
                </a:cubicBezTo>
                <a:cubicBezTo>
                  <a:pt x="47" y="78"/>
                  <a:pt x="45" y="80"/>
                  <a:pt x="44" y="83"/>
                </a:cubicBezTo>
                <a:cubicBezTo>
                  <a:pt x="42" y="85"/>
                  <a:pt x="41" y="87"/>
                  <a:pt x="41" y="89"/>
                </a:cubicBezTo>
                <a:cubicBezTo>
                  <a:pt x="40" y="91"/>
                  <a:pt x="39" y="92"/>
                  <a:pt x="38" y="94"/>
                </a:cubicBezTo>
                <a:cubicBezTo>
                  <a:pt x="37" y="95"/>
                  <a:pt x="36" y="97"/>
                  <a:pt x="35" y="99"/>
                </a:cubicBezTo>
                <a:cubicBezTo>
                  <a:pt x="37" y="100"/>
                  <a:pt x="39" y="102"/>
                  <a:pt x="41" y="102"/>
                </a:cubicBezTo>
                <a:cubicBezTo>
                  <a:pt x="43" y="102"/>
                  <a:pt x="43" y="106"/>
                  <a:pt x="46" y="105"/>
                </a:cubicBezTo>
                <a:close/>
                <a:moveTo>
                  <a:pt x="32" y="97"/>
                </a:moveTo>
                <a:cubicBezTo>
                  <a:pt x="33" y="95"/>
                  <a:pt x="34" y="94"/>
                  <a:pt x="34" y="92"/>
                </a:cubicBezTo>
                <a:cubicBezTo>
                  <a:pt x="35" y="89"/>
                  <a:pt x="36" y="87"/>
                  <a:pt x="38" y="84"/>
                </a:cubicBezTo>
                <a:cubicBezTo>
                  <a:pt x="39" y="84"/>
                  <a:pt x="39" y="84"/>
                  <a:pt x="39" y="83"/>
                </a:cubicBezTo>
                <a:cubicBezTo>
                  <a:pt x="38" y="82"/>
                  <a:pt x="38" y="81"/>
                  <a:pt x="39" y="81"/>
                </a:cubicBezTo>
                <a:cubicBezTo>
                  <a:pt x="40" y="80"/>
                  <a:pt x="41" y="79"/>
                  <a:pt x="42" y="78"/>
                </a:cubicBezTo>
                <a:cubicBezTo>
                  <a:pt x="42" y="77"/>
                  <a:pt x="42" y="75"/>
                  <a:pt x="43" y="74"/>
                </a:cubicBezTo>
                <a:cubicBezTo>
                  <a:pt x="43" y="73"/>
                  <a:pt x="43" y="72"/>
                  <a:pt x="45" y="72"/>
                </a:cubicBezTo>
                <a:cubicBezTo>
                  <a:pt x="45" y="72"/>
                  <a:pt x="45" y="69"/>
                  <a:pt x="46" y="68"/>
                </a:cubicBezTo>
                <a:cubicBezTo>
                  <a:pt x="46" y="68"/>
                  <a:pt x="47" y="67"/>
                  <a:pt x="47" y="66"/>
                </a:cubicBezTo>
                <a:cubicBezTo>
                  <a:pt x="47" y="66"/>
                  <a:pt x="48" y="65"/>
                  <a:pt x="48" y="65"/>
                </a:cubicBezTo>
                <a:cubicBezTo>
                  <a:pt x="50" y="61"/>
                  <a:pt x="52" y="57"/>
                  <a:pt x="54" y="53"/>
                </a:cubicBezTo>
                <a:cubicBezTo>
                  <a:pt x="54" y="52"/>
                  <a:pt x="55" y="52"/>
                  <a:pt x="55" y="52"/>
                </a:cubicBezTo>
                <a:cubicBezTo>
                  <a:pt x="56" y="49"/>
                  <a:pt x="58" y="47"/>
                  <a:pt x="59" y="45"/>
                </a:cubicBezTo>
                <a:cubicBezTo>
                  <a:pt x="61" y="41"/>
                  <a:pt x="63" y="37"/>
                  <a:pt x="66" y="34"/>
                </a:cubicBezTo>
                <a:cubicBezTo>
                  <a:pt x="66" y="34"/>
                  <a:pt x="67" y="33"/>
                  <a:pt x="67" y="33"/>
                </a:cubicBezTo>
                <a:cubicBezTo>
                  <a:pt x="66" y="31"/>
                  <a:pt x="67" y="30"/>
                  <a:pt x="68" y="29"/>
                </a:cubicBezTo>
                <a:cubicBezTo>
                  <a:pt x="71" y="26"/>
                  <a:pt x="70" y="24"/>
                  <a:pt x="66" y="22"/>
                </a:cubicBezTo>
                <a:cubicBezTo>
                  <a:pt x="66" y="22"/>
                  <a:pt x="64" y="23"/>
                  <a:pt x="64" y="24"/>
                </a:cubicBezTo>
                <a:cubicBezTo>
                  <a:pt x="65" y="25"/>
                  <a:pt x="64" y="26"/>
                  <a:pt x="63" y="27"/>
                </a:cubicBezTo>
                <a:cubicBezTo>
                  <a:pt x="62" y="28"/>
                  <a:pt x="62" y="29"/>
                  <a:pt x="61" y="30"/>
                </a:cubicBezTo>
                <a:cubicBezTo>
                  <a:pt x="61" y="30"/>
                  <a:pt x="60" y="31"/>
                  <a:pt x="60" y="32"/>
                </a:cubicBezTo>
                <a:cubicBezTo>
                  <a:pt x="59" y="32"/>
                  <a:pt x="58" y="33"/>
                  <a:pt x="57" y="33"/>
                </a:cubicBezTo>
                <a:cubicBezTo>
                  <a:pt x="58" y="34"/>
                  <a:pt x="58" y="35"/>
                  <a:pt x="58" y="36"/>
                </a:cubicBezTo>
                <a:cubicBezTo>
                  <a:pt x="58" y="37"/>
                  <a:pt x="58" y="37"/>
                  <a:pt x="57" y="37"/>
                </a:cubicBezTo>
                <a:cubicBezTo>
                  <a:pt x="56" y="38"/>
                  <a:pt x="54" y="39"/>
                  <a:pt x="54" y="41"/>
                </a:cubicBezTo>
                <a:cubicBezTo>
                  <a:pt x="54" y="42"/>
                  <a:pt x="53" y="43"/>
                  <a:pt x="52" y="43"/>
                </a:cubicBezTo>
                <a:cubicBezTo>
                  <a:pt x="52" y="44"/>
                  <a:pt x="52" y="45"/>
                  <a:pt x="52" y="46"/>
                </a:cubicBezTo>
                <a:cubicBezTo>
                  <a:pt x="49" y="47"/>
                  <a:pt x="49" y="51"/>
                  <a:pt x="47" y="53"/>
                </a:cubicBezTo>
                <a:cubicBezTo>
                  <a:pt x="47" y="53"/>
                  <a:pt x="47" y="54"/>
                  <a:pt x="47" y="54"/>
                </a:cubicBezTo>
                <a:cubicBezTo>
                  <a:pt x="45" y="54"/>
                  <a:pt x="45" y="56"/>
                  <a:pt x="45" y="57"/>
                </a:cubicBezTo>
                <a:cubicBezTo>
                  <a:pt x="44" y="59"/>
                  <a:pt x="43" y="61"/>
                  <a:pt x="43" y="62"/>
                </a:cubicBezTo>
                <a:cubicBezTo>
                  <a:pt x="41" y="62"/>
                  <a:pt x="40" y="63"/>
                  <a:pt x="40" y="64"/>
                </a:cubicBezTo>
                <a:cubicBezTo>
                  <a:pt x="40" y="64"/>
                  <a:pt x="41" y="65"/>
                  <a:pt x="41" y="65"/>
                </a:cubicBezTo>
                <a:cubicBezTo>
                  <a:pt x="40" y="66"/>
                  <a:pt x="39" y="67"/>
                  <a:pt x="39" y="67"/>
                </a:cubicBezTo>
                <a:cubicBezTo>
                  <a:pt x="39" y="69"/>
                  <a:pt x="39" y="70"/>
                  <a:pt x="37" y="71"/>
                </a:cubicBezTo>
                <a:cubicBezTo>
                  <a:pt x="36" y="72"/>
                  <a:pt x="37" y="74"/>
                  <a:pt x="36" y="75"/>
                </a:cubicBezTo>
                <a:cubicBezTo>
                  <a:pt x="34" y="75"/>
                  <a:pt x="34" y="77"/>
                  <a:pt x="33" y="78"/>
                </a:cubicBezTo>
                <a:cubicBezTo>
                  <a:pt x="33" y="79"/>
                  <a:pt x="33" y="79"/>
                  <a:pt x="33" y="80"/>
                </a:cubicBezTo>
                <a:cubicBezTo>
                  <a:pt x="31" y="81"/>
                  <a:pt x="30" y="81"/>
                  <a:pt x="30" y="82"/>
                </a:cubicBezTo>
                <a:cubicBezTo>
                  <a:pt x="30" y="84"/>
                  <a:pt x="28" y="85"/>
                  <a:pt x="29" y="88"/>
                </a:cubicBezTo>
                <a:cubicBezTo>
                  <a:pt x="28" y="89"/>
                  <a:pt x="26" y="91"/>
                  <a:pt x="25" y="92"/>
                </a:cubicBezTo>
                <a:cubicBezTo>
                  <a:pt x="27" y="94"/>
                  <a:pt x="30" y="96"/>
                  <a:pt x="32" y="97"/>
                </a:cubicBezTo>
                <a:close/>
                <a:moveTo>
                  <a:pt x="25" y="102"/>
                </a:moveTo>
                <a:cubicBezTo>
                  <a:pt x="22" y="103"/>
                  <a:pt x="24" y="105"/>
                  <a:pt x="24" y="106"/>
                </a:cubicBezTo>
                <a:cubicBezTo>
                  <a:pt x="23" y="108"/>
                  <a:pt x="25" y="110"/>
                  <a:pt x="26" y="111"/>
                </a:cubicBezTo>
                <a:cubicBezTo>
                  <a:pt x="28" y="113"/>
                  <a:pt x="30" y="114"/>
                  <a:pt x="32" y="116"/>
                </a:cubicBezTo>
                <a:cubicBezTo>
                  <a:pt x="35" y="114"/>
                  <a:pt x="37" y="113"/>
                  <a:pt x="39" y="111"/>
                </a:cubicBezTo>
                <a:cubicBezTo>
                  <a:pt x="37" y="109"/>
                  <a:pt x="35" y="107"/>
                  <a:pt x="32" y="107"/>
                </a:cubicBezTo>
                <a:cubicBezTo>
                  <a:pt x="30" y="106"/>
                  <a:pt x="29" y="105"/>
                  <a:pt x="27" y="104"/>
                </a:cubicBezTo>
                <a:cubicBezTo>
                  <a:pt x="27" y="103"/>
                  <a:pt x="26" y="103"/>
                  <a:pt x="25" y="102"/>
                </a:cubicBezTo>
                <a:close/>
                <a:moveTo>
                  <a:pt x="0" y="37"/>
                </a:moveTo>
                <a:cubicBezTo>
                  <a:pt x="0" y="33"/>
                  <a:pt x="10" y="32"/>
                  <a:pt x="12" y="33"/>
                </a:cubicBezTo>
                <a:cubicBezTo>
                  <a:pt x="16" y="33"/>
                  <a:pt x="20" y="34"/>
                  <a:pt x="24" y="33"/>
                </a:cubicBezTo>
                <a:cubicBezTo>
                  <a:pt x="29" y="32"/>
                  <a:pt x="33" y="35"/>
                  <a:pt x="34" y="40"/>
                </a:cubicBezTo>
                <a:cubicBezTo>
                  <a:pt x="35" y="42"/>
                  <a:pt x="33" y="43"/>
                  <a:pt x="32" y="43"/>
                </a:cubicBezTo>
                <a:cubicBezTo>
                  <a:pt x="23" y="41"/>
                  <a:pt x="14" y="43"/>
                  <a:pt x="5" y="41"/>
                </a:cubicBezTo>
                <a:cubicBezTo>
                  <a:pt x="4" y="41"/>
                  <a:pt x="2" y="40"/>
                  <a:pt x="1" y="38"/>
                </a:cubicBezTo>
                <a:cubicBezTo>
                  <a:pt x="1" y="38"/>
                  <a:pt x="1" y="38"/>
                  <a:pt x="0" y="37"/>
                </a:cubicBezTo>
                <a:close/>
                <a:moveTo>
                  <a:pt x="26" y="15"/>
                </a:moveTo>
                <a:cubicBezTo>
                  <a:pt x="23" y="13"/>
                  <a:pt x="22" y="10"/>
                  <a:pt x="19" y="8"/>
                </a:cubicBezTo>
                <a:cubicBezTo>
                  <a:pt x="17" y="6"/>
                  <a:pt x="19" y="4"/>
                  <a:pt x="19" y="2"/>
                </a:cubicBezTo>
                <a:cubicBezTo>
                  <a:pt x="20" y="1"/>
                  <a:pt x="22" y="1"/>
                  <a:pt x="24" y="2"/>
                </a:cubicBezTo>
                <a:cubicBezTo>
                  <a:pt x="27" y="5"/>
                  <a:pt x="31" y="9"/>
                  <a:pt x="34" y="13"/>
                </a:cubicBezTo>
                <a:cubicBezTo>
                  <a:pt x="37" y="16"/>
                  <a:pt x="40" y="19"/>
                  <a:pt x="43" y="22"/>
                </a:cubicBezTo>
                <a:cubicBezTo>
                  <a:pt x="44" y="23"/>
                  <a:pt x="45" y="24"/>
                  <a:pt x="44" y="26"/>
                </a:cubicBezTo>
                <a:cubicBezTo>
                  <a:pt x="43" y="27"/>
                  <a:pt x="42" y="28"/>
                  <a:pt x="40" y="27"/>
                </a:cubicBezTo>
                <a:cubicBezTo>
                  <a:pt x="35" y="23"/>
                  <a:pt x="30" y="20"/>
                  <a:pt x="26" y="15"/>
                </a:cubicBezTo>
                <a:close/>
                <a:moveTo>
                  <a:pt x="126" y="60"/>
                </a:moveTo>
                <a:cubicBezTo>
                  <a:pt x="127" y="65"/>
                  <a:pt x="117" y="65"/>
                  <a:pt x="115" y="65"/>
                </a:cubicBezTo>
                <a:cubicBezTo>
                  <a:pt x="111" y="65"/>
                  <a:pt x="107" y="64"/>
                  <a:pt x="103" y="65"/>
                </a:cubicBezTo>
                <a:cubicBezTo>
                  <a:pt x="98" y="66"/>
                  <a:pt x="93" y="63"/>
                  <a:pt x="92" y="58"/>
                </a:cubicBezTo>
                <a:cubicBezTo>
                  <a:pt x="92" y="56"/>
                  <a:pt x="93" y="55"/>
                  <a:pt x="94" y="55"/>
                </a:cubicBezTo>
                <a:cubicBezTo>
                  <a:pt x="103" y="56"/>
                  <a:pt x="113" y="55"/>
                  <a:pt x="121" y="57"/>
                </a:cubicBezTo>
                <a:cubicBezTo>
                  <a:pt x="123" y="57"/>
                  <a:pt x="125" y="58"/>
                  <a:pt x="126" y="59"/>
                </a:cubicBezTo>
                <a:cubicBezTo>
                  <a:pt x="126" y="60"/>
                  <a:pt x="126" y="60"/>
                  <a:pt x="126" y="60"/>
                </a:cubicBezTo>
                <a:close/>
                <a:moveTo>
                  <a:pt x="101" y="83"/>
                </a:moveTo>
                <a:cubicBezTo>
                  <a:pt x="104" y="84"/>
                  <a:pt x="105" y="88"/>
                  <a:pt x="107" y="90"/>
                </a:cubicBezTo>
                <a:cubicBezTo>
                  <a:pt x="109" y="92"/>
                  <a:pt x="108" y="94"/>
                  <a:pt x="107" y="96"/>
                </a:cubicBezTo>
                <a:cubicBezTo>
                  <a:pt x="107" y="97"/>
                  <a:pt x="105" y="97"/>
                  <a:pt x="103" y="96"/>
                </a:cubicBezTo>
                <a:cubicBezTo>
                  <a:pt x="99" y="92"/>
                  <a:pt x="96" y="89"/>
                  <a:pt x="92" y="85"/>
                </a:cubicBezTo>
                <a:cubicBezTo>
                  <a:pt x="89" y="82"/>
                  <a:pt x="87" y="79"/>
                  <a:pt x="84" y="76"/>
                </a:cubicBezTo>
                <a:cubicBezTo>
                  <a:pt x="83" y="75"/>
                  <a:pt x="82" y="73"/>
                  <a:pt x="83" y="72"/>
                </a:cubicBezTo>
                <a:cubicBezTo>
                  <a:pt x="84" y="71"/>
                  <a:pt x="85" y="70"/>
                  <a:pt x="87" y="71"/>
                </a:cubicBezTo>
                <a:cubicBezTo>
                  <a:pt x="92" y="74"/>
                  <a:pt x="97" y="78"/>
                  <a:pt x="101" y="8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82">
            <a:extLst>
              <a:ext uri="{FF2B5EF4-FFF2-40B4-BE49-F238E27FC236}">
                <a16:creationId xmlns:a16="http://schemas.microsoft.com/office/drawing/2014/main" xmlns="" id="{DA130C27-0422-47A7-A263-E4DCB72B5049}"/>
              </a:ext>
            </a:extLst>
          </p:cNvPr>
          <p:cNvSpPr>
            <a:spLocks noEditPoints="1"/>
          </p:cNvSpPr>
          <p:nvPr/>
        </p:nvSpPr>
        <p:spPr bwMode="auto">
          <a:xfrm>
            <a:off x="9208287" y="2004672"/>
            <a:ext cx="458788" cy="595312"/>
          </a:xfrm>
          <a:custGeom>
            <a:avLst/>
            <a:gdLst/>
            <a:ahLst/>
            <a:cxnLst>
              <a:cxn ang="0">
                <a:pos x="106" y="95"/>
              </a:cxn>
              <a:cxn ang="0">
                <a:pos x="120" y="125"/>
              </a:cxn>
              <a:cxn ang="0">
                <a:pos x="110" y="145"/>
              </a:cxn>
              <a:cxn ang="0">
                <a:pos x="98" y="153"/>
              </a:cxn>
              <a:cxn ang="0">
                <a:pos x="66" y="149"/>
              </a:cxn>
              <a:cxn ang="0">
                <a:pos x="57" y="132"/>
              </a:cxn>
              <a:cxn ang="0">
                <a:pos x="45" y="118"/>
              </a:cxn>
              <a:cxn ang="0">
                <a:pos x="23" y="105"/>
              </a:cxn>
              <a:cxn ang="0">
                <a:pos x="3" y="73"/>
              </a:cxn>
              <a:cxn ang="0">
                <a:pos x="4" y="36"/>
              </a:cxn>
              <a:cxn ang="0">
                <a:pos x="18" y="14"/>
              </a:cxn>
              <a:cxn ang="0">
                <a:pos x="34" y="4"/>
              </a:cxn>
              <a:cxn ang="0">
                <a:pos x="44" y="3"/>
              </a:cxn>
              <a:cxn ang="0">
                <a:pos x="53" y="2"/>
              </a:cxn>
              <a:cxn ang="0">
                <a:pos x="83" y="13"/>
              </a:cxn>
              <a:cxn ang="0">
                <a:pos x="99" y="32"/>
              </a:cxn>
              <a:cxn ang="0">
                <a:pos x="106" y="64"/>
              </a:cxn>
              <a:cxn ang="0">
                <a:pos x="102" y="91"/>
              </a:cxn>
              <a:cxn ang="0">
                <a:pos x="30" y="100"/>
              </a:cxn>
              <a:cxn ang="0">
                <a:pos x="52" y="114"/>
              </a:cxn>
              <a:cxn ang="0">
                <a:pos x="65" y="109"/>
              </a:cxn>
              <a:cxn ang="0">
                <a:pos x="54" y="90"/>
              </a:cxn>
              <a:cxn ang="0">
                <a:pos x="34" y="71"/>
              </a:cxn>
              <a:cxn ang="0">
                <a:pos x="39" y="50"/>
              </a:cxn>
              <a:cxn ang="0">
                <a:pos x="53" y="39"/>
              </a:cxn>
              <a:cxn ang="0">
                <a:pos x="74" y="86"/>
              </a:cxn>
              <a:cxn ang="0">
                <a:pos x="81" y="98"/>
              </a:cxn>
              <a:cxn ang="0">
                <a:pos x="88" y="97"/>
              </a:cxn>
              <a:cxn ang="0">
                <a:pos x="98" y="92"/>
              </a:cxn>
              <a:cxn ang="0">
                <a:pos x="96" y="52"/>
              </a:cxn>
              <a:cxn ang="0">
                <a:pos x="71" y="17"/>
              </a:cxn>
              <a:cxn ang="0">
                <a:pos x="17" y="30"/>
              </a:cxn>
              <a:cxn ang="0">
                <a:pos x="10" y="72"/>
              </a:cxn>
              <a:cxn ang="0">
                <a:pos x="75" y="145"/>
              </a:cxn>
              <a:cxn ang="0">
                <a:pos x="103" y="138"/>
              </a:cxn>
              <a:cxn ang="0">
                <a:pos x="102" y="124"/>
              </a:cxn>
              <a:cxn ang="0">
                <a:pos x="74" y="138"/>
              </a:cxn>
              <a:cxn ang="0">
                <a:pos x="75" y="145"/>
              </a:cxn>
              <a:cxn ang="0">
                <a:pos x="70" y="133"/>
              </a:cxn>
              <a:cxn ang="0">
                <a:pos x="100" y="116"/>
              </a:cxn>
              <a:cxn ang="0">
                <a:pos x="97" y="105"/>
              </a:cxn>
              <a:cxn ang="0">
                <a:pos x="90" y="108"/>
              </a:cxn>
              <a:cxn ang="0">
                <a:pos x="65" y="128"/>
              </a:cxn>
              <a:cxn ang="0">
                <a:pos x="71" y="103"/>
              </a:cxn>
              <a:cxn ang="0">
                <a:pos x="76" y="103"/>
              </a:cxn>
              <a:cxn ang="0">
                <a:pos x="66" y="88"/>
              </a:cxn>
              <a:cxn ang="0">
                <a:pos x="52" y="55"/>
              </a:cxn>
              <a:cxn ang="0">
                <a:pos x="48" y="51"/>
              </a:cxn>
              <a:cxn ang="0">
                <a:pos x="41" y="68"/>
              </a:cxn>
              <a:cxn ang="0">
                <a:pos x="53" y="79"/>
              </a:cxn>
              <a:cxn ang="0">
                <a:pos x="71" y="103"/>
              </a:cxn>
            </a:cxnLst>
            <a:rect l="0" t="0" r="r" b="b"/>
            <a:pathLst>
              <a:path w="122" h="159">
                <a:moveTo>
                  <a:pt x="102" y="91"/>
                </a:moveTo>
                <a:cubicBezTo>
                  <a:pt x="104" y="90"/>
                  <a:pt x="105" y="92"/>
                  <a:pt x="106" y="95"/>
                </a:cubicBezTo>
                <a:cubicBezTo>
                  <a:pt x="106" y="99"/>
                  <a:pt x="106" y="103"/>
                  <a:pt x="109" y="106"/>
                </a:cubicBezTo>
                <a:cubicBezTo>
                  <a:pt x="113" y="113"/>
                  <a:pt x="117" y="119"/>
                  <a:pt x="120" y="125"/>
                </a:cubicBezTo>
                <a:cubicBezTo>
                  <a:pt x="122" y="129"/>
                  <a:pt x="121" y="136"/>
                  <a:pt x="117" y="139"/>
                </a:cubicBezTo>
                <a:cubicBezTo>
                  <a:pt x="115" y="141"/>
                  <a:pt x="113" y="143"/>
                  <a:pt x="110" y="145"/>
                </a:cubicBezTo>
                <a:cubicBezTo>
                  <a:pt x="108" y="148"/>
                  <a:pt x="104" y="149"/>
                  <a:pt x="101" y="151"/>
                </a:cubicBezTo>
                <a:cubicBezTo>
                  <a:pt x="100" y="151"/>
                  <a:pt x="99" y="152"/>
                  <a:pt x="98" y="153"/>
                </a:cubicBezTo>
                <a:cubicBezTo>
                  <a:pt x="94" y="155"/>
                  <a:pt x="90" y="155"/>
                  <a:pt x="86" y="156"/>
                </a:cubicBezTo>
                <a:cubicBezTo>
                  <a:pt x="79" y="159"/>
                  <a:pt x="71" y="155"/>
                  <a:pt x="66" y="149"/>
                </a:cubicBezTo>
                <a:cubicBezTo>
                  <a:pt x="64" y="146"/>
                  <a:pt x="62" y="143"/>
                  <a:pt x="60" y="140"/>
                </a:cubicBezTo>
                <a:cubicBezTo>
                  <a:pt x="58" y="138"/>
                  <a:pt x="58" y="135"/>
                  <a:pt x="57" y="132"/>
                </a:cubicBezTo>
                <a:cubicBezTo>
                  <a:pt x="54" y="129"/>
                  <a:pt x="53" y="126"/>
                  <a:pt x="51" y="122"/>
                </a:cubicBezTo>
                <a:cubicBezTo>
                  <a:pt x="50" y="120"/>
                  <a:pt x="49" y="118"/>
                  <a:pt x="45" y="118"/>
                </a:cubicBezTo>
                <a:cubicBezTo>
                  <a:pt x="42" y="118"/>
                  <a:pt x="40" y="115"/>
                  <a:pt x="37" y="113"/>
                </a:cubicBezTo>
                <a:cubicBezTo>
                  <a:pt x="32" y="111"/>
                  <a:pt x="27" y="108"/>
                  <a:pt x="23" y="105"/>
                </a:cubicBezTo>
                <a:cubicBezTo>
                  <a:pt x="19" y="101"/>
                  <a:pt x="14" y="97"/>
                  <a:pt x="11" y="92"/>
                </a:cubicBezTo>
                <a:cubicBezTo>
                  <a:pt x="8" y="86"/>
                  <a:pt x="4" y="80"/>
                  <a:pt x="3" y="73"/>
                </a:cubicBezTo>
                <a:cubicBezTo>
                  <a:pt x="1" y="67"/>
                  <a:pt x="0" y="60"/>
                  <a:pt x="1" y="54"/>
                </a:cubicBezTo>
                <a:cubicBezTo>
                  <a:pt x="1" y="48"/>
                  <a:pt x="2" y="42"/>
                  <a:pt x="4" y="36"/>
                </a:cubicBezTo>
                <a:cubicBezTo>
                  <a:pt x="5" y="32"/>
                  <a:pt x="7" y="27"/>
                  <a:pt x="9" y="23"/>
                </a:cubicBezTo>
                <a:cubicBezTo>
                  <a:pt x="11" y="20"/>
                  <a:pt x="15" y="16"/>
                  <a:pt x="18" y="14"/>
                </a:cubicBezTo>
                <a:cubicBezTo>
                  <a:pt x="21" y="12"/>
                  <a:pt x="24" y="10"/>
                  <a:pt x="25" y="8"/>
                </a:cubicBezTo>
                <a:cubicBezTo>
                  <a:pt x="27" y="4"/>
                  <a:pt x="31" y="6"/>
                  <a:pt x="34" y="4"/>
                </a:cubicBezTo>
                <a:cubicBezTo>
                  <a:pt x="35" y="3"/>
                  <a:pt x="38" y="3"/>
                  <a:pt x="40" y="2"/>
                </a:cubicBezTo>
                <a:cubicBezTo>
                  <a:pt x="42" y="2"/>
                  <a:pt x="43" y="1"/>
                  <a:pt x="44" y="3"/>
                </a:cubicBezTo>
                <a:cubicBezTo>
                  <a:pt x="44" y="3"/>
                  <a:pt x="45" y="3"/>
                  <a:pt x="45" y="3"/>
                </a:cubicBezTo>
                <a:cubicBezTo>
                  <a:pt x="48" y="0"/>
                  <a:pt x="51" y="2"/>
                  <a:pt x="53" y="2"/>
                </a:cubicBezTo>
                <a:cubicBezTo>
                  <a:pt x="58" y="2"/>
                  <a:pt x="63" y="4"/>
                  <a:pt x="67" y="5"/>
                </a:cubicBezTo>
                <a:cubicBezTo>
                  <a:pt x="73" y="6"/>
                  <a:pt x="78" y="9"/>
                  <a:pt x="83" y="13"/>
                </a:cubicBezTo>
                <a:cubicBezTo>
                  <a:pt x="86" y="15"/>
                  <a:pt x="88" y="17"/>
                  <a:pt x="90" y="19"/>
                </a:cubicBezTo>
                <a:cubicBezTo>
                  <a:pt x="93" y="23"/>
                  <a:pt x="97" y="27"/>
                  <a:pt x="99" y="32"/>
                </a:cubicBezTo>
                <a:cubicBezTo>
                  <a:pt x="103" y="39"/>
                  <a:pt x="106" y="47"/>
                  <a:pt x="105" y="55"/>
                </a:cubicBezTo>
                <a:cubicBezTo>
                  <a:pt x="105" y="58"/>
                  <a:pt x="106" y="61"/>
                  <a:pt x="106" y="64"/>
                </a:cubicBezTo>
                <a:cubicBezTo>
                  <a:pt x="105" y="70"/>
                  <a:pt x="105" y="76"/>
                  <a:pt x="104" y="82"/>
                </a:cubicBezTo>
                <a:cubicBezTo>
                  <a:pt x="103" y="85"/>
                  <a:pt x="104" y="88"/>
                  <a:pt x="102" y="91"/>
                </a:cubicBezTo>
                <a:close/>
                <a:moveTo>
                  <a:pt x="20" y="90"/>
                </a:moveTo>
                <a:cubicBezTo>
                  <a:pt x="22" y="95"/>
                  <a:pt x="27" y="96"/>
                  <a:pt x="30" y="100"/>
                </a:cubicBezTo>
                <a:cubicBezTo>
                  <a:pt x="32" y="101"/>
                  <a:pt x="34" y="104"/>
                  <a:pt x="36" y="105"/>
                </a:cubicBezTo>
                <a:cubicBezTo>
                  <a:pt x="43" y="106"/>
                  <a:pt x="47" y="111"/>
                  <a:pt x="52" y="114"/>
                </a:cubicBezTo>
                <a:cubicBezTo>
                  <a:pt x="53" y="115"/>
                  <a:pt x="55" y="117"/>
                  <a:pt x="56" y="115"/>
                </a:cubicBezTo>
                <a:cubicBezTo>
                  <a:pt x="59" y="112"/>
                  <a:pt x="62" y="110"/>
                  <a:pt x="65" y="109"/>
                </a:cubicBezTo>
                <a:cubicBezTo>
                  <a:pt x="66" y="108"/>
                  <a:pt x="67" y="107"/>
                  <a:pt x="65" y="105"/>
                </a:cubicBezTo>
                <a:cubicBezTo>
                  <a:pt x="61" y="100"/>
                  <a:pt x="57" y="95"/>
                  <a:pt x="54" y="90"/>
                </a:cubicBezTo>
                <a:cubicBezTo>
                  <a:pt x="51" y="87"/>
                  <a:pt x="48" y="85"/>
                  <a:pt x="46" y="82"/>
                </a:cubicBezTo>
                <a:cubicBezTo>
                  <a:pt x="42" y="78"/>
                  <a:pt x="38" y="74"/>
                  <a:pt x="34" y="71"/>
                </a:cubicBezTo>
                <a:cubicBezTo>
                  <a:pt x="29" y="68"/>
                  <a:pt x="29" y="67"/>
                  <a:pt x="31" y="61"/>
                </a:cubicBezTo>
                <a:cubicBezTo>
                  <a:pt x="33" y="57"/>
                  <a:pt x="37" y="54"/>
                  <a:pt x="39" y="50"/>
                </a:cubicBezTo>
                <a:cubicBezTo>
                  <a:pt x="42" y="46"/>
                  <a:pt x="45" y="43"/>
                  <a:pt x="48" y="39"/>
                </a:cubicBezTo>
                <a:cubicBezTo>
                  <a:pt x="49" y="38"/>
                  <a:pt x="51" y="37"/>
                  <a:pt x="53" y="39"/>
                </a:cubicBezTo>
                <a:cubicBezTo>
                  <a:pt x="57" y="43"/>
                  <a:pt x="58" y="48"/>
                  <a:pt x="59" y="52"/>
                </a:cubicBezTo>
                <a:cubicBezTo>
                  <a:pt x="64" y="64"/>
                  <a:pt x="67" y="75"/>
                  <a:pt x="74" y="86"/>
                </a:cubicBezTo>
                <a:cubicBezTo>
                  <a:pt x="75" y="87"/>
                  <a:pt x="75" y="88"/>
                  <a:pt x="76" y="89"/>
                </a:cubicBezTo>
                <a:cubicBezTo>
                  <a:pt x="77" y="92"/>
                  <a:pt x="78" y="96"/>
                  <a:pt x="81" y="98"/>
                </a:cubicBezTo>
                <a:cubicBezTo>
                  <a:pt x="81" y="99"/>
                  <a:pt x="81" y="99"/>
                  <a:pt x="82" y="99"/>
                </a:cubicBezTo>
                <a:cubicBezTo>
                  <a:pt x="84" y="98"/>
                  <a:pt x="86" y="98"/>
                  <a:pt x="88" y="97"/>
                </a:cubicBezTo>
                <a:cubicBezTo>
                  <a:pt x="89" y="95"/>
                  <a:pt x="91" y="93"/>
                  <a:pt x="94" y="94"/>
                </a:cubicBezTo>
                <a:cubicBezTo>
                  <a:pt x="96" y="95"/>
                  <a:pt x="98" y="93"/>
                  <a:pt x="98" y="92"/>
                </a:cubicBezTo>
                <a:cubicBezTo>
                  <a:pt x="96" y="86"/>
                  <a:pt x="97" y="80"/>
                  <a:pt x="97" y="75"/>
                </a:cubicBezTo>
                <a:cubicBezTo>
                  <a:pt x="98" y="67"/>
                  <a:pt x="97" y="59"/>
                  <a:pt x="96" y="52"/>
                </a:cubicBezTo>
                <a:cubicBezTo>
                  <a:pt x="95" y="43"/>
                  <a:pt x="93" y="35"/>
                  <a:pt x="86" y="28"/>
                </a:cubicBezTo>
                <a:cubicBezTo>
                  <a:pt x="81" y="24"/>
                  <a:pt x="77" y="20"/>
                  <a:pt x="71" y="17"/>
                </a:cubicBezTo>
                <a:cubicBezTo>
                  <a:pt x="62" y="13"/>
                  <a:pt x="53" y="10"/>
                  <a:pt x="42" y="12"/>
                </a:cubicBezTo>
                <a:cubicBezTo>
                  <a:pt x="31" y="14"/>
                  <a:pt x="22" y="21"/>
                  <a:pt x="17" y="30"/>
                </a:cubicBezTo>
                <a:cubicBezTo>
                  <a:pt x="11" y="40"/>
                  <a:pt x="7" y="51"/>
                  <a:pt x="9" y="63"/>
                </a:cubicBezTo>
                <a:cubicBezTo>
                  <a:pt x="10" y="66"/>
                  <a:pt x="9" y="69"/>
                  <a:pt x="10" y="72"/>
                </a:cubicBezTo>
                <a:cubicBezTo>
                  <a:pt x="13" y="78"/>
                  <a:pt x="15" y="85"/>
                  <a:pt x="20" y="90"/>
                </a:cubicBezTo>
                <a:close/>
                <a:moveTo>
                  <a:pt x="75" y="145"/>
                </a:moveTo>
                <a:cubicBezTo>
                  <a:pt x="76" y="148"/>
                  <a:pt x="78" y="148"/>
                  <a:pt x="81" y="148"/>
                </a:cubicBezTo>
                <a:cubicBezTo>
                  <a:pt x="89" y="146"/>
                  <a:pt x="96" y="144"/>
                  <a:pt x="103" y="138"/>
                </a:cubicBezTo>
                <a:cubicBezTo>
                  <a:pt x="109" y="133"/>
                  <a:pt x="110" y="133"/>
                  <a:pt x="108" y="126"/>
                </a:cubicBezTo>
                <a:cubicBezTo>
                  <a:pt x="107" y="122"/>
                  <a:pt x="105" y="121"/>
                  <a:pt x="102" y="124"/>
                </a:cubicBezTo>
                <a:cubicBezTo>
                  <a:pt x="96" y="129"/>
                  <a:pt x="88" y="133"/>
                  <a:pt x="81" y="136"/>
                </a:cubicBezTo>
                <a:cubicBezTo>
                  <a:pt x="79" y="137"/>
                  <a:pt x="76" y="137"/>
                  <a:pt x="74" y="138"/>
                </a:cubicBezTo>
                <a:cubicBezTo>
                  <a:pt x="71" y="140"/>
                  <a:pt x="71" y="140"/>
                  <a:pt x="73" y="143"/>
                </a:cubicBezTo>
                <a:cubicBezTo>
                  <a:pt x="74" y="144"/>
                  <a:pt x="73" y="145"/>
                  <a:pt x="75" y="145"/>
                </a:cubicBezTo>
                <a:close/>
                <a:moveTo>
                  <a:pt x="67" y="131"/>
                </a:moveTo>
                <a:cubicBezTo>
                  <a:pt x="67" y="132"/>
                  <a:pt x="68" y="133"/>
                  <a:pt x="70" y="133"/>
                </a:cubicBezTo>
                <a:cubicBezTo>
                  <a:pt x="75" y="130"/>
                  <a:pt x="80" y="128"/>
                  <a:pt x="84" y="125"/>
                </a:cubicBezTo>
                <a:cubicBezTo>
                  <a:pt x="89" y="122"/>
                  <a:pt x="94" y="118"/>
                  <a:pt x="100" y="116"/>
                </a:cubicBezTo>
                <a:cubicBezTo>
                  <a:pt x="101" y="116"/>
                  <a:pt x="102" y="115"/>
                  <a:pt x="102" y="114"/>
                </a:cubicBezTo>
                <a:cubicBezTo>
                  <a:pt x="100" y="111"/>
                  <a:pt x="98" y="108"/>
                  <a:pt x="97" y="105"/>
                </a:cubicBezTo>
                <a:cubicBezTo>
                  <a:pt x="97" y="104"/>
                  <a:pt x="96" y="104"/>
                  <a:pt x="96" y="105"/>
                </a:cubicBezTo>
                <a:cubicBezTo>
                  <a:pt x="94" y="106"/>
                  <a:pt x="92" y="107"/>
                  <a:pt x="90" y="108"/>
                </a:cubicBezTo>
                <a:cubicBezTo>
                  <a:pt x="82" y="113"/>
                  <a:pt x="74" y="117"/>
                  <a:pt x="67" y="121"/>
                </a:cubicBezTo>
                <a:cubicBezTo>
                  <a:pt x="63" y="123"/>
                  <a:pt x="62" y="124"/>
                  <a:pt x="65" y="128"/>
                </a:cubicBezTo>
                <a:cubicBezTo>
                  <a:pt x="65" y="129"/>
                  <a:pt x="66" y="130"/>
                  <a:pt x="67" y="131"/>
                </a:cubicBezTo>
                <a:close/>
                <a:moveTo>
                  <a:pt x="71" y="103"/>
                </a:moveTo>
                <a:cubicBezTo>
                  <a:pt x="72" y="104"/>
                  <a:pt x="72" y="105"/>
                  <a:pt x="73" y="104"/>
                </a:cubicBezTo>
                <a:cubicBezTo>
                  <a:pt x="74" y="104"/>
                  <a:pt x="75" y="103"/>
                  <a:pt x="76" y="103"/>
                </a:cubicBezTo>
                <a:cubicBezTo>
                  <a:pt x="76" y="102"/>
                  <a:pt x="75" y="101"/>
                  <a:pt x="75" y="100"/>
                </a:cubicBezTo>
                <a:cubicBezTo>
                  <a:pt x="71" y="97"/>
                  <a:pt x="69" y="92"/>
                  <a:pt x="66" y="88"/>
                </a:cubicBezTo>
                <a:cubicBezTo>
                  <a:pt x="63" y="82"/>
                  <a:pt x="61" y="76"/>
                  <a:pt x="58" y="71"/>
                </a:cubicBezTo>
                <a:cubicBezTo>
                  <a:pt x="56" y="65"/>
                  <a:pt x="54" y="60"/>
                  <a:pt x="52" y="55"/>
                </a:cubicBezTo>
                <a:cubicBezTo>
                  <a:pt x="52" y="53"/>
                  <a:pt x="51" y="52"/>
                  <a:pt x="50" y="51"/>
                </a:cubicBezTo>
                <a:cubicBezTo>
                  <a:pt x="49" y="50"/>
                  <a:pt x="49" y="49"/>
                  <a:pt x="48" y="51"/>
                </a:cubicBezTo>
                <a:cubicBezTo>
                  <a:pt x="46" y="55"/>
                  <a:pt x="44" y="58"/>
                  <a:pt x="41" y="61"/>
                </a:cubicBezTo>
                <a:cubicBezTo>
                  <a:pt x="38" y="64"/>
                  <a:pt x="39" y="65"/>
                  <a:pt x="41" y="68"/>
                </a:cubicBezTo>
                <a:cubicBezTo>
                  <a:pt x="43" y="70"/>
                  <a:pt x="46" y="72"/>
                  <a:pt x="48" y="73"/>
                </a:cubicBezTo>
                <a:cubicBezTo>
                  <a:pt x="50" y="75"/>
                  <a:pt x="50" y="77"/>
                  <a:pt x="53" y="79"/>
                </a:cubicBezTo>
                <a:cubicBezTo>
                  <a:pt x="57" y="82"/>
                  <a:pt x="60" y="87"/>
                  <a:pt x="64" y="91"/>
                </a:cubicBezTo>
                <a:cubicBezTo>
                  <a:pt x="67" y="95"/>
                  <a:pt x="69" y="99"/>
                  <a:pt x="71" y="103"/>
                </a:cubicBezTo>
                <a:close/>
              </a:path>
            </a:pathLst>
          </a:custGeom>
          <a:solidFill>
            <a:srgbClr val="222F3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Group 24">
            <a:extLst>
              <a:ext uri="{FF2B5EF4-FFF2-40B4-BE49-F238E27FC236}">
                <a16:creationId xmlns:a16="http://schemas.microsoft.com/office/drawing/2014/main" xmlns="" id="{10A929CD-FDC8-45A9-AB86-55F10557A68D}"/>
              </a:ext>
            </a:extLst>
          </p:cNvPr>
          <p:cNvGrpSpPr/>
          <p:nvPr/>
        </p:nvGrpSpPr>
        <p:grpSpPr bwMode="auto">
          <a:xfrm>
            <a:off x="1497704" y="3165042"/>
            <a:ext cx="2594188" cy="1824787"/>
            <a:chOff x="475" y="2698"/>
            <a:chExt cx="1956" cy="1564"/>
          </a:xfrm>
        </p:grpSpPr>
        <p:sp>
          <p:nvSpPr>
            <p:cNvPr id="23" name="文本框 9">
              <a:extLst>
                <a:ext uri="{FF2B5EF4-FFF2-40B4-BE49-F238E27FC236}">
                  <a16:creationId xmlns:a16="http://schemas.microsoft.com/office/drawing/2014/main" xmlns="" id="{29AB40B9-2C6D-4E9A-9331-52868E3D39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4" name="矩形 10">
              <a:extLst>
                <a:ext uri="{FF2B5EF4-FFF2-40B4-BE49-F238E27FC236}">
                  <a16:creationId xmlns:a16="http://schemas.microsoft.com/office/drawing/2014/main" xmlns="" id="{74BE9DFB-1569-4541-9A64-ADDB30484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8EECACD-E335-4CFD-BB9F-6FEADF6BB56C}"/>
              </a:ext>
            </a:extLst>
          </p:cNvPr>
          <p:cNvGrpSpPr/>
          <p:nvPr/>
        </p:nvGrpSpPr>
        <p:grpSpPr bwMode="auto">
          <a:xfrm>
            <a:off x="4726227" y="3752679"/>
            <a:ext cx="2594188" cy="1824787"/>
            <a:chOff x="475" y="2698"/>
            <a:chExt cx="1956" cy="1564"/>
          </a:xfrm>
        </p:grpSpPr>
        <p:sp>
          <p:nvSpPr>
            <p:cNvPr id="26" name="文本框 9">
              <a:extLst>
                <a:ext uri="{FF2B5EF4-FFF2-40B4-BE49-F238E27FC236}">
                  <a16:creationId xmlns:a16="http://schemas.microsoft.com/office/drawing/2014/main" xmlns="" id="{E96D9F60-F0D4-43C5-9F70-FAFA75D46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7" name="矩形 10">
              <a:extLst>
                <a:ext uri="{FF2B5EF4-FFF2-40B4-BE49-F238E27FC236}">
                  <a16:creationId xmlns:a16="http://schemas.microsoft.com/office/drawing/2014/main" xmlns="" id="{98225842-8271-45FF-8A05-A91925349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28" name="Group 24">
            <a:extLst>
              <a:ext uri="{FF2B5EF4-FFF2-40B4-BE49-F238E27FC236}">
                <a16:creationId xmlns:a16="http://schemas.microsoft.com/office/drawing/2014/main" xmlns="" id="{3B5A2EDB-98AC-45FF-94CB-8C3131D38F2F}"/>
              </a:ext>
            </a:extLst>
          </p:cNvPr>
          <p:cNvGrpSpPr/>
          <p:nvPr/>
        </p:nvGrpSpPr>
        <p:grpSpPr bwMode="auto">
          <a:xfrm>
            <a:off x="8099828" y="3107239"/>
            <a:ext cx="2594188" cy="1824787"/>
            <a:chOff x="475" y="2698"/>
            <a:chExt cx="1956" cy="1564"/>
          </a:xfrm>
        </p:grpSpPr>
        <p:sp>
          <p:nvSpPr>
            <p:cNvPr id="29" name="文本框 9">
              <a:extLst>
                <a:ext uri="{FF2B5EF4-FFF2-40B4-BE49-F238E27FC236}">
                  <a16:creationId xmlns:a16="http://schemas.microsoft.com/office/drawing/2014/main" xmlns="" id="{EF626079-C48F-4ADC-9606-35A03849C7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30" name="矩形 10">
              <a:extLst>
                <a:ext uri="{FF2B5EF4-FFF2-40B4-BE49-F238E27FC236}">
                  <a16:creationId xmlns:a16="http://schemas.microsoft.com/office/drawing/2014/main" xmlns="" id="{6A20056E-9AB1-45AE-A409-EF17C3101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211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>
            <a:off x="0" y="1065010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63A4664-495E-4335-A6CC-E901AB31ACE3}"/>
              </a:ext>
            </a:extLst>
          </p:cNvPr>
          <p:cNvGrpSpPr/>
          <p:nvPr/>
        </p:nvGrpSpPr>
        <p:grpSpPr>
          <a:xfrm>
            <a:off x="2338705" y="2865120"/>
            <a:ext cx="7513955" cy="1773555"/>
            <a:chOff x="3683" y="4512"/>
            <a:chExt cx="11833" cy="2793"/>
          </a:xfrm>
          <a:solidFill>
            <a:srgbClr val="ADDDEB"/>
          </a:solidFill>
        </p:grpSpPr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xmlns="" id="{29E35EF1-F302-4B14-B94F-C24F644EA1EF}"/>
                </a:ext>
              </a:extLst>
            </p:cNvPr>
            <p:cNvSpPr/>
            <p:nvPr/>
          </p:nvSpPr>
          <p:spPr bwMode="auto">
            <a:xfrm>
              <a:off x="5944" y="5909"/>
              <a:ext cx="2791" cy="1397"/>
            </a:xfrm>
            <a:custGeom>
              <a:avLst/>
              <a:gdLst>
                <a:gd name="T0" fmla="*/ 228 w 457"/>
                <a:gd name="T1" fmla="*/ 142 h 229"/>
                <a:gd name="T2" fmla="*/ 87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7" y="78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0A0ED1F3-A45C-4B68-8DF7-8A10AF2320C6}"/>
                </a:ext>
              </a:extLst>
            </p:cNvPr>
            <p:cNvSpPr/>
            <p:nvPr/>
          </p:nvSpPr>
          <p:spPr bwMode="auto">
            <a:xfrm>
              <a:off x="8203" y="4512"/>
              <a:ext cx="2793" cy="1397"/>
            </a:xfrm>
            <a:custGeom>
              <a:avLst/>
              <a:gdLst>
                <a:gd name="T0" fmla="*/ 229 w 458"/>
                <a:gd name="T1" fmla="*/ 87 h 229"/>
                <a:gd name="T2" fmla="*/ 371 w 458"/>
                <a:gd name="T3" fmla="*/ 229 h 229"/>
                <a:gd name="T4" fmla="*/ 458 w 458"/>
                <a:gd name="T5" fmla="*/ 229 h 229"/>
                <a:gd name="T6" fmla="*/ 229 w 458"/>
                <a:gd name="T7" fmla="*/ 0 h 229"/>
                <a:gd name="T8" fmla="*/ 0 w 458"/>
                <a:gd name="T9" fmla="*/ 229 h 229"/>
                <a:gd name="T10" fmla="*/ 87 w 458"/>
                <a:gd name="T11" fmla="*/ 229 h 229"/>
                <a:gd name="T12" fmla="*/ 229 w 458"/>
                <a:gd name="T13" fmla="*/ 8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229">
                  <a:moveTo>
                    <a:pt x="229" y="87"/>
                  </a:move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F523A219-C6F7-4E8A-ABB4-AEA4E37256D1}"/>
                </a:ext>
              </a:extLst>
            </p:cNvPr>
            <p:cNvSpPr/>
            <p:nvPr/>
          </p:nvSpPr>
          <p:spPr bwMode="auto">
            <a:xfrm>
              <a:off x="10465" y="5909"/>
              <a:ext cx="2791" cy="1397"/>
            </a:xfrm>
            <a:custGeom>
              <a:avLst/>
              <a:gdLst>
                <a:gd name="T0" fmla="*/ 228 w 457"/>
                <a:gd name="T1" fmla="*/ 142 h 229"/>
                <a:gd name="T2" fmla="*/ 86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6" y="78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D07D9FD1-1C78-48B4-8D68-9944E8FC27A3}"/>
                </a:ext>
              </a:extLst>
            </p:cNvPr>
            <p:cNvSpPr/>
            <p:nvPr/>
          </p:nvSpPr>
          <p:spPr bwMode="auto">
            <a:xfrm>
              <a:off x="3683" y="4512"/>
              <a:ext cx="2793" cy="1660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44 w 458"/>
                <a:gd name="T5" fmla="*/ 272 h 272"/>
                <a:gd name="T6" fmla="*/ 87 w 458"/>
                <a:gd name="T7" fmla="*/ 229 h 272"/>
                <a:gd name="T8" fmla="*/ 229 w 458"/>
                <a:gd name="T9" fmla="*/ 87 h 272"/>
                <a:gd name="T10" fmla="*/ 371 w 458"/>
                <a:gd name="T11" fmla="*/ 229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0" y="253"/>
                    <a:pt x="20" y="272"/>
                    <a:pt x="44" y="272"/>
                  </a:cubicBezTo>
                  <a:cubicBezTo>
                    <a:pt x="68" y="272"/>
                    <a:pt x="87" y="253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AB865226-545F-4811-AA7D-77B7213AFBFA}"/>
                </a:ext>
              </a:extLst>
            </p:cNvPr>
            <p:cNvSpPr/>
            <p:nvPr/>
          </p:nvSpPr>
          <p:spPr bwMode="auto">
            <a:xfrm>
              <a:off x="12724" y="4512"/>
              <a:ext cx="2793" cy="1660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87 w 458"/>
                <a:gd name="T5" fmla="*/ 229 h 272"/>
                <a:gd name="T6" fmla="*/ 229 w 458"/>
                <a:gd name="T7" fmla="*/ 87 h 272"/>
                <a:gd name="T8" fmla="*/ 371 w 458"/>
                <a:gd name="T9" fmla="*/ 229 h 272"/>
                <a:gd name="T10" fmla="*/ 414 w 458"/>
                <a:gd name="T11" fmla="*/ 272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371" y="253"/>
                    <a:pt x="390" y="272"/>
                    <a:pt x="414" y="272"/>
                  </a:cubicBezTo>
                  <a:cubicBezTo>
                    <a:pt x="438" y="272"/>
                    <a:pt x="458" y="253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16" name="Group 14">
            <a:extLst>
              <a:ext uri="{FF2B5EF4-FFF2-40B4-BE49-F238E27FC236}">
                <a16:creationId xmlns:a16="http://schemas.microsoft.com/office/drawing/2014/main" xmlns="" id="{40625021-20CF-403B-A053-58BA9D265105}"/>
              </a:ext>
            </a:extLst>
          </p:cNvPr>
          <p:cNvGrpSpPr/>
          <p:nvPr/>
        </p:nvGrpSpPr>
        <p:grpSpPr bwMode="auto">
          <a:xfrm>
            <a:off x="3061970" y="3542665"/>
            <a:ext cx="327025" cy="419735"/>
            <a:chOff x="0" y="0"/>
            <a:chExt cx="184" cy="236"/>
          </a:xfrm>
          <a:solidFill>
            <a:srgbClr val="ADDDEB"/>
          </a:solidFill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694640D3-BF03-4B99-9ED0-6026F00EE951}"/>
                </a:ext>
              </a:extLst>
            </p:cNvPr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1319BE5C-6236-4B64-B3F2-9F1D77A5443D}"/>
                </a:ext>
              </a:extLst>
            </p:cNvPr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751433C7-7AEE-468C-9992-1661377A0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1B48FF6F-60E4-414D-AC7A-021B3AE7AF4C}"/>
                </a:ext>
              </a:extLst>
            </p:cNvPr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BFF557B9-268B-420B-8367-5E902357B1FD}"/>
                </a:ext>
              </a:extLst>
            </p:cNvPr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2" name="Group 20">
            <a:extLst>
              <a:ext uri="{FF2B5EF4-FFF2-40B4-BE49-F238E27FC236}">
                <a16:creationId xmlns:a16="http://schemas.microsoft.com/office/drawing/2014/main" xmlns="" id="{836C9A89-0DDB-42AA-88F1-E3AC31AEA979}"/>
              </a:ext>
            </a:extLst>
          </p:cNvPr>
          <p:cNvGrpSpPr/>
          <p:nvPr/>
        </p:nvGrpSpPr>
        <p:grpSpPr bwMode="auto">
          <a:xfrm>
            <a:off x="7324090" y="3542665"/>
            <a:ext cx="414020" cy="419735"/>
            <a:chOff x="0" y="0"/>
            <a:chExt cx="233" cy="236"/>
          </a:xfrm>
          <a:solidFill>
            <a:srgbClr val="ADDDEB"/>
          </a:solidFill>
        </p:grpSpPr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CA1C9890-51E7-4AB4-8726-2F97F3DB4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6A50572D-E48F-4A84-9013-9FAC207D8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5" name="Group 23">
            <a:extLst>
              <a:ext uri="{FF2B5EF4-FFF2-40B4-BE49-F238E27FC236}">
                <a16:creationId xmlns:a16="http://schemas.microsoft.com/office/drawing/2014/main" xmlns="" id="{7EBA4B20-5260-4B67-AE12-4418C346B1FE}"/>
              </a:ext>
            </a:extLst>
          </p:cNvPr>
          <p:cNvGrpSpPr/>
          <p:nvPr/>
        </p:nvGrpSpPr>
        <p:grpSpPr bwMode="auto">
          <a:xfrm>
            <a:off x="5889625" y="3542665"/>
            <a:ext cx="412115" cy="419735"/>
            <a:chOff x="0" y="0"/>
            <a:chExt cx="232" cy="236"/>
          </a:xfrm>
          <a:solidFill>
            <a:srgbClr val="ADDDEB"/>
          </a:solidFill>
        </p:grpSpPr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xmlns="" id="{EDB0D24E-DED8-40E3-8188-18618759102D}"/>
                </a:ext>
              </a:extLst>
            </p:cNvPr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xmlns="" id="{5B94F7F3-26EF-49A1-AA25-76C0C7EF555B}"/>
                </a:ext>
              </a:extLst>
            </p:cNvPr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8" name="Group 26">
            <a:extLst>
              <a:ext uri="{FF2B5EF4-FFF2-40B4-BE49-F238E27FC236}">
                <a16:creationId xmlns:a16="http://schemas.microsoft.com/office/drawing/2014/main" xmlns="" id="{372C4A95-EEDB-43E3-81E0-EB5003E91AEB}"/>
              </a:ext>
            </a:extLst>
          </p:cNvPr>
          <p:cNvGrpSpPr/>
          <p:nvPr/>
        </p:nvGrpSpPr>
        <p:grpSpPr bwMode="auto">
          <a:xfrm>
            <a:off x="4469765" y="3574415"/>
            <a:ext cx="417830" cy="355600"/>
            <a:chOff x="0" y="0"/>
            <a:chExt cx="235" cy="200"/>
          </a:xfrm>
          <a:solidFill>
            <a:srgbClr val="ADDDEB"/>
          </a:solidFill>
        </p:grpSpPr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xmlns="" id="{252E3811-839A-44A7-9E1A-5E74E0B18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xmlns="" id="{08107B69-0996-4834-A8E2-A45A28696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31" name="Group 29">
            <a:extLst>
              <a:ext uri="{FF2B5EF4-FFF2-40B4-BE49-F238E27FC236}">
                <a16:creationId xmlns:a16="http://schemas.microsoft.com/office/drawing/2014/main" xmlns="" id="{82F686E2-3A68-469A-987C-9CAE00BC41B3}"/>
              </a:ext>
            </a:extLst>
          </p:cNvPr>
          <p:cNvGrpSpPr/>
          <p:nvPr/>
        </p:nvGrpSpPr>
        <p:grpSpPr bwMode="auto">
          <a:xfrm>
            <a:off x="8761730" y="3547745"/>
            <a:ext cx="410845" cy="408940"/>
            <a:chOff x="0" y="0"/>
            <a:chExt cx="231" cy="230"/>
          </a:xfrm>
          <a:solidFill>
            <a:srgbClr val="ADDDEB"/>
          </a:solidFill>
        </p:grpSpPr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xmlns="" id="{D445E4FD-4EC8-4A64-9A00-66C60818B6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76D74A24-4DD2-4435-BF0A-1417571BF61F}"/>
                </a:ext>
              </a:extLst>
            </p:cNvPr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34" name="Line 32">
            <a:extLst>
              <a:ext uri="{FF2B5EF4-FFF2-40B4-BE49-F238E27FC236}">
                <a16:creationId xmlns:a16="http://schemas.microsoft.com/office/drawing/2014/main" xmlns="" id="{0CC9A775-0F15-44E1-94AB-6F05DB3F8D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25165" y="4074160"/>
            <a:ext cx="0" cy="75565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Line 33">
            <a:extLst>
              <a:ext uri="{FF2B5EF4-FFF2-40B4-BE49-F238E27FC236}">
                <a16:creationId xmlns:a16="http://schemas.microsoft.com/office/drawing/2014/main" xmlns="" id="{36E5A9DF-FF92-43E1-BC54-E3F192A6873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4074160"/>
            <a:ext cx="0" cy="75565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Line 34">
            <a:extLst>
              <a:ext uri="{FF2B5EF4-FFF2-40B4-BE49-F238E27FC236}">
                <a16:creationId xmlns:a16="http://schemas.microsoft.com/office/drawing/2014/main" xmlns="" id="{522C1CB8-0F25-4CB5-B665-6CAD76F8E2D7}"/>
              </a:ext>
            </a:extLst>
          </p:cNvPr>
          <p:cNvSpPr>
            <a:spLocks noChangeShapeType="1"/>
          </p:cNvSpPr>
          <p:nvPr/>
        </p:nvSpPr>
        <p:spPr bwMode="auto">
          <a:xfrm>
            <a:off x="8966200" y="4074160"/>
            <a:ext cx="0" cy="75565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Line 35">
            <a:extLst>
              <a:ext uri="{FF2B5EF4-FFF2-40B4-BE49-F238E27FC236}">
                <a16:creationId xmlns:a16="http://schemas.microsoft.com/office/drawing/2014/main" xmlns="" id="{F9C1AEA1-371D-496F-85DF-B3A5BA0337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7410" y="2673350"/>
            <a:ext cx="0" cy="75565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8" name="Line 36">
            <a:extLst>
              <a:ext uri="{FF2B5EF4-FFF2-40B4-BE49-F238E27FC236}">
                <a16:creationId xmlns:a16="http://schemas.microsoft.com/office/drawing/2014/main" xmlns="" id="{7F9D53CA-FB9C-45FB-949A-2933C8D113D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8560" y="2673350"/>
            <a:ext cx="0" cy="75565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0" name="文本框 9">
            <a:extLst>
              <a:ext uri="{FF2B5EF4-FFF2-40B4-BE49-F238E27FC236}">
                <a16:creationId xmlns:a16="http://schemas.microsoft.com/office/drawing/2014/main" xmlns="" id="{78E50595-B1EE-4290-92AB-E6B19747A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8068" y="5081489"/>
            <a:ext cx="2302408" cy="460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  <a:cs typeface="Arial" panose="020B0604020202020204" pitchFamily="34" charset="0"/>
              </a:rPr>
              <a:t>标题内容</a:t>
            </a:r>
          </a:p>
        </p:txBody>
      </p:sp>
      <p:sp>
        <p:nvSpPr>
          <p:cNvPr id="42" name="文本框 9">
            <a:extLst>
              <a:ext uri="{FF2B5EF4-FFF2-40B4-BE49-F238E27FC236}">
                <a16:creationId xmlns:a16="http://schemas.microsoft.com/office/drawing/2014/main" xmlns="" id="{007276DA-B0C1-48B9-9890-BB9009DD0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9378" y="1994093"/>
            <a:ext cx="2302408" cy="460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  <a:cs typeface="Arial" panose="020B0604020202020204" pitchFamily="34" charset="0"/>
              </a:rPr>
              <a:t>标题内容</a:t>
            </a:r>
          </a:p>
        </p:txBody>
      </p:sp>
      <p:sp>
        <p:nvSpPr>
          <p:cNvPr id="43" name="文本框 9">
            <a:extLst>
              <a:ext uri="{FF2B5EF4-FFF2-40B4-BE49-F238E27FC236}">
                <a16:creationId xmlns:a16="http://schemas.microsoft.com/office/drawing/2014/main" xmlns="" id="{34D37112-709E-4E73-9974-660AC2187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524" y="5086115"/>
            <a:ext cx="2302408" cy="460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  <a:cs typeface="Arial" panose="020B0604020202020204" pitchFamily="34" charset="0"/>
              </a:rPr>
              <a:t>标题内容</a:t>
            </a:r>
          </a:p>
        </p:txBody>
      </p:sp>
      <p:sp>
        <p:nvSpPr>
          <p:cNvPr id="44" name="文本框 9">
            <a:extLst>
              <a:ext uri="{FF2B5EF4-FFF2-40B4-BE49-F238E27FC236}">
                <a16:creationId xmlns:a16="http://schemas.microsoft.com/office/drawing/2014/main" xmlns="" id="{23B87358-1896-4D4C-BF59-AD367422E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7545" y="1999371"/>
            <a:ext cx="2302408" cy="460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  <a:cs typeface="Arial" panose="020B0604020202020204" pitchFamily="34" charset="0"/>
              </a:rPr>
              <a:t>标题内容</a:t>
            </a:r>
          </a:p>
        </p:txBody>
      </p:sp>
      <p:sp>
        <p:nvSpPr>
          <p:cNvPr id="45" name="文本框 9">
            <a:extLst>
              <a:ext uri="{FF2B5EF4-FFF2-40B4-BE49-F238E27FC236}">
                <a16:creationId xmlns:a16="http://schemas.microsoft.com/office/drawing/2014/main" xmlns="" id="{02C09E2A-22E7-4C55-B740-5994D9CE7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1526" y="5068716"/>
            <a:ext cx="2302408" cy="460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charset="-122"/>
                <a:ea typeface="字魂27号-布丁体" panose="00000500000000000000" charset="-122"/>
                <a:cs typeface="Arial" panose="020B0604020202020204" pitchFamily="34" charset="0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104978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 flipV="1">
            <a:off x="2049387" y="0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146775E-F744-48CE-B329-CB0A24DF96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 rot="5400000">
            <a:off x="3386951" y="-1165467"/>
            <a:ext cx="5721460" cy="8953096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14514DC-BEB6-44B1-AC10-00E3D643FDCB}"/>
              </a:ext>
            </a:extLst>
          </p:cNvPr>
          <p:cNvSpPr/>
          <p:nvPr/>
        </p:nvSpPr>
        <p:spPr>
          <a:xfrm>
            <a:off x="2950692" y="2177652"/>
            <a:ext cx="1242204" cy="271682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8282DDB-CBC1-465A-A348-FEB4AE8F0BD9}"/>
              </a:ext>
            </a:extLst>
          </p:cNvPr>
          <p:cNvSpPr txBox="1"/>
          <p:nvPr/>
        </p:nvSpPr>
        <p:spPr>
          <a:xfrm>
            <a:off x="3048216" y="2636482"/>
            <a:ext cx="1015663" cy="17439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目录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356756" y="773064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10389395" y="1333667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10803463" y="119564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28795" y="65228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10803463" y="2174854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9835236" y="1063781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8D1F00C6-6C49-4E08-9795-56D81F15E41B}"/>
              </a:ext>
            </a:extLst>
          </p:cNvPr>
          <p:cNvSpPr/>
          <p:nvPr/>
        </p:nvSpPr>
        <p:spPr>
          <a:xfrm>
            <a:off x="6126657" y="2036690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B94240D7-5F64-4AD2-9A66-256DBA710240}"/>
              </a:ext>
            </a:extLst>
          </p:cNvPr>
          <p:cNvSpPr txBox="1"/>
          <p:nvPr/>
        </p:nvSpPr>
        <p:spPr>
          <a:xfrm>
            <a:off x="4992951" y="1805735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01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913EE305-6DDC-4067-9771-7E2DFB7039DA}"/>
              </a:ext>
            </a:extLst>
          </p:cNvPr>
          <p:cNvSpPr/>
          <p:nvPr/>
        </p:nvSpPr>
        <p:spPr>
          <a:xfrm>
            <a:off x="6126656" y="2907092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A2894A12-90C7-4723-BAAC-573EDC7FA1A8}"/>
              </a:ext>
            </a:extLst>
          </p:cNvPr>
          <p:cNvSpPr txBox="1"/>
          <p:nvPr/>
        </p:nvSpPr>
        <p:spPr>
          <a:xfrm>
            <a:off x="5002809" y="2667433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02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DAB2785B-2B36-4A29-BD8F-02DAF8753872}"/>
              </a:ext>
            </a:extLst>
          </p:cNvPr>
          <p:cNvSpPr/>
          <p:nvPr/>
        </p:nvSpPr>
        <p:spPr>
          <a:xfrm>
            <a:off x="6146378" y="3818361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0B432EE3-4387-4527-8DEF-9467CBA32EF5}"/>
              </a:ext>
            </a:extLst>
          </p:cNvPr>
          <p:cNvSpPr txBox="1"/>
          <p:nvPr/>
        </p:nvSpPr>
        <p:spPr>
          <a:xfrm>
            <a:off x="4977815" y="3565836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03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0BFA0A94-C46A-48DD-80DC-581664552CF6}"/>
              </a:ext>
            </a:extLst>
          </p:cNvPr>
          <p:cNvSpPr/>
          <p:nvPr/>
        </p:nvSpPr>
        <p:spPr>
          <a:xfrm>
            <a:off x="6146378" y="4698716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F4766A1B-F88B-427E-8754-EE22EFE11EC5}"/>
              </a:ext>
            </a:extLst>
          </p:cNvPr>
          <p:cNvSpPr txBox="1"/>
          <p:nvPr/>
        </p:nvSpPr>
        <p:spPr>
          <a:xfrm>
            <a:off x="5003590" y="4464239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04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91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329552" y="1055774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9262724" y="1072408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9676792" y="934385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2750089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2750089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2747215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9676792" y="1913595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8708565" y="840622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52F0D4C-3FCD-4278-83E8-247B1EDC4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>
            <a:off x="3466606" y="1204146"/>
            <a:ext cx="5423648" cy="4549051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CB140EC-8220-4434-A85E-4A9D031E8D2E}"/>
              </a:ext>
            </a:extLst>
          </p:cNvPr>
          <p:cNvSpPr/>
          <p:nvPr/>
        </p:nvSpPr>
        <p:spPr>
          <a:xfrm>
            <a:off x="9451135" y="3183087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F63E51F-47DC-43BD-8C1C-1C9B01141D16}"/>
              </a:ext>
            </a:extLst>
          </p:cNvPr>
          <p:cNvSpPr/>
          <p:nvPr/>
        </p:nvSpPr>
        <p:spPr>
          <a:xfrm>
            <a:off x="5723926" y="2047514"/>
            <a:ext cx="1362674" cy="90034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66A62D7E-1635-4BCC-BB2A-6DF8E37FB477}"/>
              </a:ext>
            </a:extLst>
          </p:cNvPr>
          <p:cNvSpPr/>
          <p:nvPr/>
        </p:nvSpPr>
        <p:spPr>
          <a:xfrm>
            <a:off x="4739136" y="3373262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5C96B1E3-63BB-4D34-9AF0-1B807CFE03EB}"/>
              </a:ext>
            </a:extLst>
          </p:cNvPr>
          <p:cNvSpPr txBox="1"/>
          <p:nvPr/>
        </p:nvSpPr>
        <p:spPr>
          <a:xfrm>
            <a:off x="5897430" y="2024526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04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7528344A-8B61-4B0D-AB3B-367861B374CC}"/>
              </a:ext>
            </a:extLst>
          </p:cNvPr>
          <p:cNvSpPr txBox="1"/>
          <p:nvPr/>
        </p:nvSpPr>
        <p:spPr>
          <a:xfrm>
            <a:off x="5042441" y="4232655"/>
            <a:ext cx="2622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951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8" grpId="0" animBg="1"/>
      <p:bldP spid="42" grpId="0" animBg="1"/>
      <p:bldP spid="43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 flipH="1" flipV="1">
            <a:off x="1175449" y="1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xmlns="" id="{4E3E8325-72FF-4015-B531-73E44F5AE9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8300996"/>
              </p:ext>
            </p:extLst>
          </p:nvPr>
        </p:nvGraphicFramePr>
        <p:xfrm>
          <a:off x="5423511" y="2010941"/>
          <a:ext cx="5365115" cy="402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08EC45C0-7638-44E1-BE11-5AAFC40DD11A}"/>
              </a:ext>
            </a:extLst>
          </p:cNvPr>
          <p:cNvGrpSpPr/>
          <p:nvPr/>
        </p:nvGrpSpPr>
        <p:grpSpPr bwMode="auto">
          <a:xfrm>
            <a:off x="1877298" y="3845250"/>
            <a:ext cx="2944684" cy="982398"/>
            <a:chOff x="427" y="2769"/>
            <a:chExt cx="1925" cy="842"/>
          </a:xfrm>
        </p:grpSpPr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xmlns="" id="{00319698-62DA-4683-B510-DBBC346EA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xmlns="" id="{8C791A7E-C335-4506-8775-6EA16BAAA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D217A2AF-2C4D-4AD7-B2F0-DE5B61E08CEC}"/>
              </a:ext>
            </a:extLst>
          </p:cNvPr>
          <p:cNvGrpSpPr/>
          <p:nvPr/>
        </p:nvGrpSpPr>
        <p:grpSpPr bwMode="auto">
          <a:xfrm>
            <a:off x="1847948" y="2460604"/>
            <a:ext cx="2973749" cy="982398"/>
            <a:chOff x="427" y="2769"/>
            <a:chExt cx="1944" cy="84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106B49A-742B-44A5-8410-EEA9EEDC91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AE185DA-2B79-4650-8848-98B1D98A6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71655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 flipH="1" flipV="1">
            <a:off x="1175449" y="1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7544935-01C0-4D21-80CA-930A5B79DDE5}"/>
              </a:ext>
            </a:extLst>
          </p:cNvPr>
          <p:cNvSpPr/>
          <p:nvPr/>
        </p:nvSpPr>
        <p:spPr>
          <a:xfrm>
            <a:off x="1653579" y="2103168"/>
            <a:ext cx="2360295" cy="236029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B3E16AE-5295-4BB8-A178-571002E2793A}"/>
              </a:ext>
            </a:extLst>
          </p:cNvPr>
          <p:cNvSpPr/>
          <p:nvPr/>
        </p:nvSpPr>
        <p:spPr>
          <a:xfrm>
            <a:off x="4013874" y="2103168"/>
            <a:ext cx="3337560" cy="236029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E4DA86D-D9A5-4755-99D7-27FC59DC16AE}"/>
              </a:ext>
            </a:extLst>
          </p:cNvPr>
          <p:cNvSpPr/>
          <p:nvPr/>
        </p:nvSpPr>
        <p:spPr>
          <a:xfrm>
            <a:off x="7351434" y="2103168"/>
            <a:ext cx="3337560" cy="236029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A7520FB-0557-4DAF-8D33-B9C00AE097AF}"/>
              </a:ext>
            </a:extLst>
          </p:cNvPr>
          <p:cNvSpPr/>
          <p:nvPr/>
        </p:nvSpPr>
        <p:spPr>
          <a:xfrm>
            <a:off x="1635164" y="2103168"/>
            <a:ext cx="2360930" cy="2360295"/>
          </a:xfrm>
          <a:prstGeom prst="rect">
            <a:avLst/>
          </a:prstGeom>
          <a:solidFill>
            <a:srgbClr val="ADDD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809F11D-05CB-4B63-BE41-E45415F96E9F}"/>
              </a:ext>
            </a:extLst>
          </p:cNvPr>
          <p:cNvSpPr/>
          <p:nvPr/>
        </p:nvSpPr>
        <p:spPr>
          <a:xfrm>
            <a:off x="3996094" y="2103168"/>
            <a:ext cx="6675120" cy="2360295"/>
          </a:xfrm>
          <a:prstGeom prst="rect">
            <a:avLst/>
          </a:prstGeom>
          <a:solidFill>
            <a:srgbClr val="F6E2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027F4E1-D8E9-4689-B053-E1E3BC1332A0}"/>
              </a:ext>
            </a:extLst>
          </p:cNvPr>
          <p:cNvGrpSpPr/>
          <p:nvPr/>
        </p:nvGrpSpPr>
        <p:grpSpPr>
          <a:xfrm>
            <a:off x="2249209" y="2860723"/>
            <a:ext cx="1153795" cy="902335"/>
            <a:chOff x="2009774" y="2309813"/>
            <a:chExt cx="742951" cy="581025"/>
          </a:xfrm>
        </p:grpSpPr>
        <p:sp>
          <p:nvSpPr>
            <p:cNvPr id="16" name="Freeform 110">
              <a:extLst>
                <a:ext uri="{FF2B5EF4-FFF2-40B4-BE49-F238E27FC236}">
                  <a16:creationId xmlns:a16="http://schemas.microsoft.com/office/drawing/2014/main" xmlns="" id="{33F36311-D3CA-400E-90E3-1DD8FCE83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8675" y="2317750"/>
              <a:ext cx="552450" cy="352425"/>
            </a:xfrm>
            <a:custGeom>
              <a:avLst/>
              <a:gdLst>
                <a:gd name="T0" fmla="*/ 51 w 55"/>
                <a:gd name="T1" fmla="*/ 0 h 35"/>
                <a:gd name="T2" fmla="*/ 4 w 55"/>
                <a:gd name="T3" fmla="*/ 0 h 35"/>
                <a:gd name="T4" fmla="*/ 0 w 55"/>
                <a:gd name="T5" fmla="*/ 4 h 35"/>
                <a:gd name="T6" fmla="*/ 0 w 55"/>
                <a:gd name="T7" fmla="*/ 31 h 35"/>
                <a:gd name="T8" fmla="*/ 4 w 55"/>
                <a:gd name="T9" fmla="*/ 35 h 35"/>
                <a:gd name="T10" fmla="*/ 51 w 55"/>
                <a:gd name="T11" fmla="*/ 35 h 35"/>
                <a:gd name="T12" fmla="*/ 55 w 55"/>
                <a:gd name="T13" fmla="*/ 31 h 35"/>
                <a:gd name="T14" fmla="*/ 55 w 55"/>
                <a:gd name="T15" fmla="*/ 4 h 35"/>
                <a:gd name="T16" fmla="*/ 51 w 55"/>
                <a:gd name="T17" fmla="*/ 0 h 35"/>
                <a:gd name="T18" fmla="*/ 49 w 55"/>
                <a:gd name="T19" fmla="*/ 28 h 35"/>
                <a:gd name="T20" fmla="*/ 46 w 55"/>
                <a:gd name="T21" fmla="*/ 31 h 35"/>
                <a:gd name="T22" fmla="*/ 9 w 55"/>
                <a:gd name="T23" fmla="*/ 31 h 35"/>
                <a:gd name="T24" fmla="*/ 6 w 55"/>
                <a:gd name="T25" fmla="*/ 28 h 35"/>
                <a:gd name="T26" fmla="*/ 6 w 55"/>
                <a:gd name="T27" fmla="*/ 8 h 35"/>
                <a:gd name="T28" fmla="*/ 9 w 55"/>
                <a:gd name="T29" fmla="*/ 5 h 35"/>
                <a:gd name="T30" fmla="*/ 46 w 55"/>
                <a:gd name="T31" fmla="*/ 5 h 35"/>
                <a:gd name="T32" fmla="*/ 49 w 55"/>
                <a:gd name="T33" fmla="*/ 8 h 35"/>
                <a:gd name="T34" fmla="*/ 49 w 55"/>
                <a:gd name="T3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1" y="35"/>
                    <a:pt x="4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5"/>
                    <a:pt x="55" y="34"/>
                    <a:pt x="55" y="31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4" y="0"/>
                    <a:pt x="51" y="0"/>
                  </a:cubicBezTo>
                  <a:close/>
                  <a:moveTo>
                    <a:pt x="49" y="28"/>
                  </a:moveTo>
                  <a:cubicBezTo>
                    <a:pt x="49" y="29"/>
                    <a:pt x="48" y="31"/>
                    <a:pt x="4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1"/>
                    <a:pt x="6" y="29"/>
                    <a:pt x="6" y="2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7"/>
                    <a:pt x="49" y="8"/>
                  </a:cubicBezTo>
                  <a:lnTo>
                    <a:pt x="49" y="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Freeform 111">
              <a:extLst>
                <a:ext uri="{FF2B5EF4-FFF2-40B4-BE49-F238E27FC236}">
                  <a16:creationId xmlns:a16="http://schemas.microsoft.com/office/drawing/2014/main" xmlns="" id="{7BD70A4D-A4DF-418F-BF97-201B61DE9B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74" y="2690813"/>
              <a:ext cx="730250" cy="200025"/>
            </a:xfrm>
            <a:custGeom>
              <a:avLst/>
              <a:gdLst>
                <a:gd name="T0" fmla="*/ 66 w 73"/>
                <a:gd name="T1" fmla="*/ 3 h 20"/>
                <a:gd name="T2" fmla="*/ 63 w 73"/>
                <a:gd name="T3" fmla="*/ 0 h 20"/>
                <a:gd name="T4" fmla="*/ 10 w 73"/>
                <a:gd name="T5" fmla="*/ 0 h 20"/>
                <a:gd name="T6" fmla="*/ 6 w 73"/>
                <a:gd name="T7" fmla="*/ 4 h 20"/>
                <a:gd name="T8" fmla="*/ 1 w 73"/>
                <a:gd name="T9" fmla="*/ 14 h 20"/>
                <a:gd name="T10" fmla="*/ 72 w 73"/>
                <a:gd name="T11" fmla="*/ 14 h 20"/>
                <a:gd name="T12" fmla="*/ 66 w 73"/>
                <a:gd name="T13" fmla="*/ 3 h 20"/>
                <a:gd name="T14" fmla="*/ 25 w 73"/>
                <a:gd name="T15" fmla="*/ 12 h 20"/>
                <a:gd name="T16" fmla="*/ 26 w 73"/>
                <a:gd name="T17" fmla="*/ 9 h 20"/>
                <a:gd name="T18" fmla="*/ 46 w 73"/>
                <a:gd name="T19" fmla="*/ 9 h 20"/>
                <a:gd name="T20" fmla="*/ 48 w 73"/>
                <a:gd name="T21" fmla="*/ 12 h 20"/>
                <a:gd name="T22" fmla="*/ 25 w 73"/>
                <a:gd name="T23" fmla="*/ 12 h 20"/>
                <a:gd name="T24" fmla="*/ 62 w 73"/>
                <a:gd name="T25" fmla="*/ 7 h 20"/>
                <a:gd name="T26" fmla="*/ 11 w 73"/>
                <a:gd name="T27" fmla="*/ 7 h 20"/>
                <a:gd name="T28" fmla="*/ 9 w 73"/>
                <a:gd name="T29" fmla="*/ 6 h 20"/>
                <a:gd name="T30" fmla="*/ 10 w 73"/>
                <a:gd name="T31" fmla="*/ 4 h 20"/>
                <a:gd name="T32" fmla="*/ 13 w 73"/>
                <a:gd name="T33" fmla="*/ 2 h 20"/>
                <a:gd name="T34" fmla="*/ 61 w 73"/>
                <a:gd name="T35" fmla="*/ 2 h 20"/>
                <a:gd name="T36" fmla="*/ 63 w 73"/>
                <a:gd name="T37" fmla="*/ 4 h 20"/>
                <a:gd name="T38" fmla="*/ 64 w 73"/>
                <a:gd name="T39" fmla="*/ 6 h 20"/>
                <a:gd name="T40" fmla="*/ 62 w 73"/>
                <a:gd name="T41" fmla="*/ 7 h 20"/>
                <a:gd name="T42" fmla="*/ 0 w 73"/>
                <a:gd name="T43" fmla="*/ 16 h 20"/>
                <a:gd name="T44" fmla="*/ 3 w 73"/>
                <a:gd name="T45" fmla="*/ 20 h 20"/>
                <a:gd name="T46" fmla="*/ 70 w 73"/>
                <a:gd name="T47" fmla="*/ 20 h 20"/>
                <a:gd name="T48" fmla="*/ 73 w 73"/>
                <a:gd name="T49" fmla="*/ 16 h 20"/>
                <a:gd name="T50" fmla="*/ 0 w 73"/>
                <a:gd name="T5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0">
                  <a:moveTo>
                    <a:pt x="66" y="3"/>
                  </a:moveTo>
                  <a:cubicBezTo>
                    <a:pt x="66" y="2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6" y="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72" y="14"/>
                    <a:pt x="72" y="14"/>
                    <a:pt x="72" y="14"/>
                  </a:cubicBezTo>
                  <a:lnTo>
                    <a:pt x="66" y="3"/>
                  </a:lnTo>
                  <a:close/>
                  <a:moveTo>
                    <a:pt x="25" y="12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8" y="7"/>
                    <a:pt x="9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4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7"/>
                    <a:pt x="64" y="7"/>
                    <a:pt x="62" y="7"/>
                  </a:cubicBezTo>
                  <a:close/>
                  <a:moveTo>
                    <a:pt x="0" y="16"/>
                  </a:moveTo>
                  <a:cubicBezTo>
                    <a:pt x="0" y="16"/>
                    <a:pt x="1" y="17"/>
                    <a:pt x="3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2" y="17"/>
                    <a:pt x="73" y="16"/>
                    <a:pt x="73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8" name="Freeform 112">
              <a:extLst>
                <a:ext uri="{FF2B5EF4-FFF2-40B4-BE49-F238E27FC236}">
                  <a16:creationId xmlns:a16="http://schemas.microsoft.com/office/drawing/2014/main" xmlns="" id="{EF2B950A-CF7C-48E5-83FC-1A9C5163F2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8201" y="2309813"/>
              <a:ext cx="563563" cy="352425"/>
            </a:xfrm>
            <a:custGeom>
              <a:avLst/>
              <a:gdLst>
                <a:gd name="T0" fmla="*/ 52 w 56"/>
                <a:gd name="T1" fmla="*/ 0 h 35"/>
                <a:gd name="T2" fmla="*/ 4 w 56"/>
                <a:gd name="T3" fmla="*/ 0 h 35"/>
                <a:gd name="T4" fmla="*/ 0 w 56"/>
                <a:gd name="T5" fmla="*/ 4 h 35"/>
                <a:gd name="T6" fmla="*/ 0 w 56"/>
                <a:gd name="T7" fmla="*/ 31 h 35"/>
                <a:gd name="T8" fmla="*/ 4 w 56"/>
                <a:gd name="T9" fmla="*/ 35 h 35"/>
                <a:gd name="T10" fmla="*/ 52 w 56"/>
                <a:gd name="T11" fmla="*/ 35 h 35"/>
                <a:gd name="T12" fmla="*/ 56 w 56"/>
                <a:gd name="T13" fmla="*/ 31 h 35"/>
                <a:gd name="T14" fmla="*/ 56 w 56"/>
                <a:gd name="T15" fmla="*/ 4 h 35"/>
                <a:gd name="T16" fmla="*/ 52 w 56"/>
                <a:gd name="T17" fmla="*/ 0 h 35"/>
                <a:gd name="T18" fmla="*/ 49 w 56"/>
                <a:gd name="T19" fmla="*/ 27 h 35"/>
                <a:gd name="T20" fmla="*/ 46 w 56"/>
                <a:gd name="T21" fmla="*/ 30 h 35"/>
                <a:gd name="T22" fmla="*/ 9 w 56"/>
                <a:gd name="T23" fmla="*/ 30 h 35"/>
                <a:gd name="T24" fmla="*/ 6 w 56"/>
                <a:gd name="T25" fmla="*/ 27 h 35"/>
                <a:gd name="T26" fmla="*/ 6 w 56"/>
                <a:gd name="T27" fmla="*/ 8 h 35"/>
                <a:gd name="T28" fmla="*/ 9 w 56"/>
                <a:gd name="T29" fmla="*/ 5 h 35"/>
                <a:gd name="T30" fmla="*/ 46 w 56"/>
                <a:gd name="T31" fmla="*/ 5 h 35"/>
                <a:gd name="T32" fmla="*/ 49 w 56"/>
                <a:gd name="T33" fmla="*/ 8 h 35"/>
                <a:gd name="T34" fmla="*/ 49 w 56"/>
                <a:gd name="T35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9" name="Freeform 113">
              <a:extLst>
                <a:ext uri="{FF2B5EF4-FFF2-40B4-BE49-F238E27FC236}">
                  <a16:creationId xmlns:a16="http://schemas.microsoft.com/office/drawing/2014/main" xmlns="" id="{7EFF32DF-62D1-4F12-A0E5-034B773433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9300" y="2678113"/>
              <a:ext cx="733425" cy="192087"/>
            </a:xfrm>
            <a:custGeom>
              <a:avLst/>
              <a:gdLst>
                <a:gd name="T0" fmla="*/ 67 w 73"/>
                <a:gd name="T1" fmla="*/ 3 h 19"/>
                <a:gd name="T2" fmla="*/ 63 w 73"/>
                <a:gd name="T3" fmla="*/ 0 h 19"/>
                <a:gd name="T4" fmla="*/ 10 w 73"/>
                <a:gd name="T5" fmla="*/ 0 h 19"/>
                <a:gd name="T6" fmla="*/ 7 w 73"/>
                <a:gd name="T7" fmla="*/ 3 h 19"/>
                <a:gd name="T8" fmla="*/ 1 w 73"/>
                <a:gd name="T9" fmla="*/ 13 h 19"/>
                <a:gd name="T10" fmla="*/ 73 w 73"/>
                <a:gd name="T11" fmla="*/ 13 h 19"/>
                <a:gd name="T12" fmla="*/ 67 w 73"/>
                <a:gd name="T13" fmla="*/ 3 h 19"/>
                <a:gd name="T14" fmla="*/ 25 w 73"/>
                <a:gd name="T15" fmla="*/ 12 h 19"/>
                <a:gd name="T16" fmla="*/ 27 w 73"/>
                <a:gd name="T17" fmla="*/ 9 h 19"/>
                <a:gd name="T18" fmla="*/ 47 w 73"/>
                <a:gd name="T19" fmla="*/ 9 h 19"/>
                <a:gd name="T20" fmla="*/ 48 w 73"/>
                <a:gd name="T21" fmla="*/ 12 h 19"/>
                <a:gd name="T22" fmla="*/ 25 w 73"/>
                <a:gd name="T23" fmla="*/ 12 h 19"/>
                <a:gd name="T24" fmla="*/ 62 w 73"/>
                <a:gd name="T25" fmla="*/ 7 h 19"/>
                <a:gd name="T26" fmla="*/ 12 w 73"/>
                <a:gd name="T27" fmla="*/ 7 h 19"/>
                <a:gd name="T28" fmla="*/ 9 w 73"/>
                <a:gd name="T29" fmla="*/ 6 h 19"/>
                <a:gd name="T30" fmla="*/ 10 w 73"/>
                <a:gd name="T31" fmla="*/ 3 h 19"/>
                <a:gd name="T32" fmla="*/ 13 w 73"/>
                <a:gd name="T33" fmla="*/ 2 h 19"/>
                <a:gd name="T34" fmla="*/ 61 w 73"/>
                <a:gd name="T35" fmla="*/ 2 h 19"/>
                <a:gd name="T36" fmla="*/ 63 w 73"/>
                <a:gd name="T37" fmla="*/ 3 h 19"/>
                <a:gd name="T38" fmla="*/ 65 w 73"/>
                <a:gd name="T39" fmla="*/ 6 h 19"/>
                <a:gd name="T40" fmla="*/ 62 w 73"/>
                <a:gd name="T41" fmla="*/ 7 h 19"/>
                <a:gd name="T42" fmla="*/ 0 w 73"/>
                <a:gd name="T43" fmla="*/ 15 h 19"/>
                <a:gd name="T44" fmla="*/ 3 w 73"/>
                <a:gd name="T45" fmla="*/ 19 h 19"/>
                <a:gd name="T46" fmla="*/ 70 w 73"/>
                <a:gd name="T47" fmla="*/ 19 h 19"/>
                <a:gd name="T48" fmla="*/ 73 w 73"/>
                <a:gd name="T49" fmla="*/ 15 h 19"/>
                <a:gd name="T50" fmla="*/ 0 w 73"/>
                <a:gd name="T5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21" name="TextBox 8">
            <a:extLst>
              <a:ext uri="{FF2B5EF4-FFF2-40B4-BE49-F238E27FC236}">
                <a16:creationId xmlns:a16="http://schemas.microsoft.com/office/drawing/2014/main" xmlns="" id="{55D9AFC0-08F4-4E92-A0A9-234ABB73811B}"/>
              </a:ext>
            </a:extLst>
          </p:cNvPr>
          <p:cNvSpPr txBox="1"/>
          <p:nvPr/>
        </p:nvSpPr>
        <p:spPr>
          <a:xfrm>
            <a:off x="2456219" y="5269770"/>
            <a:ext cx="757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E64BC7B-DECE-4FB9-9394-7EC6420726D7}"/>
              </a:ext>
            </a:extLst>
          </p:cNvPr>
          <p:cNvSpPr/>
          <p:nvPr/>
        </p:nvSpPr>
        <p:spPr>
          <a:xfrm>
            <a:off x="2456219" y="4829067"/>
            <a:ext cx="1893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6C8C49FB-4191-4BD7-AB71-B363417CDC29}"/>
              </a:ext>
            </a:extLst>
          </p:cNvPr>
          <p:cNvSpPr txBox="1"/>
          <p:nvPr/>
        </p:nvSpPr>
        <p:spPr>
          <a:xfrm>
            <a:off x="4308356" y="2665971"/>
            <a:ext cx="2622862" cy="1295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2A65A81-B098-4E57-B83F-0D57E7F69CE4}"/>
              </a:ext>
            </a:extLst>
          </p:cNvPr>
          <p:cNvSpPr txBox="1"/>
          <p:nvPr/>
        </p:nvSpPr>
        <p:spPr>
          <a:xfrm>
            <a:off x="7645916" y="2665971"/>
            <a:ext cx="2622862" cy="1295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8921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21" grpId="0"/>
      <p:bldP spid="22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 flipH="1" flipV="1">
            <a:off x="1175449" y="1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Rectangle 21">
            <a:extLst>
              <a:ext uri="{FF2B5EF4-FFF2-40B4-BE49-F238E27FC236}">
                <a16:creationId xmlns:a16="http://schemas.microsoft.com/office/drawing/2014/main" xmlns="" id="{7C88BD17-4C63-4434-92B7-C34F5299C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5655" y="1961531"/>
            <a:ext cx="2460625" cy="2644003"/>
          </a:xfrm>
          <a:prstGeom prst="rect">
            <a:avLst/>
          </a:prstGeom>
          <a:solidFill>
            <a:srgbClr val="F6E2E3">
              <a:alpha val="2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96F1E466-2892-414A-B64D-23A6D2C44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035" y="1961270"/>
            <a:ext cx="2160905" cy="2644140"/>
          </a:xfrm>
          <a:prstGeom prst="rect">
            <a:avLst/>
          </a:prstGeom>
          <a:solidFill>
            <a:srgbClr val="F6E2E3">
              <a:alpha val="2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Rectangle 24">
            <a:extLst>
              <a:ext uri="{FF2B5EF4-FFF2-40B4-BE49-F238E27FC236}">
                <a16:creationId xmlns:a16="http://schemas.microsoft.com/office/drawing/2014/main" xmlns="" id="{62A3026D-9CDF-4DDD-B33E-1D425B5C2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8344" y="1961531"/>
            <a:ext cx="2111375" cy="3517004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xmlns="" id="{11E655FF-4104-44EF-938E-53942031B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549" y="3640899"/>
            <a:ext cx="19088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请在这输入标题内容文字，请在这输入标题内容文字，请在这输入标题内容文字，请在这输入标题内容文字，请在这输入</a:t>
            </a:r>
          </a:p>
        </p:txBody>
      </p:sp>
      <p:sp>
        <p:nvSpPr>
          <p:cNvPr id="14" name="Rectangle 28">
            <a:extLst>
              <a:ext uri="{FF2B5EF4-FFF2-40B4-BE49-F238E27FC236}">
                <a16:creationId xmlns:a16="http://schemas.microsoft.com/office/drawing/2014/main" xmlns="" id="{C8A18A28-38B8-426A-B022-DD6FC94F3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8525" y="3221110"/>
            <a:ext cx="165798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zh-CN" sz="16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单击此处输入标题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xmlns="" id="{F4AD35E0-8CAA-4214-9965-06EE25A82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6483" y="2137200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Arial" panose="020B0604020202020204" pitchFamily="34" charset="0"/>
              </a:rPr>
              <a:t>“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xmlns="" id="{4D8715B1-27E9-4808-8CA5-E51626AE5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560" y="2812805"/>
            <a:ext cx="1771015" cy="117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请在这输入标题内容文字，请在这输入标题内容文字，请在这输入标题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.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29FA0DD-8776-4723-97D5-D9B43ED50684}"/>
              </a:ext>
            </a:extLst>
          </p:cNvPr>
          <p:cNvGrpSpPr/>
          <p:nvPr/>
        </p:nvGrpSpPr>
        <p:grpSpPr>
          <a:xfrm>
            <a:off x="7009855" y="2289565"/>
            <a:ext cx="694690" cy="694690"/>
            <a:chOff x="11203" y="3663"/>
            <a:chExt cx="1094" cy="1094"/>
          </a:xfrm>
        </p:grpSpPr>
        <p:sp>
          <p:nvSpPr>
            <p:cNvPr id="18" name="Oval 32">
              <a:extLst>
                <a:ext uri="{FF2B5EF4-FFF2-40B4-BE49-F238E27FC236}">
                  <a16:creationId xmlns:a16="http://schemas.microsoft.com/office/drawing/2014/main" xmlns="" id="{469F6AB8-0450-4819-83D1-3991E74E8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3" y="3663"/>
              <a:ext cx="1095" cy="1095"/>
            </a:xfrm>
            <a:prstGeom prst="ellipse">
              <a:avLst/>
            </a:prstGeom>
            <a:noFill/>
            <a:ln w="6350" cmpd="sng">
              <a:solidFill>
                <a:srgbClr val="F8F8F8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9" name="Freeform 109">
              <a:extLst>
                <a:ext uri="{FF2B5EF4-FFF2-40B4-BE49-F238E27FC236}">
                  <a16:creationId xmlns:a16="http://schemas.microsoft.com/office/drawing/2014/main" xmlns="" id="{F239E48D-1F7F-44E3-87BD-25A039DEA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2" y="3892"/>
              <a:ext cx="636" cy="636"/>
            </a:xfrm>
            <a:custGeom>
              <a:avLst/>
              <a:gdLst>
                <a:gd name="T0" fmla="*/ 324 w 634"/>
                <a:gd name="T1" fmla="*/ 0 h 634"/>
                <a:gd name="T2" fmla="*/ 324 w 634"/>
                <a:gd name="T3" fmla="*/ 633 h 634"/>
                <a:gd name="T4" fmla="*/ 324 w 634"/>
                <a:gd name="T5" fmla="*/ 0 h 634"/>
                <a:gd name="T6" fmla="*/ 545 w 634"/>
                <a:gd name="T7" fmla="*/ 162 h 634"/>
                <a:gd name="T8" fmla="*/ 442 w 634"/>
                <a:gd name="T9" fmla="*/ 294 h 634"/>
                <a:gd name="T10" fmla="*/ 545 w 634"/>
                <a:gd name="T11" fmla="*/ 162 h 634"/>
                <a:gd name="T12" fmla="*/ 516 w 634"/>
                <a:gd name="T13" fmla="*/ 133 h 634"/>
                <a:gd name="T14" fmla="*/ 383 w 634"/>
                <a:gd name="T15" fmla="*/ 59 h 634"/>
                <a:gd name="T16" fmla="*/ 236 w 634"/>
                <a:gd name="T17" fmla="*/ 294 h 634"/>
                <a:gd name="T18" fmla="*/ 251 w 634"/>
                <a:gd name="T19" fmla="*/ 192 h 634"/>
                <a:gd name="T20" fmla="*/ 383 w 634"/>
                <a:gd name="T21" fmla="*/ 192 h 634"/>
                <a:gd name="T22" fmla="*/ 236 w 634"/>
                <a:gd name="T23" fmla="*/ 294 h 634"/>
                <a:gd name="T24" fmla="*/ 398 w 634"/>
                <a:gd name="T25" fmla="*/ 339 h 634"/>
                <a:gd name="T26" fmla="*/ 324 w 634"/>
                <a:gd name="T27" fmla="*/ 442 h 634"/>
                <a:gd name="T28" fmla="*/ 236 w 634"/>
                <a:gd name="T29" fmla="*/ 339 h 634"/>
                <a:gd name="T30" fmla="*/ 295 w 634"/>
                <a:gd name="T31" fmla="*/ 44 h 634"/>
                <a:gd name="T32" fmla="*/ 324 w 634"/>
                <a:gd name="T33" fmla="*/ 44 h 634"/>
                <a:gd name="T34" fmla="*/ 383 w 634"/>
                <a:gd name="T35" fmla="*/ 162 h 634"/>
                <a:gd name="T36" fmla="*/ 265 w 634"/>
                <a:gd name="T37" fmla="*/ 162 h 634"/>
                <a:gd name="T38" fmla="*/ 251 w 634"/>
                <a:gd name="T39" fmla="*/ 59 h 634"/>
                <a:gd name="T40" fmla="*/ 221 w 634"/>
                <a:gd name="T41" fmla="*/ 147 h 634"/>
                <a:gd name="T42" fmla="*/ 251 w 634"/>
                <a:gd name="T43" fmla="*/ 59 h 634"/>
                <a:gd name="T44" fmla="*/ 89 w 634"/>
                <a:gd name="T45" fmla="*/ 162 h 634"/>
                <a:gd name="T46" fmla="*/ 207 w 634"/>
                <a:gd name="T47" fmla="*/ 294 h 634"/>
                <a:gd name="T48" fmla="*/ 89 w 634"/>
                <a:gd name="T49" fmla="*/ 162 h 634"/>
                <a:gd name="T50" fmla="*/ 89 w 634"/>
                <a:gd name="T51" fmla="*/ 471 h 634"/>
                <a:gd name="T52" fmla="*/ 207 w 634"/>
                <a:gd name="T53" fmla="*/ 339 h 634"/>
                <a:gd name="T54" fmla="*/ 89 w 634"/>
                <a:gd name="T55" fmla="*/ 471 h 634"/>
                <a:gd name="T56" fmla="*/ 118 w 634"/>
                <a:gd name="T57" fmla="*/ 501 h 634"/>
                <a:gd name="T58" fmla="*/ 251 w 634"/>
                <a:gd name="T59" fmla="*/ 589 h 634"/>
                <a:gd name="T60" fmla="*/ 339 w 634"/>
                <a:gd name="T61" fmla="*/ 589 h 634"/>
                <a:gd name="T62" fmla="*/ 324 w 634"/>
                <a:gd name="T63" fmla="*/ 589 h 634"/>
                <a:gd name="T64" fmla="*/ 265 w 634"/>
                <a:gd name="T65" fmla="*/ 471 h 634"/>
                <a:gd name="T66" fmla="*/ 383 w 634"/>
                <a:gd name="T67" fmla="*/ 471 h 634"/>
                <a:gd name="T68" fmla="*/ 383 w 634"/>
                <a:gd name="T69" fmla="*/ 589 h 634"/>
                <a:gd name="T70" fmla="*/ 412 w 634"/>
                <a:gd name="T71" fmla="*/ 486 h 634"/>
                <a:gd name="T72" fmla="*/ 383 w 634"/>
                <a:gd name="T73" fmla="*/ 589 h 634"/>
                <a:gd name="T74" fmla="*/ 545 w 634"/>
                <a:gd name="T75" fmla="*/ 471 h 634"/>
                <a:gd name="T76" fmla="*/ 442 w 634"/>
                <a:gd name="T77" fmla="*/ 339 h 634"/>
                <a:gd name="T78" fmla="*/ 545 w 634"/>
                <a:gd name="T79" fmla="*/ 47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20" name="Text Box 15">
            <a:extLst>
              <a:ext uri="{FF2B5EF4-FFF2-40B4-BE49-F238E27FC236}">
                <a16:creationId xmlns:a16="http://schemas.microsoft.com/office/drawing/2014/main" xmlns="" id="{8ED9FB2C-86C0-4054-994B-660AD1CF5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5158" y="2137200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Arial" panose="020B0604020202020204" pitchFamily="34" charset="0"/>
              </a:rPr>
              <a:t>”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1" name="Rectangle 26">
            <a:extLst>
              <a:ext uri="{FF2B5EF4-FFF2-40B4-BE49-F238E27FC236}">
                <a16:creationId xmlns:a16="http://schemas.microsoft.com/office/drawing/2014/main" xmlns="" id="{78A08C63-1F4C-45D7-8ECF-5681872BC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160" y="2812805"/>
            <a:ext cx="1757045" cy="117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请在这输入标题内容文字，请在这输入标题内容文字，请在这输入标题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+mn-ea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5168F7A-20EE-40A0-8E8C-29B7EB9E6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326" y="1975476"/>
            <a:ext cx="2560702" cy="262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518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20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>
            <a:extLst>
              <a:ext uri="{FF2B5EF4-FFF2-40B4-BE49-F238E27FC236}">
                <a16:creationId xmlns:a16="http://schemas.microsoft.com/office/drawing/2014/main" xmlns="" id="{4ED84D88-1306-486A-8695-95901B941D3E}"/>
              </a:ext>
            </a:extLst>
          </p:cNvPr>
          <p:cNvSpPr/>
          <p:nvPr/>
        </p:nvSpPr>
        <p:spPr>
          <a:xfrm flipH="1" flipV="1">
            <a:off x="1175449" y="1"/>
            <a:ext cx="11016551" cy="5792989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4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cxnSp>
        <p:nvCxnSpPr>
          <p:cNvPr id="10" name="Straight Connector 29">
            <a:extLst>
              <a:ext uri="{FF2B5EF4-FFF2-40B4-BE49-F238E27FC236}">
                <a16:creationId xmlns:a16="http://schemas.microsoft.com/office/drawing/2014/main" xmlns="" id="{34FB4C8D-7176-4B87-B630-562B09C10613}"/>
              </a:ext>
            </a:extLst>
          </p:cNvPr>
          <p:cNvCxnSpPr/>
          <p:nvPr/>
        </p:nvCxnSpPr>
        <p:spPr>
          <a:xfrm flipH="1">
            <a:off x="1408748" y="2864145"/>
            <a:ext cx="9320212" cy="0"/>
          </a:xfrm>
          <a:prstGeom prst="line">
            <a:avLst/>
          </a:prstGeom>
          <a:ln w="19050">
            <a:solidFill>
              <a:srgbClr val="11708C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B02FC27-692D-4AF3-AD73-20F0B2885115}"/>
              </a:ext>
            </a:extLst>
          </p:cNvPr>
          <p:cNvGrpSpPr/>
          <p:nvPr/>
        </p:nvGrpSpPr>
        <p:grpSpPr>
          <a:xfrm>
            <a:off x="1621790" y="2197395"/>
            <a:ext cx="1411605" cy="1642745"/>
            <a:chOff x="2554" y="3322"/>
            <a:chExt cx="2223" cy="2587"/>
          </a:xfrm>
          <a:solidFill>
            <a:srgbClr val="ADDDEB"/>
          </a:solidFill>
        </p:grpSpPr>
        <p:sp>
          <p:nvSpPr>
            <p:cNvPr id="12" name="Freeform 50">
              <a:extLst>
                <a:ext uri="{FF2B5EF4-FFF2-40B4-BE49-F238E27FC236}">
                  <a16:creationId xmlns:a16="http://schemas.microsoft.com/office/drawing/2014/main" xmlns="" id="{77ED8EED-19AE-4BDA-8650-A3B7EB1170A4}"/>
                </a:ext>
              </a:extLst>
            </p:cNvPr>
            <p:cNvSpPr/>
            <p:nvPr/>
          </p:nvSpPr>
          <p:spPr>
            <a:xfrm rot="16200000">
              <a:off x="2431" y="3575"/>
              <a:ext cx="2458" cy="221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4DE10D04-01D7-4148-80EA-C08095200713}"/>
                </a:ext>
              </a:extLst>
            </p:cNvPr>
            <p:cNvSpPr/>
            <p:nvPr/>
          </p:nvSpPr>
          <p:spPr>
            <a:xfrm rot="16200000">
              <a:off x="2437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">
              <a:extLst>
                <a:ext uri="{FF2B5EF4-FFF2-40B4-BE49-F238E27FC236}">
                  <a16:creationId xmlns:a16="http://schemas.microsoft.com/office/drawing/2014/main" xmlns="" id="{28E946AB-B828-4241-8ECA-FA69279350EB}"/>
                </a:ext>
              </a:extLst>
            </p:cNvPr>
            <p:cNvSpPr txBox="1"/>
            <p:nvPr/>
          </p:nvSpPr>
          <p:spPr bwMode="auto">
            <a:xfrm>
              <a:off x="3437" y="4081"/>
              <a:ext cx="444" cy="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19C53EA-6276-465E-A32F-0FDF9ACA7199}"/>
              </a:ext>
            </a:extLst>
          </p:cNvPr>
          <p:cNvGrpSpPr/>
          <p:nvPr/>
        </p:nvGrpSpPr>
        <p:grpSpPr>
          <a:xfrm>
            <a:off x="4094480" y="2197712"/>
            <a:ext cx="1412240" cy="1645920"/>
            <a:chOff x="6439" y="3322"/>
            <a:chExt cx="2224" cy="2592"/>
          </a:xfrm>
          <a:solidFill>
            <a:srgbClr val="F6E2E3"/>
          </a:solidFill>
        </p:grpSpPr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xmlns="" id="{330C9982-F605-45D9-9C8E-3080623206EF}"/>
                </a:ext>
              </a:extLst>
            </p:cNvPr>
            <p:cNvSpPr/>
            <p:nvPr/>
          </p:nvSpPr>
          <p:spPr>
            <a:xfrm rot="16200000">
              <a:off x="63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53">
              <a:extLst>
                <a:ext uri="{FF2B5EF4-FFF2-40B4-BE49-F238E27FC236}">
                  <a16:creationId xmlns:a16="http://schemas.microsoft.com/office/drawing/2014/main" xmlns="" id="{9738EB65-B2D8-4879-AE78-53F290CBC054}"/>
                </a:ext>
              </a:extLst>
            </p:cNvPr>
            <p:cNvSpPr/>
            <p:nvPr/>
          </p:nvSpPr>
          <p:spPr>
            <a:xfrm rot="16200000">
              <a:off x="63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">
              <a:extLst>
                <a:ext uri="{FF2B5EF4-FFF2-40B4-BE49-F238E27FC236}">
                  <a16:creationId xmlns:a16="http://schemas.microsoft.com/office/drawing/2014/main" xmlns="" id="{10F6FCDF-9345-4588-B4CF-E85720B6492C}"/>
                </a:ext>
              </a:extLst>
            </p:cNvPr>
            <p:cNvSpPr txBox="1"/>
            <p:nvPr/>
          </p:nvSpPr>
          <p:spPr bwMode="auto">
            <a:xfrm>
              <a:off x="7289" y="4081"/>
              <a:ext cx="525" cy="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7795F37-3406-406B-AE75-D1D56ED805D0}"/>
              </a:ext>
            </a:extLst>
          </p:cNvPr>
          <p:cNvGrpSpPr/>
          <p:nvPr/>
        </p:nvGrpSpPr>
        <p:grpSpPr>
          <a:xfrm>
            <a:off x="6565265" y="2197395"/>
            <a:ext cx="1412240" cy="1645920"/>
            <a:chOff x="10339" y="3322"/>
            <a:chExt cx="2224" cy="2592"/>
          </a:xfrm>
          <a:solidFill>
            <a:srgbClr val="ADDDEB"/>
          </a:solidFill>
        </p:grpSpPr>
        <p:sp>
          <p:nvSpPr>
            <p:cNvPr id="20" name="Freeform 52">
              <a:extLst>
                <a:ext uri="{FF2B5EF4-FFF2-40B4-BE49-F238E27FC236}">
                  <a16:creationId xmlns:a16="http://schemas.microsoft.com/office/drawing/2014/main" xmlns="" id="{F77543C2-06E1-4223-B30C-B563F5883465}"/>
                </a:ext>
              </a:extLst>
            </p:cNvPr>
            <p:cNvSpPr/>
            <p:nvPr/>
          </p:nvSpPr>
          <p:spPr>
            <a:xfrm rot="16200000">
              <a:off x="102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68">
              <a:extLst>
                <a:ext uri="{FF2B5EF4-FFF2-40B4-BE49-F238E27FC236}">
                  <a16:creationId xmlns:a16="http://schemas.microsoft.com/office/drawing/2014/main" xmlns="" id="{3BD35645-D941-43EF-AB8C-53CC108F899A}"/>
                </a:ext>
              </a:extLst>
            </p:cNvPr>
            <p:cNvSpPr/>
            <p:nvPr/>
          </p:nvSpPr>
          <p:spPr>
            <a:xfrm rot="16200000">
              <a:off x="102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 Placeholder 3">
              <a:extLst>
                <a:ext uri="{FF2B5EF4-FFF2-40B4-BE49-F238E27FC236}">
                  <a16:creationId xmlns:a16="http://schemas.microsoft.com/office/drawing/2014/main" xmlns="" id="{4D18B1E5-42F3-44E4-9551-A2160E1E896E}"/>
                </a:ext>
              </a:extLst>
            </p:cNvPr>
            <p:cNvSpPr txBox="1"/>
            <p:nvPr/>
          </p:nvSpPr>
          <p:spPr bwMode="auto">
            <a:xfrm>
              <a:off x="11189" y="4081"/>
              <a:ext cx="525" cy="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F823745D-43A9-4BCA-B20C-8E785B2E6514}"/>
              </a:ext>
            </a:extLst>
          </p:cNvPr>
          <p:cNvGrpSpPr/>
          <p:nvPr/>
        </p:nvGrpSpPr>
        <p:grpSpPr>
          <a:xfrm>
            <a:off x="9037955" y="2197395"/>
            <a:ext cx="1415415" cy="1658620"/>
            <a:chOff x="14233" y="3322"/>
            <a:chExt cx="2229" cy="2612"/>
          </a:xfrm>
          <a:solidFill>
            <a:srgbClr val="F6E2E3"/>
          </a:solidFill>
        </p:grpSpPr>
        <p:sp>
          <p:nvSpPr>
            <p:cNvPr id="24" name="Freeform 55">
              <a:extLst>
                <a:ext uri="{FF2B5EF4-FFF2-40B4-BE49-F238E27FC236}">
                  <a16:creationId xmlns:a16="http://schemas.microsoft.com/office/drawing/2014/main" xmlns="" id="{CB6A9568-F63C-4350-8789-86FCB864546F}"/>
                </a:ext>
              </a:extLst>
            </p:cNvPr>
            <p:cNvSpPr/>
            <p:nvPr/>
          </p:nvSpPr>
          <p:spPr>
            <a:xfrm rot="16200000">
              <a:off x="14115" y="3594"/>
              <a:ext cx="2458" cy="2222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71">
              <a:extLst>
                <a:ext uri="{FF2B5EF4-FFF2-40B4-BE49-F238E27FC236}">
                  <a16:creationId xmlns:a16="http://schemas.microsoft.com/office/drawing/2014/main" xmlns="" id="{5C3576B5-2B65-4D66-93AF-82444075BFD3}"/>
                </a:ext>
              </a:extLst>
            </p:cNvPr>
            <p:cNvSpPr/>
            <p:nvPr/>
          </p:nvSpPr>
          <p:spPr>
            <a:xfrm rot="16200000">
              <a:off x="141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 Placeholder 3">
              <a:extLst>
                <a:ext uri="{FF2B5EF4-FFF2-40B4-BE49-F238E27FC236}">
                  <a16:creationId xmlns:a16="http://schemas.microsoft.com/office/drawing/2014/main" xmlns="" id="{965AF72F-6454-4D83-B21D-8B032BBB492D}"/>
                </a:ext>
              </a:extLst>
            </p:cNvPr>
            <p:cNvSpPr txBox="1"/>
            <p:nvPr/>
          </p:nvSpPr>
          <p:spPr bwMode="auto">
            <a:xfrm>
              <a:off x="15081" y="4081"/>
              <a:ext cx="525" cy="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39" name="Group 24">
            <a:extLst>
              <a:ext uri="{FF2B5EF4-FFF2-40B4-BE49-F238E27FC236}">
                <a16:creationId xmlns:a16="http://schemas.microsoft.com/office/drawing/2014/main" xmlns="" id="{00B469E2-26D7-43E3-92D2-60806D0BF557}"/>
              </a:ext>
            </a:extLst>
          </p:cNvPr>
          <p:cNvGrpSpPr/>
          <p:nvPr/>
        </p:nvGrpSpPr>
        <p:grpSpPr bwMode="auto">
          <a:xfrm>
            <a:off x="1175449" y="4100045"/>
            <a:ext cx="2302408" cy="1692945"/>
            <a:chOff x="585" y="2698"/>
            <a:chExt cx="1736" cy="1451"/>
          </a:xfrm>
        </p:grpSpPr>
        <p:sp>
          <p:nvSpPr>
            <p:cNvPr id="40" name="文本框 9">
              <a:extLst>
                <a:ext uri="{FF2B5EF4-FFF2-40B4-BE49-F238E27FC236}">
                  <a16:creationId xmlns:a16="http://schemas.microsoft.com/office/drawing/2014/main" xmlns="" id="{3B6760AA-F3A5-4556-8B71-419C0E9C0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1" name="矩形 10">
              <a:extLst>
                <a:ext uri="{FF2B5EF4-FFF2-40B4-BE49-F238E27FC236}">
                  <a16:creationId xmlns:a16="http://schemas.microsoft.com/office/drawing/2014/main" xmlns="" id="{E23B8B14-459E-41CD-8E5F-0CB0971FD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64"/>
              <a:ext cx="1736" cy="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2" name="Group 24">
            <a:extLst>
              <a:ext uri="{FF2B5EF4-FFF2-40B4-BE49-F238E27FC236}">
                <a16:creationId xmlns:a16="http://schemas.microsoft.com/office/drawing/2014/main" xmlns="" id="{DEE8A473-A653-4A0E-B1CD-E21582BE3BD6}"/>
              </a:ext>
            </a:extLst>
          </p:cNvPr>
          <p:cNvGrpSpPr/>
          <p:nvPr/>
        </p:nvGrpSpPr>
        <p:grpSpPr bwMode="auto">
          <a:xfrm>
            <a:off x="3649396" y="4100045"/>
            <a:ext cx="2302408" cy="1692945"/>
            <a:chOff x="585" y="2698"/>
            <a:chExt cx="1736" cy="1451"/>
          </a:xfrm>
        </p:grpSpPr>
        <p:sp>
          <p:nvSpPr>
            <p:cNvPr id="43" name="文本框 9">
              <a:extLst>
                <a:ext uri="{FF2B5EF4-FFF2-40B4-BE49-F238E27FC236}">
                  <a16:creationId xmlns:a16="http://schemas.microsoft.com/office/drawing/2014/main" xmlns="" id="{5517FEF7-C4C2-454A-BB30-89EB3324F8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4" name="矩形 10">
              <a:extLst>
                <a:ext uri="{FF2B5EF4-FFF2-40B4-BE49-F238E27FC236}">
                  <a16:creationId xmlns:a16="http://schemas.microsoft.com/office/drawing/2014/main" xmlns="" id="{59F0A68F-33D7-4254-B6B3-2EB12972E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64"/>
              <a:ext cx="1736" cy="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5" name="Group 24">
            <a:extLst>
              <a:ext uri="{FF2B5EF4-FFF2-40B4-BE49-F238E27FC236}">
                <a16:creationId xmlns:a16="http://schemas.microsoft.com/office/drawing/2014/main" xmlns="" id="{1EE2143D-3E76-4AAA-8725-17348A75BEB9}"/>
              </a:ext>
            </a:extLst>
          </p:cNvPr>
          <p:cNvGrpSpPr/>
          <p:nvPr/>
        </p:nvGrpSpPr>
        <p:grpSpPr bwMode="auto">
          <a:xfrm>
            <a:off x="6120181" y="4100045"/>
            <a:ext cx="2302408" cy="1692945"/>
            <a:chOff x="585" y="2698"/>
            <a:chExt cx="1736" cy="1451"/>
          </a:xfrm>
        </p:grpSpPr>
        <p:sp>
          <p:nvSpPr>
            <p:cNvPr id="46" name="文本框 9">
              <a:extLst>
                <a:ext uri="{FF2B5EF4-FFF2-40B4-BE49-F238E27FC236}">
                  <a16:creationId xmlns:a16="http://schemas.microsoft.com/office/drawing/2014/main" xmlns="" id="{CFFD89DD-2612-4EF0-9A3E-E18E9D68A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47" name="矩形 10">
              <a:extLst>
                <a:ext uri="{FF2B5EF4-FFF2-40B4-BE49-F238E27FC236}">
                  <a16:creationId xmlns:a16="http://schemas.microsoft.com/office/drawing/2014/main" xmlns="" id="{662C16A1-BE56-4D7A-B56B-B73F22856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64"/>
              <a:ext cx="1736" cy="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48" name="Group 24">
            <a:extLst>
              <a:ext uri="{FF2B5EF4-FFF2-40B4-BE49-F238E27FC236}">
                <a16:creationId xmlns:a16="http://schemas.microsoft.com/office/drawing/2014/main" xmlns="" id="{FDCDC428-D5D6-4E17-9830-4F35891C3DAF}"/>
              </a:ext>
            </a:extLst>
          </p:cNvPr>
          <p:cNvGrpSpPr/>
          <p:nvPr/>
        </p:nvGrpSpPr>
        <p:grpSpPr bwMode="auto">
          <a:xfrm>
            <a:off x="8714143" y="4100045"/>
            <a:ext cx="2302408" cy="1692945"/>
            <a:chOff x="585" y="2698"/>
            <a:chExt cx="1736" cy="1451"/>
          </a:xfrm>
        </p:grpSpPr>
        <p:sp>
          <p:nvSpPr>
            <p:cNvPr id="49" name="文本框 9">
              <a:extLst>
                <a:ext uri="{FF2B5EF4-FFF2-40B4-BE49-F238E27FC236}">
                  <a16:creationId xmlns:a16="http://schemas.microsoft.com/office/drawing/2014/main" xmlns="" id="{D6064968-FE95-4479-BC35-490FD79E0E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50" name="矩形 10">
              <a:extLst>
                <a:ext uri="{FF2B5EF4-FFF2-40B4-BE49-F238E27FC236}">
                  <a16:creationId xmlns:a16="http://schemas.microsoft.com/office/drawing/2014/main" xmlns="" id="{79EC55DC-8245-48EB-9F2D-4A63A4C0F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64"/>
              <a:ext cx="1736" cy="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50215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146775E-F744-48CE-B329-CB0A24DF96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 rot="5400000">
            <a:off x="3955061" y="-296576"/>
            <a:ext cx="4585239" cy="7175108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2D60792-E08F-46D2-9E8C-DF5DFB2E1156}"/>
              </a:ext>
            </a:extLst>
          </p:cNvPr>
          <p:cNvSpPr txBox="1"/>
          <p:nvPr/>
        </p:nvSpPr>
        <p:spPr>
          <a:xfrm>
            <a:off x="4242818" y="2374056"/>
            <a:ext cx="23450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ADDDEB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感谢</a:t>
            </a:r>
            <a:endParaRPr lang="en-US" altLang="zh-CN" sz="66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ADDDEB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  <a:p>
            <a:pPr algn="dist"/>
            <a:r>
              <a:rPr lang="zh-CN" altLang="en-US" sz="66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ADDDEB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观看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14514DC-BEB6-44B1-AC10-00E3D643FDCB}"/>
              </a:ext>
            </a:extLst>
          </p:cNvPr>
          <p:cNvSpPr/>
          <p:nvPr/>
        </p:nvSpPr>
        <p:spPr>
          <a:xfrm>
            <a:off x="7665303" y="2174854"/>
            <a:ext cx="1242204" cy="271682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8282DDB-CBC1-465A-A348-FEB4AE8F0BD9}"/>
              </a:ext>
            </a:extLst>
          </p:cNvPr>
          <p:cNvSpPr txBox="1"/>
          <p:nvPr/>
        </p:nvSpPr>
        <p:spPr>
          <a:xfrm>
            <a:off x="7723599" y="2305502"/>
            <a:ext cx="1107996" cy="2481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6000" dirty="0" smtClean="0">
                <a:solidFill>
                  <a:schemeClr val="bg1"/>
                </a:solidFill>
                <a:latin typeface="Agency FB" panose="020B0503020202020204" pitchFamily="34" charset="0"/>
                <a:ea typeface="字魂27号-布丁体" panose="00000500000000000000" pitchFamily="2" charset="-122"/>
              </a:rPr>
              <a:t>20XX</a:t>
            </a:r>
            <a:endParaRPr lang="zh-CN" altLang="en-US" sz="6000" dirty="0">
              <a:solidFill>
                <a:schemeClr val="bg1"/>
              </a:solidFill>
              <a:latin typeface="Agency FB" panose="020B0503020202020204" pitchFamily="34" charset="0"/>
              <a:ea typeface="字魂27号-布丁体" panose="000005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280565" y="1023116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10389395" y="1333667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10803463" y="119564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1901002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1901002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1898128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10803463" y="2174854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9835236" y="1101881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90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9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329552" y="1055774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9262724" y="1072408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9676792" y="934385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2750089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2750089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2747215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9676792" y="1913595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8708565" y="840622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52F0D4C-3FCD-4278-83E8-247B1EDC4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>
            <a:off x="3466606" y="1204146"/>
            <a:ext cx="5423648" cy="4549051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CB140EC-8220-4434-A85E-4A9D031E8D2E}"/>
              </a:ext>
            </a:extLst>
          </p:cNvPr>
          <p:cNvSpPr/>
          <p:nvPr/>
        </p:nvSpPr>
        <p:spPr>
          <a:xfrm>
            <a:off x="9451135" y="3183087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F63E51F-47DC-43BD-8C1C-1C9B01141D16}"/>
              </a:ext>
            </a:extLst>
          </p:cNvPr>
          <p:cNvSpPr/>
          <p:nvPr/>
        </p:nvSpPr>
        <p:spPr>
          <a:xfrm>
            <a:off x="5723926" y="2047514"/>
            <a:ext cx="1362674" cy="90034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66A62D7E-1635-4BCC-BB2A-6DF8E37FB477}"/>
              </a:ext>
            </a:extLst>
          </p:cNvPr>
          <p:cNvSpPr/>
          <p:nvPr/>
        </p:nvSpPr>
        <p:spPr>
          <a:xfrm>
            <a:off x="4739136" y="3373262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5C96B1E3-63BB-4D34-9AF0-1B807CFE03EB}"/>
              </a:ext>
            </a:extLst>
          </p:cNvPr>
          <p:cNvSpPr txBox="1"/>
          <p:nvPr/>
        </p:nvSpPr>
        <p:spPr>
          <a:xfrm>
            <a:off x="5897430" y="2024526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01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7528344A-8B61-4B0D-AB3B-367861B374CC}"/>
              </a:ext>
            </a:extLst>
          </p:cNvPr>
          <p:cNvSpPr txBox="1"/>
          <p:nvPr/>
        </p:nvSpPr>
        <p:spPr>
          <a:xfrm>
            <a:off x="5042441" y="4232655"/>
            <a:ext cx="2622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2854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8" grpId="0" animBg="1"/>
      <p:bldP spid="42" grpId="0" animBg="1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1246"/>
            <a:ext cx="7218152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28ABD59-2B42-4E5C-BEB2-703545238F5C}"/>
              </a:ext>
            </a:extLst>
          </p:cNvPr>
          <p:cNvSpPr/>
          <p:nvPr/>
        </p:nvSpPr>
        <p:spPr>
          <a:xfrm>
            <a:off x="6649032" y="2082775"/>
            <a:ext cx="3488948" cy="3314866"/>
          </a:xfrm>
          <a:prstGeom prst="rect">
            <a:avLst/>
          </a:prstGeom>
          <a:solidFill>
            <a:srgbClr val="ADDDEB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205B8050-472F-4CAA-BD7F-BB70B837989A}"/>
              </a:ext>
            </a:extLst>
          </p:cNvPr>
          <p:cNvGrpSpPr/>
          <p:nvPr/>
        </p:nvGrpSpPr>
        <p:grpSpPr bwMode="auto">
          <a:xfrm>
            <a:off x="6897454" y="2631739"/>
            <a:ext cx="3007402" cy="2173643"/>
            <a:chOff x="465" y="2698"/>
            <a:chExt cx="1966" cy="1863"/>
          </a:xfrm>
        </p:grpSpPr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xmlns="" id="{DEAD2BF6-D6F4-45DE-B4B1-032DE811EB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xmlns="" id="{C6F1E914-BA08-4397-B20E-DF1E2B93D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14" name="矩形 10">
              <a:extLst>
                <a:ext uri="{FF2B5EF4-FFF2-40B4-BE49-F238E27FC236}">
                  <a16:creationId xmlns:a16="http://schemas.microsoft.com/office/drawing/2014/main" xmlns="" id="{EE9F9CDE-D14C-4BD0-853C-5F20421E4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" y="3893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9B38779-3E0F-45F1-8E6C-FBFD936CC016}"/>
              </a:ext>
            </a:extLst>
          </p:cNvPr>
          <p:cNvSpPr txBox="1"/>
          <p:nvPr/>
        </p:nvSpPr>
        <p:spPr>
          <a:xfrm>
            <a:off x="1844196" y="2031574"/>
            <a:ext cx="221871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rgbClr val="ADDD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OUR</a:t>
            </a:r>
            <a:endParaRPr lang="zh-CN" altLang="en-US" sz="7200" dirty="0">
              <a:solidFill>
                <a:srgbClr val="ADDD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44F8337-8F46-404A-A79C-491F97A61AD8}"/>
              </a:ext>
            </a:extLst>
          </p:cNvPr>
          <p:cNvSpPr txBox="1"/>
          <p:nvPr/>
        </p:nvSpPr>
        <p:spPr>
          <a:xfrm>
            <a:off x="1718352" y="2823537"/>
            <a:ext cx="4100896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1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class</a:t>
            </a:r>
            <a:endParaRPr lang="zh-CN" altLang="en-US" sz="11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66EFA57-5254-4371-8012-25BC7A1ED3E9}"/>
              </a:ext>
            </a:extLst>
          </p:cNvPr>
          <p:cNvSpPr txBox="1"/>
          <p:nvPr/>
        </p:nvSpPr>
        <p:spPr>
          <a:xfrm>
            <a:off x="1844196" y="4605117"/>
            <a:ext cx="3575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38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1246"/>
            <a:ext cx="7218152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1B59934-07D8-4A97-AE8A-9BA9D42C6AFD}"/>
              </a:ext>
            </a:extLst>
          </p:cNvPr>
          <p:cNvGrpSpPr/>
          <p:nvPr/>
        </p:nvGrpSpPr>
        <p:grpSpPr>
          <a:xfrm>
            <a:off x="4749026" y="2178849"/>
            <a:ext cx="2451874" cy="3327022"/>
            <a:chOff x="9068117" y="693557"/>
            <a:chExt cx="2668588" cy="3621088"/>
          </a:xfrm>
        </p:grpSpPr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xmlns="" id="{7BB7E86C-5811-47AE-A2A5-3842902C7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8117" y="693557"/>
              <a:ext cx="2668588" cy="3621088"/>
            </a:xfrm>
            <a:custGeom>
              <a:avLst/>
              <a:gdLst/>
              <a:ahLst/>
              <a:cxnLst>
                <a:cxn ang="0">
                  <a:pos x="640" y="6"/>
                </a:cxn>
                <a:cxn ang="0">
                  <a:pos x="560" y="57"/>
                </a:cxn>
                <a:cxn ang="0">
                  <a:pos x="527" y="39"/>
                </a:cxn>
                <a:cxn ang="0">
                  <a:pos x="461" y="26"/>
                </a:cxn>
                <a:cxn ang="0">
                  <a:pos x="293" y="22"/>
                </a:cxn>
                <a:cxn ang="0">
                  <a:pos x="189" y="37"/>
                </a:cxn>
                <a:cxn ang="0">
                  <a:pos x="150" y="40"/>
                </a:cxn>
                <a:cxn ang="0">
                  <a:pos x="125" y="16"/>
                </a:cxn>
                <a:cxn ang="0">
                  <a:pos x="73" y="7"/>
                </a:cxn>
                <a:cxn ang="0">
                  <a:pos x="14" y="3"/>
                </a:cxn>
                <a:cxn ang="0">
                  <a:pos x="18" y="136"/>
                </a:cxn>
                <a:cxn ang="0">
                  <a:pos x="77" y="241"/>
                </a:cxn>
                <a:cxn ang="0">
                  <a:pos x="149" y="307"/>
                </a:cxn>
                <a:cxn ang="0">
                  <a:pos x="206" y="393"/>
                </a:cxn>
                <a:cxn ang="0">
                  <a:pos x="302" y="433"/>
                </a:cxn>
                <a:cxn ang="0">
                  <a:pos x="326" y="488"/>
                </a:cxn>
                <a:cxn ang="0">
                  <a:pos x="323" y="591"/>
                </a:cxn>
                <a:cxn ang="0">
                  <a:pos x="283" y="638"/>
                </a:cxn>
                <a:cxn ang="0">
                  <a:pos x="220" y="688"/>
                </a:cxn>
                <a:cxn ang="0">
                  <a:pos x="194" y="733"/>
                </a:cxn>
                <a:cxn ang="0">
                  <a:pos x="322" y="683"/>
                </a:cxn>
                <a:cxn ang="0">
                  <a:pos x="439" y="690"/>
                </a:cxn>
                <a:cxn ang="0">
                  <a:pos x="518" y="736"/>
                </a:cxn>
                <a:cxn ang="0">
                  <a:pos x="382" y="727"/>
                </a:cxn>
                <a:cxn ang="0">
                  <a:pos x="227" y="736"/>
                </a:cxn>
                <a:cxn ang="0">
                  <a:pos x="132" y="758"/>
                </a:cxn>
                <a:cxn ang="0">
                  <a:pos x="131" y="824"/>
                </a:cxn>
                <a:cxn ang="0">
                  <a:pos x="130" y="881"/>
                </a:cxn>
                <a:cxn ang="0">
                  <a:pos x="136" y="963"/>
                </a:cxn>
                <a:cxn ang="0">
                  <a:pos x="328" y="964"/>
                </a:cxn>
                <a:cxn ang="0">
                  <a:pos x="553" y="965"/>
                </a:cxn>
                <a:cxn ang="0">
                  <a:pos x="582" y="907"/>
                </a:cxn>
                <a:cxn ang="0">
                  <a:pos x="580" y="774"/>
                </a:cxn>
                <a:cxn ang="0">
                  <a:pos x="524" y="734"/>
                </a:cxn>
                <a:cxn ang="0">
                  <a:pos x="491" y="676"/>
                </a:cxn>
                <a:cxn ang="0">
                  <a:pos x="411" y="628"/>
                </a:cxn>
                <a:cxn ang="0">
                  <a:pos x="386" y="516"/>
                </a:cxn>
                <a:cxn ang="0">
                  <a:pos x="410" y="435"/>
                </a:cxn>
                <a:cxn ang="0">
                  <a:pos x="496" y="397"/>
                </a:cxn>
                <a:cxn ang="0">
                  <a:pos x="559" y="333"/>
                </a:cxn>
                <a:cxn ang="0">
                  <a:pos x="608" y="269"/>
                </a:cxn>
                <a:cxn ang="0">
                  <a:pos x="666" y="197"/>
                </a:cxn>
                <a:cxn ang="0">
                  <a:pos x="712" y="42"/>
                </a:cxn>
                <a:cxn ang="0">
                  <a:pos x="148" y="208"/>
                </a:cxn>
                <a:cxn ang="0">
                  <a:pos x="121" y="245"/>
                </a:cxn>
                <a:cxn ang="0">
                  <a:pos x="48" y="63"/>
                </a:cxn>
                <a:cxn ang="0">
                  <a:pos x="123" y="54"/>
                </a:cxn>
                <a:cxn ang="0">
                  <a:pos x="664" y="69"/>
                </a:cxn>
                <a:cxn ang="0">
                  <a:pos x="660" y="100"/>
                </a:cxn>
                <a:cxn ang="0">
                  <a:pos x="649" y="138"/>
                </a:cxn>
                <a:cxn ang="0">
                  <a:pos x="635" y="174"/>
                </a:cxn>
                <a:cxn ang="0">
                  <a:pos x="594" y="244"/>
                </a:cxn>
                <a:cxn ang="0">
                  <a:pos x="563" y="282"/>
                </a:cxn>
                <a:cxn ang="0">
                  <a:pos x="557" y="168"/>
                </a:cxn>
                <a:cxn ang="0">
                  <a:pos x="589" y="54"/>
                </a:cxn>
                <a:cxn ang="0">
                  <a:pos x="663" y="48"/>
                </a:cxn>
              </a:cxnLst>
              <a:rect l="0" t="0" r="r" b="b"/>
              <a:pathLst>
                <a:path w="712" h="966">
                  <a:moveTo>
                    <a:pt x="712" y="42"/>
                  </a:moveTo>
                  <a:cubicBezTo>
                    <a:pt x="711" y="32"/>
                    <a:pt x="710" y="23"/>
                    <a:pt x="708" y="14"/>
                  </a:cubicBezTo>
                  <a:cubicBezTo>
                    <a:pt x="706" y="6"/>
                    <a:pt x="700" y="1"/>
                    <a:pt x="691" y="3"/>
                  </a:cubicBezTo>
                  <a:cubicBezTo>
                    <a:pt x="689" y="3"/>
                    <a:pt x="687" y="3"/>
                    <a:pt x="685" y="4"/>
                  </a:cubicBezTo>
                  <a:cubicBezTo>
                    <a:pt x="681" y="4"/>
                    <a:pt x="677" y="3"/>
                    <a:pt x="672" y="4"/>
                  </a:cubicBezTo>
                  <a:cubicBezTo>
                    <a:pt x="662" y="5"/>
                    <a:pt x="651" y="5"/>
                    <a:pt x="640" y="6"/>
                  </a:cubicBezTo>
                  <a:cubicBezTo>
                    <a:pt x="629" y="7"/>
                    <a:pt x="619" y="10"/>
                    <a:pt x="609" y="11"/>
                  </a:cubicBezTo>
                  <a:cubicBezTo>
                    <a:pt x="600" y="12"/>
                    <a:pt x="592" y="14"/>
                    <a:pt x="583" y="15"/>
                  </a:cubicBezTo>
                  <a:cubicBezTo>
                    <a:pt x="580" y="16"/>
                    <a:pt x="577" y="17"/>
                    <a:pt x="573" y="17"/>
                  </a:cubicBezTo>
                  <a:cubicBezTo>
                    <a:pt x="567" y="17"/>
                    <a:pt x="564" y="19"/>
                    <a:pt x="564" y="24"/>
                  </a:cubicBezTo>
                  <a:cubicBezTo>
                    <a:pt x="564" y="27"/>
                    <a:pt x="563" y="30"/>
                    <a:pt x="564" y="32"/>
                  </a:cubicBezTo>
                  <a:cubicBezTo>
                    <a:pt x="565" y="41"/>
                    <a:pt x="561" y="49"/>
                    <a:pt x="560" y="57"/>
                  </a:cubicBezTo>
                  <a:cubicBezTo>
                    <a:pt x="559" y="64"/>
                    <a:pt x="555" y="71"/>
                    <a:pt x="550" y="77"/>
                  </a:cubicBezTo>
                  <a:cubicBezTo>
                    <a:pt x="547" y="80"/>
                    <a:pt x="544" y="83"/>
                    <a:pt x="541" y="84"/>
                  </a:cubicBezTo>
                  <a:cubicBezTo>
                    <a:pt x="539" y="85"/>
                    <a:pt x="539" y="79"/>
                    <a:pt x="538" y="77"/>
                  </a:cubicBezTo>
                  <a:cubicBezTo>
                    <a:pt x="538" y="77"/>
                    <a:pt x="538" y="76"/>
                    <a:pt x="538" y="76"/>
                  </a:cubicBezTo>
                  <a:cubicBezTo>
                    <a:pt x="535" y="71"/>
                    <a:pt x="534" y="65"/>
                    <a:pt x="533" y="59"/>
                  </a:cubicBezTo>
                  <a:cubicBezTo>
                    <a:pt x="531" y="53"/>
                    <a:pt x="530" y="46"/>
                    <a:pt x="527" y="39"/>
                  </a:cubicBezTo>
                  <a:cubicBezTo>
                    <a:pt x="526" y="37"/>
                    <a:pt x="524" y="36"/>
                    <a:pt x="523" y="37"/>
                  </a:cubicBezTo>
                  <a:cubicBezTo>
                    <a:pt x="522" y="39"/>
                    <a:pt x="521" y="38"/>
                    <a:pt x="520" y="37"/>
                  </a:cubicBezTo>
                  <a:cubicBezTo>
                    <a:pt x="513" y="34"/>
                    <a:pt x="506" y="33"/>
                    <a:pt x="500" y="32"/>
                  </a:cubicBezTo>
                  <a:cubicBezTo>
                    <a:pt x="496" y="31"/>
                    <a:pt x="492" y="32"/>
                    <a:pt x="489" y="30"/>
                  </a:cubicBezTo>
                  <a:cubicBezTo>
                    <a:pt x="486" y="28"/>
                    <a:pt x="483" y="28"/>
                    <a:pt x="480" y="28"/>
                  </a:cubicBezTo>
                  <a:cubicBezTo>
                    <a:pt x="474" y="29"/>
                    <a:pt x="467" y="26"/>
                    <a:pt x="461" y="26"/>
                  </a:cubicBezTo>
                  <a:cubicBezTo>
                    <a:pt x="454" y="26"/>
                    <a:pt x="447" y="24"/>
                    <a:pt x="441" y="24"/>
                  </a:cubicBezTo>
                  <a:cubicBezTo>
                    <a:pt x="436" y="24"/>
                    <a:pt x="430" y="24"/>
                    <a:pt x="425" y="24"/>
                  </a:cubicBezTo>
                  <a:cubicBezTo>
                    <a:pt x="417" y="23"/>
                    <a:pt x="409" y="22"/>
                    <a:pt x="402" y="22"/>
                  </a:cubicBezTo>
                  <a:cubicBezTo>
                    <a:pt x="393" y="22"/>
                    <a:pt x="384" y="22"/>
                    <a:pt x="376" y="22"/>
                  </a:cubicBezTo>
                  <a:cubicBezTo>
                    <a:pt x="363" y="21"/>
                    <a:pt x="350" y="21"/>
                    <a:pt x="337" y="21"/>
                  </a:cubicBezTo>
                  <a:cubicBezTo>
                    <a:pt x="322" y="20"/>
                    <a:pt x="308" y="21"/>
                    <a:pt x="293" y="22"/>
                  </a:cubicBezTo>
                  <a:cubicBezTo>
                    <a:pt x="284" y="22"/>
                    <a:pt x="275" y="23"/>
                    <a:pt x="267" y="23"/>
                  </a:cubicBezTo>
                  <a:cubicBezTo>
                    <a:pt x="257" y="23"/>
                    <a:pt x="248" y="25"/>
                    <a:pt x="238" y="26"/>
                  </a:cubicBezTo>
                  <a:cubicBezTo>
                    <a:pt x="231" y="26"/>
                    <a:pt x="223" y="28"/>
                    <a:pt x="216" y="29"/>
                  </a:cubicBezTo>
                  <a:cubicBezTo>
                    <a:pt x="213" y="30"/>
                    <a:pt x="210" y="29"/>
                    <a:pt x="208" y="30"/>
                  </a:cubicBezTo>
                  <a:cubicBezTo>
                    <a:pt x="204" y="32"/>
                    <a:pt x="198" y="32"/>
                    <a:pt x="194" y="34"/>
                  </a:cubicBezTo>
                  <a:cubicBezTo>
                    <a:pt x="193" y="35"/>
                    <a:pt x="191" y="37"/>
                    <a:pt x="189" y="37"/>
                  </a:cubicBezTo>
                  <a:cubicBezTo>
                    <a:pt x="185" y="35"/>
                    <a:pt x="184" y="38"/>
                    <a:pt x="182" y="40"/>
                  </a:cubicBezTo>
                  <a:cubicBezTo>
                    <a:pt x="181" y="43"/>
                    <a:pt x="180" y="47"/>
                    <a:pt x="179" y="50"/>
                  </a:cubicBezTo>
                  <a:cubicBezTo>
                    <a:pt x="177" y="56"/>
                    <a:pt x="176" y="62"/>
                    <a:pt x="174" y="68"/>
                  </a:cubicBezTo>
                  <a:cubicBezTo>
                    <a:pt x="173" y="73"/>
                    <a:pt x="171" y="78"/>
                    <a:pt x="170" y="84"/>
                  </a:cubicBezTo>
                  <a:cubicBezTo>
                    <a:pt x="166" y="79"/>
                    <a:pt x="161" y="76"/>
                    <a:pt x="158" y="70"/>
                  </a:cubicBezTo>
                  <a:cubicBezTo>
                    <a:pt x="153" y="60"/>
                    <a:pt x="151" y="50"/>
                    <a:pt x="150" y="40"/>
                  </a:cubicBezTo>
                  <a:cubicBezTo>
                    <a:pt x="149" y="35"/>
                    <a:pt x="149" y="29"/>
                    <a:pt x="149" y="24"/>
                  </a:cubicBezTo>
                  <a:cubicBezTo>
                    <a:pt x="148" y="21"/>
                    <a:pt x="148" y="18"/>
                    <a:pt x="143" y="20"/>
                  </a:cubicBezTo>
                  <a:cubicBezTo>
                    <a:pt x="142" y="20"/>
                    <a:pt x="139" y="22"/>
                    <a:pt x="139" y="19"/>
                  </a:cubicBezTo>
                  <a:cubicBezTo>
                    <a:pt x="138" y="16"/>
                    <a:pt x="137" y="17"/>
                    <a:pt x="135" y="18"/>
                  </a:cubicBezTo>
                  <a:cubicBezTo>
                    <a:pt x="134" y="19"/>
                    <a:pt x="133" y="19"/>
                    <a:pt x="132" y="18"/>
                  </a:cubicBezTo>
                  <a:cubicBezTo>
                    <a:pt x="130" y="16"/>
                    <a:pt x="127" y="16"/>
                    <a:pt x="125" y="16"/>
                  </a:cubicBezTo>
                  <a:cubicBezTo>
                    <a:pt x="121" y="16"/>
                    <a:pt x="118" y="13"/>
                    <a:pt x="113" y="13"/>
                  </a:cubicBezTo>
                  <a:cubicBezTo>
                    <a:pt x="111" y="13"/>
                    <a:pt x="110" y="10"/>
                    <a:pt x="107" y="13"/>
                  </a:cubicBezTo>
                  <a:cubicBezTo>
                    <a:pt x="106" y="15"/>
                    <a:pt x="104" y="10"/>
                    <a:pt x="101" y="11"/>
                  </a:cubicBezTo>
                  <a:cubicBezTo>
                    <a:pt x="99" y="13"/>
                    <a:pt x="98" y="9"/>
                    <a:pt x="95" y="10"/>
                  </a:cubicBezTo>
                  <a:cubicBezTo>
                    <a:pt x="91" y="12"/>
                    <a:pt x="86" y="8"/>
                    <a:pt x="82" y="9"/>
                  </a:cubicBezTo>
                  <a:cubicBezTo>
                    <a:pt x="80" y="6"/>
                    <a:pt x="76" y="10"/>
                    <a:pt x="73" y="7"/>
                  </a:cubicBezTo>
                  <a:cubicBezTo>
                    <a:pt x="72" y="6"/>
                    <a:pt x="68" y="7"/>
                    <a:pt x="66" y="6"/>
                  </a:cubicBezTo>
                  <a:cubicBezTo>
                    <a:pt x="63" y="6"/>
                    <a:pt x="60" y="5"/>
                    <a:pt x="57" y="5"/>
                  </a:cubicBezTo>
                  <a:cubicBezTo>
                    <a:pt x="51" y="6"/>
                    <a:pt x="46" y="5"/>
                    <a:pt x="41" y="5"/>
                  </a:cubicBezTo>
                  <a:cubicBezTo>
                    <a:pt x="38" y="5"/>
                    <a:pt x="34" y="4"/>
                    <a:pt x="31" y="5"/>
                  </a:cubicBezTo>
                  <a:cubicBezTo>
                    <a:pt x="29" y="6"/>
                    <a:pt x="27" y="6"/>
                    <a:pt x="27" y="5"/>
                  </a:cubicBezTo>
                  <a:cubicBezTo>
                    <a:pt x="23" y="3"/>
                    <a:pt x="19" y="0"/>
                    <a:pt x="14" y="3"/>
                  </a:cubicBezTo>
                  <a:cubicBezTo>
                    <a:pt x="11" y="5"/>
                    <a:pt x="7" y="5"/>
                    <a:pt x="6" y="10"/>
                  </a:cubicBezTo>
                  <a:cubicBezTo>
                    <a:pt x="4" y="14"/>
                    <a:pt x="3" y="18"/>
                    <a:pt x="3" y="22"/>
                  </a:cubicBezTo>
                  <a:cubicBezTo>
                    <a:pt x="1" y="33"/>
                    <a:pt x="0" y="43"/>
                    <a:pt x="0" y="54"/>
                  </a:cubicBezTo>
                  <a:cubicBezTo>
                    <a:pt x="0" y="63"/>
                    <a:pt x="1" y="72"/>
                    <a:pt x="3" y="81"/>
                  </a:cubicBezTo>
                  <a:cubicBezTo>
                    <a:pt x="4" y="90"/>
                    <a:pt x="5" y="98"/>
                    <a:pt x="7" y="107"/>
                  </a:cubicBezTo>
                  <a:cubicBezTo>
                    <a:pt x="10" y="117"/>
                    <a:pt x="15" y="126"/>
                    <a:pt x="18" y="136"/>
                  </a:cubicBezTo>
                  <a:cubicBezTo>
                    <a:pt x="19" y="141"/>
                    <a:pt x="21" y="147"/>
                    <a:pt x="24" y="152"/>
                  </a:cubicBezTo>
                  <a:cubicBezTo>
                    <a:pt x="25" y="155"/>
                    <a:pt x="25" y="159"/>
                    <a:pt x="27" y="161"/>
                  </a:cubicBezTo>
                  <a:cubicBezTo>
                    <a:pt x="32" y="167"/>
                    <a:pt x="34" y="175"/>
                    <a:pt x="37" y="181"/>
                  </a:cubicBezTo>
                  <a:cubicBezTo>
                    <a:pt x="41" y="189"/>
                    <a:pt x="45" y="196"/>
                    <a:pt x="49" y="203"/>
                  </a:cubicBezTo>
                  <a:cubicBezTo>
                    <a:pt x="54" y="210"/>
                    <a:pt x="58" y="217"/>
                    <a:pt x="63" y="224"/>
                  </a:cubicBezTo>
                  <a:cubicBezTo>
                    <a:pt x="67" y="229"/>
                    <a:pt x="72" y="236"/>
                    <a:pt x="77" y="241"/>
                  </a:cubicBezTo>
                  <a:cubicBezTo>
                    <a:pt x="80" y="244"/>
                    <a:pt x="83" y="247"/>
                    <a:pt x="85" y="251"/>
                  </a:cubicBezTo>
                  <a:cubicBezTo>
                    <a:pt x="87" y="254"/>
                    <a:pt x="90" y="258"/>
                    <a:pt x="93" y="260"/>
                  </a:cubicBezTo>
                  <a:cubicBezTo>
                    <a:pt x="98" y="263"/>
                    <a:pt x="101" y="269"/>
                    <a:pt x="107" y="272"/>
                  </a:cubicBezTo>
                  <a:cubicBezTo>
                    <a:pt x="113" y="276"/>
                    <a:pt x="117" y="282"/>
                    <a:pt x="123" y="287"/>
                  </a:cubicBezTo>
                  <a:cubicBezTo>
                    <a:pt x="131" y="292"/>
                    <a:pt x="138" y="299"/>
                    <a:pt x="146" y="304"/>
                  </a:cubicBezTo>
                  <a:cubicBezTo>
                    <a:pt x="147" y="304"/>
                    <a:pt x="148" y="306"/>
                    <a:pt x="149" y="307"/>
                  </a:cubicBezTo>
                  <a:cubicBezTo>
                    <a:pt x="149" y="313"/>
                    <a:pt x="151" y="318"/>
                    <a:pt x="152" y="324"/>
                  </a:cubicBezTo>
                  <a:cubicBezTo>
                    <a:pt x="154" y="337"/>
                    <a:pt x="159" y="349"/>
                    <a:pt x="166" y="360"/>
                  </a:cubicBezTo>
                  <a:cubicBezTo>
                    <a:pt x="168" y="363"/>
                    <a:pt x="170" y="368"/>
                    <a:pt x="173" y="369"/>
                  </a:cubicBezTo>
                  <a:cubicBezTo>
                    <a:pt x="177" y="370"/>
                    <a:pt x="179" y="375"/>
                    <a:pt x="182" y="377"/>
                  </a:cubicBezTo>
                  <a:cubicBezTo>
                    <a:pt x="185" y="379"/>
                    <a:pt x="188" y="382"/>
                    <a:pt x="191" y="384"/>
                  </a:cubicBezTo>
                  <a:cubicBezTo>
                    <a:pt x="196" y="388"/>
                    <a:pt x="201" y="391"/>
                    <a:pt x="206" y="393"/>
                  </a:cubicBezTo>
                  <a:cubicBezTo>
                    <a:pt x="221" y="400"/>
                    <a:pt x="235" y="406"/>
                    <a:pt x="251" y="410"/>
                  </a:cubicBezTo>
                  <a:cubicBezTo>
                    <a:pt x="257" y="412"/>
                    <a:pt x="263" y="414"/>
                    <a:pt x="270" y="416"/>
                  </a:cubicBezTo>
                  <a:cubicBezTo>
                    <a:pt x="275" y="417"/>
                    <a:pt x="281" y="419"/>
                    <a:pt x="288" y="419"/>
                  </a:cubicBezTo>
                  <a:cubicBezTo>
                    <a:pt x="290" y="420"/>
                    <a:pt x="294" y="420"/>
                    <a:pt x="297" y="421"/>
                  </a:cubicBezTo>
                  <a:cubicBezTo>
                    <a:pt x="298" y="422"/>
                    <a:pt x="301" y="421"/>
                    <a:pt x="301" y="424"/>
                  </a:cubicBezTo>
                  <a:cubicBezTo>
                    <a:pt x="301" y="427"/>
                    <a:pt x="302" y="430"/>
                    <a:pt x="302" y="433"/>
                  </a:cubicBezTo>
                  <a:cubicBezTo>
                    <a:pt x="301" y="440"/>
                    <a:pt x="307" y="445"/>
                    <a:pt x="307" y="452"/>
                  </a:cubicBezTo>
                  <a:cubicBezTo>
                    <a:pt x="307" y="455"/>
                    <a:pt x="309" y="457"/>
                    <a:pt x="309" y="460"/>
                  </a:cubicBezTo>
                  <a:cubicBezTo>
                    <a:pt x="310" y="464"/>
                    <a:pt x="311" y="468"/>
                    <a:pt x="313" y="472"/>
                  </a:cubicBezTo>
                  <a:cubicBezTo>
                    <a:pt x="314" y="477"/>
                    <a:pt x="319" y="479"/>
                    <a:pt x="324" y="479"/>
                  </a:cubicBezTo>
                  <a:cubicBezTo>
                    <a:pt x="326" y="479"/>
                    <a:pt x="328" y="479"/>
                    <a:pt x="327" y="482"/>
                  </a:cubicBezTo>
                  <a:cubicBezTo>
                    <a:pt x="326" y="484"/>
                    <a:pt x="327" y="486"/>
                    <a:pt x="326" y="488"/>
                  </a:cubicBezTo>
                  <a:cubicBezTo>
                    <a:pt x="325" y="497"/>
                    <a:pt x="327" y="507"/>
                    <a:pt x="326" y="516"/>
                  </a:cubicBezTo>
                  <a:cubicBezTo>
                    <a:pt x="325" y="523"/>
                    <a:pt x="326" y="530"/>
                    <a:pt x="324" y="537"/>
                  </a:cubicBezTo>
                  <a:cubicBezTo>
                    <a:pt x="324" y="539"/>
                    <a:pt x="324" y="541"/>
                    <a:pt x="324" y="543"/>
                  </a:cubicBezTo>
                  <a:cubicBezTo>
                    <a:pt x="327" y="552"/>
                    <a:pt x="323" y="562"/>
                    <a:pt x="323" y="571"/>
                  </a:cubicBezTo>
                  <a:cubicBezTo>
                    <a:pt x="324" y="575"/>
                    <a:pt x="321" y="580"/>
                    <a:pt x="323" y="584"/>
                  </a:cubicBezTo>
                  <a:cubicBezTo>
                    <a:pt x="324" y="586"/>
                    <a:pt x="324" y="590"/>
                    <a:pt x="323" y="591"/>
                  </a:cubicBezTo>
                  <a:cubicBezTo>
                    <a:pt x="321" y="593"/>
                    <a:pt x="321" y="595"/>
                    <a:pt x="322" y="597"/>
                  </a:cubicBezTo>
                  <a:cubicBezTo>
                    <a:pt x="323" y="599"/>
                    <a:pt x="322" y="601"/>
                    <a:pt x="321" y="602"/>
                  </a:cubicBezTo>
                  <a:cubicBezTo>
                    <a:pt x="320" y="603"/>
                    <a:pt x="320" y="604"/>
                    <a:pt x="320" y="606"/>
                  </a:cubicBezTo>
                  <a:cubicBezTo>
                    <a:pt x="321" y="611"/>
                    <a:pt x="316" y="620"/>
                    <a:pt x="311" y="622"/>
                  </a:cubicBezTo>
                  <a:cubicBezTo>
                    <a:pt x="308" y="623"/>
                    <a:pt x="305" y="626"/>
                    <a:pt x="302" y="628"/>
                  </a:cubicBezTo>
                  <a:cubicBezTo>
                    <a:pt x="296" y="633"/>
                    <a:pt x="289" y="635"/>
                    <a:pt x="283" y="638"/>
                  </a:cubicBezTo>
                  <a:cubicBezTo>
                    <a:pt x="278" y="640"/>
                    <a:pt x="273" y="642"/>
                    <a:pt x="269" y="645"/>
                  </a:cubicBezTo>
                  <a:cubicBezTo>
                    <a:pt x="260" y="650"/>
                    <a:pt x="251" y="655"/>
                    <a:pt x="242" y="659"/>
                  </a:cubicBezTo>
                  <a:cubicBezTo>
                    <a:pt x="236" y="661"/>
                    <a:pt x="230" y="664"/>
                    <a:pt x="225" y="668"/>
                  </a:cubicBezTo>
                  <a:cubicBezTo>
                    <a:pt x="224" y="670"/>
                    <a:pt x="223" y="671"/>
                    <a:pt x="223" y="672"/>
                  </a:cubicBezTo>
                  <a:cubicBezTo>
                    <a:pt x="222" y="677"/>
                    <a:pt x="219" y="682"/>
                    <a:pt x="221" y="687"/>
                  </a:cubicBezTo>
                  <a:cubicBezTo>
                    <a:pt x="222" y="688"/>
                    <a:pt x="221" y="688"/>
                    <a:pt x="220" y="688"/>
                  </a:cubicBezTo>
                  <a:cubicBezTo>
                    <a:pt x="214" y="688"/>
                    <a:pt x="210" y="691"/>
                    <a:pt x="204" y="693"/>
                  </a:cubicBezTo>
                  <a:cubicBezTo>
                    <a:pt x="197" y="696"/>
                    <a:pt x="191" y="700"/>
                    <a:pt x="190" y="708"/>
                  </a:cubicBezTo>
                  <a:cubicBezTo>
                    <a:pt x="189" y="717"/>
                    <a:pt x="187" y="726"/>
                    <a:pt x="187" y="735"/>
                  </a:cubicBezTo>
                  <a:cubicBezTo>
                    <a:pt x="187" y="738"/>
                    <a:pt x="188" y="740"/>
                    <a:pt x="191" y="740"/>
                  </a:cubicBezTo>
                  <a:cubicBezTo>
                    <a:pt x="194" y="740"/>
                    <a:pt x="194" y="738"/>
                    <a:pt x="194" y="735"/>
                  </a:cubicBezTo>
                  <a:cubicBezTo>
                    <a:pt x="193" y="735"/>
                    <a:pt x="194" y="734"/>
                    <a:pt x="194" y="733"/>
                  </a:cubicBezTo>
                  <a:cubicBezTo>
                    <a:pt x="194" y="726"/>
                    <a:pt x="195" y="719"/>
                    <a:pt x="196" y="711"/>
                  </a:cubicBezTo>
                  <a:cubicBezTo>
                    <a:pt x="196" y="706"/>
                    <a:pt x="198" y="701"/>
                    <a:pt x="203" y="700"/>
                  </a:cubicBezTo>
                  <a:cubicBezTo>
                    <a:pt x="209" y="698"/>
                    <a:pt x="214" y="697"/>
                    <a:pt x="220" y="696"/>
                  </a:cubicBezTo>
                  <a:cubicBezTo>
                    <a:pt x="233" y="692"/>
                    <a:pt x="248" y="691"/>
                    <a:pt x="261" y="689"/>
                  </a:cubicBezTo>
                  <a:cubicBezTo>
                    <a:pt x="276" y="686"/>
                    <a:pt x="291" y="685"/>
                    <a:pt x="306" y="685"/>
                  </a:cubicBezTo>
                  <a:cubicBezTo>
                    <a:pt x="312" y="685"/>
                    <a:pt x="316" y="683"/>
                    <a:pt x="322" y="683"/>
                  </a:cubicBezTo>
                  <a:cubicBezTo>
                    <a:pt x="327" y="683"/>
                    <a:pt x="333" y="683"/>
                    <a:pt x="338" y="683"/>
                  </a:cubicBezTo>
                  <a:cubicBezTo>
                    <a:pt x="345" y="684"/>
                    <a:pt x="351" y="684"/>
                    <a:pt x="358" y="684"/>
                  </a:cubicBezTo>
                  <a:cubicBezTo>
                    <a:pt x="370" y="684"/>
                    <a:pt x="381" y="685"/>
                    <a:pt x="393" y="686"/>
                  </a:cubicBezTo>
                  <a:cubicBezTo>
                    <a:pt x="396" y="686"/>
                    <a:pt x="398" y="685"/>
                    <a:pt x="401" y="686"/>
                  </a:cubicBezTo>
                  <a:cubicBezTo>
                    <a:pt x="407" y="688"/>
                    <a:pt x="414" y="687"/>
                    <a:pt x="421" y="688"/>
                  </a:cubicBezTo>
                  <a:cubicBezTo>
                    <a:pt x="427" y="689"/>
                    <a:pt x="433" y="689"/>
                    <a:pt x="439" y="690"/>
                  </a:cubicBezTo>
                  <a:cubicBezTo>
                    <a:pt x="445" y="691"/>
                    <a:pt x="451" y="693"/>
                    <a:pt x="457" y="693"/>
                  </a:cubicBezTo>
                  <a:cubicBezTo>
                    <a:pt x="463" y="693"/>
                    <a:pt x="470" y="694"/>
                    <a:pt x="476" y="695"/>
                  </a:cubicBezTo>
                  <a:cubicBezTo>
                    <a:pt x="487" y="696"/>
                    <a:pt x="498" y="700"/>
                    <a:pt x="509" y="702"/>
                  </a:cubicBezTo>
                  <a:cubicBezTo>
                    <a:pt x="511" y="702"/>
                    <a:pt x="514" y="703"/>
                    <a:pt x="514" y="707"/>
                  </a:cubicBezTo>
                  <a:cubicBezTo>
                    <a:pt x="515" y="712"/>
                    <a:pt x="515" y="717"/>
                    <a:pt x="516" y="721"/>
                  </a:cubicBezTo>
                  <a:cubicBezTo>
                    <a:pt x="517" y="726"/>
                    <a:pt x="516" y="731"/>
                    <a:pt x="518" y="736"/>
                  </a:cubicBezTo>
                  <a:cubicBezTo>
                    <a:pt x="518" y="737"/>
                    <a:pt x="519" y="739"/>
                    <a:pt x="516" y="738"/>
                  </a:cubicBezTo>
                  <a:cubicBezTo>
                    <a:pt x="513" y="738"/>
                    <a:pt x="509" y="738"/>
                    <a:pt x="506" y="737"/>
                  </a:cubicBezTo>
                  <a:cubicBezTo>
                    <a:pt x="499" y="735"/>
                    <a:pt x="493" y="735"/>
                    <a:pt x="486" y="735"/>
                  </a:cubicBezTo>
                  <a:cubicBezTo>
                    <a:pt x="474" y="734"/>
                    <a:pt x="462" y="731"/>
                    <a:pt x="450" y="731"/>
                  </a:cubicBezTo>
                  <a:cubicBezTo>
                    <a:pt x="441" y="730"/>
                    <a:pt x="433" y="729"/>
                    <a:pt x="424" y="729"/>
                  </a:cubicBezTo>
                  <a:cubicBezTo>
                    <a:pt x="410" y="728"/>
                    <a:pt x="396" y="727"/>
                    <a:pt x="382" y="727"/>
                  </a:cubicBezTo>
                  <a:cubicBezTo>
                    <a:pt x="371" y="727"/>
                    <a:pt x="360" y="726"/>
                    <a:pt x="349" y="727"/>
                  </a:cubicBezTo>
                  <a:cubicBezTo>
                    <a:pt x="340" y="727"/>
                    <a:pt x="332" y="727"/>
                    <a:pt x="323" y="728"/>
                  </a:cubicBezTo>
                  <a:cubicBezTo>
                    <a:pt x="313" y="728"/>
                    <a:pt x="303" y="729"/>
                    <a:pt x="293" y="730"/>
                  </a:cubicBezTo>
                  <a:cubicBezTo>
                    <a:pt x="282" y="730"/>
                    <a:pt x="270" y="733"/>
                    <a:pt x="258" y="733"/>
                  </a:cubicBezTo>
                  <a:cubicBezTo>
                    <a:pt x="253" y="733"/>
                    <a:pt x="248" y="735"/>
                    <a:pt x="243" y="735"/>
                  </a:cubicBezTo>
                  <a:cubicBezTo>
                    <a:pt x="238" y="736"/>
                    <a:pt x="233" y="736"/>
                    <a:pt x="227" y="736"/>
                  </a:cubicBezTo>
                  <a:cubicBezTo>
                    <a:pt x="221" y="737"/>
                    <a:pt x="214" y="738"/>
                    <a:pt x="208" y="738"/>
                  </a:cubicBezTo>
                  <a:cubicBezTo>
                    <a:pt x="206" y="738"/>
                    <a:pt x="203" y="738"/>
                    <a:pt x="201" y="739"/>
                  </a:cubicBezTo>
                  <a:cubicBezTo>
                    <a:pt x="196" y="742"/>
                    <a:pt x="190" y="740"/>
                    <a:pt x="185" y="742"/>
                  </a:cubicBezTo>
                  <a:cubicBezTo>
                    <a:pt x="179" y="744"/>
                    <a:pt x="172" y="743"/>
                    <a:pt x="166" y="745"/>
                  </a:cubicBezTo>
                  <a:cubicBezTo>
                    <a:pt x="157" y="748"/>
                    <a:pt x="147" y="749"/>
                    <a:pt x="138" y="752"/>
                  </a:cubicBezTo>
                  <a:cubicBezTo>
                    <a:pt x="134" y="753"/>
                    <a:pt x="132" y="754"/>
                    <a:pt x="132" y="758"/>
                  </a:cubicBezTo>
                  <a:cubicBezTo>
                    <a:pt x="133" y="763"/>
                    <a:pt x="131" y="767"/>
                    <a:pt x="132" y="772"/>
                  </a:cubicBezTo>
                  <a:cubicBezTo>
                    <a:pt x="132" y="777"/>
                    <a:pt x="132" y="781"/>
                    <a:pt x="132" y="786"/>
                  </a:cubicBezTo>
                  <a:cubicBezTo>
                    <a:pt x="132" y="788"/>
                    <a:pt x="134" y="792"/>
                    <a:pt x="131" y="795"/>
                  </a:cubicBezTo>
                  <a:cubicBezTo>
                    <a:pt x="133" y="797"/>
                    <a:pt x="130" y="798"/>
                    <a:pt x="131" y="800"/>
                  </a:cubicBezTo>
                  <a:cubicBezTo>
                    <a:pt x="132" y="803"/>
                    <a:pt x="132" y="808"/>
                    <a:pt x="131" y="810"/>
                  </a:cubicBezTo>
                  <a:cubicBezTo>
                    <a:pt x="130" y="815"/>
                    <a:pt x="134" y="820"/>
                    <a:pt x="131" y="824"/>
                  </a:cubicBezTo>
                  <a:cubicBezTo>
                    <a:pt x="130" y="824"/>
                    <a:pt x="131" y="825"/>
                    <a:pt x="131" y="825"/>
                  </a:cubicBezTo>
                  <a:cubicBezTo>
                    <a:pt x="132" y="827"/>
                    <a:pt x="131" y="830"/>
                    <a:pt x="131" y="832"/>
                  </a:cubicBezTo>
                  <a:cubicBezTo>
                    <a:pt x="131" y="836"/>
                    <a:pt x="130" y="840"/>
                    <a:pt x="130" y="842"/>
                  </a:cubicBezTo>
                  <a:cubicBezTo>
                    <a:pt x="133" y="847"/>
                    <a:pt x="130" y="850"/>
                    <a:pt x="131" y="854"/>
                  </a:cubicBezTo>
                  <a:cubicBezTo>
                    <a:pt x="131" y="858"/>
                    <a:pt x="132" y="863"/>
                    <a:pt x="131" y="866"/>
                  </a:cubicBezTo>
                  <a:cubicBezTo>
                    <a:pt x="129" y="871"/>
                    <a:pt x="132" y="876"/>
                    <a:pt x="130" y="881"/>
                  </a:cubicBezTo>
                  <a:cubicBezTo>
                    <a:pt x="129" y="884"/>
                    <a:pt x="130" y="888"/>
                    <a:pt x="130" y="891"/>
                  </a:cubicBezTo>
                  <a:cubicBezTo>
                    <a:pt x="132" y="896"/>
                    <a:pt x="131" y="901"/>
                    <a:pt x="130" y="905"/>
                  </a:cubicBezTo>
                  <a:cubicBezTo>
                    <a:pt x="130" y="913"/>
                    <a:pt x="132" y="920"/>
                    <a:pt x="130" y="928"/>
                  </a:cubicBezTo>
                  <a:cubicBezTo>
                    <a:pt x="129" y="931"/>
                    <a:pt x="130" y="936"/>
                    <a:pt x="130" y="940"/>
                  </a:cubicBezTo>
                  <a:cubicBezTo>
                    <a:pt x="131" y="942"/>
                    <a:pt x="131" y="945"/>
                    <a:pt x="131" y="947"/>
                  </a:cubicBezTo>
                  <a:cubicBezTo>
                    <a:pt x="131" y="953"/>
                    <a:pt x="131" y="959"/>
                    <a:pt x="136" y="963"/>
                  </a:cubicBezTo>
                  <a:cubicBezTo>
                    <a:pt x="138" y="965"/>
                    <a:pt x="141" y="966"/>
                    <a:pt x="143" y="965"/>
                  </a:cubicBezTo>
                  <a:cubicBezTo>
                    <a:pt x="146" y="965"/>
                    <a:pt x="149" y="964"/>
                    <a:pt x="152" y="964"/>
                  </a:cubicBezTo>
                  <a:cubicBezTo>
                    <a:pt x="159" y="965"/>
                    <a:pt x="167" y="965"/>
                    <a:pt x="174" y="965"/>
                  </a:cubicBezTo>
                  <a:cubicBezTo>
                    <a:pt x="193" y="965"/>
                    <a:pt x="213" y="965"/>
                    <a:pt x="232" y="965"/>
                  </a:cubicBezTo>
                  <a:cubicBezTo>
                    <a:pt x="249" y="964"/>
                    <a:pt x="267" y="964"/>
                    <a:pt x="284" y="964"/>
                  </a:cubicBezTo>
                  <a:cubicBezTo>
                    <a:pt x="299" y="964"/>
                    <a:pt x="314" y="964"/>
                    <a:pt x="328" y="964"/>
                  </a:cubicBezTo>
                  <a:cubicBezTo>
                    <a:pt x="345" y="963"/>
                    <a:pt x="361" y="963"/>
                    <a:pt x="377" y="964"/>
                  </a:cubicBezTo>
                  <a:cubicBezTo>
                    <a:pt x="390" y="964"/>
                    <a:pt x="404" y="964"/>
                    <a:pt x="417" y="964"/>
                  </a:cubicBezTo>
                  <a:cubicBezTo>
                    <a:pt x="432" y="964"/>
                    <a:pt x="447" y="964"/>
                    <a:pt x="463" y="964"/>
                  </a:cubicBezTo>
                  <a:cubicBezTo>
                    <a:pt x="472" y="965"/>
                    <a:pt x="481" y="964"/>
                    <a:pt x="491" y="965"/>
                  </a:cubicBezTo>
                  <a:cubicBezTo>
                    <a:pt x="501" y="966"/>
                    <a:pt x="512" y="965"/>
                    <a:pt x="522" y="965"/>
                  </a:cubicBezTo>
                  <a:cubicBezTo>
                    <a:pt x="532" y="965"/>
                    <a:pt x="543" y="966"/>
                    <a:pt x="553" y="965"/>
                  </a:cubicBezTo>
                  <a:cubicBezTo>
                    <a:pt x="559" y="965"/>
                    <a:pt x="566" y="965"/>
                    <a:pt x="572" y="965"/>
                  </a:cubicBezTo>
                  <a:cubicBezTo>
                    <a:pt x="574" y="965"/>
                    <a:pt x="575" y="964"/>
                    <a:pt x="575" y="962"/>
                  </a:cubicBezTo>
                  <a:cubicBezTo>
                    <a:pt x="575" y="960"/>
                    <a:pt x="575" y="960"/>
                    <a:pt x="576" y="960"/>
                  </a:cubicBezTo>
                  <a:cubicBezTo>
                    <a:pt x="579" y="959"/>
                    <a:pt x="581" y="957"/>
                    <a:pt x="581" y="954"/>
                  </a:cubicBezTo>
                  <a:cubicBezTo>
                    <a:pt x="581" y="947"/>
                    <a:pt x="582" y="940"/>
                    <a:pt x="581" y="932"/>
                  </a:cubicBezTo>
                  <a:cubicBezTo>
                    <a:pt x="581" y="924"/>
                    <a:pt x="582" y="915"/>
                    <a:pt x="582" y="907"/>
                  </a:cubicBezTo>
                  <a:cubicBezTo>
                    <a:pt x="581" y="897"/>
                    <a:pt x="581" y="887"/>
                    <a:pt x="581" y="877"/>
                  </a:cubicBezTo>
                  <a:cubicBezTo>
                    <a:pt x="581" y="867"/>
                    <a:pt x="582" y="857"/>
                    <a:pt x="581" y="847"/>
                  </a:cubicBezTo>
                  <a:cubicBezTo>
                    <a:pt x="581" y="842"/>
                    <a:pt x="582" y="837"/>
                    <a:pt x="581" y="831"/>
                  </a:cubicBezTo>
                  <a:cubicBezTo>
                    <a:pt x="580" y="827"/>
                    <a:pt x="580" y="822"/>
                    <a:pt x="581" y="818"/>
                  </a:cubicBezTo>
                  <a:cubicBezTo>
                    <a:pt x="581" y="810"/>
                    <a:pt x="580" y="802"/>
                    <a:pt x="580" y="794"/>
                  </a:cubicBezTo>
                  <a:cubicBezTo>
                    <a:pt x="581" y="788"/>
                    <a:pt x="580" y="781"/>
                    <a:pt x="580" y="774"/>
                  </a:cubicBezTo>
                  <a:cubicBezTo>
                    <a:pt x="580" y="767"/>
                    <a:pt x="578" y="760"/>
                    <a:pt x="579" y="753"/>
                  </a:cubicBezTo>
                  <a:cubicBezTo>
                    <a:pt x="579" y="752"/>
                    <a:pt x="578" y="752"/>
                    <a:pt x="577" y="751"/>
                  </a:cubicBezTo>
                  <a:cubicBezTo>
                    <a:pt x="573" y="750"/>
                    <a:pt x="568" y="748"/>
                    <a:pt x="563" y="747"/>
                  </a:cubicBezTo>
                  <a:cubicBezTo>
                    <a:pt x="557" y="746"/>
                    <a:pt x="552" y="745"/>
                    <a:pt x="546" y="744"/>
                  </a:cubicBezTo>
                  <a:cubicBezTo>
                    <a:pt x="541" y="743"/>
                    <a:pt x="536" y="741"/>
                    <a:pt x="530" y="741"/>
                  </a:cubicBezTo>
                  <a:cubicBezTo>
                    <a:pt x="526" y="741"/>
                    <a:pt x="524" y="738"/>
                    <a:pt x="524" y="734"/>
                  </a:cubicBezTo>
                  <a:cubicBezTo>
                    <a:pt x="524" y="731"/>
                    <a:pt x="525" y="728"/>
                    <a:pt x="524" y="726"/>
                  </a:cubicBezTo>
                  <a:cubicBezTo>
                    <a:pt x="522" y="720"/>
                    <a:pt x="522" y="714"/>
                    <a:pt x="521" y="708"/>
                  </a:cubicBezTo>
                  <a:cubicBezTo>
                    <a:pt x="519" y="702"/>
                    <a:pt x="516" y="697"/>
                    <a:pt x="510" y="695"/>
                  </a:cubicBezTo>
                  <a:cubicBezTo>
                    <a:pt x="506" y="694"/>
                    <a:pt x="503" y="692"/>
                    <a:pt x="499" y="691"/>
                  </a:cubicBezTo>
                  <a:cubicBezTo>
                    <a:pt x="496" y="691"/>
                    <a:pt x="493" y="689"/>
                    <a:pt x="490" y="689"/>
                  </a:cubicBezTo>
                  <a:cubicBezTo>
                    <a:pt x="490" y="685"/>
                    <a:pt x="492" y="681"/>
                    <a:pt x="491" y="676"/>
                  </a:cubicBezTo>
                  <a:cubicBezTo>
                    <a:pt x="490" y="673"/>
                    <a:pt x="489" y="670"/>
                    <a:pt x="487" y="668"/>
                  </a:cubicBezTo>
                  <a:cubicBezTo>
                    <a:pt x="482" y="663"/>
                    <a:pt x="475" y="660"/>
                    <a:pt x="469" y="658"/>
                  </a:cubicBezTo>
                  <a:cubicBezTo>
                    <a:pt x="462" y="656"/>
                    <a:pt x="456" y="652"/>
                    <a:pt x="450" y="649"/>
                  </a:cubicBezTo>
                  <a:cubicBezTo>
                    <a:pt x="443" y="644"/>
                    <a:pt x="435" y="642"/>
                    <a:pt x="428" y="638"/>
                  </a:cubicBezTo>
                  <a:cubicBezTo>
                    <a:pt x="425" y="636"/>
                    <a:pt x="421" y="634"/>
                    <a:pt x="418" y="633"/>
                  </a:cubicBezTo>
                  <a:cubicBezTo>
                    <a:pt x="415" y="631"/>
                    <a:pt x="413" y="629"/>
                    <a:pt x="411" y="628"/>
                  </a:cubicBezTo>
                  <a:cubicBezTo>
                    <a:pt x="405" y="626"/>
                    <a:pt x="402" y="622"/>
                    <a:pt x="397" y="619"/>
                  </a:cubicBezTo>
                  <a:cubicBezTo>
                    <a:pt x="391" y="614"/>
                    <a:pt x="391" y="607"/>
                    <a:pt x="390" y="600"/>
                  </a:cubicBezTo>
                  <a:cubicBezTo>
                    <a:pt x="390" y="594"/>
                    <a:pt x="389" y="588"/>
                    <a:pt x="389" y="582"/>
                  </a:cubicBezTo>
                  <a:cubicBezTo>
                    <a:pt x="389" y="575"/>
                    <a:pt x="388" y="569"/>
                    <a:pt x="388" y="563"/>
                  </a:cubicBezTo>
                  <a:cubicBezTo>
                    <a:pt x="388" y="553"/>
                    <a:pt x="387" y="544"/>
                    <a:pt x="387" y="534"/>
                  </a:cubicBezTo>
                  <a:cubicBezTo>
                    <a:pt x="386" y="528"/>
                    <a:pt x="386" y="522"/>
                    <a:pt x="386" y="516"/>
                  </a:cubicBezTo>
                  <a:cubicBezTo>
                    <a:pt x="385" y="505"/>
                    <a:pt x="385" y="494"/>
                    <a:pt x="385" y="483"/>
                  </a:cubicBezTo>
                  <a:cubicBezTo>
                    <a:pt x="385" y="480"/>
                    <a:pt x="385" y="479"/>
                    <a:pt x="388" y="478"/>
                  </a:cubicBezTo>
                  <a:cubicBezTo>
                    <a:pt x="392" y="477"/>
                    <a:pt x="398" y="476"/>
                    <a:pt x="399" y="471"/>
                  </a:cubicBezTo>
                  <a:cubicBezTo>
                    <a:pt x="401" y="466"/>
                    <a:pt x="402" y="461"/>
                    <a:pt x="403" y="456"/>
                  </a:cubicBezTo>
                  <a:cubicBezTo>
                    <a:pt x="404" y="453"/>
                    <a:pt x="406" y="451"/>
                    <a:pt x="406" y="449"/>
                  </a:cubicBezTo>
                  <a:cubicBezTo>
                    <a:pt x="406" y="444"/>
                    <a:pt x="409" y="440"/>
                    <a:pt x="410" y="435"/>
                  </a:cubicBezTo>
                  <a:cubicBezTo>
                    <a:pt x="410" y="431"/>
                    <a:pt x="412" y="428"/>
                    <a:pt x="412" y="425"/>
                  </a:cubicBezTo>
                  <a:cubicBezTo>
                    <a:pt x="412" y="422"/>
                    <a:pt x="413" y="422"/>
                    <a:pt x="415" y="421"/>
                  </a:cubicBezTo>
                  <a:cubicBezTo>
                    <a:pt x="420" y="421"/>
                    <a:pt x="426" y="420"/>
                    <a:pt x="431" y="418"/>
                  </a:cubicBezTo>
                  <a:cubicBezTo>
                    <a:pt x="441" y="416"/>
                    <a:pt x="451" y="413"/>
                    <a:pt x="461" y="411"/>
                  </a:cubicBezTo>
                  <a:cubicBezTo>
                    <a:pt x="470" y="408"/>
                    <a:pt x="478" y="405"/>
                    <a:pt x="486" y="401"/>
                  </a:cubicBezTo>
                  <a:cubicBezTo>
                    <a:pt x="490" y="400"/>
                    <a:pt x="493" y="397"/>
                    <a:pt x="496" y="397"/>
                  </a:cubicBezTo>
                  <a:cubicBezTo>
                    <a:pt x="500" y="398"/>
                    <a:pt x="503" y="395"/>
                    <a:pt x="507" y="394"/>
                  </a:cubicBezTo>
                  <a:cubicBezTo>
                    <a:pt x="510" y="394"/>
                    <a:pt x="511" y="391"/>
                    <a:pt x="514" y="390"/>
                  </a:cubicBezTo>
                  <a:cubicBezTo>
                    <a:pt x="520" y="387"/>
                    <a:pt x="524" y="383"/>
                    <a:pt x="529" y="378"/>
                  </a:cubicBezTo>
                  <a:cubicBezTo>
                    <a:pt x="532" y="376"/>
                    <a:pt x="534" y="373"/>
                    <a:pt x="537" y="371"/>
                  </a:cubicBezTo>
                  <a:cubicBezTo>
                    <a:pt x="543" y="367"/>
                    <a:pt x="547" y="362"/>
                    <a:pt x="551" y="355"/>
                  </a:cubicBezTo>
                  <a:cubicBezTo>
                    <a:pt x="555" y="348"/>
                    <a:pt x="557" y="340"/>
                    <a:pt x="559" y="333"/>
                  </a:cubicBezTo>
                  <a:cubicBezTo>
                    <a:pt x="561" y="326"/>
                    <a:pt x="559" y="318"/>
                    <a:pt x="561" y="311"/>
                  </a:cubicBezTo>
                  <a:cubicBezTo>
                    <a:pt x="563" y="306"/>
                    <a:pt x="565" y="304"/>
                    <a:pt x="568" y="302"/>
                  </a:cubicBezTo>
                  <a:cubicBezTo>
                    <a:pt x="573" y="299"/>
                    <a:pt x="577" y="295"/>
                    <a:pt x="582" y="292"/>
                  </a:cubicBezTo>
                  <a:cubicBezTo>
                    <a:pt x="585" y="289"/>
                    <a:pt x="588" y="285"/>
                    <a:pt x="592" y="284"/>
                  </a:cubicBezTo>
                  <a:cubicBezTo>
                    <a:pt x="597" y="282"/>
                    <a:pt x="598" y="277"/>
                    <a:pt x="603" y="275"/>
                  </a:cubicBezTo>
                  <a:cubicBezTo>
                    <a:pt x="605" y="274"/>
                    <a:pt x="606" y="271"/>
                    <a:pt x="608" y="269"/>
                  </a:cubicBezTo>
                  <a:cubicBezTo>
                    <a:pt x="612" y="265"/>
                    <a:pt x="616" y="262"/>
                    <a:pt x="620" y="258"/>
                  </a:cubicBezTo>
                  <a:cubicBezTo>
                    <a:pt x="623" y="255"/>
                    <a:pt x="625" y="251"/>
                    <a:pt x="628" y="249"/>
                  </a:cubicBezTo>
                  <a:cubicBezTo>
                    <a:pt x="631" y="246"/>
                    <a:pt x="633" y="244"/>
                    <a:pt x="636" y="241"/>
                  </a:cubicBezTo>
                  <a:cubicBezTo>
                    <a:pt x="638" y="238"/>
                    <a:pt x="639" y="235"/>
                    <a:pt x="642" y="232"/>
                  </a:cubicBezTo>
                  <a:cubicBezTo>
                    <a:pt x="648" y="227"/>
                    <a:pt x="652" y="220"/>
                    <a:pt x="656" y="214"/>
                  </a:cubicBezTo>
                  <a:cubicBezTo>
                    <a:pt x="660" y="208"/>
                    <a:pt x="662" y="202"/>
                    <a:pt x="666" y="197"/>
                  </a:cubicBezTo>
                  <a:cubicBezTo>
                    <a:pt x="671" y="189"/>
                    <a:pt x="675" y="180"/>
                    <a:pt x="679" y="171"/>
                  </a:cubicBezTo>
                  <a:cubicBezTo>
                    <a:pt x="685" y="160"/>
                    <a:pt x="688" y="149"/>
                    <a:pt x="693" y="138"/>
                  </a:cubicBezTo>
                  <a:cubicBezTo>
                    <a:pt x="695" y="133"/>
                    <a:pt x="696" y="127"/>
                    <a:pt x="699" y="122"/>
                  </a:cubicBezTo>
                  <a:cubicBezTo>
                    <a:pt x="702" y="116"/>
                    <a:pt x="704" y="110"/>
                    <a:pt x="705" y="103"/>
                  </a:cubicBezTo>
                  <a:cubicBezTo>
                    <a:pt x="708" y="91"/>
                    <a:pt x="710" y="78"/>
                    <a:pt x="711" y="65"/>
                  </a:cubicBezTo>
                  <a:cubicBezTo>
                    <a:pt x="712" y="57"/>
                    <a:pt x="712" y="49"/>
                    <a:pt x="712" y="42"/>
                  </a:cubicBezTo>
                  <a:close/>
                  <a:moveTo>
                    <a:pt x="162" y="116"/>
                  </a:moveTo>
                  <a:cubicBezTo>
                    <a:pt x="159" y="121"/>
                    <a:pt x="159" y="128"/>
                    <a:pt x="159" y="133"/>
                  </a:cubicBezTo>
                  <a:cubicBezTo>
                    <a:pt x="158" y="141"/>
                    <a:pt x="156" y="147"/>
                    <a:pt x="155" y="155"/>
                  </a:cubicBezTo>
                  <a:cubicBezTo>
                    <a:pt x="155" y="160"/>
                    <a:pt x="154" y="165"/>
                    <a:pt x="153" y="170"/>
                  </a:cubicBezTo>
                  <a:cubicBezTo>
                    <a:pt x="151" y="177"/>
                    <a:pt x="151" y="184"/>
                    <a:pt x="150" y="191"/>
                  </a:cubicBezTo>
                  <a:cubicBezTo>
                    <a:pt x="149" y="197"/>
                    <a:pt x="148" y="203"/>
                    <a:pt x="148" y="208"/>
                  </a:cubicBezTo>
                  <a:cubicBezTo>
                    <a:pt x="147" y="220"/>
                    <a:pt x="146" y="232"/>
                    <a:pt x="146" y="243"/>
                  </a:cubicBezTo>
                  <a:cubicBezTo>
                    <a:pt x="145" y="248"/>
                    <a:pt x="145" y="252"/>
                    <a:pt x="146" y="257"/>
                  </a:cubicBezTo>
                  <a:cubicBezTo>
                    <a:pt x="146" y="261"/>
                    <a:pt x="146" y="266"/>
                    <a:pt x="146" y="271"/>
                  </a:cubicBezTo>
                  <a:cubicBezTo>
                    <a:pt x="145" y="273"/>
                    <a:pt x="148" y="275"/>
                    <a:pt x="145" y="276"/>
                  </a:cubicBezTo>
                  <a:cubicBezTo>
                    <a:pt x="143" y="277"/>
                    <a:pt x="143" y="273"/>
                    <a:pt x="141" y="272"/>
                  </a:cubicBezTo>
                  <a:cubicBezTo>
                    <a:pt x="134" y="263"/>
                    <a:pt x="127" y="255"/>
                    <a:pt x="121" y="245"/>
                  </a:cubicBezTo>
                  <a:cubicBezTo>
                    <a:pt x="114" y="233"/>
                    <a:pt x="105" y="222"/>
                    <a:pt x="98" y="210"/>
                  </a:cubicBezTo>
                  <a:cubicBezTo>
                    <a:pt x="92" y="201"/>
                    <a:pt x="87" y="192"/>
                    <a:pt x="82" y="183"/>
                  </a:cubicBezTo>
                  <a:cubicBezTo>
                    <a:pt x="76" y="171"/>
                    <a:pt x="71" y="159"/>
                    <a:pt x="66" y="147"/>
                  </a:cubicBezTo>
                  <a:cubicBezTo>
                    <a:pt x="62" y="135"/>
                    <a:pt x="58" y="124"/>
                    <a:pt x="55" y="113"/>
                  </a:cubicBezTo>
                  <a:cubicBezTo>
                    <a:pt x="53" y="103"/>
                    <a:pt x="51" y="93"/>
                    <a:pt x="50" y="83"/>
                  </a:cubicBezTo>
                  <a:cubicBezTo>
                    <a:pt x="49" y="77"/>
                    <a:pt x="49" y="70"/>
                    <a:pt x="48" y="63"/>
                  </a:cubicBezTo>
                  <a:cubicBezTo>
                    <a:pt x="47" y="57"/>
                    <a:pt x="49" y="50"/>
                    <a:pt x="49" y="43"/>
                  </a:cubicBezTo>
                  <a:cubicBezTo>
                    <a:pt x="50" y="41"/>
                    <a:pt x="51" y="43"/>
                    <a:pt x="52" y="42"/>
                  </a:cubicBezTo>
                  <a:cubicBezTo>
                    <a:pt x="62" y="45"/>
                    <a:pt x="73" y="45"/>
                    <a:pt x="84" y="47"/>
                  </a:cubicBezTo>
                  <a:cubicBezTo>
                    <a:pt x="92" y="49"/>
                    <a:pt x="101" y="50"/>
                    <a:pt x="110" y="49"/>
                  </a:cubicBezTo>
                  <a:cubicBezTo>
                    <a:pt x="112" y="49"/>
                    <a:pt x="115" y="50"/>
                    <a:pt x="118" y="50"/>
                  </a:cubicBezTo>
                  <a:cubicBezTo>
                    <a:pt x="120" y="50"/>
                    <a:pt x="122" y="51"/>
                    <a:pt x="123" y="54"/>
                  </a:cubicBezTo>
                  <a:cubicBezTo>
                    <a:pt x="124" y="62"/>
                    <a:pt x="127" y="69"/>
                    <a:pt x="130" y="76"/>
                  </a:cubicBezTo>
                  <a:cubicBezTo>
                    <a:pt x="133" y="82"/>
                    <a:pt x="136" y="89"/>
                    <a:pt x="141" y="94"/>
                  </a:cubicBezTo>
                  <a:cubicBezTo>
                    <a:pt x="145" y="98"/>
                    <a:pt x="150" y="102"/>
                    <a:pt x="154" y="106"/>
                  </a:cubicBezTo>
                  <a:cubicBezTo>
                    <a:pt x="156" y="108"/>
                    <a:pt x="158" y="111"/>
                    <a:pt x="161" y="112"/>
                  </a:cubicBezTo>
                  <a:cubicBezTo>
                    <a:pt x="162" y="112"/>
                    <a:pt x="163" y="114"/>
                    <a:pt x="162" y="116"/>
                  </a:cubicBezTo>
                  <a:close/>
                  <a:moveTo>
                    <a:pt x="664" y="69"/>
                  </a:moveTo>
                  <a:cubicBezTo>
                    <a:pt x="662" y="71"/>
                    <a:pt x="666" y="74"/>
                    <a:pt x="663" y="76"/>
                  </a:cubicBezTo>
                  <a:cubicBezTo>
                    <a:pt x="661" y="77"/>
                    <a:pt x="665" y="77"/>
                    <a:pt x="664" y="78"/>
                  </a:cubicBezTo>
                  <a:cubicBezTo>
                    <a:pt x="660" y="81"/>
                    <a:pt x="665" y="84"/>
                    <a:pt x="664" y="88"/>
                  </a:cubicBezTo>
                  <a:cubicBezTo>
                    <a:pt x="663" y="88"/>
                    <a:pt x="663" y="90"/>
                    <a:pt x="663" y="91"/>
                  </a:cubicBezTo>
                  <a:cubicBezTo>
                    <a:pt x="663" y="92"/>
                    <a:pt x="659" y="94"/>
                    <a:pt x="663" y="96"/>
                  </a:cubicBezTo>
                  <a:cubicBezTo>
                    <a:pt x="662" y="97"/>
                    <a:pt x="663" y="100"/>
                    <a:pt x="660" y="100"/>
                  </a:cubicBezTo>
                  <a:cubicBezTo>
                    <a:pt x="659" y="101"/>
                    <a:pt x="658" y="103"/>
                    <a:pt x="658" y="104"/>
                  </a:cubicBezTo>
                  <a:cubicBezTo>
                    <a:pt x="658" y="106"/>
                    <a:pt x="660" y="104"/>
                    <a:pt x="661" y="106"/>
                  </a:cubicBezTo>
                  <a:cubicBezTo>
                    <a:pt x="658" y="108"/>
                    <a:pt x="656" y="111"/>
                    <a:pt x="657" y="115"/>
                  </a:cubicBezTo>
                  <a:cubicBezTo>
                    <a:pt x="658" y="117"/>
                    <a:pt x="654" y="118"/>
                    <a:pt x="657" y="120"/>
                  </a:cubicBezTo>
                  <a:cubicBezTo>
                    <a:pt x="655" y="121"/>
                    <a:pt x="655" y="122"/>
                    <a:pt x="655" y="124"/>
                  </a:cubicBezTo>
                  <a:cubicBezTo>
                    <a:pt x="653" y="128"/>
                    <a:pt x="653" y="134"/>
                    <a:pt x="649" y="138"/>
                  </a:cubicBezTo>
                  <a:cubicBezTo>
                    <a:pt x="648" y="138"/>
                    <a:pt x="648" y="138"/>
                    <a:pt x="648" y="139"/>
                  </a:cubicBezTo>
                  <a:cubicBezTo>
                    <a:pt x="650" y="144"/>
                    <a:pt x="647" y="148"/>
                    <a:pt x="644" y="152"/>
                  </a:cubicBezTo>
                  <a:cubicBezTo>
                    <a:pt x="642" y="155"/>
                    <a:pt x="640" y="159"/>
                    <a:pt x="641" y="163"/>
                  </a:cubicBezTo>
                  <a:cubicBezTo>
                    <a:pt x="641" y="163"/>
                    <a:pt x="641" y="163"/>
                    <a:pt x="642" y="163"/>
                  </a:cubicBezTo>
                  <a:cubicBezTo>
                    <a:pt x="635" y="162"/>
                    <a:pt x="641" y="170"/>
                    <a:pt x="636" y="170"/>
                  </a:cubicBezTo>
                  <a:cubicBezTo>
                    <a:pt x="636" y="170"/>
                    <a:pt x="636" y="173"/>
                    <a:pt x="635" y="174"/>
                  </a:cubicBezTo>
                  <a:cubicBezTo>
                    <a:pt x="635" y="178"/>
                    <a:pt x="633" y="182"/>
                    <a:pt x="629" y="184"/>
                  </a:cubicBezTo>
                  <a:cubicBezTo>
                    <a:pt x="629" y="184"/>
                    <a:pt x="629" y="184"/>
                    <a:pt x="629" y="184"/>
                  </a:cubicBezTo>
                  <a:cubicBezTo>
                    <a:pt x="632" y="189"/>
                    <a:pt x="625" y="190"/>
                    <a:pt x="625" y="194"/>
                  </a:cubicBezTo>
                  <a:cubicBezTo>
                    <a:pt x="625" y="195"/>
                    <a:pt x="624" y="199"/>
                    <a:pt x="622" y="200"/>
                  </a:cubicBezTo>
                  <a:cubicBezTo>
                    <a:pt x="616" y="208"/>
                    <a:pt x="612" y="216"/>
                    <a:pt x="607" y="224"/>
                  </a:cubicBezTo>
                  <a:cubicBezTo>
                    <a:pt x="602" y="231"/>
                    <a:pt x="597" y="237"/>
                    <a:pt x="594" y="244"/>
                  </a:cubicBezTo>
                  <a:cubicBezTo>
                    <a:pt x="593" y="247"/>
                    <a:pt x="589" y="248"/>
                    <a:pt x="589" y="252"/>
                  </a:cubicBezTo>
                  <a:cubicBezTo>
                    <a:pt x="589" y="255"/>
                    <a:pt x="586" y="252"/>
                    <a:pt x="585" y="254"/>
                  </a:cubicBezTo>
                  <a:cubicBezTo>
                    <a:pt x="584" y="260"/>
                    <a:pt x="579" y="263"/>
                    <a:pt x="576" y="267"/>
                  </a:cubicBezTo>
                  <a:cubicBezTo>
                    <a:pt x="574" y="271"/>
                    <a:pt x="572" y="274"/>
                    <a:pt x="569" y="277"/>
                  </a:cubicBezTo>
                  <a:cubicBezTo>
                    <a:pt x="568" y="277"/>
                    <a:pt x="567" y="278"/>
                    <a:pt x="567" y="279"/>
                  </a:cubicBezTo>
                  <a:cubicBezTo>
                    <a:pt x="567" y="282"/>
                    <a:pt x="565" y="282"/>
                    <a:pt x="563" y="282"/>
                  </a:cubicBezTo>
                  <a:cubicBezTo>
                    <a:pt x="566" y="279"/>
                    <a:pt x="564" y="275"/>
                    <a:pt x="564" y="272"/>
                  </a:cubicBezTo>
                  <a:cubicBezTo>
                    <a:pt x="564" y="265"/>
                    <a:pt x="565" y="259"/>
                    <a:pt x="564" y="252"/>
                  </a:cubicBezTo>
                  <a:cubicBezTo>
                    <a:pt x="563" y="242"/>
                    <a:pt x="564" y="233"/>
                    <a:pt x="563" y="223"/>
                  </a:cubicBezTo>
                  <a:cubicBezTo>
                    <a:pt x="562" y="220"/>
                    <a:pt x="561" y="217"/>
                    <a:pt x="562" y="213"/>
                  </a:cubicBezTo>
                  <a:cubicBezTo>
                    <a:pt x="563" y="209"/>
                    <a:pt x="561" y="204"/>
                    <a:pt x="560" y="200"/>
                  </a:cubicBezTo>
                  <a:cubicBezTo>
                    <a:pt x="560" y="189"/>
                    <a:pt x="558" y="179"/>
                    <a:pt x="557" y="168"/>
                  </a:cubicBezTo>
                  <a:cubicBezTo>
                    <a:pt x="555" y="159"/>
                    <a:pt x="553" y="150"/>
                    <a:pt x="552" y="140"/>
                  </a:cubicBezTo>
                  <a:cubicBezTo>
                    <a:pt x="551" y="133"/>
                    <a:pt x="549" y="125"/>
                    <a:pt x="547" y="117"/>
                  </a:cubicBezTo>
                  <a:cubicBezTo>
                    <a:pt x="545" y="112"/>
                    <a:pt x="550" y="110"/>
                    <a:pt x="553" y="110"/>
                  </a:cubicBezTo>
                  <a:cubicBezTo>
                    <a:pt x="560" y="107"/>
                    <a:pt x="564" y="101"/>
                    <a:pt x="569" y="96"/>
                  </a:cubicBezTo>
                  <a:cubicBezTo>
                    <a:pt x="576" y="88"/>
                    <a:pt x="581" y="79"/>
                    <a:pt x="585" y="69"/>
                  </a:cubicBezTo>
                  <a:cubicBezTo>
                    <a:pt x="586" y="64"/>
                    <a:pt x="587" y="59"/>
                    <a:pt x="589" y="54"/>
                  </a:cubicBezTo>
                  <a:cubicBezTo>
                    <a:pt x="589" y="52"/>
                    <a:pt x="591" y="51"/>
                    <a:pt x="593" y="51"/>
                  </a:cubicBezTo>
                  <a:cubicBezTo>
                    <a:pt x="601" y="51"/>
                    <a:pt x="609" y="50"/>
                    <a:pt x="617" y="49"/>
                  </a:cubicBezTo>
                  <a:cubicBezTo>
                    <a:pt x="625" y="49"/>
                    <a:pt x="633" y="47"/>
                    <a:pt x="641" y="46"/>
                  </a:cubicBezTo>
                  <a:cubicBezTo>
                    <a:pt x="646" y="45"/>
                    <a:pt x="651" y="45"/>
                    <a:pt x="656" y="44"/>
                  </a:cubicBezTo>
                  <a:cubicBezTo>
                    <a:pt x="658" y="43"/>
                    <a:pt x="659" y="44"/>
                    <a:pt x="661" y="44"/>
                  </a:cubicBezTo>
                  <a:cubicBezTo>
                    <a:pt x="664" y="44"/>
                    <a:pt x="662" y="47"/>
                    <a:pt x="663" y="48"/>
                  </a:cubicBezTo>
                  <a:cubicBezTo>
                    <a:pt x="664" y="52"/>
                    <a:pt x="664" y="56"/>
                    <a:pt x="664" y="60"/>
                  </a:cubicBezTo>
                  <a:cubicBezTo>
                    <a:pt x="663" y="62"/>
                    <a:pt x="663" y="63"/>
                    <a:pt x="665" y="65"/>
                  </a:cubicBezTo>
                  <a:cubicBezTo>
                    <a:pt x="666" y="66"/>
                    <a:pt x="661" y="67"/>
                    <a:pt x="664" y="69"/>
                  </a:cubicBezTo>
                  <a:close/>
                </a:path>
              </a:pathLst>
            </a:custGeom>
            <a:solidFill>
              <a:srgbClr val="F7D2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1">
              <a:extLst>
                <a:ext uri="{FF2B5EF4-FFF2-40B4-BE49-F238E27FC236}">
                  <a16:creationId xmlns:a16="http://schemas.microsoft.com/office/drawing/2014/main" xmlns="" id="{2F5384F1-4946-49F0-A157-F43FC4F164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8117" y="693557"/>
              <a:ext cx="2668588" cy="3621088"/>
            </a:xfrm>
            <a:custGeom>
              <a:avLst/>
              <a:gdLst/>
              <a:ahLst/>
              <a:cxnLst>
                <a:cxn ang="0">
                  <a:pos x="560" y="57"/>
                </a:cxn>
                <a:cxn ang="0">
                  <a:pos x="461" y="26"/>
                </a:cxn>
                <a:cxn ang="0">
                  <a:pos x="189" y="37"/>
                </a:cxn>
                <a:cxn ang="0">
                  <a:pos x="125" y="16"/>
                </a:cxn>
                <a:cxn ang="0">
                  <a:pos x="14" y="3"/>
                </a:cxn>
                <a:cxn ang="0">
                  <a:pos x="77" y="241"/>
                </a:cxn>
                <a:cxn ang="0">
                  <a:pos x="206" y="393"/>
                </a:cxn>
                <a:cxn ang="0">
                  <a:pos x="326" y="488"/>
                </a:cxn>
                <a:cxn ang="0">
                  <a:pos x="283" y="638"/>
                </a:cxn>
                <a:cxn ang="0">
                  <a:pos x="187" y="742"/>
                </a:cxn>
                <a:cxn ang="0">
                  <a:pos x="131" y="832"/>
                </a:cxn>
                <a:cxn ang="0">
                  <a:pos x="152" y="964"/>
                </a:cxn>
                <a:cxn ang="0">
                  <a:pos x="575" y="962"/>
                </a:cxn>
                <a:cxn ang="0">
                  <a:pos x="577" y="751"/>
                </a:cxn>
                <a:cxn ang="0">
                  <a:pos x="469" y="658"/>
                </a:cxn>
                <a:cxn ang="0">
                  <a:pos x="388" y="478"/>
                </a:cxn>
                <a:cxn ang="0">
                  <a:pos x="514" y="390"/>
                </a:cxn>
                <a:cxn ang="0">
                  <a:pos x="628" y="249"/>
                </a:cxn>
                <a:cxn ang="0">
                  <a:pos x="115" y="270"/>
                </a:cxn>
                <a:cxn ang="0">
                  <a:pos x="8" y="34"/>
                </a:cxn>
                <a:cxn ang="0">
                  <a:pos x="157" y="79"/>
                </a:cxn>
                <a:cxn ang="0">
                  <a:pos x="41" y="59"/>
                </a:cxn>
                <a:cxn ang="0">
                  <a:pos x="84" y="204"/>
                </a:cxn>
                <a:cxn ang="0">
                  <a:pos x="148" y="208"/>
                </a:cxn>
                <a:cxn ang="0">
                  <a:pos x="48" y="63"/>
                </a:cxn>
                <a:cxn ang="0">
                  <a:pos x="159" y="133"/>
                </a:cxn>
                <a:cxn ang="0">
                  <a:pos x="571" y="817"/>
                </a:cxn>
                <a:cxn ang="0">
                  <a:pos x="475" y="955"/>
                </a:cxn>
                <a:cxn ang="0">
                  <a:pos x="146" y="958"/>
                </a:cxn>
                <a:cxn ang="0">
                  <a:pos x="140" y="819"/>
                </a:cxn>
                <a:cxn ang="0">
                  <a:pos x="217" y="745"/>
                </a:cxn>
                <a:cxn ang="0">
                  <a:pos x="469" y="741"/>
                </a:cxn>
                <a:cxn ang="0">
                  <a:pos x="530" y="748"/>
                </a:cxn>
                <a:cxn ang="0">
                  <a:pos x="323" y="728"/>
                </a:cxn>
                <a:cxn ang="0">
                  <a:pos x="196" y="711"/>
                </a:cxn>
                <a:cxn ang="0">
                  <a:pos x="457" y="693"/>
                </a:cxn>
                <a:cxn ang="0">
                  <a:pos x="478" y="672"/>
                </a:cxn>
                <a:cxn ang="0">
                  <a:pos x="349" y="674"/>
                </a:cxn>
                <a:cxn ang="0">
                  <a:pos x="248" y="667"/>
                </a:cxn>
                <a:cxn ang="0">
                  <a:pos x="328" y="613"/>
                </a:cxn>
                <a:cxn ang="0">
                  <a:pos x="380" y="553"/>
                </a:cxn>
                <a:cxn ang="0">
                  <a:pos x="314" y="452"/>
                </a:cxn>
                <a:cxn ang="0">
                  <a:pos x="315" y="442"/>
                </a:cxn>
                <a:cxn ang="0">
                  <a:pos x="551" y="314"/>
                </a:cxn>
                <a:cxn ang="0">
                  <a:pos x="467" y="400"/>
                </a:cxn>
                <a:cxn ang="0">
                  <a:pos x="223" y="392"/>
                </a:cxn>
                <a:cxn ang="0">
                  <a:pos x="155" y="263"/>
                </a:cxn>
                <a:cxn ang="0">
                  <a:pos x="170" y="122"/>
                </a:cxn>
                <a:cxn ang="0">
                  <a:pos x="220" y="37"/>
                </a:cxn>
                <a:cxn ang="0">
                  <a:pos x="487" y="38"/>
                </a:cxn>
                <a:cxn ang="0">
                  <a:pos x="551" y="192"/>
                </a:cxn>
                <a:cxn ang="0">
                  <a:pos x="589" y="54"/>
                </a:cxn>
                <a:cxn ang="0">
                  <a:pos x="664" y="88"/>
                </a:cxn>
                <a:cxn ang="0">
                  <a:pos x="641" y="163"/>
                </a:cxn>
                <a:cxn ang="0">
                  <a:pos x="576" y="267"/>
                </a:cxn>
                <a:cxn ang="0">
                  <a:pos x="686" y="135"/>
                </a:cxn>
                <a:cxn ang="0">
                  <a:pos x="563" y="299"/>
                </a:cxn>
                <a:cxn ang="0">
                  <a:pos x="671" y="53"/>
                </a:cxn>
                <a:cxn ang="0">
                  <a:pos x="542" y="94"/>
                </a:cxn>
                <a:cxn ang="0">
                  <a:pos x="662" y="13"/>
                </a:cxn>
              </a:cxnLst>
              <a:rect l="0" t="0" r="r" b="b"/>
              <a:pathLst>
                <a:path w="712" h="966">
                  <a:moveTo>
                    <a:pt x="712" y="42"/>
                  </a:moveTo>
                  <a:cubicBezTo>
                    <a:pt x="711" y="32"/>
                    <a:pt x="710" y="23"/>
                    <a:pt x="708" y="14"/>
                  </a:cubicBezTo>
                  <a:cubicBezTo>
                    <a:pt x="706" y="6"/>
                    <a:pt x="700" y="1"/>
                    <a:pt x="691" y="3"/>
                  </a:cubicBezTo>
                  <a:cubicBezTo>
                    <a:pt x="689" y="3"/>
                    <a:pt x="687" y="3"/>
                    <a:pt x="685" y="4"/>
                  </a:cubicBezTo>
                  <a:cubicBezTo>
                    <a:pt x="681" y="4"/>
                    <a:pt x="677" y="3"/>
                    <a:pt x="672" y="4"/>
                  </a:cubicBezTo>
                  <a:cubicBezTo>
                    <a:pt x="662" y="5"/>
                    <a:pt x="651" y="5"/>
                    <a:pt x="640" y="6"/>
                  </a:cubicBezTo>
                  <a:cubicBezTo>
                    <a:pt x="629" y="7"/>
                    <a:pt x="619" y="10"/>
                    <a:pt x="609" y="11"/>
                  </a:cubicBezTo>
                  <a:cubicBezTo>
                    <a:pt x="600" y="12"/>
                    <a:pt x="592" y="14"/>
                    <a:pt x="583" y="15"/>
                  </a:cubicBezTo>
                  <a:cubicBezTo>
                    <a:pt x="580" y="16"/>
                    <a:pt x="577" y="17"/>
                    <a:pt x="573" y="17"/>
                  </a:cubicBezTo>
                  <a:cubicBezTo>
                    <a:pt x="567" y="17"/>
                    <a:pt x="564" y="19"/>
                    <a:pt x="564" y="24"/>
                  </a:cubicBezTo>
                  <a:cubicBezTo>
                    <a:pt x="564" y="27"/>
                    <a:pt x="563" y="30"/>
                    <a:pt x="564" y="32"/>
                  </a:cubicBezTo>
                  <a:cubicBezTo>
                    <a:pt x="565" y="41"/>
                    <a:pt x="561" y="49"/>
                    <a:pt x="560" y="57"/>
                  </a:cubicBezTo>
                  <a:cubicBezTo>
                    <a:pt x="559" y="64"/>
                    <a:pt x="555" y="71"/>
                    <a:pt x="550" y="77"/>
                  </a:cubicBezTo>
                  <a:cubicBezTo>
                    <a:pt x="547" y="80"/>
                    <a:pt x="544" y="83"/>
                    <a:pt x="541" y="84"/>
                  </a:cubicBezTo>
                  <a:cubicBezTo>
                    <a:pt x="539" y="85"/>
                    <a:pt x="539" y="79"/>
                    <a:pt x="538" y="77"/>
                  </a:cubicBezTo>
                  <a:cubicBezTo>
                    <a:pt x="538" y="77"/>
                    <a:pt x="538" y="76"/>
                    <a:pt x="538" y="76"/>
                  </a:cubicBezTo>
                  <a:cubicBezTo>
                    <a:pt x="535" y="71"/>
                    <a:pt x="534" y="65"/>
                    <a:pt x="533" y="59"/>
                  </a:cubicBezTo>
                  <a:cubicBezTo>
                    <a:pt x="531" y="53"/>
                    <a:pt x="530" y="46"/>
                    <a:pt x="527" y="39"/>
                  </a:cubicBezTo>
                  <a:cubicBezTo>
                    <a:pt x="526" y="37"/>
                    <a:pt x="524" y="36"/>
                    <a:pt x="523" y="37"/>
                  </a:cubicBezTo>
                  <a:cubicBezTo>
                    <a:pt x="522" y="39"/>
                    <a:pt x="521" y="38"/>
                    <a:pt x="520" y="37"/>
                  </a:cubicBezTo>
                  <a:cubicBezTo>
                    <a:pt x="513" y="34"/>
                    <a:pt x="506" y="33"/>
                    <a:pt x="500" y="32"/>
                  </a:cubicBezTo>
                  <a:cubicBezTo>
                    <a:pt x="496" y="31"/>
                    <a:pt x="492" y="32"/>
                    <a:pt x="489" y="30"/>
                  </a:cubicBezTo>
                  <a:cubicBezTo>
                    <a:pt x="486" y="28"/>
                    <a:pt x="483" y="28"/>
                    <a:pt x="480" y="28"/>
                  </a:cubicBezTo>
                  <a:cubicBezTo>
                    <a:pt x="474" y="29"/>
                    <a:pt x="467" y="26"/>
                    <a:pt x="461" y="26"/>
                  </a:cubicBezTo>
                  <a:cubicBezTo>
                    <a:pt x="454" y="26"/>
                    <a:pt x="447" y="24"/>
                    <a:pt x="441" y="24"/>
                  </a:cubicBezTo>
                  <a:cubicBezTo>
                    <a:pt x="436" y="24"/>
                    <a:pt x="430" y="24"/>
                    <a:pt x="425" y="24"/>
                  </a:cubicBezTo>
                  <a:cubicBezTo>
                    <a:pt x="417" y="23"/>
                    <a:pt x="409" y="22"/>
                    <a:pt x="402" y="22"/>
                  </a:cubicBezTo>
                  <a:cubicBezTo>
                    <a:pt x="393" y="22"/>
                    <a:pt x="384" y="22"/>
                    <a:pt x="376" y="22"/>
                  </a:cubicBezTo>
                  <a:cubicBezTo>
                    <a:pt x="363" y="21"/>
                    <a:pt x="350" y="21"/>
                    <a:pt x="337" y="21"/>
                  </a:cubicBezTo>
                  <a:cubicBezTo>
                    <a:pt x="322" y="20"/>
                    <a:pt x="308" y="21"/>
                    <a:pt x="293" y="22"/>
                  </a:cubicBezTo>
                  <a:cubicBezTo>
                    <a:pt x="284" y="22"/>
                    <a:pt x="275" y="23"/>
                    <a:pt x="267" y="23"/>
                  </a:cubicBezTo>
                  <a:cubicBezTo>
                    <a:pt x="257" y="23"/>
                    <a:pt x="248" y="25"/>
                    <a:pt x="238" y="26"/>
                  </a:cubicBezTo>
                  <a:cubicBezTo>
                    <a:pt x="231" y="26"/>
                    <a:pt x="223" y="28"/>
                    <a:pt x="216" y="29"/>
                  </a:cubicBezTo>
                  <a:cubicBezTo>
                    <a:pt x="213" y="30"/>
                    <a:pt x="210" y="29"/>
                    <a:pt x="208" y="30"/>
                  </a:cubicBezTo>
                  <a:cubicBezTo>
                    <a:pt x="204" y="32"/>
                    <a:pt x="198" y="32"/>
                    <a:pt x="194" y="34"/>
                  </a:cubicBezTo>
                  <a:cubicBezTo>
                    <a:pt x="193" y="35"/>
                    <a:pt x="191" y="37"/>
                    <a:pt x="189" y="37"/>
                  </a:cubicBezTo>
                  <a:cubicBezTo>
                    <a:pt x="185" y="35"/>
                    <a:pt x="184" y="38"/>
                    <a:pt x="182" y="40"/>
                  </a:cubicBezTo>
                  <a:cubicBezTo>
                    <a:pt x="181" y="43"/>
                    <a:pt x="180" y="47"/>
                    <a:pt x="179" y="50"/>
                  </a:cubicBezTo>
                  <a:cubicBezTo>
                    <a:pt x="177" y="56"/>
                    <a:pt x="176" y="62"/>
                    <a:pt x="174" y="68"/>
                  </a:cubicBezTo>
                  <a:cubicBezTo>
                    <a:pt x="173" y="73"/>
                    <a:pt x="171" y="78"/>
                    <a:pt x="170" y="84"/>
                  </a:cubicBezTo>
                  <a:cubicBezTo>
                    <a:pt x="166" y="79"/>
                    <a:pt x="161" y="76"/>
                    <a:pt x="158" y="70"/>
                  </a:cubicBezTo>
                  <a:cubicBezTo>
                    <a:pt x="153" y="60"/>
                    <a:pt x="151" y="50"/>
                    <a:pt x="150" y="40"/>
                  </a:cubicBezTo>
                  <a:cubicBezTo>
                    <a:pt x="149" y="35"/>
                    <a:pt x="149" y="29"/>
                    <a:pt x="149" y="24"/>
                  </a:cubicBezTo>
                  <a:cubicBezTo>
                    <a:pt x="148" y="21"/>
                    <a:pt x="148" y="18"/>
                    <a:pt x="143" y="20"/>
                  </a:cubicBezTo>
                  <a:cubicBezTo>
                    <a:pt x="142" y="20"/>
                    <a:pt x="139" y="22"/>
                    <a:pt x="139" y="19"/>
                  </a:cubicBezTo>
                  <a:cubicBezTo>
                    <a:pt x="138" y="16"/>
                    <a:pt x="137" y="17"/>
                    <a:pt x="135" y="18"/>
                  </a:cubicBezTo>
                  <a:cubicBezTo>
                    <a:pt x="134" y="19"/>
                    <a:pt x="133" y="19"/>
                    <a:pt x="132" y="18"/>
                  </a:cubicBezTo>
                  <a:cubicBezTo>
                    <a:pt x="130" y="16"/>
                    <a:pt x="127" y="16"/>
                    <a:pt x="125" y="16"/>
                  </a:cubicBezTo>
                  <a:cubicBezTo>
                    <a:pt x="121" y="16"/>
                    <a:pt x="118" y="13"/>
                    <a:pt x="113" y="13"/>
                  </a:cubicBezTo>
                  <a:cubicBezTo>
                    <a:pt x="111" y="13"/>
                    <a:pt x="110" y="10"/>
                    <a:pt x="107" y="13"/>
                  </a:cubicBezTo>
                  <a:cubicBezTo>
                    <a:pt x="106" y="15"/>
                    <a:pt x="104" y="10"/>
                    <a:pt x="101" y="11"/>
                  </a:cubicBezTo>
                  <a:cubicBezTo>
                    <a:pt x="99" y="13"/>
                    <a:pt x="98" y="9"/>
                    <a:pt x="95" y="10"/>
                  </a:cubicBezTo>
                  <a:cubicBezTo>
                    <a:pt x="91" y="12"/>
                    <a:pt x="86" y="8"/>
                    <a:pt x="82" y="9"/>
                  </a:cubicBezTo>
                  <a:cubicBezTo>
                    <a:pt x="80" y="6"/>
                    <a:pt x="76" y="10"/>
                    <a:pt x="73" y="7"/>
                  </a:cubicBezTo>
                  <a:cubicBezTo>
                    <a:pt x="72" y="6"/>
                    <a:pt x="68" y="7"/>
                    <a:pt x="66" y="6"/>
                  </a:cubicBezTo>
                  <a:cubicBezTo>
                    <a:pt x="63" y="6"/>
                    <a:pt x="60" y="5"/>
                    <a:pt x="57" y="5"/>
                  </a:cubicBezTo>
                  <a:cubicBezTo>
                    <a:pt x="51" y="6"/>
                    <a:pt x="46" y="5"/>
                    <a:pt x="41" y="5"/>
                  </a:cubicBezTo>
                  <a:cubicBezTo>
                    <a:pt x="38" y="5"/>
                    <a:pt x="34" y="4"/>
                    <a:pt x="31" y="5"/>
                  </a:cubicBezTo>
                  <a:cubicBezTo>
                    <a:pt x="29" y="6"/>
                    <a:pt x="27" y="6"/>
                    <a:pt x="27" y="5"/>
                  </a:cubicBezTo>
                  <a:cubicBezTo>
                    <a:pt x="23" y="3"/>
                    <a:pt x="19" y="0"/>
                    <a:pt x="14" y="3"/>
                  </a:cubicBezTo>
                  <a:cubicBezTo>
                    <a:pt x="11" y="5"/>
                    <a:pt x="7" y="5"/>
                    <a:pt x="6" y="10"/>
                  </a:cubicBezTo>
                  <a:cubicBezTo>
                    <a:pt x="4" y="14"/>
                    <a:pt x="3" y="18"/>
                    <a:pt x="3" y="22"/>
                  </a:cubicBezTo>
                  <a:cubicBezTo>
                    <a:pt x="1" y="33"/>
                    <a:pt x="0" y="43"/>
                    <a:pt x="0" y="54"/>
                  </a:cubicBezTo>
                  <a:cubicBezTo>
                    <a:pt x="0" y="63"/>
                    <a:pt x="1" y="72"/>
                    <a:pt x="3" y="81"/>
                  </a:cubicBezTo>
                  <a:cubicBezTo>
                    <a:pt x="4" y="90"/>
                    <a:pt x="5" y="98"/>
                    <a:pt x="7" y="107"/>
                  </a:cubicBezTo>
                  <a:cubicBezTo>
                    <a:pt x="10" y="117"/>
                    <a:pt x="15" y="126"/>
                    <a:pt x="18" y="136"/>
                  </a:cubicBezTo>
                  <a:cubicBezTo>
                    <a:pt x="19" y="141"/>
                    <a:pt x="21" y="147"/>
                    <a:pt x="24" y="152"/>
                  </a:cubicBezTo>
                  <a:cubicBezTo>
                    <a:pt x="25" y="155"/>
                    <a:pt x="25" y="159"/>
                    <a:pt x="27" y="161"/>
                  </a:cubicBezTo>
                  <a:cubicBezTo>
                    <a:pt x="32" y="167"/>
                    <a:pt x="34" y="175"/>
                    <a:pt x="37" y="181"/>
                  </a:cubicBezTo>
                  <a:cubicBezTo>
                    <a:pt x="41" y="189"/>
                    <a:pt x="45" y="196"/>
                    <a:pt x="49" y="203"/>
                  </a:cubicBezTo>
                  <a:cubicBezTo>
                    <a:pt x="54" y="210"/>
                    <a:pt x="58" y="217"/>
                    <a:pt x="63" y="224"/>
                  </a:cubicBezTo>
                  <a:cubicBezTo>
                    <a:pt x="67" y="229"/>
                    <a:pt x="72" y="236"/>
                    <a:pt x="77" y="241"/>
                  </a:cubicBezTo>
                  <a:cubicBezTo>
                    <a:pt x="80" y="244"/>
                    <a:pt x="83" y="247"/>
                    <a:pt x="85" y="251"/>
                  </a:cubicBezTo>
                  <a:cubicBezTo>
                    <a:pt x="87" y="254"/>
                    <a:pt x="90" y="258"/>
                    <a:pt x="93" y="260"/>
                  </a:cubicBezTo>
                  <a:cubicBezTo>
                    <a:pt x="98" y="263"/>
                    <a:pt x="101" y="269"/>
                    <a:pt x="107" y="272"/>
                  </a:cubicBezTo>
                  <a:cubicBezTo>
                    <a:pt x="113" y="276"/>
                    <a:pt x="117" y="282"/>
                    <a:pt x="123" y="287"/>
                  </a:cubicBezTo>
                  <a:cubicBezTo>
                    <a:pt x="131" y="292"/>
                    <a:pt x="138" y="299"/>
                    <a:pt x="146" y="304"/>
                  </a:cubicBezTo>
                  <a:cubicBezTo>
                    <a:pt x="147" y="304"/>
                    <a:pt x="148" y="306"/>
                    <a:pt x="149" y="307"/>
                  </a:cubicBezTo>
                  <a:cubicBezTo>
                    <a:pt x="149" y="313"/>
                    <a:pt x="151" y="318"/>
                    <a:pt x="152" y="324"/>
                  </a:cubicBezTo>
                  <a:cubicBezTo>
                    <a:pt x="154" y="337"/>
                    <a:pt x="159" y="349"/>
                    <a:pt x="166" y="360"/>
                  </a:cubicBezTo>
                  <a:cubicBezTo>
                    <a:pt x="168" y="363"/>
                    <a:pt x="170" y="368"/>
                    <a:pt x="173" y="369"/>
                  </a:cubicBezTo>
                  <a:cubicBezTo>
                    <a:pt x="177" y="370"/>
                    <a:pt x="179" y="375"/>
                    <a:pt x="182" y="377"/>
                  </a:cubicBezTo>
                  <a:cubicBezTo>
                    <a:pt x="185" y="379"/>
                    <a:pt x="188" y="382"/>
                    <a:pt x="191" y="384"/>
                  </a:cubicBezTo>
                  <a:cubicBezTo>
                    <a:pt x="196" y="388"/>
                    <a:pt x="201" y="391"/>
                    <a:pt x="206" y="393"/>
                  </a:cubicBezTo>
                  <a:cubicBezTo>
                    <a:pt x="221" y="400"/>
                    <a:pt x="235" y="406"/>
                    <a:pt x="251" y="410"/>
                  </a:cubicBezTo>
                  <a:cubicBezTo>
                    <a:pt x="257" y="412"/>
                    <a:pt x="263" y="414"/>
                    <a:pt x="270" y="416"/>
                  </a:cubicBezTo>
                  <a:cubicBezTo>
                    <a:pt x="275" y="417"/>
                    <a:pt x="281" y="419"/>
                    <a:pt x="288" y="419"/>
                  </a:cubicBezTo>
                  <a:cubicBezTo>
                    <a:pt x="290" y="420"/>
                    <a:pt x="294" y="420"/>
                    <a:pt x="297" y="421"/>
                  </a:cubicBezTo>
                  <a:cubicBezTo>
                    <a:pt x="298" y="422"/>
                    <a:pt x="301" y="421"/>
                    <a:pt x="301" y="424"/>
                  </a:cubicBezTo>
                  <a:cubicBezTo>
                    <a:pt x="301" y="427"/>
                    <a:pt x="302" y="430"/>
                    <a:pt x="302" y="433"/>
                  </a:cubicBezTo>
                  <a:cubicBezTo>
                    <a:pt x="301" y="440"/>
                    <a:pt x="307" y="445"/>
                    <a:pt x="307" y="452"/>
                  </a:cubicBezTo>
                  <a:cubicBezTo>
                    <a:pt x="307" y="455"/>
                    <a:pt x="309" y="457"/>
                    <a:pt x="309" y="460"/>
                  </a:cubicBezTo>
                  <a:cubicBezTo>
                    <a:pt x="310" y="464"/>
                    <a:pt x="311" y="468"/>
                    <a:pt x="313" y="472"/>
                  </a:cubicBezTo>
                  <a:cubicBezTo>
                    <a:pt x="314" y="477"/>
                    <a:pt x="319" y="479"/>
                    <a:pt x="324" y="479"/>
                  </a:cubicBezTo>
                  <a:cubicBezTo>
                    <a:pt x="326" y="479"/>
                    <a:pt x="328" y="479"/>
                    <a:pt x="327" y="482"/>
                  </a:cubicBezTo>
                  <a:cubicBezTo>
                    <a:pt x="326" y="484"/>
                    <a:pt x="327" y="486"/>
                    <a:pt x="326" y="488"/>
                  </a:cubicBezTo>
                  <a:cubicBezTo>
                    <a:pt x="325" y="497"/>
                    <a:pt x="327" y="507"/>
                    <a:pt x="326" y="516"/>
                  </a:cubicBezTo>
                  <a:cubicBezTo>
                    <a:pt x="325" y="523"/>
                    <a:pt x="326" y="530"/>
                    <a:pt x="324" y="537"/>
                  </a:cubicBezTo>
                  <a:cubicBezTo>
                    <a:pt x="324" y="539"/>
                    <a:pt x="324" y="541"/>
                    <a:pt x="324" y="543"/>
                  </a:cubicBezTo>
                  <a:cubicBezTo>
                    <a:pt x="327" y="552"/>
                    <a:pt x="323" y="562"/>
                    <a:pt x="323" y="571"/>
                  </a:cubicBezTo>
                  <a:cubicBezTo>
                    <a:pt x="324" y="575"/>
                    <a:pt x="321" y="580"/>
                    <a:pt x="323" y="584"/>
                  </a:cubicBezTo>
                  <a:cubicBezTo>
                    <a:pt x="324" y="586"/>
                    <a:pt x="324" y="590"/>
                    <a:pt x="323" y="591"/>
                  </a:cubicBezTo>
                  <a:cubicBezTo>
                    <a:pt x="321" y="593"/>
                    <a:pt x="321" y="595"/>
                    <a:pt x="322" y="597"/>
                  </a:cubicBezTo>
                  <a:cubicBezTo>
                    <a:pt x="323" y="599"/>
                    <a:pt x="322" y="601"/>
                    <a:pt x="321" y="602"/>
                  </a:cubicBezTo>
                  <a:cubicBezTo>
                    <a:pt x="320" y="603"/>
                    <a:pt x="320" y="604"/>
                    <a:pt x="320" y="606"/>
                  </a:cubicBezTo>
                  <a:cubicBezTo>
                    <a:pt x="321" y="611"/>
                    <a:pt x="316" y="620"/>
                    <a:pt x="311" y="622"/>
                  </a:cubicBezTo>
                  <a:cubicBezTo>
                    <a:pt x="308" y="623"/>
                    <a:pt x="305" y="626"/>
                    <a:pt x="302" y="628"/>
                  </a:cubicBezTo>
                  <a:cubicBezTo>
                    <a:pt x="296" y="633"/>
                    <a:pt x="289" y="635"/>
                    <a:pt x="283" y="638"/>
                  </a:cubicBezTo>
                  <a:cubicBezTo>
                    <a:pt x="278" y="640"/>
                    <a:pt x="273" y="642"/>
                    <a:pt x="269" y="645"/>
                  </a:cubicBezTo>
                  <a:cubicBezTo>
                    <a:pt x="260" y="650"/>
                    <a:pt x="251" y="655"/>
                    <a:pt x="242" y="659"/>
                  </a:cubicBezTo>
                  <a:cubicBezTo>
                    <a:pt x="236" y="661"/>
                    <a:pt x="230" y="664"/>
                    <a:pt x="225" y="668"/>
                  </a:cubicBezTo>
                  <a:cubicBezTo>
                    <a:pt x="224" y="670"/>
                    <a:pt x="223" y="671"/>
                    <a:pt x="223" y="672"/>
                  </a:cubicBezTo>
                  <a:cubicBezTo>
                    <a:pt x="222" y="677"/>
                    <a:pt x="219" y="682"/>
                    <a:pt x="221" y="687"/>
                  </a:cubicBezTo>
                  <a:cubicBezTo>
                    <a:pt x="222" y="688"/>
                    <a:pt x="221" y="688"/>
                    <a:pt x="220" y="688"/>
                  </a:cubicBezTo>
                  <a:cubicBezTo>
                    <a:pt x="214" y="688"/>
                    <a:pt x="210" y="691"/>
                    <a:pt x="204" y="693"/>
                  </a:cubicBezTo>
                  <a:cubicBezTo>
                    <a:pt x="197" y="696"/>
                    <a:pt x="191" y="700"/>
                    <a:pt x="190" y="708"/>
                  </a:cubicBezTo>
                  <a:cubicBezTo>
                    <a:pt x="189" y="717"/>
                    <a:pt x="187" y="726"/>
                    <a:pt x="187" y="735"/>
                  </a:cubicBezTo>
                  <a:cubicBezTo>
                    <a:pt x="187" y="736"/>
                    <a:pt x="187" y="737"/>
                    <a:pt x="187" y="737"/>
                  </a:cubicBezTo>
                  <a:cubicBezTo>
                    <a:pt x="187" y="738"/>
                    <a:pt x="187" y="739"/>
                    <a:pt x="187" y="740"/>
                  </a:cubicBezTo>
                  <a:cubicBezTo>
                    <a:pt x="187" y="740"/>
                    <a:pt x="187" y="741"/>
                    <a:pt x="187" y="742"/>
                  </a:cubicBezTo>
                  <a:cubicBezTo>
                    <a:pt x="186" y="742"/>
                    <a:pt x="185" y="742"/>
                    <a:pt x="185" y="742"/>
                  </a:cubicBezTo>
                  <a:cubicBezTo>
                    <a:pt x="179" y="744"/>
                    <a:pt x="172" y="743"/>
                    <a:pt x="166" y="745"/>
                  </a:cubicBezTo>
                  <a:cubicBezTo>
                    <a:pt x="157" y="748"/>
                    <a:pt x="147" y="749"/>
                    <a:pt x="138" y="752"/>
                  </a:cubicBezTo>
                  <a:cubicBezTo>
                    <a:pt x="134" y="753"/>
                    <a:pt x="132" y="754"/>
                    <a:pt x="132" y="758"/>
                  </a:cubicBezTo>
                  <a:cubicBezTo>
                    <a:pt x="133" y="763"/>
                    <a:pt x="131" y="767"/>
                    <a:pt x="132" y="772"/>
                  </a:cubicBezTo>
                  <a:cubicBezTo>
                    <a:pt x="132" y="777"/>
                    <a:pt x="132" y="781"/>
                    <a:pt x="132" y="786"/>
                  </a:cubicBezTo>
                  <a:cubicBezTo>
                    <a:pt x="132" y="788"/>
                    <a:pt x="134" y="792"/>
                    <a:pt x="131" y="795"/>
                  </a:cubicBezTo>
                  <a:cubicBezTo>
                    <a:pt x="133" y="797"/>
                    <a:pt x="130" y="798"/>
                    <a:pt x="131" y="800"/>
                  </a:cubicBezTo>
                  <a:cubicBezTo>
                    <a:pt x="132" y="803"/>
                    <a:pt x="132" y="808"/>
                    <a:pt x="131" y="810"/>
                  </a:cubicBezTo>
                  <a:cubicBezTo>
                    <a:pt x="130" y="815"/>
                    <a:pt x="134" y="820"/>
                    <a:pt x="131" y="824"/>
                  </a:cubicBezTo>
                  <a:cubicBezTo>
                    <a:pt x="130" y="824"/>
                    <a:pt x="131" y="825"/>
                    <a:pt x="131" y="825"/>
                  </a:cubicBezTo>
                  <a:cubicBezTo>
                    <a:pt x="132" y="827"/>
                    <a:pt x="131" y="830"/>
                    <a:pt x="131" y="832"/>
                  </a:cubicBezTo>
                  <a:cubicBezTo>
                    <a:pt x="131" y="836"/>
                    <a:pt x="130" y="840"/>
                    <a:pt x="130" y="842"/>
                  </a:cubicBezTo>
                  <a:cubicBezTo>
                    <a:pt x="133" y="847"/>
                    <a:pt x="130" y="850"/>
                    <a:pt x="131" y="854"/>
                  </a:cubicBezTo>
                  <a:cubicBezTo>
                    <a:pt x="131" y="858"/>
                    <a:pt x="132" y="863"/>
                    <a:pt x="131" y="866"/>
                  </a:cubicBezTo>
                  <a:cubicBezTo>
                    <a:pt x="129" y="871"/>
                    <a:pt x="132" y="876"/>
                    <a:pt x="130" y="881"/>
                  </a:cubicBezTo>
                  <a:cubicBezTo>
                    <a:pt x="129" y="884"/>
                    <a:pt x="130" y="888"/>
                    <a:pt x="130" y="891"/>
                  </a:cubicBezTo>
                  <a:cubicBezTo>
                    <a:pt x="132" y="896"/>
                    <a:pt x="131" y="901"/>
                    <a:pt x="130" y="905"/>
                  </a:cubicBezTo>
                  <a:cubicBezTo>
                    <a:pt x="130" y="913"/>
                    <a:pt x="132" y="920"/>
                    <a:pt x="130" y="928"/>
                  </a:cubicBezTo>
                  <a:cubicBezTo>
                    <a:pt x="129" y="931"/>
                    <a:pt x="130" y="936"/>
                    <a:pt x="130" y="940"/>
                  </a:cubicBezTo>
                  <a:cubicBezTo>
                    <a:pt x="131" y="942"/>
                    <a:pt x="131" y="945"/>
                    <a:pt x="131" y="947"/>
                  </a:cubicBezTo>
                  <a:cubicBezTo>
                    <a:pt x="131" y="953"/>
                    <a:pt x="131" y="959"/>
                    <a:pt x="136" y="963"/>
                  </a:cubicBezTo>
                  <a:cubicBezTo>
                    <a:pt x="138" y="965"/>
                    <a:pt x="141" y="966"/>
                    <a:pt x="143" y="965"/>
                  </a:cubicBezTo>
                  <a:cubicBezTo>
                    <a:pt x="146" y="965"/>
                    <a:pt x="149" y="964"/>
                    <a:pt x="152" y="964"/>
                  </a:cubicBezTo>
                  <a:cubicBezTo>
                    <a:pt x="159" y="965"/>
                    <a:pt x="167" y="965"/>
                    <a:pt x="174" y="965"/>
                  </a:cubicBezTo>
                  <a:cubicBezTo>
                    <a:pt x="193" y="965"/>
                    <a:pt x="213" y="965"/>
                    <a:pt x="232" y="965"/>
                  </a:cubicBezTo>
                  <a:cubicBezTo>
                    <a:pt x="249" y="964"/>
                    <a:pt x="267" y="964"/>
                    <a:pt x="284" y="964"/>
                  </a:cubicBezTo>
                  <a:cubicBezTo>
                    <a:pt x="299" y="964"/>
                    <a:pt x="314" y="964"/>
                    <a:pt x="328" y="964"/>
                  </a:cubicBezTo>
                  <a:cubicBezTo>
                    <a:pt x="345" y="963"/>
                    <a:pt x="361" y="963"/>
                    <a:pt x="377" y="964"/>
                  </a:cubicBezTo>
                  <a:cubicBezTo>
                    <a:pt x="390" y="964"/>
                    <a:pt x="404" y="964"/>
                    <a:pt x="417" y="964"/>
                  </a:cubicBezTo>
                  <a:cubicBezTo>
                    <a:pt x="432" y="964"/>
                    <a:pt x="447" y="964"/>
                    <a:pt x="463" y="964"/>
                  </a:cubicBezTo>
                  <a:cubicBezTo>
                    <a:pt x="472" y="965"/>
                    <a:pt x="481" y="964"/>
                    <a:pt x="491" y="965"/>
                  </a:cubicBezTo>
                  <a:cubicBezTo>
                    <a:pt x="501" y="966"/>
                    <a:pt x="512" y="965"/>
                    <a:pt x="522" y="965"/>
                  </a:cubicBezTo>
                  <a:cubicBezTo>
                    <a:pt x="532" y="965"/>
                    <a:pt x="543" y="966"/>
                    <a:pt x="553" y="965"/>
                  </a:cubicBezTo>
                  <a:cubicBezTo>
                    <a:pt x="559" y="965"/>
                    <a:pt x="566" y="965"/>
                    <a:pt x="572" y="965"/>
                  </a:cubicBezTo>
                  <a:cubicBezTo>
                    <a:pt x="574" y="965"/>
                    <a:pt x="575" y="964"/>
                    <a:pt x="575" y="962"/>
                  </a:cubicBezTo>
                  <a:cubicBezTo>
                    <a:pt x="575" y="960"/>
                    <a:pt x="575" y="960"/>
                    <a:pt x="576" y="960"/>
                  </a:cubicBezTo>
                  <a:cubicBezTo>
                    <a:pt x="579" y="959"/>
                    <a:pt x="581" y="957"/>
                    <a:pt x="581" y="954"/>
                  </a:cubicBezTo>
                  <a:cubicBezTo>
                    <a:pt x="581" y="947"/>
                    <a:pt x="582" y="940"/>
                    <a:pt x="581" y="932"/>
                  </a:cubicBezTo>
                  <a:cubicBezTo>
                    <a:pt x="581" y="924"/>
                    <a:pt x="582" y="915"/>
                    <a:pt x="582" y="907"/>
                  </a:cubicBezTo>
                  <a:cubicBezTo>
                    <a:pt x="581" y="897"/>
                    <a:pt x="581" y="887"/>
                    <a:pt x="581" y="877"/>
                  </a:cubicBezTo>
                  <a:cubicBezTo>
                    <a:pt x="581" y="867"/>
                    <a:pt x="582" y="857"/>
                    <a:pt x="581" y="847"/>
                  </a:cubicBezTo>
                  <a:cubicBezTo>
                    <a:pt x="581" y="842"/>
                    <a:pt x="582" y="837"/>
                    <a:pt x="581" y="831"/>
                  </a:cubicBezTo>
                  <a:cubicBezTo>
                    <a:pt x="580" y="827"/>
                    <a:pt x="580" y="822"/>
                    <a:pt x="581" y="818"/>
                  </a:cubicBezTo>
                  <a:cubicBezTo>
                    <a:pt x="581" y="810"/>
                    <a:pt x="580" y="802"/>
                    <a:pt x="580" y="794"/>
                  </a:cubicBezTo>
                  <a:cubicBezTo>
                    <a:pt x="581" y="788"/>
                    <a:pt x="580" y="781"/>
                    <a:pt x="580" y="774"/>
                  </a:cubicBezTo>
                  <a:cubicBezTo>
                    <a:pt x="580" y="767"/>
                    <a:pt x="578" y="760"/>
                    <a:pt x="579" y="753"/>
                  </a:cubicBezTo>
                  <a:cubicBezTo>
                    <a:pt x="579" y="752"/>
                    <a:pt x="578" y="752"/>
                    <a:pt x="577" y="751"/>
                  </a:cubicBezTo>
                  <a:cubicBezTo>
                    <a:pt x="573" y="750"/>
                    <a:pt x="568" y="748"/>
                    <a:pt x="563" y="747"/>
                  </a:cubicBezTo>
                  <a:cubicBezTo>
                    <a:pt x="557" y="746"/>
                    <a:pt x="552" y="745"/>
                    <a:pt x="546" y="744"/>
                  </a:cubicBezTo>
                  <a:cubicBezTo>
                    <a:pt x="541" y="743"/>
                    <a:pt x="536" y="741"/>
                    <a:pt x="530" y="741"/>
                  </a:cubicBezTo>
                  <a:cubicBezTo>
                    <a:pt x="526" y="741"/>
                    <a:pt x="524" y="738"/>
                    <a:pt x="524" y="734"/>
                  </a:cubicBezTo>
                  <a:cubicBezTo>
                    <a:pt x="524" y="731"/>
                    <a:pt x="525" y="728"/>
                    <a:pt x="524" y="726"/>
                  </a:cubicBezTo>
                  <a:cubicBezTo>
                    <a:pt x="522" y="720"/>
                    <a:pt x="522" y="714"/>
                    <a:pt x="521" y="708"/>
                  </a:cubicBezTo>
                  <a:cubicBezTo>
                    <a:pt x="519" y="702"/>
                    <a:pt x="516" y="697"/>
                    <a:pt x="510" y="695"/>
                  </a:cubicBezTo>
                  <a:cubicBezTo>
                    <a:pt x="506" y="694"/>
                    <a:pt x="503" y="692"/>
                    <a:pt x="499" y="691"/>
                  </a:cubicBezTo>
                  <a:cubicBezTo>
                    <a:pt x="496" y="691"/>
                    <a:pt x="493" y="689"/>
                    <a:pt x="490" y="689"/>
                  </a:cubicBezTo>
                  <a:cubicBezTo>
                    <a:pt x="490" y="685"/>
                    <a:pt x="492" y="681"/>
                    <a:pt x="491" y="676"/>
                  </a:cubicBezTo>
                  <a:cubicBezTo>
                    <a:pt x="490" y="673"/>
                    <a:pt x="489" y="670"/>
                    <a:pt x="487" y="668"/>
                  </a:cubicBezTo>
                  <a:cubicBezTo>
                    <a:pt x="482" y="663"/>
                    <a:pt x="475" y="660"/>
                    <a:pt x="469" y="658"/>
                  </a:cubicBezTo>
                  <a:cubicBezTo>
                    <a:pt x="462" y="656"/>
                    <a:pt x="456" y="652"/>
                    <a:pt x="450" y="649"/>
                  </a:cubicBezTo>
                  <a:cubicBezTo>
                    <a:pt x="443" y="644"/>
                    <a:pt x="435" y="642"/>
                    <a:pt x="428" y="638"/>
                  </a:cubicBezTo>
                  <a:cubicBezTo>
                    <a:pt x="425" y="636"/>
                    <a:pt x="421" y="634"/>
                    <a:pt x="418" y="633"/>
                  </a:cubicBezTo>
                  <a:cubicBezTo>
                    <a:pt x="415" y="631"/>
                    <a:pt x="413" y="629"/>
                    <a:pt x="411" y="628"/>
                  </a:cubicBezTo>
                  <a:cubicBezTo>
                    <a:pt x="405" y="626"/>
                    <a:pt x="402" y="622"/>
                    <a:pt x="397" y="619"/>
                  </a:cubicBezTo>
                  <a:cubicBezTo>
                    <a:pt x="391" y="614"/>
                    <a:pt x="391" y="607"/>
                    <a:pt x="390" y="600"/>
                  </a:cubicBezTo>
                  <a:cubicBezTo>
                    <a:pt x="390" y="594"/>
                    <a:pt x="389" y="588"/>
                    <a:pt x="389" y="582"/>
                  </a:cubicBezTo>
                  <a:cubicBezTo>
                    <a:pt x="389" y="575"/>
                    <a:pt x="388" y="569"/>
                    <a:pt x="388" y="563"/>
                  </a:cubicBezTo>
                  <a:cubicBezTo>
                    <a:pt x="388" y="553"/>
                    <a:pt x="387" y="544"/>
                    <a:pt x="387" y="534"/>
                  </a:cubicBezTo>
                  <a:cubicBezTo>
                    <a:pt x="386" y="528"/>
                    <a:pt x="386" y="522"/>
                    <a:pt x="386" y="516"/>
                  </a:cubicBezTo>
                  <a:cubicBezTo>
                    <a:pt x="385" y="505"/>
                    <a:pt x="385" y="494"/>
                    <a:pt x="385" y="483"/>
                  </a:cubicBezTo>
                  <a:cubicBezTo>
                    <a:pt x="385" y="480"/>
                    <a:pt x="385" y="479"/>
                    <a:pt x="388" y="478"/>
                  </a:cubicBezTo>
                  <a:cubicBezTo>
                    <a:pt x="392" y="477"/>
                    <a:pt x="398" y="476"/>
                    <a:pt x="399" y="471"/>
                  </a:cubicBezTo>
                  <a:cubicBezTo>
                    <a:pt x="401" y="466"/>
                    <a:pt x="402" y="461"/>
                    <a:pt x="403" y="456"/>
                  </a:cubicBezTo>
                  <a:cubicBezTo>
                    <a:pt x="404" y="453"/>
                    <a:pt x="406" y="451"/>
                    <a:pt x="406" y="449"/>
                  </a:cubicBezTo>
                  <a:cubicBezTo>
                    <a:pt x="406" y="444"/>
                    <a:pt x="409" y="440"/>
                    <a:pt x="410" y="435"/>
                  </a:cubicBezTo>
                  <a:cubicBezTo>
                    <a:pt x="410" y="431"/>
                    <a:pt x="412" y="428"/>
                    <a:pt x="412" y="425"/>
                  </a:cubicBezTo>
                  <a:cubicBezTo>
                    <a:pt x="412" y="422"/>
                    <a:pt x="413" y="422"/>
                    <a:pt x="415" y="421"/>
                  </a:cubicBezTo>
                  <a:cubicBezTo>
                    <a:pt x="420" y="421"/>
                    <a:pt x="426" y="420"/>
                    <a:pt x="431" y="418"/>
                  </a:cubicBezTo>
                  <a:cubicBezTo>
                    <a:pt x="441" y="416"/>
                    <a:pt x="451" y="413"/>
                    <a:pt x="461" y="411"/>
                  </a:cubicBezTo>
                  <a:cubicBezTo>
                    <a:pt x="470" y="408"/>
                    <a:pt x="478" y="405"/>
                    <a:pt x="486" y="401"/>
                  </a:cubicBezTo>
                  <a:cubicBezTo>
                    <a:pt x="490" y="400"/>
                    <a:pt x="493" y="397"/>
                    <a:pt x="496" y="397"/>
                  </a:cubicBezTo>
                  <a:cubicBezTo>
                    <a:pt x="500" y="398"/>
                    <a:pt x="503" y="395"/>
                    <a:pt x="507" y="394"/>
                  </a:cubicBezTo>
                  <a:cubicBezTo>
                    <a:pt x="510" y="394"/>
                    <a:pt x="511" y="391"/>
                    <a:pt x="514" y="390"/>
                  </a:cubicBezTo>
                  <a:cubicBezTo>
                    <a:pt x="520" y="387"/>
                    <a:pt x="524" y="383"/>
                    <a:pt x="529" y="378"/>
                  </a:cubicBezTo>
                  <a:cubicBezTo>
                    <a:pt x="532" y="376"/>
                    <a:pt x="534" y="373"/>
                    <a:pt x="537" y="371"/>
                  </a:cubicBezTo>
                  <a:cubicBezTo>
                    <a:pt x="543" y="367"/>
                    <a:pt x="547" y="362"/>
                    <a:pt x="551" y="355"/>
                  </a:cubicBezTo>
                  <a:cubicBezTo>
                    <a:pt x="555" y="348"/>
                    <a:pt x="557" y="340"/>
                    <a:pt x="559" y="333"/>
                  </a:cubicBezTo>
                  <a:cubicBezTo>
                    <a:pt x="561" y="326"/>
                    <a:pt x="559" y="318"/>
                    <a:pt x="561" y="311"/>
                  </a:cubicBezTo>
                  <a:cubicBezTo>
                    <a:pt x="563" y="306"/>
                    <a:pt x="565" y="304"/>
                    <a:pt x="568" y="302"/>
                  </a:cubicBezTo>
                  <a:cubicBezTo>
                    <a:pt x="573" y="299"/>
                    <a:pt x="577" y="295"/>
                    <a:pt x="582" y="292"/>
                  </a:cubicBezTo>
                  <a:cubicBezTo>
                    <a:pt x="585" y="289"/>
                    <a:pt x="588" y="285"/>
                    <a:pt x="592" y="284"/>
                  </a:cubicBezTo>
                  <a:cubicBezTo>
                    <a:pt x="597" y="282"/>
                    <a:pt x="598" y="277"/>
                    <a:pt x="603" y="275"/>
                  </a:cubicBezTo>
                  <a:cubicBezTo>
                    <a:pt x="605" y="274"/>
                    <a:pt x="606" y="271"/>
                    <a:pt x="608" y="269"/>
                  </a:cubicBezTo>
                  <a:cubicBezTo>
                    <a:pt x="612" y="265"/>
                    <a:pt x="616" y="262"/>
                    <a:pt x="620" y="258"/>
                  </a:cubicBezTo>
                  <a:cubicBezTo>
                    <a:pt x="623" y="255"/>
                    <a:pt x="625" y="251"/>
                    <a:pt x="628" y="249"/>
                  </a:cubicBezTo>
                  <a:cubicBezTo>
                    <a:pt x="631" y="246"/>
                    <a:pt x="633" y="244"/>
                    <a:pt x="636" y="241"/>
                  </a:cubicBezTo>
                  <a:cubicBezTo>
                    <a:pt x="638" y="238"/>
                    <a:pt x="639" y="235"/>
                    <a:pt x="642" y="232"/>
                  </a:cubicBezTo>
                  <a:cubicBezTo>
                    <a:pt x="648" y="227"/>
                    <a:pt x="652" y="220"/>
                    <a:pt x="656" y="214"/>
                  </a:cubicBezTo>
                  <a:cubicBezTo>
                    <a:pt x="660" y="208"/>
                    <a:pt x="662" y="202"/>
                    <a:pt x="666" y="197"/>
                  </a:cubicBezTo>
                  <a:cubicBezTo>
                    <a:pt x="671" y="189"/>
                    <a:pt x="675" y="180"/>
                    <a:pt x="679" y="171"/>
                  </a:cubicBezTo>
                  <a:cubicBezTo>
                    <a:pt x="685" y="160"/>
                    <a:pt x="688" y="149"/>
                    <a:pt x="693" y="138"/>
                  </a:cubicBezTo>
                  <a:cubicBezTo>
                    <a:pt x="695" y="133"/>
                    <a:pt x="696" y="127"/>
                    <a:pt x="699" y="122"/>
                  </a:cubicBezTo>
                  <a:cubicBezTo>
                    <a:pt x="702" y="116"/>
                    <a:pt x="704" y="110"/>
                    <a:pt x="705" y="103"/>
                  </a:cubicBezTo>
                  <a:cubicBezTo>
                    <a:pt x="708" y="91"/>
                    <a:pt x="710" y="78"/>
                    <a:pt x="711" y="65"/>
                  </a:cubicBezTo>
                  <a:cubicBezTo>
                    <a:pt x="712" y="57"/>
                    <a:pt x="712" y="49"/>
                    <a:pt x="712" y="42"/>
                  </a:cubicBezTo>
                  <a:close/>
                  <a:moveTo>
                    <a:pt x="132" y="285"/>
                  </a:moveTo>
                  <a:cubicBezTo>
                    <a:pt x="126" y="280"/>
                    <a:pt x="120" y="275"/>
                    <a:pt x="115" y="270"/>
                  </a:cubicBezTo>
                  <a:cubicBezTo>
                    <a:pt x="109" y="264"/>
                    <a:pt x="103" y="259"/>
                    <a:pt x="97" y="253"/>
                  </a:cubicBezTo>
                  <a:cubicBezTo>
                    <a:pt x="94" y="249"/>
                    <a:pt x="91" y="245"/>
                    <a:pt x="87" y="241"/>
                  </a:cubicBezTo>
                  <a:cubicBezTo>
                    <a:pt x="81" y="236"/>
                    <a:pt x="76" y="229"/>
                    <a:pt x="71" y="222"/>
                  </a:cubicBezTo>
                  <a:cubicBezTo>
                    <a:pt x="67" y="217"/>
                    <a:pt x="63" y="210"/>
                    <a:pt x="58" y="204"/>
                  </a:cubicBezTo>
                  <a:cubicBezTo>
                    <a:pt x="54" y="198"/>
                    <a:pt x="52" y="191"/>
                    <a:pt x="48" y="186"/>
                  </a:cubicBezTo>
                  <a:cubicBezTo>
                    <a:pt x="45" y="181"/>
                    <a:pt x="43" y="175"/>
                    <a:pt x="40" y="170"/>
                  </a:cubicBezTo>
                  <a:cubicBezTo>
                    <a:pt x="36" y="161"/>
                    <a:pt x="31" y="152"/>
                    <a:pt x="28" y="143"/>
                  </a:cubicBezTo>
                  <a:cubicBezTo>
                    <a:pt x="26" y="136"/>
                    <a:pt x="23" y="129"/>
                    <a:pt x="22" y="121"/>
                  </a:cubicBezTo>
                  <a:cubicBezTo>
                    <a:pt x="21" y="115"/>
                    <a:pt x="18" y="109"/>
                    <a:pt x="17" y="103"/>
                  </a:cubicBezTo>
                  <a:cubicBezTo>
                    <a:pt x="14" y="90"/>
                    <a:pt x="11" y="78"/>
                    <a:pt x="10" y="64"/>
                  </a:cubicBezTo>
                  <a:cubicBezTo>
                    <a:pt x="10" y="59"/>
                    <a:pt x="8" y="54"/>
                    <a:pt x="8" y="49"/>
                  </a:cubicBezTo>
                  <a:cubicBezTo>
                    <a:pt x="8" y="44"/>
                    <a:pt x="7" y="38"/>
                    <a:pt x="8" y="34"/>
                  </a:cubicBezTo>
                  <a:cubicBezTo>
                    <a:pt x="9" y="28"/>
                    <a:pt x="10" y="21"/>
                    <a:pt x="12" y="15"/>
                  </a:cubicBezTo>
                  <a:cubicBezTo>
                    <a:pt x="14" y="11"/>
                    <a:pt x="18" y="13"/>
                    <a:pt x="20" y="13"/>
                  </a:cubicBezTo>
                  <a:cubicBezTo>
                    <a:pt x="29" y="14"/>
                    <a:pt x="39" y="13"/>
                    <a:pt x="48" y="13"/>
                  </a:cubicBezTo>
                  <a:cubicBezTo>
                    <a:pt x="54" y="14"/>
                    <a:pt x="59" y="14"/>
                    <a:pt x="64" y="15"/>
                  </a:cubicBezTo>
                  <a:cubicBezTo>
                    <a:pt x="73" y="16"/>
                    <a:pt x="82" y="16"/>
                    <a:pt x="91" y="18"/>
                  </a:cubicBezTo>
                  <a:cubicBezTo>
                    <a:pt x="97" y="19"/>
                    <a:pt x="104" y="21"/>
                    <a:pt x="111" y="20"/>
                  </a:cubicBezTo>
                  <a:cubicBezTo>
                    <a:pt x="115" y="20"/>
                    <a:pt x="119" y="22"/>
                    <a:pt x="123" y="23"/>
                  </a:cubicBezTo>
                  <a:cubicBezTo>
                    <a:pt x="127" y="24"/>
                    <a:pt x="131" y="25"/>
                    <a:pt x="136" y="25"/>
                  </a:cubicBezTo>
                  <a:cubicBezTo>
                    <a:pt x="142" y="26"/>
                    <a:pt x="143" y="28"/>
                    <a:pt x="143" y="34"/>
                  </a:cubicBezTo>
                  <a:cubicBezTo>
                    <a:pt x="142" y="41"/>
                    <a:pt x="144" y="47"/>
                    <a:pt x="145" y="53"/>
                  </a:cubicBezTo>
                  <a:cubicBezTo>
                    <a:pt x="147" y="59"/>
                    <a:pt x="147" y="65"/>
                    <a:pt x="151" y="70"/>
                  </a:cubicBezTo>
                  <a:cubicBezTo>
                    <a:pt x="153" y="73"/>
                    <a:pt x="154" y="76"/>
                    <a:pt x="157" y="79"/>
                  </a:cubicBezTo>
                  <a:cubicBezTo>
                    <a:pt x="160" y="82"/>
                    <a:pt x="164" y="86"/>
                    <a:pt x="168" y="90"/>
                  </a:cubicBezTo>
                  <a:cubicBezTo>
                    <a:pt x="168" y="91"/>
                    <a:pt x="168" y="92"/>
                    <a:pt x="167" y="92"/>
                  </a:cubicBezTo>
                  <a:cubicBezTo>
                    <a:pt x="167" y="94"/>
                    <a:pt x="166" y="97"/>
                    <a:pt x="166" y="99"/>
                  </a:cubicBezTo>
                  <a:cubicBezTo>
                    <a:pt x="164" y="106"/>
                    <a:pt x="164" y="106"/>
                    <a:pt x="159" y="102"/>
                  </a:cubicBezTo>
                  <a:cubicBezTo>
                    <a:pt x="151" y="96"/>
                    <a:pt x="144" y="89"/>
                    <a:pt x="139" y="80"/>
                  </a:cubicBezTo>
                  <a:cubicBezTo>
                    <a:pt x="135" y="73"/>
                    <a:pt x="132" y="66"/>
                    <a:pt x="130" y="58"/>
                  </a:cubicBezTo>
                  <a:cubicBezTo>
                    <a:pt x="129" y="54"/>
                    <a:pt x="127" y="51"/>
                    <a:pt x="126" y="47"/>
                  </a:cubicBezTo>
                  <a:cubicBezTo>
                    <a:pt x="125" y="44"/>
                    <a:pt x="121" y="43"/>
                    <a:pt x="118" y="43"/>
                  </a:cubicBezTo>
                  <a:cubicBezTo>
                    <a:pt x="103" y="42"/>
                    <a:pt x="88" y="40"/>
                    <a:pt x="74" y="38"/>
                  </a:cubicBezTo>
                  <a:cubicBezTo>
                    <a:pt x="66" y="37"/>
                    <a:pt x="58" y="36"/>
                    <a:pt x="50" y="36"/>
                  </a:cubicBezTo>
                  <a:cubicBezTo>
                    <a:pt x="46" y="36"/>
                    <a:pt x="44" y="40"/>
                    <a:pt x="43" y="44"/>
                  </a:cubicBezTo>
                  <a:cubicBezTo>
                    <a:pt x="43" y="49"/>
                    <a:pt x="44" y="54"/>
                    <a:pt x="41" y="59"/>
                  </a:cubicBezTo>
                  <a:cubicBezTo>
                    <a:pt x="40" y="61"/>
                    <a:pt x="39" y="66"/>
                    <a:pt x="42" y="69"/>
                  </a:cubicBezTo>
                  <a:cubicBezTo>
                    <a:pt x="40" y="75"/>
                    <a:pt x="44" y="80"/>
                    <a:pt x="42" y="86"/>
                  </a:cubicBezTo>
                  <a:cubicBezTo>
                    <a:pt x="41" y="92"/>
                    <a:pt x="44" y="98"/>
                    <a:pt x="45" y="103"/>
                  </a:cubicBezTo>
                  <a:cubicBezTo>
                    <a:pt x="46" y="107"/>
                    <a:pt x="45" y="111"/>
                    <a:pt x="47" y="115"/>
                  </a:cubicBezTo>
                  <a:cubicBezTo>
                    <a:pt x="50" y="120"/>
                    <a:pt x="48" y="126"/>
                    <a:pt x="52" y="130"/>
                  </a:cubicBezTo>
                  <a:cubicBezTo>
                    <a:pt x="55" y="134"/>
                    <a:pt x="55" y="138"/>
                    <a:pt x="56" y="141"/>
                  </a:cubicBezTo>
                  <a:cubicBezTo>
                    <a:pt x="57" y="147"/>
                    <a:pt x="62" y="151"/>
                    <a:pt x="61" y="157"/>
                  </a:cubicBezTo>
                  <a:cubicBezTo>
                    <a:pt x="61" y="158"/>
                    <a:pt x="61" y="159"/>
                    <a:pt x="62" y="159"/>
                  </a:cubicBezTo>
                  <a:cubicBezTo>
                    <a:pt x="63" y="159"/>
                    <a:pt x="64" y="160"/>
                    <a:pt x="64" y="161"/>
                  </a:cubicBezTo>
                  <a:cubicBezTo>
                    <a:pt x="63" y="165"/>
                    <a:pt x="67" y="167"/>
                    <a:pt x="68" y="171"/>
                  </a:cubicBezTo>
                  <a:cubicBezTo>
                    <a:pt x="70" y="180"/>
                    <a:pt x="77" y="187"/>
                    <a:pt x="79" y="196"/>
                  </a:cubicBezTo>
                  <a:cubicBezTo>
                    <a:pt x="80" y="199"/>
                    <a:pt x="82" y="202"/>
                    <a:pt x="84" y="204"/>
                  </a:cubicBezTo>
                  <a:cubicBezTo>
                    <a:pt x="87" y="207"/>
                    <a:pt x="88" y="211"/>
                    <a:pt x="90" y="214"/>
                  </a:cubicBezTo>
                  <a:cubicBezTo>
                    <a:pt x="92" y="217"/>
                    <a:pt x="94" y="219"/>
                    <a:pt x="96" y="221"/>
                  </a:cubicBezTo>
                  <a:cubicBezTo>
                    <a:pt x="98" y="223"/>
                    <a:pt x="98" y="226"/>
                    <a:pt x="100" y="228"/>
                  </a:cubicBezTo>
                  <a:cubicBezTo>
                    <a:pt x="104" y="233"/>
                    <a:pt x="108" y="239"/>
                    <a:pt x="111" y="244"/>
                  </a:cubicBezTo>
                  <a:cubicBezTo>
                    <a:pt x="114" y="250"/>
                    <a:pt x="118" y="254"/>
                    <a:pt x="122" y="260"/>
                  </a:cubicBezTo>
                  <a:cubicBezTo>
                    <a:pt x="123" y="263"/>
                    <a:pt x="124" y="267"/>
                    <a:pt x="129" y="269"/>
                  </a:cubicBezTo>
                  <a:cubicBezTo>
                    <a:pt x="130" y="269"/>
                    <a:pt x="132" y="273"/>
                    <a:pt x="134" y="275"/>
                  </a:cubicBezTo>
                  <a:cubicBezTo>
                    <a:pt x="136" y="280"/>
                    <a:pt x="141" y="283"/>
                    <a:pt x="144" y="287"/>
                  </a:cubicBezTo>
                  <a:cubicBezTo>
                    <a:pt x="148" y="290"/>
                    <a:pt x="146" y="294"/>
                    <a:pt x="148" y="299"/>
                  </a:cubicBezTo>
                  <a:cubicBezTo>
                    <a:pt x="142" y="293"/>
                    <a:pt x="137" y="289"/>
                    <a:pt x="132" y="285"/>
                  </a:cubicBezTo>
                  <a:close/>
                  <a:moveTo>
                    <a:pt x="150" y="191"/>
                  </a:moveTo>
                  <a:cubicBezTo>
                    <a:pt x="149" y="197"/>
                    <a:pt x="148" y="203"/>
                    <a:pt x="148" y="208"/>
                  </a:cubicBezTo>
                  <a:cubicBezTo>
                    <a:pt x="147" y="220"/>
                    <a:pt x="146" y="232"/>
                    <a:pt x="146" y="243"/>
                  </a:cubicBezTo>
                  <a:cubicBezTo>
                    <a:pt x="145" y="248"/>
                    <a:pt x="145" y="252"/>
                    <a:pt x="146" y="257"/>
                  </a:cubicBezTo>
                  <a:cubicBezTo>
                    <a:pt x="146" y="261"/>
                    <a:pt x="146" y="266"/>
                    <a:pt x="146" y="271"/>
                  </a:cubicBezTo>
                  <a:cubicBezTo>
                    <a:pt x="145" y="273"/>
                    <a:pt x="148" y="275"/>
                    <a:pt x="145" y="276"/>
                  </a:cubicBezTo>
                  <a:cubicBezTo>
                    <a:pt x="143" y="277"/>
                    <a:pt x="143" y="273"/>
                    <a:pt x="141" y="272"/>
                  </a:cubicBezTo>
                  <a:cubicBezTo>
                    <a:pt x="134" y="263"/>
                    <a:pt x="127" y="255"/>
                    <a:pt x="121" y="245"/>
                  </a:cubicBezTo>
                  <a:cubicBezTo>
                    <a:pt x="114" y="233"/>
                    <a:pt x="105" y="222"/>
                    <a:pt x="98" y="210"/>
                  </a:cubicBezTo>
                  <a:cubicBezTo>
                    <a:pt x="92" y="201"/>
                    <a:pt x="87" y="192"/>
                    <a:pt x="82" y="183"/>
                  </a:cubicBezTo>
                  <a:cubicBezTo>
                    <a:pt x="76" y="171"/>
                    <a:pt x="71" y="159"/>
                    <a:pt x="66" y="147"/>
                  </a:cubicBezTo>
                  <a:cubicBezTo>
                    <a:pt x="62" y="135"/>
                    <a:pt x="58" y="124"/>
                    <a:pt x="55" y="113"/>
                  </a:cubicBezTo>
                  <a:cubicBezTo>
                    <a:pt x="53" y="103"/>
                    <a:pt x="51" y="93"/>
                    <a:pt x="50" y="83"/>
                  </a:cubicBezTo>
                  <a:cubicBezTo>
                    <a:pt x="49" y="77"/>
                    <a:pt x="49" y="70"/>
                    <a:pt x="48" y="63"/>
                  </a:cubicBezTo>
                  <a:cubicBezTo>
                    <a:pt x="47" y="57"/>
                    <a:pt x="49" y="50"/>
                    <a:pt x="49" y="43"/>
                  </a:cubicBezTo>
                  <a:cubicBezTo>
                    <a:pt x="50" y="41"/>
                    <a:pt x="51" y="43"/>
                    <a:pt x="52" y="42"/>
                  </a:cubicBezTo>
                  <a:cubicBezTo>
                    <a:pt x="62" y="45"/>
                    <a:pt x="73" y="45"/>
                    <a:pt x="84" y="47"/>
                  </a:cubicBezTo>
                  <a:cubicBezTo>
                    <a:pt x="92" y="49"/>
                    <a:pt x="101" y="50"/>
                    <a:pt x="110" y="49"/>
                  </a:cubicBezTo>
                  <a:cubicBezTo>
                    <a:pt x="112" y="49"/>
                    <a:pt x="115" y="50"/>
                    <a:pt x="118" y="50"/>
                  </a:cubicBezTo>
                  <a:cubicBezTo>
                    <a:pt x="120" y="50"/>
                    <a:pt x="122" y="51"/>
                    <a:pt x="123" y="54"/>
                  </a:cubicBezTo>
                  <a:cubicBezTo>
                    <a:pt x="124" y="62"/>
                    <a:pt x="127" y="69"/>
                    <a:pt x="130" y="76"/>
                  </a:cubicBezTo>
                  <a:cubicBezTo>
                    <a:pt x="133" y="82"/>
                    <a:pt x="136" y="89"/>
                    <a:pt x="141" y="94"/>
                  </a:cubicBezTo>
                  <a:cubicBezTo>
                    <a:pt x="145" y="98"/>
                    <a:pt x="150" y="102"/>
                    <a:pt x="154" y="106"/>
                  </a:cubicBezTo>
                  <a:cubicBezTo>
                    <a:pt x="156" y="108"/>
                    <a:pt x="158" y="111"/>
                    <a:pt x="161" y="112"/>
                  </a:cubicBezTo>
                  <a:cubicBezTo>
                    <a:pt x="162" y="112"/>
                    <a:pt x="163" y="114"/>
                    <a:pt x="162" y="116"/>
                  </a:cubicBezTo>
                  <a:cubicBezTo>
                    <a:pt x="159" y="121"/>
                    <a:pt x="159" y="128"/>
                    <a:pt x="159" y="133"/>
                  </a:cubicBezTo>
                  <a:cubicBezTo>
                    <a:pt x="158" y="141"/>
                    <a:pt x="156" y="147"/>
                    <a:pt x="155" y="155"/>
                  </a:cubicBezTo>
                  <a:cubicBezTo>
                    <a:pt x="155" y="160"/>
                    <a:pt x="154" y="165"/>
                    <a:pt x="153" y="170"/>
                  </a:cubicBezTo>
                  <a:cubicBezTo>
                    <a:pt x="151" y="177"/>
                    <a:pt x="151" y="184"/>
                    <a:pt x="150" y="191"/>
                  </a:cubicBezTo>
                  <a:close/>
                  <a:moveTo>
                    <a:pt x="530" y="748"/>
                  </a:moveTo>
                  <a:cubicBezTo>
                    <a:pt x="533" y="749"/>
                    <a:pt x="537" y="749"/>
                    <a:pt x="541" y="750"/>
                  </a:cubicBezTo>
                  <a:cubicBezTo>
                    <a:pt x="544" y="751"/>
                    <a:pt x="548" y="751"/>
                    <a:pt x="552" y="751"/>
                  </a:cubicBezTo>
                  <a:cubicBezTo>
                    <a:pt x="554" y="751"/>
                    <a:pt x="555" y="753"/>
                    <a:pt x="557" y="753"/>
                  </a:cubicBezTo>
                  <a:cubicBezTo>
                    <a:pt x="562" y="753"/>
                    <a:pt x="567" y="754"/>
                    <a:pt x="571" y="755"/>
                  </a:cubicBezTo>
                  <a:cubicBezTo>
                    <a:pt x="573" y="755"/>
                    <a:pt x="575" y="756"/>
                    <a:pt x="574" y="758"/>
                  </a:cubicBezTo>
                  <a:cubicBezTo>
                    <a:pt x="571" y="763"/>
                    <a:pt x="572" y="768"/>
                    <a:pt x="572" y="774"/>
                  </a:cubicBezTo>
                  <a:cubicBezTo>
                    <a:pt x="571" y="780"/>
                    <a:pt x="572" y="786"/>
                    <a:pt x="572" y="792"/>
                  </a:cubicBezTo>
                  <a:cubicBezTo>
                    <a:pt x="570" y="800"/>
                    <a:pt x="571" y="808"/>
                    <a:pt x="571" y="817"/>
                  </a:cubicBezTo>
                  <a:cubicBezTo>
                    <a:pt x="571" y="824"/>
                    <a:pt x="571" y="831"/>
                    <a:pt x="571" y="838"/>
                  </a:cubicBezTo>
                  <a:cubicBezTo>
                    <a:pt x="571" y="844"/>
                    <a:pt x="573" y="851"/>
                    <a:pt x="572" y="857"/>
                  </a:cubicBezTo>
                  <a:cubicBezTo>
                    <a:pt x="571" y="861"/>
                    <a:pt x="571" y="865"/>
                    <a:pt x="572" y="869"/>
                  </a:cubicBezTo>
                  <a:cubicBezTo>
                    <a:pt x="572" y="873"/>
                    <a:pt x="571" y="877"/>
                    <a:pt x="572" y="882"/>
                  </a:cubicBezTo>
                  <a:cubicBezTo>
                    <a:pt x="572" y="886"/>
                    <a:pt x="572" y="891"/>
                    <a:pt x="572" y="895"/>
                  </a:cubicBezTo>
                  <a:cubicBezTo>
                    <a:pt x="572" y="901"/>
                    <a:pt x="572" y="908"/>
                    <a:pt x="572" y="914"/>
                  </a:cubicBezTo>
                  <a:cubicBezTo>
                    <a:pt x="572" y="928"/>
                    <a:pt x="571" y="942"/>
                    <a:pt x="572" y="957"/>
                  </a:cubicBezTo>
                  <a:cubicBezTo>
                    <a:pt x="572" y="958"/>
                    <a:pt x="571" y="960"/>
                    <a:pt x="570" y="959"/>
                  </a:cubicBezTo>
                  <a:cubicBezTo>
                    <a:pt x="562" y="959"/>
                    <a:pt x="554" y="959"/>
                    <a:pt x="546" y="958"/>
                  </a:cubicBezTo>
                  <a:cubicBezTo>
                    <a:pt x="534" y="957"/>
                    <a:pt x="523" y="955"/>
                    <a:pt x="511" y="956"/>
                  </a:cubicBezTo>
                  <a:cubicBezTo>
                    <a:pt x="506" y="956"/>
                    <a:pt x="501" y="955"/>
                    <a:pt x="496" y="955"/>
                  </a:cubicBezTo>
                  <a:cubicBezTo>
                    <a:pt x="489" y="954"/>
                    <a:pt x="482" y="954"/>
                    <a:pt x="475" y="955"/>
                  </a:cubicBezTo>
                  <a:cubicBezTo>
                    <a:pt x="470" y="955"/>
                    <a:pt x="466" y="954"/>
                    <a:pt x="461" y="954"/>
                  </a:cubicBezTo>
                  <a:cubicBezTo>
                    <a:pt x="455" y="955"/>
                    <a:pt x="449" y="953"/>
                    <a:pt x="443" y="953"/>
                  </a:cubicBezTo>
                  <a:cubicBezTo>
                    <a:pt x="433" y="953"/>
                    <a:pt x="423" y="954"/>
                    <a:pt x="412" y="953"/>
                  </a:cubicBezTo>
                  <a:cubicBezTo>
                    <a:pt x="403" y="953"/>
                    <a:pt x="394" y="952"/>
                    <a:pt x="385" y="953"/>
                  </a:cubicBezTo>
                  <a:cubicBezTo>
                    <a:pt x="372" y="953"/>
                    <a:pt x="358" y="952"/>
                    <a:pt x="345" y="953"/>
                  </a:cubicBezTo>
                  <a:cubicBezTo>
                    <a:pt x="331" y="953"/>
                    <a:pt x="318" y="953"/>
                    <a:pt x="304" y="953"/>
                  </a:cubicBezTo>
                  <a:cubicBezTo>
                    <a:pt x="293" y="953"/>
                    <a:pt x="281" y="953"/>
                    <a:pt x="270" y="953"/>
                  </a:cubicBezTo>
                  <a:cubicBezTo>
                    <a:pt x="259" y="953"/>
                    <a:pt x="248" y="954"/>
                    <a:pt x="237" y="954"/>
                  </a:cubicBezTo>
                  <a:cubicBezTo>
                    <a:pt x="226" y="954"/>
                    <a:pt x="215" y="954"/>
                    <a:pt x="203" y="955"/>
                  </a:cubicBezTo>
                  <a:cubicBezTo>
                    <a:pt x="192" y="955"/>
                    <a:pt x="181" y="956"/>
                    <a:pt x="170" y="956"/>
                  </a:cubicBezTo>
                  <a:cubicBezTo>
                    <a:pt x="166" y="957"/>
                    <a:pt x="161" y="956"/>
                    <a:pt x="158" y="957"/>
                  </a:cubicBezTo>
                  <a:cubicBezTo>
                    <a:pt x="154" y="958"/>
                    <a:pt x="150" y="958"/>
                    <a:pt x="146" y="958"/>
                  </a:cubicBezTo>
                  <a:cubicBezTo>
                    <a:pt x="144" y="959"/>
                    <a:pt x="142" y="957"/>
                    <a:pt x="140" y="959"/>
                  </a:cubicBezTo>
                  <a:cubicBezTo>
                    <a:pt x="140" y="953"/>
                    <a:pt x="141" y="947"/>
                    <a:pt x="139" y="942"/>
                  </a:cubicBezTo>
                  <a:cubicBezTo>
                    <a:pt x="139" y="940"/>
                    <a:pt x="139" y="938"/>
                    <a:pt x="139" y="937"/>
                  </a:cubicBezTo>
                  <a:cubicBezTo>
                    <a:pt x="141" y="930"/>
                    <a:pt x="140" y="924"/>
                    <a:pt x="140" y="917"/>
                  </a:cubicBezTo>
                  <a:cubicBezTo>
                    <a:pt x="141" y="915"/>
                    <a:pt x="139" y="912"/>
                    <a:pt x="140" y="910"/>
                  </a:cubicBezTo>
                  <a:cubicBezTo>
                    <a:pt x="142" y="906"/>
                    <a:pt x="140" y="902"/>
                    <a:pt x="141" y="898"/>
                  </a:cubicBezTo>
                  <a:cubicBezTo>
                    <a:pt x="141" y="895"/>
                    <a:pt x="141" y="891"/>
                    <a:pt x="141" y="887"/>
                  </a:cubicBezTo>
                  <a:cubicBezTo>
                    <a:pt x="140" y="883"/>
                    <a:pt x="141" y="879"/>
                    <a:pt x="141" y="875"/>
                  </a:cubicBezTo>
                  <a:cubicBezTo>
                    <a:pt x="140" y="869"/>
                    <a:pt x="141" y="864"/>
                    <a:pt x="141" y="859"/>
                  </a:cubicBezTo>
                  <a:cubicBezTo>
                    <a:pt x="140" y="853"/>
                    <a:pt x="142" y="847"/>
                    <a:pt x="141" y="841"/>
                  </a:cubicBezTo>
                  <a:cubicBezTo>
                    <a:pt x="140" y="836"/>
                    <a:pt x="142" y="831"/>
                    <a:pt x="141" y="826"/>
                  </a:cubicBezTo>
                  <a:cubicBezTo>
                    <a:pt x="140" y="824"/>
                    <a:pt x="143" y="821"/>
                    <a:pt x="140" y="819"/>
                  </a:cubicBezTo>
                  <a:cubicBezTo>
                    <a:pt x="144" y="816"/>
                    <a:pt x="139" y="814"/>
                    <a:pt x="141" y="811"/>
                  </a:cubicBezTo>
                  <a:cubicBezTo>
                    <a:pt x="143" y="808"/>
                    <a:pt x="141" y="804"/>
                    <a:pt x="141" y="800"/>
                  </a:cubicBezTo>
                  <a:cubicBezTo>
                    <a:pt x="141" y="798"/>
                    <a:pt x="143" y="795"/>
                    <a:pt x="140" y="792"/>
                  </a:cubicBezTo>
                  <a:cubicBezTo>
                    <a:pt x="140" y="792"/>
                    <a:pt x="140" y="792"/>
                    <a:pt x="140" y="792"/>
                  </a:cubicBezTo>
                  <a:cubicBezTo>
                    <a:pt x="142" y="784"/>
                    <a:pt x="141" y="777"/>
                    <a:pt x="139" y="770"/>
                  </a:cubicBezTo>
                  <a:cubicBezTo>
                    <a:pt x="139" y="766"/>
                    <a:pt x="140" y="762"/>
                    <a:pt x="139" y="758"/>
                  </a:cubicBezTo>
                  <a:cubicBezTo>
                    <a:pt x="138" y="757"/>
                    <a:pt x="139" y="756"/>
                    <a:pt x="141" y="756"/>
                  </a:cubicBezTo>
                  <a:cubicBezTo>
                    <a:pt x="151" y="755"/>
                    <a:pt x="160" y="752"/>
                    <a:pt x="170" y="751"/>
                  </a:cubicBezTo>
                  <a:cubicBezTo>
                    <a:pt x="177" y="749"/>
                    <a:pt x="183" y="749"/>
                    <a:pt x="190" y="748"/>
                  </a:cubicBezTo>
                  <a:cubicBezTo>
                    <a:pt x="191" y="748"/>
                    <a:pt x="191" y="748"/>
                    <a:pt x="192" y="748"/>
                  </a:cubicBezTo>
                  <a:cubicBezTo>
                    <a:pt x="193" y="747"/>
                    <a:pt x="195" y="747"/>
                    <a:pt x="196" y="747"/>
                  </a:cubicBezTo>
                  <a:cubicBezTo>
                    <a:pt x="203" y="745"/>
                    <a:pt x="210" y="745"/>
                    <a:pt x="217" y="745"/>
                  </a:cubicBezTo>
                  <a:cubicBezTo>
                    <a:pt x="221" y="745"/>
                    <a:pt x="225" y="745"/>
                    <a:pt x="229" y="744"/>
                  </a:cubicBezTo>
                  <a:cubicBezTo>
                    <a:pt x="236" y="742"/>
                    <a:pt x="243" y="743"/>
                    <a:pt x="250" y="742"/>
                  </a:cubicBezTo>
                  <a:cubicBezTo>
                    <a:pt x="257" y="740"/>
                    <a:pt x="265" y="741"/>
                    <a:pt x="272" y="740"/>
                  </a:cubicBezTo>
                  <a:cubicBezTo>
                    <a:pt x="279" y="740"/>
                    <a:pt x="286" y="739"/>
                    <a:pt x="293" y="739"/>
                  </a:cubicBezTo>
                  <a:cubicBezTo>
                    <a:pt x="299" y="738"/>
                    <a:pt x="305" y="739"/>
                    <a:pt x="311" y="737"/>
                  </a:cubicBezTo>
                  <a:cubicBezTo>
                    <a:pt x="317" y="736"/>
                    <a:pt x="324" y="737"/>
                    <a:pt x="330" y="737"/>
                  </a:cubicBezTo>
                  <a:cubicBezTo>
                    <a:pt x="339" y="736"/>
                    <a:pt x="348" y="737"/>
                    <a:pt x="356" y="736"/>
                  </a:cubicBezTo>
                  <a:cubicBezTo>
                    <a:pt x="368" y="736"/>
                    <a:pt x="379" y="737"/>
                    <a:pt x="391" y="737"/>
                  </a:cubicBezTo>
                  <a:cubicBezTo>
                    <a:pt x="398" y="737"/>
                    <a:pt x="406" y="737"/>
                    <a:pt x="413" y="737"/>
                  </a:cubicBezTo>
                  <a:cubicBezTo>
                    <a:pt x="420" y="737"/>
                    <a:pt x="427" y="739"/>
                    <a:pt x="434" y="739"/>
                  </a:cubicBezTo>
                  <a:cubicBezTo>
                    <a:pt x="440" y="739"/>
                    <a:pt x="446" y="740"/>
                    <a:pt x="451" y="739"/>
                  </a:cubicBezTo>
                  <a:cubicBezTo>
                    <a:pt x="458" y="738"/>
                    <a:pt x="464" y="740"/>
                    <a:pt x="469" y="741"/>
                  </a:cubicBezTo>
                  <a:cubicBezTo>
                    <a:pt x="472" y="742"/>
                    <a:pt x="472" y="740"/>
                    <a:pt x="474" y="740"/>
                  </a:cubicBezTo>
                  <a:cubicBezTo>
                    <a:pt x="475" y="741"/>
                    <a:pt x="473" y="742"/>
                    <a:pt x="475" y="742"/>
                  </a:cubicBezTo>
                  <a:cubicBezTo>
                    <a:pt x="477" y="742"/>
                    <a:pt x="480" y="744"/>
                    <a:pt x="482" y="742"/>
                  </a:cubicBezTo>
                  <a:cubicBezTo>
                    <a:pt x="482" y="742"/>
                    <a:pt x="484" y="741"/>
                    <a:pt x="485" y="742"/>
                  </a:cubicBezTo>
                  <a:cubicBezTo>
                    <a:pt x="488" y="745"/>
                    <a:pt x="491" y="743"/>
                    <a:pt x="494" y="743"/>
                  </a:cubicBezTo>
                  <a:cubicBezTo>
                    <a:pt x="495" y="742"/>
                    <a:pt x="496" y="742"/>
                    <a:pt x="495" y="744"/>
                  </a:cubicBezTo>
                  <a:cubicBezTo>
                    <a:pt x="497" y="744"/>
                    <a:pt x="499" y="746"/>
                    <a:pt x="501" y="744"/>
                  </a:cubicBezTo>
                  <a:cubicBezTo>
                    <a:pt x="502" y="743"/>
                    <a:pt x="502" y="743"/>
                    <a:pt x="504" y="745"/>
                  </a:cubicBezTo>
                  <a:cubicBezTo>
                    <a:pt x="504" y="745"/>
                    <a:pt x="504" y="745"/>
                    <a:pt x="504" y="745"/>
                  </a:cubicBezTo>
                  <a:cubicBezTo>
                    <a:pt x="507" y="744"/>
                    <a:pt x="510" y="747"/>
                    <a:pt x="513" y="746"/>
                  </a:cubicBezTo>
                  <a:cubicBezTo>
                    <a:pt x="515" y="745"/>
                    <a:pt x="517" y="745"/>
                    <a:pt x="519" y="746"/>
                  </a:cubicBezTo>
                  <a:cubicBezTo>
                    <a:pt x="522" y="750"/>
                    <a:pt x="526" y="747"/>
                    <a:pt x="530" y="748"/>
                  </a:cubicBezTo>
                  <a:close/>
                  <a:moveTo>
                    <a:pt x="509" y="702"/>
                  </a:moveTo>
                  <a:cubicBezTo>
                    <a:pt x="511" y="702"/>
                    <a:pt x="514" y="703"/>
                    <a:pt x="514" y="707"/>
                  </a:cubicBezTo>
                  <a:cubicBezTo>
                    <a:pt x="515" y="712"/>
                    <a:pt x="515" y="717"/>
                    <a:pt x="516" y="721"/>
                  </a:cubicBezTo>
                  <a:cubicBezTo>
                    <a:pt x="517" y="726"/>
                    <a:pt x="516" y="731"/>
                    <a:pt x="518" y="736"/>
                  </a:cubicBezTo>
                  <a:cubicBezTo>
                    <a:pt x="518" y="737"/>
                    <a:pt x="519" y="739"/>
                    <a:pt x="516" y="738"/>
                  </a:cubicBezTo>
                  <a:cubicBezTo>
                    <a:pt x="513" y="738"/>
                    <a:pt x="509" y="738"/>
                    <a:pt x="506" y="737"/>
                  </a:cubicBezTo>
                  <a:cubicBezTo>
                    <a:pt x="499" y="735"/>
                    <a:pt x="493" y="735"/>
                    <a:pt x="486" y="735"/>
                  </a:cubicBezTo>
                  <a:cubicBezTo>
                    <a:pt x="474" y="734"/>
                    <a:pt x="462" y="731"/>
                    <a:pt x="450" y="731"/>
                  </a:cubicBezTo>
                  <a:cubicBezTo>
                    <a:pt x="441" y="730"/>
                    <a:pt x="433" y="729"/>
                    <a:pt x="424" y="729"/>
                  </a:cubicBezTo>
                  <a:cubicBezTo>
                    <a:pt x="410" y="728"/>
                    <a:pt x="396" y="727"/>
                    <a:pt x="382" y="727"/>
                  </a:cubicBezTo>
                  <a:cubicBezTo>
                    <a:pt x="371" y="727"/>
                    <a:pt x="360" y="726"/>
                    <a:pt x="349" y="727"/>
                  </a:cubicBezTo>
                  <a:cubicBezTo>
                    <a:pt x="340" y="727"/>
                    <a:pt x="332" y="727"/>
                    <a:pt x="323" y="728"/>
                  </a:cubicBezTo>
                  <a:cubicBezTo>
                    <a:pt x="313" y="728"/>
                    <a:pt x="303" y="729"/>
                    <a:pt x="293" y="730"/>
                  </a:cubicBezTo>
                  <a:cubicBezTo>
                    <a:pt x="282" y="730"/>
                    <a:pt x="270" y="733"/>
                    <a:pt x="258" y="733"/>
                  </a:cubicBezTo>
                  <a:cubicBezTo>
                    <a:pt x="253" y="733"/>
                    <a:pt x="248" y="735"/>
                    <a:pt x="243" y="735"/>
                  </a:cubicBezTo>
                  <a:cubicBezTo>
                    <a:pt x="238" y="736"/>
                    <a:pt x="233" y="736"/>
                    <a:pt x="227" y="736"/>
                  </a:cubicBezTo>
                  <a:cubicBezTo>
                    <a:pt x="221" y="737"/>
                    <a:pt x="214" y="738"/>
                    <a:pt x="208" y="738"/>
                  </a:cubicBezTo>
                  <a:cubicBezTo>
                    <a:pt x="206" y="738"/>
                    <a:pt x="203" y="738"/>
                    <a:pt x="201" y="739"/>
                  </a:cubicBezTo>
                  <a:cubicBezTo>
                    <a:pt x="199" y="740"/>
                    <a:pt x="197" y="741"/>
                    <a:pt x="194" y="741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39"/>
                    <a:pt x="194" y="739"/>
                    <a:pt x="194" y="738"/>
                  </a:cubicBezTo>
                  <a:cubicBezTo>
                    <a:pt x="194" y="737"/>
                    <a:pt x="194" y="737"/>
                    <a:pt x="194" y="735"/>
                  </a:cubicBezTo>
                  <a:cubicBezTo>
                    <a:pt x="193" y="735"/>
                    <a:pt x="194" y="734"/>
                    <a:pt x="194" y="733"/>
                  </a:cubicBezTo>
                  <a:cubicBezTo>
                    <a:pt x="194" y="726"/>
                    <a:pt x="195" y="719"/>
                    <a:pt x="196" y="711"/>
                  </a:cubicBezTo>
                  <a:cubicBezTo>
                    <a:pt x="196" y="706"/>
                    <a:pt x="198" y="701"/>
                    <a:pt x="203" y="700"/>
                  </a:cubicBezTo>
                  <a:cubicBezTo>
                    <a:pt x="209" y="698"/>
                    <a:pt x="214" y="697"/>
                    <a:pt x="220" y="696"/>
                  </a:cubicBezTo>
                  <a:cubicBezTo>
                    <a:pt x="233" y="692"/>
                    <a:pt x="248" y="691"/>
                    <a:pt x="261" y="689"/>
                  </a:cubicBezTo>
                  <a:cubicBezTo>
                    <a:pt x="276" y="686"/>
                    <a:pt x="291" y="685"/>
                    <a:pt x="306" y="685"/>
                  </a:cubicBezTo>
                  <a:cubicBezTo>
                    <a:pt x="312" y="685"/>
                    <a:pt x="316" y="683"/>
                    <a:pt x="322" y="683"/>
                  </a:cubicBezTo>
                  <a:cubicBezTo>
                    <a:pt x="327" y="683"/>
                    <a:pt x="333" y="683"/>
                    <a:pt x="338" y="683"/>
                  </a:cubicBezTo>
                  <a:cubicBezTo>
                    <a:pt x="345" y="684"/>
                    <a:pt x="351" y="684"/>
                    <a:pt x="358" y="684"/>
                  </a:cubicBezTo>
                  <a:cubicBezTo>
                    <a:pt x="370" y="684"/>
                    <a:pt x="381" y="685"/>
                    <a:pt x="393" y="686"/>
                  </a:cubicBezTo>
                  <a:cubicBezTo>
                    <a:pt x="396" y="686"/>
                    <a:pt x="398" y="685"/>
                    <a:pt x="401" y="686"/>
                  </a:cubicBezTo>
                  <a:cubicBezTo>
                    <a:pt x="407" y="688"/>
                    <a:pt x="414" y="687"/>
                    <a:pt x="421" y="688"/>
                  </a:cubicBezTo>
                  <a:cubicBezTo>
                    <a:pt x="427" y="689"/>
                    <a:pt x="433" y="689"/>
                    <a:pt x="439" y="690"/>
                  </a:cubicBezTo>
                  <a:cubicBezTo>
                    <a:pt x="445" y="691"/>
                    <a:pt x="451" y="693"/>
                    <a:pt x="457" y="693"/>
                  </a:cubicBezTo>
                  <a:cubicBezTo>
                    <a:pt x="463" y="693"/>
                    <a:pt x="470" y="694"/>
                    <a:pt x="476" y="695"/>
                  </a:cubicBezTo>
                  <a:cubicBezTo>
                    <a:pt x="487" y="696"/>
                    <a:pt x="498" y="700"/>
                    <a:pt x="509" y="702"/>
                  </a:cubicBezTo>
                  <a:close/>
                  <a:moveTo>
                    <a:pt x="385" y="616"/>
                  </a:moveTo>
                  <a:cubicBezTo>
                    <a:pt x="387" y="623"/>
                    <a:pt x="393" y="627"/>
                    <a:pt x="399" y="631"/>
                  </a:cubicBezTo>
                  <a:cubicBezTo>
                    <a:pt x="403" y="635"/>
                    <a:pt x="409" y="636"/>
                    <a:pt x="412" y="641"/>
                  </a:cubicBezTo>
                  <a:cubicBezTo>
                    <a:pt x="414" y="642"/>
                    <a:pt x="417" y="643"/>
                    <a:pt x="420" y="643"/>
                  </a:cubicBezTo>
                  <a:cubicBezTo>
                    <a:pt x="421" y="644"/>
                    <a:pt x="422" y="644"/>
                    <a:pt x="422" y="644"/>
                  </a:cubicBezTo>
                  <a:cubicBezTo>
                    <a:pt x="424" y="647"/>
                    <a:pt x="427" y="647"/>
                    <a:pt x="430" y="649"/>
                  </a:cubicBezTo>
                  <a:cubicBezTo>
                    <a:pt x="433" y="652"/>
                    <a:pt x="438" y="654"/>
                    <a:pt x="443" y="656"/>
                  </a:cubicBezTo>
                  <a:cubicBezTo>
                    <a:pt x="447" y="658"/>
                    <a:pt x="452" y="660"/>
                    <a:pt x="456" y="662"/>
                  </a:cubicBezTo>
                  <a:cubicBezTo>
                    <a:pt x="460" y="664"/>
                    <a:pt x="463" y="667"/>
                    <a:pt x="467" y="668"/>
                  </a:cubicBezTo>
                  <a:cubicBezTo>
                    <a:pt x="471" y="669"/>
                    <a:pt x="476" y="670"/>
                    <a:pt x="478" y="672"/>
                  </a:cubicBezTo>
                  <a:cubicBezTo>
                    <a:pt x="480" y="675"/>
                    <a:pt x="483" y="679"/>
                    <a:pt x="483" y="684"/>
                  </a:cubicBezTo>
                  <a:cubicBezTo>
                    <a:pt x="483" y="686"/>
                    <a:pt x="482" y="686"/>
                    <a:pt x="481" y="686"/>
                  </a:cubicBezTo>
                  <a:cubicBezTo>
                    <a:pt x="476" y="685"/>
                    <a:pt x="472" y="684"/>
                    <a:pt x="467" y="685"/>
                  </a:cubicBezTo>
                  <a:cubicBezTo>
                    <a:pt x="465" y="686"/>
                    <a:pt x="463" y="684"/>
                    <a:pt x="460" y="684"/>
                  </a:cubicBezTo>
                  <a:cubicBezTo>
                    <a:pt x="457" y="684"/>
                    <a:pt x="454" y="684"/>
                    <a:pt x="451" y="683"/>
                  </a:cubicBezTo>
                  <a:cubicBezTo>
                    <a:pt x="451" y="683"/>
                    <a:pt x="449" y="683"/>
                    <a:pt x="449" y="682"/>
                  </a:cubicBezTo>
                  <a:cubicBezTo>
                    <a:pt x="449" y="681"/>
                    <a:pt x="448" y="680"/>
                    <a:pt x="448" y="681"/>
                  </a:cubicBezTo>
                  <a:cubicBezTo>
                    <a:pt x="445" y="684"/>
                    <a:pt x="442" y="680"/>
                    <a:pt x="439" y="680"/>
                  </a:cubicBezTo>
                  <a:cubicBezTo>
                    <a:pt x="429" y="682"/>
                    <a:pt x="418" y="677"/>
                    <a:pt x="408" y="678"/>
                  </a:cubicBezTo>
                  <a:cubicBezTo>
                    <a:pt x="402" y="678"/>
                    <a:pt x="397" y="677"/>
                    <a:pt x="392" y="677"/>
                  </a:cubicBezTo>
                  <a:cubicBezTo>
                    <a:pt x="385" y="677"/>
                    <a:pt x="378" y="676"/>
                    <a:pt x="371" y="675"/>
                  </a:cubicBezTo>
                  <a:cubicBezTo>
                    <a:pt x="364" y="674"/>
                    <a:pt x="356" y="675"/>
                    <a:pt x="349" y="674"/>
                  </a:cubicBezTo>
                  <a:cubicBezTo>
                    <a:pt x="346" y="674"/>
                    <a:pt x="341" y="675"/>
                    <a:pt x="338" y="675"/>
                  </a:cubicBezTo>
                  <a:cubicBezTo>
                    <a:pt x="335" y="675"/>
                    <a:pt x="332" y="677"/>
                    <a:pt x="329" y="675"/>
                  </a:cubicBezTo>
                  <a:cubicBezTo>
                    <a:pt x="326" y="674"/>
                    <a:pt x="324" y="676"/>
                    <a:pt x="321" y="676"/>
                  </a:cubicBezTo>
                  <a:cubicBezTo>
                    <a:pt x="311" y="676"/>
                    <a:pt x="302" y="677"/>
                    <a:pt x="292" y="678"/>
                  </a:cubicBezTo>
                  <a:cubicBezTo>
                    <a:pt x="283" y="679"/>
                    <a:pt x="274" y="680"/>
                    <a:pt x="265" y="680"/>
                  </a:cubicBezTo>
                  <a:cubicBezTo>
                    <a:pt x="263" y="680"/>
                    <a:pt x="260" y="681"/>
                    <a:pt x="258" y="682"/>
                  </a:cubicBezTo>
                  <a:cubicBezTo>
                    <a:pt x="249" y="684"/>
                    <a:pt x="240" y="684"/>
                    <a:pt x="232" y="685"/>
                  </a:cubicBezTo>
                  <a:cubicBezTo>
                    <a:pt x="230" y="685"/>
                    <a:pt x="229" y="685"/>
                    <a:pt x="230" y="682"/>
                  </a:cubicBezTo>
                  <a:cubicBezTo>
                    <a:pt x="231" y="679"/>
                    <a:pt x="230" y="676"/>
                    <a:pt x="234" y="675"/>
                  </a:cubicBezTo>
                  <a:cubicBezTo>
                    <a:pt x="234" y="675"/>
                    <a:pt x="235" y="674"/>
                    <a:pt x="235" y="674"/>
                  </a:cubicBezTo>
                  <a:cubicBezTo>
                    <a:pt x="235" y="670"/>
                    <a:pt x="237" y="670"/>
                    <a:pt x="239" y="670"/>
                  </a:cubicBezTo>
                  <a:cubicBezTo>
                    <a:pt x="243" y="670"/>
                    <a:pt x="245" y="669"/>
                    <a:pt x="248" y="667"/>
                  </a:cubicBezTo>
                  <a:cubicBezTo>
                    <a:pt x="249" y="666"/>
                    <a:pt x="252" y="664"/>
                    <a:pt x="255" y="664"/>
                  </a:cubicBezTo>
                  <a:cubicBezTo>
                    <a:pt x="256" y="664"/>
                    <a:pt x="257" y="664"/>
                    <a:pt x="258" y="663"/>
                  </a:cubicBezTo>
                  <a:cubicBezTo>
                    <a:pt x="260" y="659"/>
                    <a:pt x="264" y="658"/>
                    <a:pt x="267" y="658"/>
                  </a:cubicBezTo>
                  <a:cubicBezTo>
                    <a:pt x="270" y="658"/>
                    <a:pt x="269" y="655"/>
                    <a:pt x="271" y="654"/>
                  </a:cubicBezTo>
                  <a:cubicBezTo>
                    <a:pt x="273" y="652"/>
                    <a:pt x="276" y="654"/>
                    <a:pt x="279" y="652"/>
                  </a:cubicBezTo>
                  <a:cubicBezTo>
                    <a:pt x="279" y="652"/>
                    <a:pt x="281" y="651"/>
                    <a:pt x="281" y="651"/>
                  </a:cubicBezTo>
                  <a:cubicBezTo>
                    <a:pt x="282" y="648"/>
                    <a:pt x="285" y="647"/>
                    <a:pt x="288" y="647"/>
                  </a:cubicBezTo>
                  <a:cubicBezTo>
                    <a:pt x="290" y="647"/>
                    <a:pt x="292" y="646"/>
                    <a:pt x="293" y="644"/>
                  </a:cubicBezTo>
                  <a:cubicBezTo>
                    <a:pt x="294" y="643"/>
                    <a:pt x="294" y="641"/>
                    <a:pt x="297" y="642"/>
                  </a:cubicBezTo>
                  <a:cubicBezTo>
                    <a:pt x="298" y="642"/>
                    <a:pt x="301" y="642"/>
                    <a:pt x="302" y="640"/>
                  </a:cubicBezTo>
                  <a:cubicBezTo>
                    <a:pt x="306" y="635"/>
                    <a:pt x="311" y="633"/>
                    <a:pt x="316" y="630"/>
                  </a:cubicBezTo>
                  <a:cubicBezTo>
                    <a:pt x="322" y="627"/>
                    <a:pt x="326" y="620"/>
                    <a:pt x="328" y="613"/>
                  </a:cubicBezTo>
                  <a:cubicBezTo>
                    <a:pt x="329" y="604"/>
                    <a:pt x="329" y="595"/>
                    <a:pt x="330" y="586"/>
                  </a:cubicBezTo>
                  <a:cubicBezTo>
                    <a:pt x="331" y="580"/>
                    <a:pt x="331" y="575"/>
                    <a:pt x="331" y="570"/>
                  </a:cubicBezTo>
                  <a:cubicBezTo>
                    <a:pt x="332" y="563"/>
                    <a:pt x="332" y="557"/>
                    <a:pt x="332" y="550"/>
                  </a:cubicBezTo>
                  <a:cubicBezTo>
                    <a:pt x="332" y="543"/>
                    <a:pt x="332" y="535"/>
                    <a:pt x="333" y="527"/>
                  </a:cubicBezTo>
                  <a:cubicBezTo>
                    <a:pt x="333" y="518"/>
                    <a:pt x="333" y="508"/>
                    <a:pt x="333" y="499"/>
                  </a:cubicBezTo>
                  <a:cubicBezTo>
                    <a:pt x="333" y="492"/>
                    <a:pt x="333" y="485"/>
                    <a:pt x="333" y="479"/>
                  </a:cubicBezTo>
                  <a:cubicBezTo>
                    <a:pt x="341" y="479"/>
                    <a:pt x="350" y="480"/>
                    <a:pt x="358" y="480"/>
                  </a:cubicBezTo>
                  <a:cubicBezTo>
                    <a:pt x="364" y="480"/>
                    <a:pt x="371" y="478"/>
                    <a:pt x="377" y="479"/>
                  </a:cubicBezTo>
                  <a:cubicBezTo>
                    <a:pt x="380" y="480"/>
                    <a:pt x="380" y="483"/>
                    <a:pt x="380" y="485"/>
                  </a:cubicBezTo>
                  <a:cubicBezTo>
                    <a:pt x="378" y="491"/>
                    <a:pt x="378" y="497"/>
                    <a:pt x="378" y="502"/>
                  </a:cubicBezTo>
                  <a:cubicBezTo>
                    <a:pt x="380" y="512"/>
                    <a:pt x="378" y="522"/>
                    <a:pt x="379" y="532"/>
                  </a:cubicBezTo>
                  <a:cubicBezTo>
                    <a:pt x="380" y="539"/>
                    <a:pt x="379" y="546"/>
                    <a:pt x="380" y="553"/>
                  </a:cubicBezTo>
                  <a:cubicBezTo>
                    <a:pt x="380" y="559"/>
                    <a:pt x="380" y="566"/>
                    <a:pt x="380" y="572"/>
                  </a:cubicBezTo>
                  <a:cubicBezTo>
                    <a:pt x="381" y="578"/>
                    <a:pt x="382" y="584"/>
                    <a:pt x="382" y="590"/>
                  </a:cubicBezTo>
                  <a:cubicBezTo>
                    <a:pt x="382" y="599"/>
                    <a:pt x="383" y="608"/>
                    <a:pt x="385" y="616"/>
                  </a:cubicBezTo>
                  <a:close/>
                  <a:moveTo>
                    <a:pt x="398" y="451"/>
                  </a:moveTo>
                  <a:cubicBezTo>
                    <a:pt x="396" y="456"/>
                    <a:pt x="395" y="462"/>
                    <a:pt x="395" y="468"/>
                  </a:cubicBezTo>
                  <a:cubicBezTo>
                    <a:pt x="394" y="470"/>
                    <a:pt x="393" y="471"/>
                    <a:pt x="391" y="471"/>
                  </a:cubicBezTo>
                  <a:cubicBezTo>
                    <a:pt x="382" y="471"/>
                    <a:pt x="373" y="472"/>
                    <a:pt x="364" y="472"/>
                  </a:cubicBezTo>
                  <a:cubicBezTo>
                    <a:pt x="351" y="472"/>
                    <a:pt x="339" y="471"/>
                    <a:pt x="326" y="471"/>
                  </a:cubicBezTo>
                  <a:cubicBezTo>
                    <a:pt x="324" y="471"/>
                    <a:pt x="322" y="471"/>
                    <a:pt x="320" y="472"/>
                  </a:cubicBezTo>
                  <a:cubicBezTo>
                    <a:pt x="318" y="473"/>
                    <a:pt x="317" y="471"/>
                    <a:pt x="317" y="470"/>
                  </a:cubicBezTo>
                  <a:cubicBezTo>
                    <a:pt x="317" y="465"/>
                    <a:pt x="315" y="460"/>
                    <a:pt x="315" y="455"/>
                  </a:cubicBezTo>
                  <a:cubicBezTo>
                    <a:pt x="315" y="454"/>
                    <a:pt x="314" y="453"/>
                    <a:pt x="314" y="452"/>
                  </a:cubicBezTo>
                  <a:cubicBezTo>
                    <a:pt x="312" y="448"/>
                    <a:pt x="313" y="446"/>
                    <a:pt x="317" y="446"/>
                  </a:cubicBezTo>
                  <a:cubicBezTo>
                    <a:pt x="318" y="446"/>
                    <a:pt x="319" y="446"/>
                    <a:pt x="321" y="446"/>
                  </a:cubicBezTo>
                  <a:cubicBezTo>
                    <a:pt x="330" y="447"/>
                    <a:pt x="340" y="447"/>
                    <a:pt x="349" y="448"/>
                  </a:cubicBezTo>
                  <a:cubicBezTo>
                    <a:pt x="357" y="449"/>
                    <a:pt x="366" y="448"/>
                    <a:pt x="374" y="448"/>
                  </a:cubicBezTo>
                  <a:cubicBezTo>
                    <a:pt x="381" y="448"/>
                    <a:pt x="388" y="446"/>
                    <a:pt x="395" y="447"/>
                  </a:cubicBezTo>
                  <a:cubicBezTo>
                    <a:pt x="398" y="447"/>
                    <a:pt x="399" y="447"/>
                    <a:pt x="398" y="451"/>
                  </a:cubicBezTo>
                  <a:close/>
                  <a:moveTo>
                    <a:pt x="402" y="430"/>
                  </a:moveTo>
                  <a:cubicBezTo>
                    <a:pt x="400" y="433"/>
                    <a:pt x="401" y="436"/>
                    <a:pt x="400" y="439"/>
                  </a:cubicBezTo>
                  <a:cubicBezTo>
                    <a:pt x="399" y="442"/>
                    <a:pt x="398" y="443"/>
                    <a:pt x="395" y="443"/>
                  </a:cubicBezTo>
                  <a:cubicBezTo>
                    <a:pt x="384" y="442"/>
                    <a:pt x="374" y="440"/>
                    <a:pt x="363" y="441"/>
                  </a:cubicBezTo>
                  <a:cubicBezTo>
                    <a:pt x="352" y="442"/>
                    <a:pt x="341" y="441"/>
                    <a:pt x="330" y="441"/>
                  </a:cubicBezTo>
                  <a:cubicBezTo>
                    <a:pt x="325" y="442"/>
                    <a:pt x="320" y="442"/>
                    <a:pt x="315" y="442"/>
                  </a:cubicBezTo>
                  <a:cubicBezTo>
                    <a:pt x="313" y="442"/>
                    <a:pt x="312" y="441"/>
                    <a:pt x="312" y="439"/>
                  </a:cubicBezTo>
                  <a:cubicBezTo>
                    <a:pt x="311" y="435"/>
                    <a:pt x="309" y="432"/>
                    <a:pt x="309" y="428"/>
                  </a:cubicBezTo>
                  <a:cubicBezTo>
                    <a:pt x="309" y="426"/>
                    <a:pt x="308" y="425"/>
                    <a:pt x="307" y="423"/>
                  </a:cubicBezTo>
                  <a:cubicBezTo>
                    <a:pt x="315" y="423"/>
                    <a:pt x="323" y="425"/>
                    <a:pt x="331" y="425"/>
                  </a:cubicBezTo>
                  <a:cubicBezTo>
                    <a:pt x="340" y="424"/>
                    <a:pt x="349" y="425"/>
                    <a:pt x="358" y="425"/>
                  </a:cubicBezTo>
                  <a:cubicBezTo>
                    <a:pt x="365" y="426"/>
                    <a:pt x="372" y="424"/>
                    <a:pt x="380" y="425"/>
                  </a:cubicBezTo>
                  <a:cubicBezTo>
                    <a:pt x="386" y="425"/>
                    <a:pt x="391" y="424"/>
                    <a:pt x="397" y="423"/>
                  </a:cubicBezTo>
                  <a:cubicBezTo>
                    <a:pt x="403" y="423"/>
                    <a:pt x="405" y="426"/>
                    <a:pt x="402" y="430"/>
                  </a:cubicBezTo>
                  <a:close/>
                  <a:moveTo>
                    <a:pt x="555" y="292"/>
                  </a:moveTo>
                  <a:cubicBezTo>
                    <a:pt x="554" y="297"/>
                    <a:pt x="555" y="302"/>
                    <a:pt x="553" y="307"/>
                  </a:cubicBezTo>
                  <a:cubicBezTo>
                    <a:pt x="552" y="308"/>
                    <a:pt x="552" y="310"/>
                    <a:pt x="551" y="310"/>
                  </a:cubicBezTo>
                  <a:cubicBezTo>
                    <a:pt x="549" y="312"/>
                    <a:pt x="548" y="313"/>
                    <a:pt x="551" y="314"/>
                  </a:cubicBezTo>
                  <a:cubicBezTo>
                    <a:pt x="552" y="314"/>
                    <a:pt x="552" y="315"/>
                    <a:pt x="552" y="315"/>
                  </a:cubicBezTo>
                  <a:cubicBezTo>
                    <a:pt x="550" y="319"/>
                    <a:pt x="551" y="324"/>
                    <a:pt x="550" y="328"/>
                  </a:cubicBezTo>
                  <a:cubicBezTo>
                    <a:pt x="548" y="333"/>
                    <a:pt x="547" y="338"/>
                    <a:pt x="545" y="343"/>
                  </a:cubicBezTo>
                  <a:cubicBezTo>
                    <a:pt x="544" y="346"/>
                    <a:pt x="543" y="349"/>
                    <a:pt x="541" y="352"/>
                  </a:cubicBezTo>
                  <a:cubicBezTo>
                    <a:pt x="539" y="357"/>
                    <a:pt x="534" y="360"/>
                    <a:pt x="532" y="366"/>
                  </a:cubicBezTo>
                  <a:cubicBezTo>
                    <a:pt x="532" y="366"/>
                    <a:pt x="531" y="367"/>
                    <a:pt x="531" y="367"/>
                  </a:cubicBezTo>
                  <a:cubicBezTo>
                    <a:pt x="526" y="369"/>
                    <a:pt x="524" y="373"/>
                    <a:pt x="520" y="376"/>
                  </a:cubicBezTo>
                  <a:cubicBezTo>
                    <a:pt x="516" y="379"/>
                    <a:pt x="511" y="382"/>
                    <a:pt x="506" y="384"/>
                  </a:cubicBezTo>
                  <a:cubicBezTo>
                    <a:pt x="500" y="387"/>
                    <a:pt x="494" y="391"/>
                    <a:pt x="488" y="393"/>
                  </a:cubicBezTo>
                  <a:cubicBezTo>
                    <a:pt x="484" y="394"/>
                    <a:pt x="481" y="397"/>
                    <a:pt x="477" y="397"/>
                  </a:cubicBezTo>
                  <a:cubicBezTo>
                    <a:pt x="474" y="396"/>
                    <a:pt x="474" y="400"/>
                    <a:pt x="472" y="399"/>
                  </a:cubicBezTo>
                  <a:cubicBezTo>
                    <a:pt x="470" y="398"/>
                    <a:pt x="469" y="399"/>
                    <a:pt x="467" y="400"/>
                  </a:cubicBezTo>
                  <a:cubicBezTo>
                    <a:pt x="463" y="401"/>
                    <a:pt x="458" y="403"/>
                    <a:pt x="454" y="404"/>
                  </a:cubicBezTo>
                  <a:cubicBezTo>
                    <a:pt x="448" y="406"/>
                    <a:pt x="442" y="407"/>
                    <a:pt x="436" y="409"/>
                  </a:cubicBezTo>
                  <a:cubicBezTo>
                    <a:pt x="429" y="412"/>
                    <a:pt x="421" y="412"/>
                    <a:pt x="413" y="414"/>
                  </a:cubicBezTo>
                  <a:cubicBezTo>
                    <a:pt x="410" y="414"/>
                    <a:pt x="406" y="414"/>
                    <a:pt x="403" y="416"/>
                  </a:cubicBezTo>
                  <a:cubicBezTo>
                    <a:pt x="402" y="417"/>
                    <a:pt x="401" y="416"/>
                    <a:pt x="401" y="415"/>
                  </a:cubicBezTo>
                  <a:cubicBezTo>
                    <a:pt x="400" y="414"/>
                    <a:pt x="398" y="414"/>
                    <a:pt x="397" y="415"/>
                  </a:cubicBezTo>
                  <a:cubicBezTo>
                    <a:pt x="390" y="418"/>
                    <a:pt x="382" y="419"/>
                    <a:pt x="375" y="419"/>
                  </a:cubicBezTo>
                  <a:cubicBezTo>
                    <a:pt x="370" y="420"/>
                    <a:pt x="365" y="419"/>
                    <a:pt x="359" y="419"/>
                  </a:cubicBezTo>
                  <a:cubicBezTo>
                    <a:pt x="347" y="418"/>
                    <a:pt x="335" y="418"/>
                    <a:pt x="323" y="417"/>
                  </a:cubicBezTo>
                  <a:cubicBezTo>
                    <a:pt x="313" y="415"/>
                    <a:pt x="304" y="414"/>
                    <a:pt x="294" y="413"/>
                  </a:cubicBezTo>
                  <a:cubicBezTo>
                    <a:pt x="278" y="410"/>
                    <a:pt x="264" y="405"/>
                    <a:pt x="249" y="401"/>
                  </a:cubicBezTo>
                  <a:cubicBezTo>
                    <a:pt x="240" y="398"/>
                    <a:pt x="232" y="395"/>
                    <a:pt x="223" y="392"/>
                  </a:cubicBezTo>
                  <a:cubicBezTo>
                    <a:pt x="213" y="389"/>
                    <a:pt x="204" y="384"/>
                    <a:pt x="196" y="378"/>
                  </a:cubicBezTo>
                  <a:cubicBezTo>
                    <a:pt x="182" y="369"/>
                    <a:pt x="172" y="355"/>
                    <a:pt x="165" y="339"/>
                  </a:cubicBezTo>
                  <a:cubicBezTo>
                    <a:pt x="163" y="333"/>
                    <a:pt x="163" y="327"/>
                    <a:pt x="160" y="322"/>
                  </a:cubicBezTo>
                  <a:cubicBezTo>
                    <a:pt x="159" y="320"/>
                    <a:pt x="162" y="319"/>
                    <a:pt x="160" y="317"/>
                  </a:cubicBezTo>
                  <a:cubicBezTo>
                    <a:pt x="159" y="316"/>
                    <a:pt x="159" y="314"/>
                    <a:pt x="157" y="313"/>
                  </a:cubicBezTo>
                  <a:cubicBezTo>
                    <a:pt x="159" y="311"/>
                    <a:pt x="161" y="314"/>
                    <a:pt x="163" y="313"/>
                  </a:cubicBezTo>
                  <a:cubicBezTo>
                    <a:pt x="161" y="310"/>
                    <a:pt x="158" y="308"/>
                    <a:pt x="158" y="304"/>
                  </a:cubicBezTo>
                  <a:cubicBezTo>
                    <a:pt x="157" y="302"/>
                    <a:pt x="155" y="300"/>
                    <a:pt x="157" y="297"/>
                  </a:cubicBezTo>
                  <a:cubicBezTo>
                    <a:pt x="158" y="295"/>
                    <a:pt x="156" y="294"/>
                    <a:pt x="156" y="293"/>
                  </a:cubicBezTo>
                  <a:cubicBezTo>
                    <a:pt x="155" y="286"/>
                    <a:pt x="155" y="280"/>
                    <a:pt x="156" y="273"/>
                  </a:cubicBezTo>
                  <a:cubicBezTo>
                    <a:pt x="156" y="271"/>
                    <a:pt x="155" y="270"/>
                    <a:pt x="153" y="269"/>
                  </a:cubicBezTo>
                  <a:cubicBezTo>
                    <a:pt x="156" y="268"/>
                    <a:pt x="155" y="265"/>
                    <a:pt x="155" y="263"/>
                  </a:cubicBezTo>
                  <a:cubicBezTo>
                    <a:pt x="155" y="258"/>
                    <a:pt x="155" y="254"/>
                    <a:pt x="156" y="250"/>
                  </a:cubicBezTo>
                  <a:cubicBezTo>
                    <a:pt x="156" y="247"/>
                    <a:pt x="155" y="243"/>
                    <a:pt x="155" y="240"/>
                  </a:cubicBezTo>
                  <a:cubicBezTo>
                    <a:pt x="156" y="233"/>
                    <a:pt x="156" y="226"/>
                    <a:pt x="157" y="220"/>
                  </a:cubicBezTo>
                  <a:cubicBezTo>
                    <a:pt x="158" y="215"/>
                    <a:pt x="158" y="210"/>
                    <a:pt x="158" y="205"/>
                  </a:cubicBezTo>
                  <a:cubicBezTo>
                    <a:pt x="159" y="202"/>
                    <a:pt x="157" y="198"/>
                    <a:pt x="160" y="195"/>
                  </a:cubicBezTo>
                  <a:cubicBezTo>
                    <a:pt x="160" y="194"/>
                    <a:pt x="160" y="193"/>
                    <a:pt x="160" y="193"/>
                  </a:cubicBezTo>
                  <a:cubicBezTo>
                    <a:pt x="157" y="186"/>
                    <a:pt x="162" y="181"/>
                    <a:pt x="162" y="175"/>
                  </a:cubicBezTo>
                  <a:cubicBezTo>
                    <a:pt x="162" y="172"/>
                    <a:pt x="162" y="167"/>
                    <a:pt x="163" y="166"/>
                  </a:cubicBezTo>
                  <a:cubicBezTo>
                    <a:pt x="165" y="162"/>
                    <a:pt x="164" y="158"/>
                    <a:pt x="165" y="154"/>
                  </a:cubicBezTo>
                  <a:cubicBezTo>
                    <a:pt x="166" y="149"/>
                    <a:pt x="169" y="144"/>
                    <a:pt x="167" y="138"/>
                  </a:cubicBezTo>
                  <a:cubicBezTo>
                    <a:pt x="167" y="135"/>
                    <a:pt x="167" y="131"/>
                    <a:pt x="170" y="128"/>
                  </a:cubicBezTo>
                  <a:cubicBezTo>
                    <a:pt x="171" y="126"/>
                    <a:pt x="171" y="123"/>
                    <a:pt x="170" y="122"/>
                  </a:cubicBezTo>
                  <a:cubicBezTo>
                    <a:pt x="170" y="118"/>
                    <a:pt x="174" y="116"/>
                    <a:pt x="174" y="112"/>
                  </a:cubicBezTo>
                  <a:cubicBezTo>
                    <a:pt x="173" y="108"/>
                    <a:pt x="175" y="104"/>
                    <a:pt x="176" y="101"/>
                  </a:cubicBezTo>
                  <a:cubicBezTo>
                    <a:pt x="176" y="100"/>
                    <a:pt x="176" y="99"/>
                    <a:pt x="176" y="98"/>
                  </a:cubicBezTo>
                  <a:cubicBezTo>
                    <a:pt x="176" y="98"/>
                    <a:pt x="176" y="96"/>
                    <a:pt x="176" y="96"/>
                  </a:cubicBezTo>
                  <a:cubicBezTo>
                    <a:pt x="183" y="94"/>
                    <a:pt x="177" y="89"/>
                    <a:pt x="178" y="86"/>
                  </a:cubicBezTo>
                  <a:cubicBezTo>
                    <a:pt x="180" y="83"/>
                    <a:pt x="180" y="79"/>
                    <a:pt x="181" y="76"/>
                  </a:cubicBezTo>
                  <a:cubicBezTo>
                    <a:pt x="183" y="74"/>
                    <a:pt x="182" y="71"/>
                    <a:pt x="183" y="69"/>
                  </a:cubicBezTo>
                  <a:cubicBezTo>
                    <a:pt x="185" y="65"/>
                    <a:pt x="184" y="59"/>
                    <a:pt x="186" y="55"/>
                  </a:cubicBezTo>
                  <a:cubicBezTo>
                    <a:pt x="188" y="51"/>
                    <a:pt x="187" y="45"/>
                    <a:pt x="192" y="43"/>
                  </a:cubicBezTo>
                  <a:cubicBezTo>
                    <a:pt x="193" y="43"/>
                    <a:pt x="193" y="41"/>
                    <a:pt x="193" y="42"/>
                  </a:cubicBezTo>
                  <a:cubicBezTo>
                    <a:pt x="197" y="43"/>
                    <a:pt x="200" y="40"/>
                    <a:pt x="203" y="39"/>
                  </a:cubicBezTo>
                  <a:cubicBezTo>
                    <a:pt x="209" y="36"/>
                    <a:pt x="215" y="36"/>
                    <a:pt x="220" y="37"/>
                  </a:cubicBezTo>
                  <a:cubicBezTo>
                    <a:pt x="227" y="39"/>
                    <a:pt x="234" y="37"/>
                    <a:pt x="241" y="38"/>
                  </a:cubicBezTo>
                  <a:cubicBezTo>
                    <a:pt x="243" y="38"/>
                    <a:pt x="245" y="39"/>
                    <a:pt x="247" y="37"/>
                  </a:cubicBezTo>
                  <a:cubicBezTo>
                    <a:pt x="248" y="37"/>
                    <a:pt x="248" y="36"/>
                    <a:pt x="249" y="36"/>
                  </a:cubicBezTo>
                  <a:cubicBezTo>
                    <a:pt x="253" y="38"/>
                    <a:pt x="258" y="36"/>
                    <a:pt x="263" y="36"/>
                  </a:cubicBezTo>
                  <a:cubicBezTo>
                    <a:pt x="269" y="35"/>
                    <a:pt x="276" y="36"/>
                    <a:pt x="282" y="35"/>
                  </a:cubicBezTo>
                  <a:cubicBezTo>
                    <a:pt x="287" y="34"/>
                    <a:pt x="292" y="34"/>
                    <a:pt x="297" y="34"/>
                  </a:cubicBezTo>
                  <a:cubicBezTo>
                    <a:pt x="306" y="33"/>
                    <a:pt x="315" y="32"/>
                    <a:pt x="324" y="32"/>
                  </a:cubicBezTo>
                  <a:cubicBezTo>
                    <a:pt x="336" y="32"/>
                    <a:pt x="348" y="31"/>
                    <a:pt x="361" y="32"/>
                  </a:cubicBezTo>
                  <a:cubicBezTo>
                    <a:pt x="378" y="32"/>
                    <a:pt x="394" y="32"/>
                    <a:pt x="411" y="33"/>
                  </a:cubicBezTo>
                  <a:cubicBezTo>
                    <a:pt x="419" y="33"/>
                    <a:pt x="427" y="34"/>
                    <a:pt x="435" y="34"/>
                  </a:cubicBezTo>
                  <a:cubicBezTo>
                    <a:pt x="444" y="35"/>
                    <a:pt x="453" y="36"/>
                    <a:pt x="463" y="36"/>
                  </a:cubicBezTo>
                  <a:cubicBezTo>
                    <a:pt x="471" y="37"/>
                    <a:pt x="479" y="39"/>
                    <a:pt x="487" y="38"/>
                  </a:cubicBezTo>
                  <a:cubicBezTo>
                    <a:pt x="497" y="37"/>
                    <a:pt x="506" y="40"/>
                    <a:pt x="515" y="42"/>
                  </a:cubicBezTo>
                  <a:cubicBezTo>
                    <a:pt x="520" y="43"/>
                    <a:pt x="523" y="46"/>
                    <a:pt x="524" y="53"/>
                  </a:cubicBezTo>
                  <a:cubicBezTo>
                    <a:pt x="526" y="60"/>
                    <a:pt x="527" y="68"/>
                    <a:pt x="528" y="75"/>
                  </a:cubicBezTo>
                  <a:cubicBezTo>
                    <a:pt x="529" y="80"/>
                    <a:pt x="530" y="84"/>
                    <a:pt x="532" y="87"/>
                  </a:cubicBezTo>
                  <a:cubicBezTo>
                    <a:pt x="534" y="90"/>
                    <a:pt x="531" y="92"/>
                    <a:pt x="532" y="93"/>
                  </a:cubicBezTo>
                  <a:cubicBezTo>
                    <a:pt x="535" y="99"/>
                    <a:pt x="536" y="106"/>
                    <a:pt x="537" y="112"/>
                  </a:cubicBezTo>
                  <a:cubicBezTo>
                    <a:pt x="538" y="115"/>
                    <a:pt x="537" y="118"/>
                    <a:pt x="541" y="120"/>
                  </a:cubicBezTo>
                  <a:cubicBezTo>
                    <a:pt x="543" y="121"/>
                    <a:pt x="540" y="121"/>
                    <a:pt x="540" y="122"/>
                  </a:cubicBezTo>
                  <a:cubicBezTo>
                    <a:pt x="540" y="126"/>
                    <a:pt x="542" y="129"/>
                    <a:pt x="542" y="133"/>
                  </a:cubicBezTo>
                  <a:cubicBezTo>
                    <a:pt x="543" y="141"/>
                    <a:pt x="544" y="149"/>
                    <a:pt x="546" y="156"/>
                  </a:cubicBezTo>
                  <a:cubicBezTo>
                    <a:pt x="547" y="164"/>
                    <a:pt x="549" y="172"/>
                    <a:pt x="550" y="180"/>
                  </a:cubicBezTo>
                  <a:cubicBezTo>
                    <a:pt x="550" y="184"/>
                    <a:pt x="550" y="188"/>
                    <a:pt x="551" y="192"/>
                  </a:cubicBezTo>
                  <a:cubicBezTo>
                    <a:pt x="552" y="196"/>
                    <a:pt x="552" y="201"/>
                    <a:pt x="553" y="206"/>
                  </a:cubicBezTo>
                  <a:cubicBezTo>
                    <a:pt x="554" y="214"/>
                    <a:pt x="554" y="222"/>
                    <a:pt x="555" y="231"/>
                  </a:cubicBezTo>
                  <a:cubicBezTo>
                    <a:pt x="556" y="242"/>
                    <a:pt x="556" y="253"/>
                    <a:pt x="556" y="264"/>
                  </a:cubicBezTo>
                  <a:cubicBezTo>
                    <a:pt x="556" y="273"/>
                    <a:pt x="556" y="283"/>
                    <a:pt x="555" y="292"/>
                  </a:cubicBezTo>
                  <a:close/>
                  <a:moveTo>
                    <a:pt x="560" y="200"/>
                  </a:moveTo>
                  <a:cubicBezTo>
                    <a:pt x="560" y="189"/>
                    <a:pt x="558" y="179"/>
                    <a:pt x="557" y="168"/>
                  </a:cubicBezTo>
                  <a:cubicBezTo>
                    <a:pt x="555" y="159"/>
                    <a:pt x="553" y="150"/>
                    <a:pt x="552" y="140"/>
                  </a:cubicBezTo>
                  <a:cubicBezTo>
                    <a:pt x="551" y="133"/>
                    <a:pt x="549" y="125"/>
                    <a:pt x="547" y="117"/>
                  </a:cubicBezTo>
                  <a:cubicBezTo>
                    <a:pt x="545" y="112"/>
                    <a:pt x="550" y="110"/>
                    <a:pt x="553" y="110"/>
                  </a:cubicBezTo>
                  <a:cubicBezTo>
                    <a:pt x="560" y="107"/>
                    <a:pt x="564" y="101"/>
                    <a:pt x="569" y="96"/>
                  </a:cubicBezTo>
                  <a:cubicBezTo>
                    <a:pt x="576" y="88"/>
                    <a:pt x="581" y="79"/>
                    <a:pt x="585" y="69"/>
                  </a:cubicBezTo>
                  <a:cubicBezTo>
                    <a:pt x="586" y="64"/>
                    <a:pt x="587" y="59"/>
                    <a:pt x="589" y="54"/>
                  </a:cubicBezTo>
                  <a:cubicBezTo>
                    <a:pt x="589" y="52"/>
                    <a:pt x="591" y="51"/>
                    <a:pt x="593" y="51"/>
                  </a:cubicBezTo>
                  <a:cubicBezTo>
                    <a:pt x="601" y="51"/>
                    <a:pt x="609" y="50"/>
                    <a:pt x="617" y="49"/>
                  </a:cubicBezTo>
                  <a:cubicBezTo>
                    <a:pt x="625" y="49"/>
                    <a:pt x="633" y="47"/>
                    <a:pt x="641" y="46"/>
                  </a:cubicBezTo>
                  <a:cubicBezTo>
                    <a:pt x="646" y="45"/>
                    <a:pt x="651" y="45"/>
                    <a:pt x="656" y="44"/>
                  </a:cubicBezTo>
                  <a:cubicBezTo>
                    <a:pt x="658" y="43"/>
                    <a:pt x="659" y="44"/>
                    <a:pt x="661" y="44"/>
                  </a:cubicBezTo>
                  <a:cubicBezTo>
                    <a:pt x="664" y="44"/>
                    <a:pt x="662" y="47"/>
                    <a:pt x="663" y="48"/>
                  </a:cubicBezTo>
                  <a:cubicBezTo>
                    <a:pt x="664" y="52"/>
                    <a:pt x="664" y="56"/>
                    <a:pt x="664" y="60"/>
                  </a:cubicBezTo>
                  <a:cubicBezTo>
                    <a:pt x="663" y="62"/>
                    <a:pt x="663" y="63"/>
                    <a:pt x="665" y="65"/>
                  </a:cubicBezTo>
                  <a:cubicBezTo>
                    <a:pt x="666" y="66"/>
                    <a:pt x="661" y="67"/>
                    <a:pt x="664" y="69"/>
                  </a:cubicBezTo>
                  <a:cubicBezTo>
                    <a:pt x="662" y="71"/>
                    <a:pt x="666" y="74"/>
                    <a:pt x="663" y="76"/>
                  </a:cubicBezTo>
                  <a:cubicBezTo>
                    <a:pt x="661" y="77"/>
                    <a:pt x="665" y="77"/>
                    <a:pt x="664" y="78"/>
                  </a:cubicBezTo>
                  <a:cubicBezTo>
                    <a:pt x="660" y="81"/>
                    <a:pt x="665" y="84"/>
                    <a:pt x="664" y="88"/>
                  </a:cubicBezTo>
                  <a:cubicBezTo>
                    <a:pt x="663" y="88"/>
                    <a:pt x="663" y="90"/>
                    <a:pt x="663" y="91"/>
                  </a:cubicBezTo>
                  <a:cubicBezTo>
                    <a:pt x="663" y="92"/>
                    <a:pt x="659" y="94"/>
                    <a:pt x="663" y="96"/>
                  </a:cubicBezTo>
                  <a:cubicBezTo>
                    <a:pt x="662" y="97"/>
                    <a:pt x="663" y="100"/>
                    <a:pt x="660" y="100"/>
                  </a:cubicBezTo>
                  <a:cubicBezTo>
                    <a:pt x="659" y="101"/>
                    <a:pt x="658" y="103"/>
                    <a:pt x="658" y="104"/>
                  </a:cubicBezTo>
                  <a:cubicBezTo>
                    <a:pt x="658" y="106"/>
                    <a:pt x="660" y="104"/>
                    <a:pt x="661" y="106"/>
                  </a:cubicBezTo>
                  <a:cubicBezTo>
                    <a:pt x="658" y="108"/>
                    <a:pt x="656" y="111"/>
                    <a:pt x="657" y="115"/>
                  </a:cubicBezTo>
                  <a:cubicBezTo>
                    <a:pt x="658" y="117"/>
                    <a:pt x="654" y="118"/>
                    <a:pt x="657" y="120"/>
                  </a:cubicBezTo>
                  <a:cubicBezTo>
                    <a:pt x="655" y="121"/>
                    <a:pt x="655" y="122"/>
                    <a:pt x="655" y="124"/>
                  </a:cubicBezTo>
                  <a:cubicBezTo>
                    <a:pt x="653" y="128"/>
                    <a:pt x="653" y="134"/>
                    <a:pt x="649" y="138"/>
                  </a:cubicBezTo>
                  <a:cubicBezTo>
                    <a:pt x="648" y="138"/>
                    <a:pt x="648" y="138"/>
                    <a:pt x="648" y="139"/>
                  </a:cubicBezTo>
                  <a:cubicBezTo>
                    <a:pt x="650" y="144"/>
                    <a:pt x="647" y="148"/>
                    <a:pt x="644" y="152"/>
                  </a:cubicBezTo>
                  <a:cubicBezTo>
                    <a:pt x="642" y="155"/>
                    <a:pt x="640" y="159"/>
                    <a:pt x="641" y="163"/>
                  </a:cubicBezTo>
                  <a:cubicBezTo>
                    <a:pt x="641" y="163"/>
                    <a:pt x="641" y="163"/>
                    <a:pt x="642" y="163"/>
                  </a:cubicBezTo>
                  <a:cubicBezTo>
                    <a:pt x="635" y="162"/>
                    <a:pt x="641" y="170"/>
                    <a:pt x="636" y="170"/>
                  </a:cubicBezTo>
                  <a:cubicBezTo>
                    <a:pt x="636" y="170"/>
                    <a:pt x="636" y="173"/>
                    <a:pt x="635" y="174"/>
                  </a:cubicBezTo>
                  <a:cubicBezTo>
                    <a:pt x="635" y="178"/>
                    <a:pt x="633" y="182"/>
                    <a:pt x="629" y="184"/>
                  </a:cubicBezTo>
                  <a:cubicBezTo>
                    <a:pt x="629" y="184"/>
                    <a:pt x="629" y="184"/>
                    <a:pt x="629" y="184"/>
                  </a:cubicBezTo>
                  <a:cubicBezTo>
                    <a:pt x="632" y="189"/>
                    <a:pt x="625" y="190"/>
                    <a:pt x="625" y="194"/>
                  </a:cubicBezTo>
                  <a:cubicBezTo>
                    <a:pt x="625" y="195"/>
                    <a:pt x="624" y="199"/>
                    <a:pt x="622" y="200"/>
                  </a:cubicBezTo>
                  <a:cubicBezTo>
                    <a:pt x="616" y="208"/>
                    <a:pt x="612" y="216"/>
                    <a:pt x="607" y="224"/>
                  </a:cubicBezTo>
                  <a:cubicBezTo>
                    <a:pt x="602" y="231"/>
                    <a:pt x="597" y="237"/>
                    <a:pt x="594" y="244"/>
                  </a:cubicBezTo>
                  <a:cubicBezTo>
                    <a:pt x="593" y="247"/>
                    <a:pt x="589" y="248"/>
                    <a:pt x="589" y="252"/>
                  </a:cubicBezTo>
                  <a:cubicBezTo>
                    <a:pt x="589" y="255"/>
                    <a:pt x="586" y="252"/>
                    <a:pt x="585" y="254"/>
                  </a:cubicBezTo>
                  <a:cubicBezTo>
                    <a:pt x="584" y="260"/>
                    <a:pt x="579" y="263"/>
                    <a:pt x="576" y="267"/>
                  </a:cubicBezTo>
                  <a:cubicBezTo>
                    <a:pt x="574" y="271"/>
                    <a:pt x="572" y="274"/>
                    <a:pt x="569" y="277"/>
                  </a:cubicBezTo>
                  <a:cubicBezTo>
                    <a:pt x="568" y="277"/>
                    <a:pt x="567" y="278"/>
                    <a:pt x="567" y="279"/>
                  </a:cubicBezTo>
                  <a:cubicBezTo>
                    <a:pt x="567" y="282"/>
                    <a:pt x="565" y="282"/>
                    <a:pt x="563" y="282"/>
                  </a:cubicBezTo>
                  <a:cubicBezTo>
                    <a:pt x="566" y="279"/>
                    <a:pt x="564" y="275"/>
                    <a:pt x="564" y="272"/>
                  </a:cubicBezTo>
                  <a:cubicBezTo>
                    <a:pt x="564" y="265"/>
                    <a:pt x="565" y="259"/>
                    <a:pt x="564" y="252"/>
                  </a:cubicBezTo>
                  <a:cubicBezTo>
                    <a:pt x="563" y="242"/>
                    <a:pt x="564" y="233"/>
                    <a:pt x="563" y="223"/>
                  </a:cubicBezTo>
                  <a:cubicBezTo>
                    <a:pt x="562" y="220"/>
                    <a:pt x="561" y="217"/>
                    <a:pt x="562" y="213"/>
                  </a:cubicBezTo>
                  <a:cubicBezTo>
                    <a:pt x="563" y="209"/>
                    <a:pt x="561" y="204"/>
                    <a:pt x="560" y="200"/>
                  </a:cubicBezTo>
                  <a:close/>
                  <a:moveTo>
                    <a:pt x="701" y="70"/>
                  </a:moveTo>
                  <a:cubicBezTo>
                    <a:pt x="700" y="78"/>
                    <a:pt x="698" y="85"/>
                    <a:pt x="698" y="93"/>
                  </a:cubicBezTo>
                  <a:cubicBezTo>
                    <a:pt x="697" y="98"/>
                    <a:pt x="694" y="104"/>
                    <a:pt x="693" y="110"/>
                  </a:cubicBezTo>
                  <a:cubicBezTo>
                    <a:pt x="692" y="118"/>
                    <a:pt x="689" y="127"/>
                    <a:pt x="686" y="135"/>
                  </a:cubicBezTo>
                  <a:cubicBezTo>
                    <a:pt x="684" y="142"/>
                    <a:pt x="683" y="149"/>
                    <a:pt x="678" y="155"/>
                  </a:cubicBezTo>
                  <a:cubicBezTo>
                    <a:pt x="677" y="157"/>
                    <a:pt x="675" y="160"/>
                    <a:pt x="675" y="163"/>
                  </a:cubicBezTo>
                  <a:cubicBezTo>
                    <a:pt x="675" y="164"/>
                    <a:pt x="675" y="165"/>
                    <a:pt x="675" y="165"/>
                  </a:cubicBezTo>
                  <a:cubicBezTo>
                    <a:pt x="671" y="167"/>
                    <a:pt x="671" y="171"/>
                    <a:pt x="669" y="174"/>
                  </a:cubicBezTo>
                  <a:cubicBezTo>
                    <a:pt x="667" y="179"/>
                    <a:pt x="664" y="184"/>
                    <a:pt x="662" y="188"/>
                  </a:cubicBezTo>
                  <a:cubicBezTo>
                    <a:pt x="659" y="194"/>
                    <a:pt x="656" y="199"/>
                    <a:pt x="653" y="205"/>
                  </a:cubicBezTo>
                  <a:cubicBezTo>
                    <a:pt x="650" y="211"/>
                    <a:pt x="645" y="215"/>
                    <a:pt x="641" y="221"/>
                  </a:cubicBezTo>
                  <a:cubicBezTo>
                    <a:pt x="638" y="227"/>
                    <a:pt x="633" y="232"/>
                    <a:pt x="628" y="238"/>
                  </a:cubicBezTo>
                  <a:cubicBezTo>
                    <a:pt x="623" y="243"/>
                    <a:pt x="618" y="249"/>
                    <a:pt x="613" y="254"/>
                  </a:cubicBezTo>
                  <a:cubicBezTo>
                    <a:pt x="607" y="260"/>
                    <a:pt x="600" y="266"/>
                    <a:pt x="594" y="272"/>
                  </a:cubicBezTo>
                  <a:cubicBezTo>
                    <a:pt x="585" y="281"/>
                    <a:pt x="574" y="289"/>
                    <a:pt x="565" y="298"/>
                  </a:cubicBezTo>
                  <a:cubicBezTo>
                    <a:pt x="564" y="298"/>
                    <a:pt x="564" y="299"/>
                    <a:pt x="563" y="299"/>
                  </a:cubicBezTo>
                  <a:cubicBezTo>
                    <a:pt x="561" y="298"/>
                    <a:pt x="563" y="297"/>
                    <a:pt x="563" y="296"/>
                  </a:cubicBezTo>
                  <a:cubicBezTo>
                    <a:pt x="562" y="289"/>
                    <a:pt x="569" y="287"/>
                    <a:pt x="573" y="283"/>
                  </a:cubicBezTo>
                  <a:cubicBezTo>
                    <a:pt x="579" y="275"/>
                    <a:pt x="586" y="268"/>
                    <a:pt x="592" y="260"/>
                  </a:cubicBezTo>
                  <a:cubicBezTo>
                    <a:pt x="596" y="253"/>
                    <a:pt x="601" y="247"/>
                    <a:pt x="605" y="240"/>
                  </a:cubicBezTo>
                  <a:cubicBezTo>
                    <a:pt x="612" y="232"/>
                    <a:pt x="617" y="222"/>
                    <a:pt x="623" y="213"/>
                  </a:cubicBezTo>
                  <a:cubicBezTo>
                    <a:pt x="627" y="207"/>
                    <a:pt x="630" y="201"/>
                    <a:pt x="634" y="195"/>
                  </a:cubicBezTo>
                  <a:cubicBezTo>
                    <a:pt x="636" y="189"/>
                    <a:pt x="638" y="183"/>
                    <a:pt x="642" y="178"/>
                  </a:cubicBezTo>
                  <a:cubicBezTo>
                    <a:pt x="643" y="177"/>
                    <a:pt x="644" y="176"/>
                    <a:pt x="644" y="175"/>
                  </a:cubicBezTo>
                  <a:cubicBezTo>
                    <a:pt x="646" y="167"/>
                    <a:pt x="650" y="161"/>
                    <a:pt x="652" y="154"/>
                  </a:cubicBezTo>
                  <a:cubicBezTo>
                    <a:pt x="656" y="144"/>
                    <a:pt x="659" y="135"/>
                    <a:pt x="662" y="125"/>
                  </a:cubicBezTo>
                  <a:cubicBezTo>
                    <a:pt x="665" y="114"/>
                    <a:pt x="667" y="103"/>
                    <a:pt x="669" y="91"/>
                  </a:cubicBezTo>
                  <a:cubicBezTo>
                    <a:pt x="671" y="79"/>
                    <a:pt x="672" y="66"/>
                    <a:pt x="671" y="53"/>
                  </a:cubicBezTo>
                  <a:cubicBezTo>
                    <a:pt x="670" y="48"/>
                    <a:pt x="670" y="42"/>
                    <a:pt x="665" y="38"/>
                  </a:cubicBezTo>
                  <a:cubicBezTo>
                    <a:pt x="663" y="38"/>
                    <a:pt x="662" y="36"/>
                    <a:pt x="661" y="37"/>
                  </a:cubicBezTo>
                  <a:cubicBezTo>
                    <a:pt x="658" y="39"/>
                    <a:pt x="654" y="38"/>
                    <a:pt x="651" y="38"/>
                  </a:cubicBezTo>
                  <a:cubicBezTo>
                    <a:pt x="647" y="39"/>
                    <a:pt x="643" y="39"/>
                    <a:pt x="639" y="40"/>
                  </a:cubicBezTo>
                  <a:cubicBezTo>
                    <a:pt x="632" y="42"/>
                    <a:pt x="626" y="40"/>
                    <a:pt x="619" y="42"/>
                  </a:cubicBezTo>
                  <a:cubicBezTo>
                    <a:pt x="615" y="43"/>
                    <a:pt x="611" y="44"/>
                    <a:pt x="606" y="44"/>
                  </a:cubicBezTo>
                  <a:cubicBezTo>
                    <a:pt x="600" y="44"/>
                    <a:pt x="595" y="45"/>
                    <a:pt x="590" y="46"/>
                  </a:cubicBezTo>
                  <a:cubicBezTo>
                    <a:pt x="587" y="46"/>
                    <a:pt x="586" y="47"/>
                    <a:pt x="585" y="49"/>
                  </a:cubicBezTo>
                  <a:cubicBezTo>
                    <a:pt x="584" y="54"/>
                    <a:pt x="582" y="58"/>
                    <a:pt x="580" y="63"/>
                  </a:cubicBezTo>
                  <a:cubicBezTo>
                    <a:pt x="578" y="71"/>
                    <a:pt x="574" y="79"/>
                    <a:pt x="569" y="85"/>
                  </a:cubicBezTo>
                  <a:cubicBezTo>
                    <a:pt x="563" y="94"/>
                    <a:pt x="555" y="101"/>
                    <a:pt x="545" y="107"/>
                  </a:cubicBezTo>
                  <a:cubicBezTo>
                    <a:pt x="545" y="102"/>
                    <a:pt x="543" y="98"/>
                    <a:pt x="542" y="94"/>
                  </a:cubicBezTo>
                  <a:cubicBezTo>
                    <a:pt x="542" y="92"/>
                    <a:pt x="542" y="91"/>
                    <a:pt x="544" y="90"/>
                  </a:cubicBezTo>
                  <a:cubicBezTo>
                    <a:pt x="549" y="85"/>
                    <a:pt x="556" y="81"/>
                    <a:pt x="560" y="74"/>
                  </a:cubicBezTo>
                  <a:cubicBezTo>
                    <a:pt x="567" y="61"/>
                    <a:pt x="569" y="47"/>
                    <a:pt x="571" y="33"/>
                  </a:cubicBezTo>
                  <a:cubicBezTo>
                    <a:pt x="571" y="32"/>
                    <a:pt x="571" y="31"/>
                    <a:pt x="571" y="30"/>
                  </a:cubicBezTo>
                  <a:cubicBezTo>
                    <a:pt x="571" y="28"/>
                    <a:pt x="571" y="26"/>
                    <a:pt x="575" y="25"/>
                  </a:cubicBezTo>
                  <a:cubicBezTo>
                    <a:pt x="579" y="24"/>
                    <a:pt x="584" y="22"/>
                    <a:pt x="588" y="22"/>
                  </a:cubicBezTo>
                  <a:cubicBezTo>
                    <a:pt x="594" y="23"/>
                    <a:pt x="598" y="19"/>
                    <a:pt x="604" y="19"/>
                  </a:cubicBezTo>
                  <a:cubicBezTo>
                    <a:pt x="610" y="19"/>
                    <a:pt x="617" y="20"/>
                    <a:pt x="623" y="16"/>
                  </a:cubicBezTo>
                  <a:cubicBezTo>
                    <a:pt x="625" y="15"/>
                    <a:pt x="627" y="16"/>
                    <a:pt x="628" y="13"/>
                  </a:cubicBezTo>
                  <a:cubicBezTo>
                    <a:pt x="631" y="19"/>
                    <a:pt x="635" y="15"/>
                    <a:pt x="637" y="15"/>
                  </a:cubicBezTo>
                  <a:cubicBezTo>
                    <a:pt x="642" y="15"/>
                    <a:pt x="647" y="14"/>
                    <a:pt x="652" y="13"/>
                  </a:cubicBezTo>
                  <a:cubicBezTo>
                    <a:pt x="655" y="13"/>
                    <a:pt x="659" y="12"/>
                    <a:pt x="662" y="13"/>
                  </a:cubicBezTo>
                  <a:cubicBezTo>
                    <a:pt x="667" y="14"/>
                    <a:pt x="671" y="12"/>
                    <a:pt x="676" y="13"/>
                  </a:cubicBezTo>
                  <a:cubicBezTo>
                    <a:pt x="681" y="13"/>
                    <a:pt x="686" y="14"/>
                    <a:pt x="690" y="12"/>
                  </a:cubicBezTo>
                  <a:cubicBezTo>
                    <a:pt x="692" y="11"/>
                    <a:pt x="695" y="14"/>
                    <a:pt x="697" y="11"/>
                  </a:cubicBezTo>
                  <a:cubicBezTo>
                    <a:pt x="698" y="12"/>
                    <a:pt x="699" y="13"/>
                    <a:pt x="700" y="15"/>
                  </a:cubicBezTo>
                  <a:cubicBezTo>
                    <a:pt x="701" y="22"/>
                    <a:pt x="702" y="29"/>
                    <a:pt x="703" y="36"/>
                  </a:cubicBezTo>
                  <a:cubicBezTo>
                    <a:pt x="705" y="48"/>
                    <a:pt x="702" y="59"/>
                    <a:pt x="701" y="70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2">
              <a:extLst>
                <a:ext uri="{FF2B5EF4-FFF2-40B4-BE49-F238E27FC236}">
                  <a16:creationId xmlns:a16="http://schemas.microsoft.com/office/drawing/2014/main" xmlns="" id="{9C278077-8DA7-4D7D-BFF2-F434018FB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2267" y="1076145"/>
              <a:ext cx="528638" cy="865188"/>
            </a:xfrm>
            <a:custGeom>
              <a:avLst/>
              <a:gdLst/>
              <a:ahLst/>
              <a:cxnLst>
                <a:cxn ang="0">
                  <a:pos x="49" y="191"/>
                </a:cxn>
                <a:cxn ang="0">
                  <a:pos x="58" y="166"/>
                </a:cxn>
                <a:cxn ang="0">
                  <a:pos x="35" y="150"/>
                </a:cxn>
                <a:cxn ang="0">
                  <a:pos x="26" y="119"/>
                </a:cxn>
                <a:cxn ang="0">
                  <a:pos x="50" y="125"/>
                </a:cxn>
                <a:cxn ang="0">
                  <a:pos x="64" y="163"/>
                </a:cxn>
                <a:cxn ang="0">
                  <a:pos x="69" y="161"/>
                </a:cxn>
                <a:cxn ang="0">
                  <a:pos x="77" y="143"/>
                </a:cxn>
                <a:cxn ang="0">
                  <a:pos x="81" y="130"/>
                </a:cxn>
                <a:cxn ang="0">
                  <a:pos x="68" y="119"/>
                </a:cxn>
                <a:cxn ang="0">
                  <a:pos x="54" y="113"/>
                </a:cxn>
                <a:cxn ang="0">
                  <a:pos x="49" y="108"/>
                </a:cxn>
                <a:cxn ang="0">
                  <a:pos x="45" y="99"/>
                </a:cxn>
                <a:cxn ang="0">
                  <a:pos x="37" y="70"/>
                </a:cxn>
                <a:cxn ang="0">
                  <a:pos x="54" y="66"/>
                </a:cxn>
                <a:cxn ang="0">
                  <a:pos x="81" y="96"/>
                </a:cxn>
                <a:cxn ang="0">
                  <a:pos x="83" y="122"/>
                </a:cxn>
                <a:cxn ang="0">
                  <a:pos x="89" y="91"/>
                </a:cxn>
                <a:cxn ang="0">
                  <a:pos x="75" y="68"/>
                </a:cxn>
                <a:cxn ang="0">
                  <a:pos x="62" y="32"/>
                </a:cxn>
                <a:cxn ang="0">
                  <a:pos x="77" y="5"/>
                </a:cxn>
                <a:cxn ang="0">
                  <a:pos x="99" y="44"/>
                </a:cxn>
                <a:cxn ang="0">
                  <a:pos x="94" y="77"/>
                </a:cxn>
                <a:cxn ang="0">
                  <a:pos x="94" y="109"/>
                </a:cxn>
                <a:cxn ang="0">
                  <a:pos x="92" y="122"/>
                </a:cxn>
                <a:cxn ang="0">
                  <a:pos x="99" y="108"/>
                </a:cxn>
                <a:cxn ang="0">
                  <a:pos x="116" y="74"/>
                </a:cxn>
                <a:cxn ang="0">
                  <a:pos x="127" y="69"/>
                </a:cxn>
                <a:cxn ang="0">
                  <a:pos x="129" y="67"/>
                </a:cxn>
                <a:cxn ang="0">
                  <a:pos x="140" y="71"/>
                </a:cxn>
                <a:cxn ang="0">
                  <a:pos x="136" y="100"/>
                </a:cxn>
                <a:cxn ang="0">
                  <a:pos x="126" y="114"/>
                </a:cxn>
                <a:cxn ang="0">
                  <a:pos x="97" y="125"/>
                </a:cxn>
                <a:cxn ang="0">
                  <a:pos x="88" y="135"/>
                </a:cxn>
                <a:cxn ang="0">
                  <a:pos x="75" y="165"/>
                </a:cxn>
                <a:cxn ang="0">
                  <a:pos x="83" y="162"/>
                </a:cxn>
                <a:cxn ang="0">
                  <a:pos x="101" y="145"/>
                </a:cxn>
                <a:cxn ang="0">
                  <a:pos x="132" y="141"/>
                </a:cxn>
                <a:cxn ang="0">
                  <a:pos x="119" y="170"/>
                </a:cxn>
                <a:cxn ang="0">
                  <a:pos x="96" y="176"/>
                </a:cxn>
                <a:cxn ang="0">
                  <a:pos x="73" y="174"/>
                </a:cxn>
                <a:cxn ang="0">
                  <a:pos x="50" y="202"/>
                </a:cxn>
                <a:cxn ang="0">
                  <a:pos x="51" y="205"/>
                </a:cxn>
                <a:cxn ang="0">
                  <a:pos x="73" y="197"/>
                </a:cxn>
                <a:cxn ang="0">
                  <a:pos x="113" y="213"/>
                </a:cxn>
                <a:cxn ang="0">
                  <a:pos x="77" y="225"/>
                </a:cxn>
                <a:cxn ang="0">
                  <a:pos x="64" y="217"/>
                </a:cxn>
                <a:cxn ang="0">
                  <a:pos x="47" y="211"/>
                </a:cxn>
                <a:cxn ang="0">
                  <a:pos x="17" y="229"/>
                </a:cxn>
                <a:cxn ang="0">
                  <a:pos x="6" y="229"/>
                </a:cxn>
                <a:cxn ang="0">
                  <a:pos x="26" y="214"/>
                </a:cxn>
                <a:cxn ang="0">
                  <a:pos x="32" y="207"/>
                </a:cxn>
                <a:cxn ang="0">
                  <a:pos x="10" y="190"/>
                </a:cxn>
                <a:cxn ang="0">
                  <a:pos x="3" y="149"/>
                </a:cxn>
                <a:cxn ang="0">
                  <a:pos x="25" y="157"/>
                </a:cxn>
                <a:cxn ang="0">
                  <a:pos x="37" y="193"/>
                </a:cxn>
              </a:cxnLst>
              <a:rect l="0" t="0" r="r" b="b"/>
              <a:pathLst>
                <a:path w="141" h="231">
                  <a:moveTo>
                    <a:pt x="38" y="202"/>
                  </a:moveTo>
                  <a:cubicBezTo>
                    <a:pt x="42" y="198"/>
                    <a:pt x="47" y="195"/>
                    <a:pt x="49" y="191"/>
                  </a:cubicBezTo>
                  <a:cubicBezTo>
                    <a:pt x="52" y="186"/>
                    <a:pt x="56" y="182"/>
                    <a:pt x="59" y="178"/>
                  </a:cubicBezTo>
                  <a:cubicBezTo>
                    <a:pt x="62" y="173"/>
                    <a:pt x="59" y="170"/>
                    <a:pt x="58" y="166"/>
                  </a:cubicBezTo>
                  <a:cubicBezTo>
                    <a:pt x="55" y="160"/>
                    <a:pt x="50" y="161"/>
                    <a:pt x="45" y="159"/>
                  </a:cubicBezTo>
                  <a:cubicBezTo>
                    <a:pt x="41" y="157"/>
                    <a:pt x="37" y="154"/>
                    <a:pt x="35" y="150"/>
                  </a:cubicBezTo>
                  <a:cubicBezTo>
                    <a:pt x="32" y="144"/>
                    <a:pt x="29" y="139"/>
                    <a:pt x="27" y="134"/>
                  </a:cubicBezTo>
                  <a:cubicBezTo>
                    <a:pt x="26" y="129"/>
                    <a:pt x="24" y="124"/>
                    <a:pt x="26" y="119"/>
                  </a:cubicBezTo>
                  <a:cubicBezTo>
                    <a:pt x="26" y="118"/>
                    <a:pt x="27" y="117"/>
                    <a:pt x="29" y="117"/>
                  </a:cubicBezTo>
                  <a:cubicBezTo>
                    <a:pt x="37" y="118"/>
                    <a:pt x="44" y="121"/>
                    <a:pt x="50" y="125"/>
                  </a:cubicBezTo>
                  <a:cubicBezTo>
                    <a:pt x="58" y="131"/>
                    <a:pt x="60" y="140"/>
                    <a:pt x="60" y="149"/>
                  </a:cubicBezTo>
                  <a:cubicBezTo>
                    <a:pt x="61" y="154"/>
                    <a:pt x="58" y="159"/>
                    <a:pt x="64" y="163"/>
                  </a:cubicBezTo>
                  <a:cubicBezTo>
                    <a:pt x="64" y="164"/>
                    <a:pt x="64" y="166"/>
                    <a:pt x="65" y="165"/>
                  </a:cubicBezTo>
                  <a:cubicBezTo>
                    <a:pt x="67" y="165"/>
                    <a:pt x="68" y="163"/>
                    <a:pt x="69" y="161"/>
                  </a:cubicBezTo>
                  <a:cubicBezTo>
                    <a:pt x="70" y="157"/>
                    <a:pt x="72" y="154"/>
                    <a:pt x="74" y="150"/>
                  </a:cubicBezTo>
                  <a:cubicBezTo>
                    <a:pt x="76" y="148"/>
                    <a:pt x="76" y="145"/>
                    <a:pt x="77" y="143"/>
                  </a:cubicBezTo>
                  <a:cubicBezTo>
                    <a:pt x="78" y="139"/>
                    <a:pt x="80" y="136"/>
                    <a:pt x="81" y="132"/>
                  </a:cubicBezTo>
                  <a:cubicBezTo>
                    <a:pt x="81" y="132"/>
                    <a:pt x="82" y="131"/>
                    <a:pt x="81" y="130"/>
                  </a:cubicBezTo>
                  <a:cubicBezTo>
                    <a:pt x="79" y="127"/>
                    <a:pt x="78" y="123"/>
                    <a:pt x="75" y="120"/>
                  </a:cubicBezTo>
                  <a:cubicBezTo>
                    <a:pt x="74" y="118"/>
                    <a:pt x="70" y="119"/>
                    <a:pt x="68" y="119"/>
                  </a:cubicBezTo>
                  <a:cubicBezTo>
                    <a:pt x="65" y="119"/>
                    <a:pt x="64" y="121"/>
                    <a:pt x="61" y="118"/>
                  </a:cubicBezTo>
                  <a:cubicBezTo>
                    <a:pt x="60" y="116"/>
                    <a:pt x="57" y="114"/>
                    <a:pt x="54" y="113"/>
                  </a:cubicBezTo>
                  <a:cubicBezTo>
                    <a:pt x="52" y="112"/>
                    <a:pt x="52" y="111"/>
                    <a:pt x="52" y="110"/>
                  </a:cubicBezTo>
                  <a:cubicBezTo>
                    <a:pt x="52" y="108"/>
                    <a:pt x="52" y="107"/>
                    <a:pt x="49" y="108"/>
                  </a:cubicBezTo>
                  <a:cubicBezTo>
                    <a:pt x="48" y="108"/>
                    <a:pt x="46" y="106"/>
                    <a:pt x="46" y="103"/>
                  </a:cubicBezTo>
                  <a:cubicBezTo>
                    <a:pt x="47" y="101"/>
                    <a:pt x="46" y="100"/>
                    <a:pt x="45" y="99"/>
                  </a:cubicBezTo>
                  <a:cubicBezTo>
                    <a:pt x="41" y="96"/>
                    <a:pt x="42" y="90"/>
                    <a:pt x="40" y="86"/>
                  </a:cubicBezTo>
                  <a:cubicBezTo>
                    <a:pt x="37" y="81"/>
                    <a:pt x="39" y="75"/>
                    <a:pt x="37" y="70"/>
                  </a:cubicBezTo>
                  <a:cubicBezTo>
                    <a:pt x="36" y="67"/>
                    <a:pt x="38" y="64"/>
                    <a:pt x="41" y="64"/>
                  </a:cubicBezTo>
                  <a:cubicBezTo>
                    <a:pt x="45" y="64"/>
                    <a:pt x="50" y="64"/>
                    <a:pt x="54" y="66"/>
                  </a:cubicBezTo>
                  <a:cubicBezTo>
                    <a:pt x="60" y="69"/>
                    <a:pt x="65" y="72"/>
                    <a:pt x="69" y="77"/>
                  </a:cubicBezTo>
                  <a:cubicBezTo>
                    <a:pt x="75" y="82"/>
                    <a:pt x="79" y="89"/>
                    <a:pt x="81" y="96"/>
                  </a:cubicBezTo>
                  <a:cubicBezTo>
                    <a:pt x="82" y="100"/>
                    <a:pt x="81" y="104"/>
                    <a:pt x="80" y="108"/>
                  </a:cubicBezTo>
                  <a:cubicBezTo>
                    <a:pt x="78" y="114"/>
                    <a:pt x="78" y="117"/>
                    <a:pt x="83" y="122"/>
                  </a:cubicBezTo>
                  <a:cubicBezTo>
                    <a:pt x="86" y="114"/>
                    <a:pt x="87" y="106"/>
                    <a:pt x="89" y="98"/>
                  </a:cubicBezTo>
                  <a:cubicBezTo>
                    <a:pt x="89" y="96"/>
                    <a:pt x="88" y="93"/>
                    <a:pt x="89" y="91"/>
                  </a:cubicBezTo>
                  <a:cubicBezTo>
                    <a:pt x="91" y="85"/>
                    <a:pt x="88" y="81"/>
                    <a:pt x="83" y="78"/>
                  </a:cubicBezTo>
                  <a:cubicBezTo>
                    <a:pt x="80" y="75"/>
                    <a:pt x="77" y="72"/>
                    <a:pt x="75" y="68"/>
                  </a:cubicBezTo>
                  <a:cubicBezTo>
                    <a:pt x="73" y="64"/>
                    <a:pt x="70" y="61"/>
                    <a:pt x="68" y="57"/>
                  </a:cubicBezTo>
                  <a:cubicBezTo>
                    <a:pt x="64" y="49"/>
                    <a:pt x="63" y="40"/>
                    <a:pt x="62" y="32"/>
                  </a:cubicBezTo>
                  <a:cubicBezTo>
                    <a:pt x="61" y="25"/>
                    <a:pt x="63" y="18"/>
                    <a:pt x="64" y="10"/>
                  </a:cubicBezTo>
                  <a:cubicBezTo>
                    <a:pt x="66" y="1"/>
                    <a:pt x="70" y="0"/>
                    <a:pt x="77" y="5"/>
                  </a:cubicBezTo>
                  <a:cubicBezTo>
                    <a:pt x="84" y="12"/>
                    <a:pt x="89" y="19"/>
                    <a:pt x="93" y="28"/>
                  </a:cubicBezTo>
                  <a:cubicBezTo>
                    <a:pt x="96" y="33"/>
                    <a:pt x="98" y="39"/>
                    <a:pt x="99" y="44"/>
                  </a:cubicBezTo>
                  <a:cubicBezTo>
                    <a:pt x="99" y="49"/>
                    <a:pt x="100" y="55"/>
                    <a:pt x="99" y="61"/>
                  </a:cubicBezTo>
                  <a:cubicBezTo>
                    <a:pt x="97" y="67"/>
                    <a:pt x="95" y="71"/>
                    <a:pt x="94" y="77"/>
                  </a:cubicBezTo>
                  <a:cubicBezTo>
                    <a:pt x="94" y="78"/>
                    <a:pt x="94" y="79"/>
                    <a:pt x="94" y="80"/>
                  </a:cubicBezTo>
                  <a:cubicBezTo>
                    <a:pt x="96" y="90"/>
                    <a:pt x="94" y="99"/>
                    <a:pt x="94" y="109"/>
                  </a:cubicBezTo>
                  <a:cubicBezTo>
                    <a:pt x="93" y="112"/>
                    <a:pt x="92" y="116"/>
                    <a:pt x="91" y="120"/>
                  </a:cubicBezTo>
                  <a:cubicBezTo>
                    <a:pt x="91" y="121"/>
                    <a:pt x="90" y="122"/>
                    <a:pt x="92" y="122"/>
                  </a:cubicBezTo>
                  <a:cubicBezTo>
                    <a:pt x="93" y="123"/>
                    <a:pt x="93" y="121"/>
                    <a:pt x="94" y="121"/>
                  </a:cubicBezTo>
                  <a:cubicBezTo>
                    <a:pt x="99" y="118"/>
                    <a:pt x="99" y="113"/>
                    <a:pt x="99" y="108"/>
                  </a:cubicBezTo>
                  <a:cubicBezTo>
                    <a:pt x="97" y="95"/>
                    <a:pt x="102" y="85"/>
                    <a:pt x="111" y="77"/>
                  </a:cubicBezTo>
                  <a:cubicBezTo>
                    <a:pt x="112" y="75"/>
                    <a:pt x="113" y="72"/>
                    <a:pt x="116" y="74"/>
                  </a:cubicBezTo>
                  <a:cubicBezTo>
                    <a:pt x="116" y="71"/>
                    <a:pt x="119" y="71"/>
                    <a:pt x="121" y="70"/>
                  </a:cubicBezTo>
                  <a:cubicBezTo>
                    <a:pt x="123" y="69"/>
                    <a:pt x="125" y="66"/>
                    <a:pt x="127" y="69"/>
                  </a:cubicBezTo>
                  <a:cubicBezTo>
                    <a:pt x="128" y="70"/>
                    <a:pt x="129" y="70"/>
                    <a:pt x="129" y="68"/>
                  </a:cubicBezTo>
                  <a:cubicBezTo>
                    <a:pt x="129" y="68"/>
                    <a:pt x="129" y="68"/>
                    <a:pt x="129" y="67"/>
                  </a:cubicBezTo>
                  <a:cubicBezTo>
                    <a:pt x="132" y="71"/>
                    <a:pt x="134" y="66"/>
                    <a:pt x="137" y="67"/>
                  </a:cubicBezTo>
                  <a:cubicBezTo>
                    <a:pt x="140" y="67"/>
                    <a:pt x="140" y="69"/>
                    <a:pt x="140" y="71"/>
                  </a:cubicBezTo>
                  <a:cubicBezTo>
                    <a:pt x="140" y="77"/>
                    <a:pt x="141" y="83"/>
                    <a:pt x="139" y="90"/>
                  </a:cubicBezTo>
                  <a:cubicBezTo>
                    <a:pt x="138" y="93"/>
                    <a:pt x="137" y="97"/>
                    <a:pt x="136" y="100"/>
                  </a:cubicBezTo>
                  <a:cubicBezTo>
                    <a:pt x="136" y="103"/>
                    <a:pt x="134" y="107"/>
                    <a:pt x="131" y="108"/>
                  </a:cubicBezTo>
                  <a:cubicBezTo>
                    <a:pt x="129" y="110"/>
                    <a:pt x="127" y="112"/>
                    <a:pt x="126" y="114"/>
                  </a:cubicBezTo>
                  <a:cubicBezTo>
                    <a:pt x="121" y="121"/>
                    <a:pt x="114" y="121"/>
                    <a:pt x="107" y="119"/>
                  </a:cubicBezTo>
                  <a:cubicBezTo>
                    <a:pt x="102" y="118"/>
                    <a:pt x="100" y="122"/>
                    <a:pt x="97" y="125"/>
                  </a:cubicBezTo>
                  <a:cubicBezTo>
                    <a:pt x="96" y="126"/>
                    <a:pt x="94" y="127"/>
                    <a:pt x="93" y="128"/>
                  </a:cubicBezTo>
                  <a:cubicBezTo>
                    <a:pt x="90" y="129"/>
                    <a:pt x="88" y="131"/>
                    <a:pt x="88" y="135"/>
                  </a:cubicBezTo>
                  <a:cubicBezTo>
                    <a:pt x="87" y="139"/>
                    <a:pt x="85" y="144"/>
                    <a:pt x="83" y="149"/>
                  </a:cubicBezTo>
                  <a:cubicBezTo>
                    <a:pt x="81" y="154"/>
                    <a:pt x="78" y="160"/>
                    <a:pt x="75" y="165"/>
                  </a:cubicBezTo>
                  <a:cubicBezTo>
                    <a:pt x="74" y="166"/>
                    <a:pt x="75" y="167"/>
                    <a:pt x="77" y="167"/>
                  </a:cubicBezTo>
                  <a:cubicBezTo>
                    <a:pt x="80" y="167"/>
                    <a:pt x="83" y="166"/>
                    <a:pt x="83" y="162"/>
                  </a:cubicBezTo>
                  <a:cubicBezTo>
                    <a:pt x="83" y="161"/>
                    <a:pt x="84" y="160"/>
                    <a:pt x="85" y="159"/>
                  </a:cubicBezTo>
                  <a:cubicBezTo>
                    <a:pt x="89" y="153"/>
                    <a:pt x="95" y="148"/>
                    <a:pt x="101" y="145"/>
                  </a:cubicBezTo>
                  <a:cubicBezTo>
                    <a:pt x="107" y="141"/>
                    <a:pt x="113" y="140"/>
                    <a:pt x="119" y="139"/>
                  </a:cubicBezTo>
                  <a:cubicBezTo>
                    <a:pt x="124" y="138"/>
                    <a:pt x="128" y="139"/>
                    <a:pt x="132" y="141"/>
                  </a:cubicBezTo>
                  <a:cubicBezTo>
                    <a:pt x="134" y="142"/>
                    <a:pt x="137" y="144"/>
                    <a:pt x="135" y="147"/>
                  </a:cubicBezTo>
                  <a:cubicBezTo>
                    <a:pt x="131" y="156"/>
                    <a:pt x="128" y="165"/>
                    <a:pt x="119" y="170"/>
                  </a:cubicBezTo>
                  <a:cubicBezTo>
                    <a:pt x="114" y="173"/>
                    <a:pt x="108" y="177"/>
                    <a:pt x="101" y="176"/>
                  </a:cubicBezTo>
                  <a:cubicBezTo>
                    <a:pt x="99" y="176"/>
                    <a:pt x="97" y="175"/>
                    <a:pt x="96" y="176"/>
                  </a:cubicBezTo>
                  <a:cubicBezTo>
                    <a:pt x="92" y="178"/>
                    <a:pt x="89" y="175"/>
                    <a:pt x="86" y="174"/>
                  </a:cubicBezTo>
                  <a:cubicBezTo>
                    <a:pt x="82" y="172"/>
                    <a:pt x="77" y="172"/>
                    <a:pt x="73" y="174"/>
                  </a:cubicBezTo>
                  <a:cubicBezTo>
                    <a:pt x="65" y="178"/>
                    <a:pt x="63" y="186"/>
                    <a:pt x="58" y="192"/>
                  </a:cubicBezTo>
                  <a:cubicBezTo>
                    <a:pt x="55" y="195"/>
                    <a:pt x="53" y="199"/>
                    <a:pt x="50" y="202"/>
                  </a:cubicBezTo>
                  <a:cubicBezTo>
                    <a:pt x="49" y="203"/>
                    <a:pt x="50" y="204"/>
                    <a:pt x="50" y="205"/>
                  </a:cubicBezTo>
                  <a:cubicBezTo>
                    <a:pt x="50" y="206"/>
                    <a:pt x="51" y="205"/>
                    <a:pt x="51" y="205"/>
                  </a:cubicBezTo>
                  <a:cubicBezTo>
                    <a:pt x="56" y="206"/>
                    <a:pt x="60" y="205"/>
                    <a:pt x="64" y="201"/>
                  </a:cubicBezTo>
                  <a:cubicBezTo>
                    <a:pt x="66" y="198"/>
                    <a:pt x="69" y="198"/>
                    <a:pt x="73" y="197"/>
                  </a:cubicBezTo>
                  <a:cubicBezTo>
                    <a:pt x="83" y="194"/>
                    <a:pt x="93" y="194"/>
                    <a:pt x="103" y="201"/>
                  </a:cubicBezTo>
                  <a:cubicBezTo>
                    <a:pt x="107" y="205"/>
                    <a:pt x="111" y="208"/>
                    <a:pt x="113" y="213"/>
                  </a:cubicBezTo>
                  <a:cubicBezTo>
                    <a:pt x="115" y="217"/>
                    <a:pt x="114" y="220"/>
                    <a:pt x="110" y="222"/>
                  </a:cubicBezTo>
                  <a:cubicBezTo>
                    <a:pt x="99" y="229"/>
                    <a:pt x="89" y="230"/>
                    <a:pt x="77" y="225"/>
                  </a:cubicBezTo>
                  <a:cubicBezTo>
                    <a:pt x="76" y="225"/>
                    <a:pt x="75" y="224"/>
                    <a:pt x="73" y="224"/>
                  </a:cubicBezTo>
                  <a:cubicBezTo>
                    <a:pt x="68" y="224"/>
                    <a:pt x="67" y="220"/>
                    <a:pt x="64" y="217"/>
                  </a:cubicBezTo>
                  <a:cubicBezTo>
                    <a:pt x="60" y="214"/>
                    <a:pt x="58" y="210"/>
                    <a:pt x="52" y="211"/>
                  </a:cubicBezTo>
                  <a:cubicBezTo>
                    <a:pt x="50" y="211"/>
                    <a:pt x="48" y="211"/>
                    <a:pt x="47" y="211"/>
                  </a:cubicBezTo>
                  <a:cubicBezTo>
                    <a:pt x="44" y="211"/>
                    <a:pt x="42" y="212"/>
                    <a:pt x="40" y="214"/>
                  </a:cubicBezTo>
                  <a:cubicBezTo>
                    <a:pt x="33" y="220"/>
                    <a:pt x="26" y="227"/>
                    <a:pt x="17" y="229"/>
                  </a:cubicBezTo>
                  <a:cubicBezTo>
                    <a:pt x="14" y="230"/>
                    <a:pt x="12" y="230"/>
                    <a:pt x="9" y="231"/>
                  </a:cubicBezTo>
                  <a:cubicBezTo>
                    <a:pt x="8" y="231"/>
                    <a:pt x="7" y="230"/>
                    <a:pt x="6" y="229"/>
                  </a:cubicBezTo>
                  <a:cubicBezTo>
                    <a:pt x="6" y="228"/>
                    <a:pt x="7" y="227"/>
                    <a:pt x="8" y="226"/>
                  </a:cubicBezTo>
                  <a:cubicBezTo>
                    <a:pt x="15" y="223"/>
                    <a:pt x="20" y="218"/>
                    <a:pt x="26" y="214"/>
                  </a:cubicBezTo>
                  <a:cubicBezTo>
                    <a:pt x="29" y="213"/>
                    <a:pt x="29" y="210"/>
                    <a:pt x="32" y="208"/>
                  </a:cubicBezTo>
                  <a:cubicBezTo>
                    <a:pt x="33" y="208"/>
                    <a:pt x="33" y="207"/>
                    <a:pt x="32" y="207"/>
                  </a:cubicBezTo>
                  <a:cubicBezTo>
                    <a:pt x="30" y="204"/>
                    <a:pt x="29" y="200"/>
                    <a:pt x="24" y="200"/>
                  </a:cubicBezTo>
                  <a:cubicBezTo>
                    <a:pt x="17" y="200"/>
                    <a:pt x="14" y="196"/>
                    <a:pt x="10" y="190"/>
                  </a:cubicBezTo>
                  <a:cubicBezTo>
                    <a:pt x="7" y="187"/>
                    <a:pt x="4" y="183"/>
                    <a:pt x="3" y="179"/>
                  </a:cubicBezTo>
                  <a:cubicBezTo>
                    <a:pt x="0" y="169"/>
                    <a:pt x="0" y="159"/>
                    <a:pt x="3" y="149"/>
                  </a:cubicBezTo>
                  <a:cubicBezTo>
                    <a:pt x="4" y="147"/>
                    <a:pt x="5" y="147"/>
                    <a:pt x="7" y="147"/>
                  </a:cubicBezTo>
                  <a:cubicBezTo>
                    <a:pt x="14" y="149"/>
                    <a:pt x="20" y="153"/>
                    <a:pt x="25" y="157"/>
                  </a:cubicBezTo>
                  <a:cubicBezTo>
                    <a:pt x="33" y="164"/>
                    <a:pt x="36" y="173"/>
                    <a:pt x="38" y="182"/>
                  </a:cubicBezTo>
                  <a:cubicBezTo>
                    <a:pt x="39" y="185"/>
                    <a:pt x="38" y="189"/>
                    <a:pt x="37" y="193"/>
                  </a:cubicBezTo>
                  <a:cubicBezTo>
                    <a:pt x="36" y="196"/>
                    <a:pt x="37" y="199"/>
                    <a:pt x="38" y="202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3">
              <a:extLst>
                <a:ext uri="{FF2B5EF4-FFF2-40B4-BE49-F238E27FC236}">
                  <a16:creationId xmlns:a16="http://schemas.microsoft.com/office/drawing/2014/main" xmlns="" id="{F723584B-18AC-4213-88A1-949C0908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7092" y="1082495"/>
              <a:ext cx="522288" cy="855663"/>
            </a:xfrm>
            <a:custGeom>
              <a:avLst/>
              <a:gdLst/>
              <a:ahLst/>
              <a:cxnLst>
                <a:cxn ang="0">
                  <a:pos x="58" y="118"/>
                </a:cxn>
                <a:cxn ang="0">
                  <a:pos x="60" y="93"/>
                </a:cxn>
                <a:cxn ang="0">
                  <a:pos x="89" y="63"/>
                </a:cxn>
                <a:cxn ang="0">
                  <a:pos x="103" y="66"/>
                </a:cxn>
                <a:cxn ang="0">
                  <a:pos x="94" y="98"/>
                </a:cxn>
                <a:cxn ang="0">
                  <a:pos x="72" y="116"/>
                </a:cxn>
                <a:cxn ang="0">
                  <a:pos x="62" y="136"/>
                </a:cxn>
                <a:cxn ang="0">
                  <a:pos x="74" y="163"/>
                </a:cxn>
                <a:cxn ang="0">
                  <a:pos x="81" y="134"/>
                </a:cxn>
                <a:cxn ang="0">
                  <a:pos x="109" y="115"/>
                </a:cxn>
                <a:cxn ang="0">
                  <a:pos x="116" y="118"/>
                </a:cxn>
                <a:cxn ang="0">
                  <a:pos x="93" y="157"/>
                </a:cxn>
                <a:cxn ang="0">
                  <a:pos x="83" y="159"/>
                </a:cxn>
                <a:cxn ang="0">
                  <a:pos x="78" y="172"/>
                </a:cxn>
                <a:cxn ang="0">
                  <a:pos x="100" y="198"/>
                </a:cxn>
                <a:cxn ang="0">
                  <a:pos x="103" y="195"/>
                </a:cxn>
                <a:cxn ang="0">
                  <a:pos x="115" y="153"/>
                </a:cxn>
                <a:cxn ang="0">
                  <a:pos x="131" y="144"/>
                </a:cxn>
                <a:cxn ang="0">
                  <a:pos x="138" y="165"/>
                </a:cxn>
                <a:cxn ang="0">
                  <a:pos x="128" y="190"/>
                </a:cxn>
                <a:cxn ang="0">
                  <a:pos x="107" y="204"/>
                </a:cxn>
                <a:cxn ang="0">
                  <a:pos x="125" y="220"/>
                </a:cxn>
                <a:cxn ang="0">
                  <a:pos x="133" y="226"/>
                </a:cxn>
                <a:cxn ang="0">
                  <a:pos x="112" y="222"/>
                </a:cxn>
                <a:cxn ang="0">
                  <a:pos x="86" y="209"/>
                </a:cxn>
                <a:cxn ang="0">
                  <a:pos x="64" y="222"/>
                </a:cxn>
                <a:cxn ang="0">
                  <a:pos x="61" y="223"/>
                </a:cxn>
                <a:cxn ang="0">
                  <a:pos x="57" y="225"/>
                </a:cxn>
                <a:cxn ang="0">
                  <a:pos x="28" y="218"/>
                </a:cxn>
                <a:cxn ang="0">
                  <a:pos x="40" y="197"/>
                </a:cxn>
                <a:cxn ang="0">
                  <a:pos x="81" y="203"/>
                </a:cxn>
                <a:cxn ang="0">
                  <a:pos x="89" y="202"/>
                </a:cxn>
                <a:cxn ang="0">
                  <a:pos x="80" y="189"/>
                </a:cxn>
                <a:cxn ang="0">
                  <a:pos x="63" y="172"/>
                </a:cxn>
                <a:cxn ang="0">
                  <a:pos x="26" y="171"/>
                </a:cxn>
                <a:cxn ang="0">
                  <a:pos x="4" y="144"/>
                </a:cxn>
                <a:cxn ang="0">
                  <a:pos x="29" y="139"/>
                </a:cxn>
                <a:cxn ang="0">
                  <a:pos x="58" y="163"/>
                </a:cxn>
                <a:cxn ang="0">
                  <a:pos x="63" y="160"/>
                </a:cxn>
                <a:cxn ang="0">
                  <a:pos x="50" y="127"/>
                </a:cxn>
                <a:cxn ang="0">
                  <a:pos x="10" y="106"/>
                </a:cxn>
                <a:cxn ang="0">
                  <a:pos x="1" y="68"/>
                </a:cxn>
                <a:cxn ang="0">
                  <a:pos x="9" y="67"/>
                </a:cxn>
                <a:cxn ang="0">
                  <a:pos x="31" y="76"/>
                </a:cxn>
                <a:cxn ang="0">
                  <a:pos x="41" y="111"/>
                </a:cxn>
                <a:cxn ang="0">
                  <a:pos x="49" y="116"/>
                </a:cxn>
                <a:cxn ang="0">
                  <a:pos x="46" y="78"/>
                </a:cxn>
                <a:cxn ang="0">
                  <a:pos x="42" y="43"/>
                </a:cxn>
                <a:cxn ang="0">
                  <a:pos x="66" y="2"/>
                </a:cxn>
                <a:cxn ang="0">
                  <a:pos x="76" y="20"/>
                </a:cxn>
                <a:cxn ang="0">
                  <a:pos x="67" y="61"/>
                </a:cxn>
                <a:cxn ang="0">
                  <a:pos x="63" y="70"/>
                </a:cxn>
                <a:cxn ang="0">
                  <a:pos x="52" y="98"/>
                </a:cxn>
              </a:cxnLst>
              <a:rect l="0" t="0" r="r" b="b"/>
              <a:pathLst>
                <a:path w="139" h="228">
                  <a:moveTo>
                    <a:pt x="57" y="121"/>
                  </a:moveTo>
                  <a:cubicBezTo>
                    <a:pt x="57" y="119"/>
                    <a:pt x="57" y="119"/>
                    <a:pt x="58" y="118"/>
                  </a:cubicBezTo>
                  <a:cubicBezTo>
                    <a:pt x="63" y="114"/>
                    <a:pt x="63" y="108"/>
                    <a:pt x="60" y="102"/>
                  </a:cubicBezTo>
                  <a:cubicBezTo>
                    <a:pt x="58" y="99"/>
                    <a:pt x="59" y="96"/>
                    <a:pt x="60" y="93"/>
                  </a:cubicBezTo>
                  <a:cubicBezTo>
                    <a:pt x="63" y="84"/>
                    <a:pt x="68" y="76"/>
                    <a:pt x="76" y="71"/>
                  </a:cubicBezTo>
                  <a:cubicBezTo>
                    <a:pt x="80" y="68"/>
                    <a:pt x="84" y="64"/>
                    <a:pt x="89" y="63"/>
                  </a:cubicBezTo>
                  <a:cubicBezTo>
                    <a:pt x="93" y="62"/>
                    <a:pt x="97" y="62"/>
                    <a:pt x="101" y="62"/>
                  </a:cubicBezTo>
                  <a:cubicBezTo>
                    <a:pt x="103" y="63"/>
                    <a:pt x="104" y="64"/>
                    <a:pt x="103" y="66"/>
                  </a:cubicBezTo>
                  <a:cubicBezTo>
                    <a:pt x="102" y="70"/>
                    <a:pt x="103" y="74"/>
                    <a:pt x="102" y="78"/>
                  </a:cubicBezTo>
                  <a:cubicBezTo>
                    <a:pt x="101" y="86"/>
                    <a:pt x="98" y="92"/>
                    <a:pt x="94" y="98"/>
                  </a:cubicBezTo>
                  <a:cubicBezTo>
                    <a:pt x="91" y="105"/>
                    <a:pt x="86" y="109"/>
                    <a:pt x="80" y="114"/>
                  </a:cubicBezTo>
                  <a:cubicBezTo>
                    <a:pt x="77" y="115"/>
                    <a:pt x="75" y="116"/>
                    <a:pt x="72" y="116"/>
                  </a:cubicBezTo>
                  <a:cubicBezTo>
                    <a:pt x="68" y="116"/>
                    <a:pt x="65" y="117"/>
                    <a:pt x="64" y="121"/>
                  </a:cubicBezTo>
                  <a:cubicBezTo>
                    <a:pt x="63" y="124"/>
                    <a:pt x="61" y="133"/>
                    <a:pt x="62" y="136"/>
                  </a:cubicBezTo>
                  <a:cubicBezTo>
                    <a:pt x="63" y="141"/>
                    <a:pt x="65" y="145"/>
                    <a:pt x="67" y="149"/>
                  </a:cubicBezTo>
                  <a:cubicBezTo>
                    <a:pt x="68" y="154"/>
                    <a:pt x="71" y="159"/>
                    <a:pt x="74" y="163"/>
                  </a:cubicBezTo>
                  <a:cubicBezTo>
                    <a:pt x="77" y="160"/>
                    <a:pt x="79" y="156"/>
                    <a:pt x="79" y="151"/>
                  </a:cubicBezTo>
                  <a:cubicBezTo>
                    <a:pt x="79" y="145"/>
                    <a:pt x="79" y="139"/>
                    <a:pt x="81" y="134"/>
                  </a:cubicBezTo>
                  <a:cubicBezTo>
                    <a:pt x="82" y="131"/>
                    <a:pt x="84" y="128"/>
                    <a:pt x="86" y="126"/>
                  </a:cubicBezTo>
                  <a:cubicBezTo>
                    <a:pt x="92" y="119"/>
                    <a:pt x="101" y="117"/>
                    <a:pt x="109" y="115"/>
                  </a:cubicBezTo>
                  <a:cubicBezTo>
                    <a:pt x="111" y="115"/>
                    <a:pt x="113" y="117"/>
                    <a:pt x="115" y="117"/>
                  </a:cubicBezTo>
                  <a:cubicBezTo>
                    <a:pt x="116" y="117"/>
                    <a:pt x="116" y="118"/>
                    <a:pt x="116" y="118"/>
                  </a:cubicBezTo>
                  <a:cubicBezTo>
                    <a:pt x="113" y="128"/>
                    <a:pt x="111" y="138"/>
                    <a:pt x="105" y="147"/>
                  </a:cubicBezTo>
                  <a:cubicBezTo>
                    <a:pt x="102" y="151"/>
                    <a:pt x="99" y="156"/>
                    <a:pt x="93" y="157"/>
                  </a:cubicBezTo>
                  <a:cubicBezTo>
                    <a:pt x="91" y="158"/>
                    <a:pt x="88" y="159"/>
                    <a:pt x="86" y="158"/>
                  </a:cubicBezTo>
                  <a:cubicBezTo>
                    <a:pt x="84" y="157"/>
                    <a:pt x="84" y="157"/>
                    <a:pt x="83" y="159"/>
                  </a:cubicBezTo>
                  <a:cubicBezTo>
                    <a:pt x="82" y="163"/>
                    <a:pt x="80" y="166"/>
                    <a:pt x="78" y="169"/>
                  </a:cubicBezTo>
                  <a:cubicBezTo>
                    <a:pt x="77" y="171"/>
                    <a:pt x="77" y="171"/>
                    <a:pt x="78" y="172"/>
                  </a:cubicBezTo>
                  <a:cubicBezTo>
                    <a:pt x="82" y="177"/>
                    <a:pt x="86" y="182"/>
                    <a:pt x="90" y="188"/>
                  </a:cubicBezTo>
                  <a:cubicBezTo>
                    <a:pt x="93" y="192"/>
                    <a:pt x="97" y="194"/>
                    <a:pt x="100" y="198"/>
                  </a:cubicBezTo>
                  <a:cubicBezTo>
                    <a:pt x="100" y="198"/>
                    <a:pt x="102" y="198"/>
                    <a:pt x="103" y="198"/>
                  </a:cubicBezTo>
                  <a:cubicBezTo>
                    <a:pt x="104" y="197"/>
                    <a:pt x="103" y="196"/>
                    <a:pt x="103" y="195"/>
                  </a:cubicBezTo>
                  <a:cubicBezTo>
                    <a:pt x="101" y="188"/>
                    <a:pt x="100" y="182"/>
                    <a:pt x="101" y="176"/>
                  </a:cubicBezTo>
                  <a:cubicBezTo>
                    <a:pt x="103" y="167"/>
                    <a:pt x="107" y="159"/>
                    <a:pt x="115" y="153"/>
                  </a:cubicBezTo>
                  <a:cubicBezTo>
                    <a:pt x="118" y="152"/>
                    <a:pt x="120" y="149"/>
                    <a:pt x="123" y="147"/>
                  </a:cubicBezTo>
                  <a:cubicBezTo>
                    <a:pt x="126" y="146"/>
                    <a:pt x="128" y="146"/>
                    <a:pt x="131" y="144"/>
                  </a:cubicBezTo>
                  <a:cubicBezTo>
                    <a:pt x="132" y="143"/>
                    <a:pt x="135" y="144"/>
                    <a:pt x="136" y="147"/>
                  </a:cubicBezTo>
                  <a:cubicBezTo>
                    <a:pt x="138" y="153"/>
                    <a:pt x="139" y="158"/>
                    <a:pt x="138" y="165"/>
                  </a:cubicBezTo>
                  <a:cubicBezTo>
                    <a:pt x="137" y="168"/>
                    <a:pt x="137" y="172"/>
                    <a:pt x="136" y="176"/>
                  </a:cubicBezTo>
                  <a:cubicBezTo>
                    <a:pt x="134" y="181"/>
                    <a:pt x="131" y="186"/>
                    <a:pt x="128" y="190"/>
                  </a:cubicBezTo>
                  <a:cubicBezTo>
                    <a:pt x="123" y="196"/>
                    <a:pt x="118" y="198"/>
                    <a:pt x="111" y="198"/>
                  </a:cubicBezTo>
                  <a:cubicBezTo>
                    <a:pt x="108" y="198"/>
                    <a:pt x="108" y="202"/>
                    <a:pt x="107" y="204"/>
                  </a:cubicBezTo>
                  <a:cubicBezTo>
                    <a:pt x="106" y="205"/>
                    <a:pt x="108" y="206"/>
                    <a:pt x="109" y="207"/>
                  </a:cubicBezTo>
                  <a:cubicBezTo>
                    <a:pt x="115" y="211"/>
                    <a:pt x="119" y="216"/>
                    <a:pt x="125" y="220"/>
                  </a:cubicBezTo>
                  <a:cubicBezTo>
                    <a:pt x="126" y="221"/>
                    <a:pt x="127" y="222"/>
                    <a:pt x="129" y="222"/>
                  </a:cubicBezTo>
                  <a:cubicBezTo>
                    <a:pt x="131" y="222"/>
                    <a:pt x="133" y="224"/>
                    <a:pt x="133" y="226"/>
                  </a:cubicBezTo>
                  <a:cubicBezTo>
                    <a:pt x="133" y="228"/>
                    <a:pt x="130" y="227"/>
                    <a:pt x="129" y="228"/>
                  </a:cubicBezTo>
                  <a:cubicBezTo>
                    <a:pt x="122" y="228"/>
                    <a:pt x="117" y="225"/>
                    <a:pt x="112" y="222"/>
                  </a:cubicBezTo>
                  <a:cubicBezTo>
                    <a:pt x="107" y="219"/>
                    <a:pt x="103" y="214"/>
                    <a:pt x="97" y="211"/>
                  </a:cubicBezTo>
                  <a:cubicBezTo>
                    <a:pt x="94" y="209"/>
                    <a:pt x="90" y="209"/>
                    <a:pt x="86" y="209"/>
                  </a:cubicBezTo>
                  <a:cubicBezTo>
                    <a:pt x="80" y="210"/>
                    <a:pt x="76" y="213"/>
                    <a:pt x="72" y="217"/>
                  </a:cubicBezTo>
                  <a:cubicBezTo>
                    <a:pt x="69" y="220"/>
                    <a:pt x="67" y="221"/>
                    <a:pt x="64" y="222"/>
                  </a:cubicBezTo>
                  <a:cubicBezTo>
                    <a:pt x="62" y="222"/>
                    <a:pt x="63" y="223"/>
                    <a:pt x="62" y="224"/>
                  </a:cubicBezTo>
                  <a:cubicBezTo>
                    <a:pt x="61" y="224"/>
                    <a:pt x="61" y="225"/>
                    <a:pt x="61" y="223"/>
                  </a:cubicBezTo>
                  <a:cubicBezTo>
                    <a:pt x="61" y="221"/>
                    <a:pt x="59" y="222"/>
                    <a:pt x="58" y="223"/>
                  </a:cubicBezTo>
                  <a:cubicBezTo>
                    <a:pt x="57" y="224"/>
                    <a:pt x="58" y="225"/>
                    <a:pt x="57" y="225"/>
                  </a:cubicBezTo>
                  <a:cubicBezTo>
                    <a:pt x="52" y="223"/>
                    <a:pt x="48" y="228"/>
                    <a:pt x="42" y="226"/>
                  </a:cubicBezTo>
                  <a:cubicBezTo>
                    <a:pt x="37" y="224"/>
                    <a:pt x="32" y="222"/>
                    <a:pt x="28" y="218"/>
                  </a:cubicBezTo>
                  <a:cubicBezTo>
                    <a:pt x="26" y="216"/>
                    <a:pt x="25" y="214"/>
                    <a:pt x="28" y="210"/>
                  </a:cubicBezTo>
                  <a:cubicBezTo>
                    <a:pt x="32" y="206"/>
                    <a:pt x="37" y="202"/>
                    <a:pt x="40" y="197"/>
                  </a:cubicBezTo>
                  <a:cubicBezTo>
                    <a:pt x="43" y="193"/>
                    <a:pt x="48" y="193"/>
                    <a:pt x="52" y="193"/>
                  </a:cubicBezTo>
                  <a:cubicBezTo>
                    <a:pt x="62" y="193"/>
                    <a:pt x="73" y="195"/>
                    <a:pt x="81" y="203"/>
                  </a:cubicBezTo>
                  <a:cubicBezTo>
                    <a:pt x="84" y="205"/>
                    <a:pt x="86" y="203"/>
                    <a:pt x="89" y="204"/>
                  </a:cubicBezTo>
                  <a:cubicBezTo>
                    <a:pt x="90" y="204"/>
                    <a:pt x="90" y="202"/>
                    <a:pt x="89" y="202"/>
                  </a:cubicBezTo>
                  <a:cubicBezTo>
                    <a:pt x="86" y="198"/>
                    <a:pt x="85" y="192"/>
                    <a:pt x="80" y="190"/>
                  </a:cubicBezTo>
                  <a:cubicBezTo>
                    <a:pt x="80" y="190"/>
                    <a:pt x="80" y="189"/>
                    <a:pt x="80" y="189"/>
                  </a:cubicBezTo>
                  <a:cubicBezTo>
                    <a:pt x="80" y="183"/>
                    <a:pt x="73" y="181"/>
                    <a:pt x="71" y="176"/>
                  </a:cubicBezTo>
                  <a:cubicBezTo>
                    <a:pt x="70" y="173"/>
                    <a:pt x="66" y="174"/>
                    <a:pt x="63" y="172"/>
                  </a:cubicBezTo>
                  <a:cubicBezTo>
                    <a:pt x="59" y="169"/>
                    <a:pt x="55" y="173"/>
                    <a:pt x="51" y="174"/>
                  </a:cubicBezTo>
                  <a:cubicBezTo>
                    <a:pt x="42" y="175"/>
                    <a:pt x="34" y="174"/>
                    <a:pt x="26" y="171"/>
                  </a:cubicBezTo>
                  <a:cubicBezTo>
                    <a:pt x="20" y="168"/>
                    <a:pt x="17" y="164"/>
                    <a:pt x="12" y="160"/>
                  </a:cubicBezTo>
                  <a:cubicBezTo>
                    <a:pt x="8" y="155"/>
                    <a:pt x="7" y="150"/>
                    <a:pt x="4" y="144"/>
                  </a:cubicBezTo>
                  <a:cubicBezTo>
                    <a:pt x="3" y="142"/>
                    <a:pt x="5" y="140"/>
                    <a:pt x="7" y="140"/>
                  </a:cubicBezTo>
                  <a:cubicBezTo>
                    <a:pt x="14" y="136"/>
                    <a:pt x="22" y="137"/>
                    <a:pt x="29" y="139"/>
                  </a:cubicBezTo>
                  <a:cubicBezTo>
                    <a:pt x="37" y="141"/>
                    <a:pt x="45" y="145"/>
                    <a:pt x="51" y="152"/>
                  </a:cubicBezTo>
                  <a:cubicBezTo>
                    <a:pt x="54" y="155"/>
                    <a:pt x="58" y="158"/>
                    <a:pt x="58" y="163"/>
                  </a:cubicBezTo>
                  <a:cubicBezTo>
                    <a:pt x="59" y="168"/>
                    <a:pt x="63" y="164"/>
                    <a:pt x="64" y="167"/>
                  </a:cubicBezTo>
                  <a:cubicBezTo>
                    <a:pt x="66" y="164"/>
                    <a:pt x="64" y="161"/>
                    <a:pt x="63" y="160"/>
                  </a:cubicBezTo>
                  <a:cubicBezTo>
                    <a:pt x="58" y="153"/>
                    <a:pt x="57" y="145"/>
                    <a:pt x="54" y="138"/>
                  </a:cubicBezTo>
                  <a:cubicBezTo>
                    <a:pt x="52" y="135"/>
                    <a:pt x="53" y="130"/>
                    <a:pt x="50" y="127"/>
                  </a:cubicBezTo>
                  <a:cubicBezTo>
                    <a:pt x="45" y="122"/>
                    <a:pt x="40" y="117"/>
                    <a:pt x="31" y="118"/>
                  </a:cubicBezTo>
                  <a:cubicBezTo>
                    <a:pt x="21" y="119"/>
                    <a:pt x="15" y="113"/>
                    <a:pt x="10" y="106"/>
                  </a:cubicBezTo>
                  <a:cubicBezTo>
                    <a:pt x="2" y="97"/>
                    <a:pt x="0" y="86"/>
                    <a:pt x="0" y="74"/>
                  </a:cubicBezTo>
                  <a:cubicBezTo>
                    <a:pt x="0" y="72"/>
                    <a:pt x="0" y="70"/>
                    <a:pt x="1" y="68"/>
                  </a:cubicBezTo>
                  <a:cubicBezTo>
                    <a:pt x="2" y="65"/>
                    <a:pt x="5" y="64"/>
                    <a:pt x="7" y="66"/>
                  </a:cubicBezTo>
                  <a:cubicBezTo>
                    <a:pt x="8" y="67"/>
                    <a:pt x="8" y="67"/>
                    <a:pt x="9" y="67"/>
                  </a:cubicBezTo>
                  <a:cubicBezTo>
                    <a:pt x="13" y="62"/>
                    <a:pt x="16" y="68"/>
                    <a:pt x="19" y="69"/>
                  </a:cubicBezTo>
                  <a:cubicBezTo>
                    <a:pt x="25" y="69"/>
                    <a:pt x="27" y="73"/>
                    <a:pt x="31" y="76"/>
                  </a:cubicBezTo>
                  <a:cubicBezTo>
                    <a:pt x="37" y="82"/>
                    <a:pt x="40" y="89"/>
                    <a:pt x="41" y="97"/>
                  </a:cubicBezTo>
                  <a:cubicBezTo>
                    <a:pt x="41" y="102"/>
                    <a:pt x="40" y="106"/>
                    <a:pt x="41" y="111"/>
                  </a:cubicBezTo>
                  <a:cubicBezTo>
                    <a:pt x="42" y="114"/>
                    <a:pt x="45" y="117"/>
                    <a:pt x="48" y="120"/>
                  </a:cubicBezTo>
                  <a:cubicBezTo>
                    <a:pt x="48" y="120"/>
                    <a:pt x="49" y="118"/>
                    <a:pt x="49" y="116"/>
                  </a:cubicBezTo>
                  <a:cubicBezTo>
                    <a:pt x="48" y="111"/>
                    <a:pt x="46" y="106"/>
                    <a:pt x="46" y="101"/>
                  </a:cubicBezTo>
                  <a:cubicBezTo>
                    <a:pt x="45" y="93"/>
                    <a:pt x="44" y="85"/>
                    <a:pt x="46" y="78"/>
                  </a:cubicBezTo>
                  <a:cubicBezTo>
                    <a:pt x="46" y="74"/>
                    <a:pt x="44" y="71"/>
                    <a:pt x="44" y="68"/>
                  </a:cubicBezTo>
                  <a:cubicBezTo>
                    <a:pt x="42" y="60"/>
                    <a:pt x="41" y="51"/>
                    <a:pt x="42" y="43"/>
                  </a:cubicBezTo>
                  <a:cubicBezTo>
                    <a:pt x="44" y="33"/>
                    <a:pt x="47" y="24"/>
                    <a:pt x="54" y="16"/>
                  </a:cubicBezTo>
                  <a:cubicBezTo>
                    <a:pt x="58" y="11"/>
                    <a:pt x="61" y="6"/>
                    <a:pt x="66" y="2"/>
                  </a:cubicBezTo>
                  <a:cubicBezTo>
                    <a:pt x="69" y="0"/>
                    <a:pt x="71" y="0"/>
                    <a:pt x="74" y="4"/>
                  </a:cubicBezTo>
                  <a:cubicBezTo>
                    <a:pt x="76" y="9"/>
                    <a:pt x="76" y="14"/>
                    <a:pt x="76" y="20"/>
                  </a:cubicBezTo>
                  <a:cubicBezTo>
                    <a:pt x="77" y="28"/>
                    <a:pt x="77" y="37"/>
                    <a:pt x="74" y="45"/>
                  </a:cubicBezTo>
                  <a:cubicBezTo>
                    <a:pt x="72" y="51"/>
                    <a:pt x="70" y="56"/>
                    <a:pt x="67" y="61"/>
                  </a:cubicBezTo>
                  <a:cubicBezTo>
                    <a:pt x="66" y="64"/>
                    <a:pt x="63" y="66"/>
                    <a:pt x="63" y="69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59" y="70"/>
                    <a:pt x="59" y="75"/>
                    <a:pt x="56" y="77"/>
                  </a:cubicBezTo>
                  <a:cubicBezTo>
                    <a:pt x="46" y="82"/>
                    <a:pt x="52" y="91"/>
                    <a:pt x="52" y="98"/>
                  </a:cubicBezTo>
                  <a:cubicBezTo>
                    <a:pt x="52" y="106"/>
                    <a:pt x="54" y="113"/>
                    <a:pt x="57" y="121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4">
              <a:extLst>
                <a:ext uri="{FF2B5EF4-FFF2-40B4-BE49-F238E27FC236}">
                  <a16:creationId xmlns:a16="http://schemas.microsoft.com/office/drawing/2014/main" xmlns="" id="{ABAD2CC6-34CE-47A7-B850-B394A0D57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1117" y="1026932"/>
              <a:ext cx="390525" cy="525463"/>
            </a:xfrm>
            <a:custGeom>
              <a:avLst/>
              <a:gdLst/>
              <a:ahLst/>
              <a:cxnLst>
                <a:cxn ang="0">
                  <a:pos x="89" y="106"/>
                </a:cxn>
                <a:cxn ang="0">
                  <a:pos x="97" y="106"/>
                </a:cxn>
                <a:cxn ang="0">
                  <a:pos x="102" y="113"/>
                </a:cxn>
                <a:cxn ang="0">
                  <a:pos x="101" y="123"/>
                </a:cxn>
                <a:cxn ang="0">
                  <a:pos x="102" y="126"/>
                </a:cxn>
                <a:cxn ang="0">
                  <a:pos x="99" y="136"/>
                </a:cxn>
                <a:cxn ang="0">
                  <a:pos x="96" y="137"/>
                </a:cxn>
                <a:cxn ang="0">
                  <a:pos x="77" y="138"/>
                </a:cxn>
                <a:cxn ang="0">
                  <a:pos x="45" y="139"/>
                </a:cxn>
                <a:cxn ang="0">
                  <a:pos x="21" y="140"/>
                </a:cxn>
                <a:cxn ang="0">
                  <a:pos x="12" y="131"/>
                </a:cxn>
                <a:cxn ang="0">
                  <a:pos x="14" y="111"/>
                </a:cxn>
                <a:cxn ang="0">
                  <a:pos x="19" y="106"/>
                </a:cxn>
                <a:cxn ang="0">
                  <a:pos x="35" y="105"/>
                </a:cxn>
                <a:cxn ang="0">
                  <a:pos x="38" y="101"/>
                </a:cxn>
                <a:cxn ang="0">
                  <a:pos x="38" y="86"/>
                </a:cxn>
                <a:cxn ang="0">
                  <a:pos x="39" y="73"/>
                </a:cxn>
                <a:cxn ang="0">
                  <a:pos x="40" y="54"/>
                </a:cxn>
                <a:cxn ang="0">
                  <a:pos x="38" y="50"/>
                </a:cxn>
                <a:cxn ang="0">
                  <a:pos x="35" y="52"/>
                </a:cxn>
                <a:cxn ang="0">
                  <a:pos x="26" y="62"/>
                </a:cxn>
                <a:cxn ang="0">
                  <a:pos x="16" y="62"/>
                </a:cxn>
                <a:cxn ang="0">
                  <a:pos x="2" y="45"/>
                </a:cxn>
                <a:cxn ang="0">
                  <a:pos x="2" y="41"/>
                </a:cxn>
                <a:cxn ang="0">
                  <a:pos x="23" y="16"/>
                </a:cxn>
                <a:cxn ang="0">
                  <a:pos x="37" y="3"/>
                </a:cxn>
                <a:cxn ang="0">
                  <a:pos x="54" y="0"/>
                </a:cxn>
                <a:cxn ang="0">
                  <a:pos x="77" y="2"/>
                </a:cxn>
                <a:cxn ang="0">
                  <a:pos x="80" y="4"/>
                </a:cxn>
                <a:cxn ang="0">
                  <a:pos x="79" y="7"/>
                </a:cxn>
                <a:cxn ang="0">
                  <a:pos x="77" y="16"/>
                </a:cxn>
                <a:cxn ang="0">
                  <a:pos x="78" y="33"/>
                </a:cxn>
                <a:cxn ang="0">
                  <a:pos x="78" y="58"/>
                </a:cxn>
                <a:cxn ang="0">
                  <a:pos x="79" y="82"/>
                </a:cxn>
                <a:cxn ang="0">
                  <a:pos x="80" y="104"/>
                </a:cxn>
                <a:cxn ang="0">
                  <a:pos x="82" y="106"/>
                </a:cxn>
                <a:cxn ang="0">
                  <a:pos x="89" y="106"/>
                </a:cxn>
              </a:cxnLst>
              <a:rect l="0" t="0" r="r" b="b"/>
              <a:pathLst>
                <a:path w="104" h="140">
                  <a:moveTo>
                    <a:pt x="89" y="106"/>
                  </a:moveTo>
                  <a:cubicBezTo>
                    <a:pt x="91" y="106"/>
                    <a:pt x="94" y="106"/>
                    <a:pt x="97" y="106"/>
                  </a:cubicBezTo>
                  <a:cubicBezTo>
                    <a:pt x="102" y="106"/>
                    <a:pt x="103" y="109"/>
                    <a:pt x="102" y="113"/>
                  </a:cubicBezTo>
                  <a:cubicBezTo>
                    <a:pt x="102" y="116"/>
                    <a:pt x="104" y="120"/>
                    <a:pt x="101" y="123"/>
                  </a:cubicBezTo>
                  <a:cubicBezTo>
                    <a:pt x="99" y="124"/>
                    <a:pt x="102" y="124"/>
                    <a:pt x="102" y="126"/>
                  </a:cubicBezTo>
                  <a:cubicBezTo>
                    <a:pt x="102" y="130"/>
                    <a:pt x="99" y="133"/>
                    <a:pt x="99" y="136"/>
                  </a:cubicBezTo>
                  <a:cubicBezTo>
                    <a:pt x="99" y="138"/>
                    <a:pt x="96" y="137"/>
                    <a:pt x="96" y="137"/>
                  </a:cubicBezTo>
                  <a:cubicBezTo>
                    <a:pt x="90" y="139"/>
                    <a:pt x="83" y="137"/>
                    <a:pt x="77" y="138"/>
                  </a:cubicBezTo>
                  <a:cubicBezTo>
                    <a:pt x="67" y="140"/>
                    <a:pt x="56" y="139"/>
                    <a:pt x="45" y="139"/>
                  </a:cubicBezTo>
                  <a:cubicBezTo>
                    <a:pt x="37" y="139"/>
                    <a:pt x="29" y="139"/>
                    <a:pt x="21" y="140"/>
                  </a:cubicBezTo>
                  <a:cubicBezTo>
                    <a:pt x="13" y="140"/>
                    <a:pt x="11" y="138"/>
                    <a:pt x="12" y="131"/>
                  </a:cubicBezTo>
                  <a:cubicBezTo>
                    <a:pt x="13" y="124"/>
                    <a:pt x="14" y="117"/>
                    <a:pt x="14" y="111"/>
                  </a:cubicBezTo>
                  <a:cubicBezTo>
                    <a:pt x="15" y="107"/>
                    <a:pt x="16" y="106"/>
                    <a:pt x="19" y="106"/>
                  </a:cubicBezTo>
                  <a:cubicBezTo>
                    <a:pt x="25" y="106"/>
                    <a:pt x="30" y="104"/>
                    <a:pt x="35" y="105"/>
                  </a:cubicBezTo>
                  <a:cubicBezTo>
                    <a:pt x="37" y="105"/>
                    <a:pt x="39" y="105"/>
                    <a:pt x="38" y="101"/>
                  </a:cubicBezTo>
                  <a:cubicBezTo>
                    <a:pt x="37" y="96"/>
                    <a:pt x="38" y="91"/>
                    <a:pt x="38" y="86"/>
                  </a:cubicBezTo>
                  <a:cubicBezTo>
                    <a:pt x="39" y="82"/>
                    <a:pt x="38" y="77"/>
                    <a:pt x="39" y="73"/>
                  </a:cubicBezTo>
                  <a:cubicBezTo>
                    <a:pt x="41" y="67"/>
                    <a:pt x="38" y="60"/>
                    <a:pt x="40" y="54"/>
                  </a:cubicBezTo>
                  <a:cubicBezTo>
                    <a:pt x="40" y="52"/>
                    <a:pt x="39" y="50"/>
                    <a:pt x="38" y="50"/>
                  </a:cubicBezTo>
                  <a:cubicBezTo>
                    <a:pt x="35" y="49"/>
                    <a:pt x="36" y="51"/>
                    <a:pt x="35" y="52"/>
                  </a:cubicBezTo>
                  <a:cubicBezTo>
                    <a:pt x="32" y="55"/>
                    <a:pt x="29" y="59"/>
                    <a:pt x="26" y="62"/>
                  </a:cubicBezTo>
                  <a:cubicBezTo>
                    <a:pt x="23" y="65"/>
                    <a:pt x="20" y="65"/>
                    <a:pt x="16" y="62"/>
                  </a:cubicBezTo>
                  <a:cubicBezTo>
                    <a:pt x="11" y="57"/>
                    <a:pt x="6" y="51"/>
                    <a:pt x="2" y="45"/>
                  </a:cubicBezTo>
                  <a:cubicBezTo>
                    <a:pt x="0" y="44"/>
                    <a:pt x="0" y="42"/>
                    <a:pt x="2" y="41"/>
                  </a:cubicBezTo>
                  <a:cubicBezTo>
                    <a:pt x="9" y="32"/>
                    <a:pt x="15" y="24"/>
                    <a:pt x="23" y="16"/>
                  </a:cubicBezTo>
                  <a:cubicBezTo>
                    <a:pt x="27" y="11"/>
                    <a:pt x="32" y="7"/>
                    <a:pt x="37" y="3"/>
                  </a:cubicBezTo>
                  <a:cubicBezTo>
                    <a:pt x="42" y="0"/>
                    <a:pt x="48" y="0"/>
                    <a:pt x="54" y="0"/>
                  </a:cubicBezTo>
                  <a:cubicBezTo>
                    <a:pt x="61" y="0"/>
                    <a:pt x="69" y="0"/>
                    <a:pt x="77" y="2"/>
                  </a:cubicBezTo>
                  <a:cubicBezTo>
                    <a:pt x="79" y="2"/>
                    <a:pt x="79" y="3"/>
                    <a:pt x="80" y="4"/>
                  </a:cubicBezTo>
                  <a:cubicBezTo>
                    <a:pt x="82" y="6"/>
                    <a:pt x="80" y="6"/>
                    <a:pt x="79" y="7"/>
                  </a:cubicBezTo>
                  <a:cubicBezTo>
                    <a:pt x="77" y="10"/>
                    <a:pt x="76" y="13"/>
                    <a:pt x="77" y="16"/>
                  </a:cubicBezTo>
                  <a:cubicBezTo>
                    <a:pt x="78" y="22"/>
                    <a:pt x="78" y="28"/>
                    <a:pt x="78" y="33"/>
                  </a:cubicBezTo>
                  <a:cubicBezTo>
                    <a:pt x="78" y="41"/>
                    <a:pt x="79" y="50"/>
                    <a:pt x="78" y="58"/>
                  </a:cubicBezTo>
                  <a:cubicBezTo>
                    <a:pt x="77" y="66"/>
                    <a:pt x="78" y="74"/>
                    <a:pt x="79" y="82"/>
                  </a:cubicBezTo>
                  <a:cubicBezTo>
                    <a:pt x="79" y="90"/>
                    <a:pt x="80" y="97"/>
                    <a:pt x="80" y="104"/>
                  </a:cubicBezTo>
                  <a:cubicBezTo>
                    <a:pt x="80" y="106"/>
                    <a:pt x="81" y="106"/>
                    <a:pt x="82" y="106"/>
                  </a:cubicBezTo>
                  <a:cubicBezTo>
                    <a:pt x="84" y="106"/>
                    <a:pt x="86" y="106"/>
                    <a:pt x="89" y="106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5">
              <a:extLst>
                <a:ext uri="{FF2B5EF4-FFF2-40B4-BE49-F238E27FC236}">
                  <a16:creationId xmlns:a16="http://schemas.microsoft.com/office/drawing/2014/main" xmlns="" id="{3407E620-E412-4FCC-965B-23D1CABD6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9092" y="974545"/>
              <a:ext cx="225425" cy="269875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58" y="19"/>
                </a:cxn>
                <a:cxn ang="0">
                  <a:pos x="59" y="24"/>
                </a:cxn>
                <a:cxn ang="0">
                  <a:pos x="54" y="26"/>
                </a:cxn>
                <a:cxn ang="0">
                  <a:pos x="47" y="33"/>
                </a:cxn>
                <a:cxn ang="0">
                  <a:pos x="51" y="35"/>
                </a:cxn>
                <a:cxn ang="0">
                  <a:pos x="54" y="40"/>
                </a:cxn>
                <a:cxn ang="0">
                  <a:pos x="50" y="43"/>
                </a:cxn>
                <a:cxn ang="0">
                  <a:pos x="44" y="49"/>
                </a:cxn>
                <a:cxn ang="0">
                  <a:pos x="41" y="64"/>
                </a:cxn>
                <a:cxn ang="0">
                  <a:pos x="38" y="70"/>
                </a:cxn>
                <a:cxn ang="0">
                  <a:pos x="34" y="68"/>
                </a:cxn>
                <a:cxn ang="0">
                  <a:pos x="35" y="51"/>
                </a:cxn>
                <a:cxn ang="0">
                  <a:pos x="30" y="44"/>
                </a:cxn>
                <a:cxn ang="0">
                  <a:pos x="22" y="50"/>
                </a:cxn>
                <a:cxn ang="0">
                  <a:pos x="19" y="63"/>
                </a:cxn>
                <a:cxn ang="0">
                  <a:pos x="16" y="68"/>
                </a:cxn>
                <a:cxn ang="0">
                  <a:pos x="11" y="66"/>
                </a:cxn>
                <a:cxn ang="0">
                  <a:pos x="10" y="64"/>
                </a:cxn>
                <a:cxn ang="0">
                  <a:pos x="12" y="52"/>
                </a:cxn>
                <a:cxn ang="0">
                  <a:pos x="13" y="46"/>
                </a:cxn>
                <a:cxn ang="0">
                  <a:pos x="12" y="44"/>
                </a:cxn>
                <a:cxn ang="0">
                  <a:pos x="6" y="44"/>
                </a:cxn>
                <a:cxn ang="0">
                  <a:pos x="0" y="40"/>
                </a:cxn>
                <a:cxn ang="0">
                  <a:pos x="5" y="34"/>
                </a:cxn>
                <a:cxn ang="0">
                  <a:pos x="13" y="34"/>
                </a:cxn>
                <a:cxn ang="0">
                  <a:pos x="17" y="28"/>
                </a:cxn>
                <a:cxn ang="0">
                  <a:pos x="12" y="26"/>
                </a:cxn>
                <a:cxn ang="0">
                  <a:pos x="6" y="24"/>
                </a:cxn>
                <a:cxn ang="0">
                  <a:pos x="4" y="20"/>
                </a:cxn>
                <a:cxn ang="0">
                  <a:pos x="9" y="17"/>
                </a:cxn>
                <a:cxn ang="0">
                  <a:pos x="19" y="16"/>
                </a:cxn>
                <a:cxn ang="0">
                  <a:pos x="21" y="15"/>
                </a:cxn>
                <a:cxn ang="0">
                  <a:pos x="22" y="4"/>
                </a:cxn>
                <a:cxn ang="0">
                  <a:pos x="28" y="1"/>
                </a:cxn>
                <a:cxn ang="0">
                  <a:pos x="31" y="7"/>
                </a:cxn>
                <a:cxn ang="0">
                  <a:pos x="30" y="9"/>
                </a:cxn>
                <a:cxn ang="0">
                  <a:pos x="35" y="16"/>
                </a:cxn>
                <a:cxn ang="0">
                  <a:pos x="38" y="17"/>
                </a:cxn>
                <a:cxn ang="0">
                  <a:pos x="42" y="14"/>
                </a:cxn>
                <a:cxn ang="0">
                  <a:pos x="45" y="4"/>
                </a:cxn>
                <a:cxn ang="0">
                  <a:pos x="47" y="0"/>
                </a:cxn>
                <a:cxn ang="0">
                  <a:pos x="52" y="5"/>
                </a:cxn>
                <a:cxn ang="0">
                  <a:pos x="52" y="11"/>
                </a:cxn>
                <a:cxn ang="0">
                  <a:pos x="50" y="18"/>
                </a:cxn>
                <a:cxn ang="0">
                  <a:pos x="31" y="25"/>
                </a:cxn>
                <a:cxn ang="0">
                  <a:pos x="25" y="32"/>
                </a:cxn>
                <a:cxn ang="0">
                  <a:pos x="27" y="35"/>
                </a:cxn>
                <a:cxn ang="0">
                  <a:pos x="32" y="34"/>
                </a:cxn>
                <a:cxn ang="0">
                  <a:pos x="39" y="30"/>
                </a:cxn>
                <a:cxn ang="0">
                  <a:pos x="36" y="25"/>
                </a:cxn>
                <a:cxn ang="0">
                  <a:pos x="31" y="25"/>
                </a:cxn>
              </a:cxnLst>
              <a:rect l="0" t="0" r="r" b="b"/>
              <a:pathLst>
                <a:path w="60" h="72">
                  <a:moveTo>
                    <a:pt x="50" y="18"/>
                  </a:moveTo>
                  <a:cubicBezTo>
                    <a:pt x="54" y="16"/>
                    <a:pt x="56" y="19"/>
                    <a:pt x="58" y="19"/>
                  </a:cubicBezTo>
                  <a:cubicBezTo>
                    <a:pt x="59" y="20"/>
                    <a:pt x="60" y="23"/>
                    <a:pt x="59" y="24"/>
                  </a:cubicBezTo>
                  <a:cubicBezTo>
                    <a:pt x="58" y="25"/>
                    <a:pt x="56" y="26"/>
                    <a:pt x="54" y="26"/>
                  </a:cubicBezTo>
                  <a:cubicBezTo>
                    <a:pt x="50" y="26"/>
                    <a:pt x="46" y="30"/>
                    <a:pt x="47" y="33"/>
                  </a:cubicBezTo>
                  <a:cubicBezTo>
                    <a:pt x="47" y="35"/>
                    <a:pt x="50" y="35"/>
                    <a:pt x="51" y="35"/>
                  </a:cubicBezTo>
                  <a:cubicBezTo>
                    <a:pt x="54" y="36"/>
                    <a:pt x="54" y="38"/>
                    <a:pt x="54" y="40"/>
                  </a:cubicBezTo>
                  <a:cubicBezTo>
                    <a:pt x="54" y="42"/>
                    <a:pt x="52" y="44"/>
                    <a:pt x="50" y="43"/>
                  </a:cubicBezTo>
                  <a:cubicBezTo>
                    <a:pt x="46" y="43"/>
                    <a:pt x="44" y="44"/>
                    <a:pt x="44" y="49"/>
                  </a:cubicBezTo>
                  <a:cubicBezTo>
                    <a:pt x="44" y="54"/>
                    <a:pt x="42" y="59"/>
                    <a:pt x="41" y="64"/>
                  </a:cubicBezTo>
                  <a:cubicBezTo>
                    <a:pt x="41" y="67"/>
                    <a:pt x="39" y="68"/>
                    <a:pt x="38" y="70"/>
                  </a:cubicBezTo>
                  <a:cubicBezTo>
                    <a:pt x="37" y="70"/>
                    <a:pt x="35" y="72"/>
                    <a:pt x="34" y="68"/>
                  </a:cubicBezTo>
                  <a:cubicBezTo>
                    <a:pt x="32" y="62"/>
                    <a:pt x="34" y="56"/>
                    <a:pt x="35" y="51"/>
                  </a:cubicBezTo>
                  <a:cubicBezTo>
                    <a:pt x="36" y="45"/>
                    <a:pt x="36" y="45"/>
                    <a:pt x="30" y="44"/>
                  </a:cubicBezTo>
                  <a:cubicBezTo>
                    <a:pt x="23" y="44"/>
                    <a:pt x="23" y="44"/>
                    <a:pt x="22" y="50"/>
                  </a:cubicBezTo>
                  <a:cubicBezTo>
                    <a:pt x="21" y="54"/>
                    <a:pt x="20" y="59"/>
                    <a:pt x="19" y="63"/>
                  </a:cubicBezTo>
                  <a:cubicBezTo>
                    <a:pt x="19" y="65"/>
                    <a:pt x="17" y="66"/>
                    <a:pt x="16" y="68"/>
                  </a:cubicBezTo>
                  <a:cubicBezTo>
                    <a:pt x="15" y="67"/>
                    <a:pt x="12" y="68"/>
                    <a:pt x="11" y="66"/>
                  </a:cubicBezTo>
                  <a:cubicBezTo>
                    <a:pt x="10" y="65"/>
                    <a:pt x="9" y="66"/>
                    <a:pt x="10" y="64"/>
                  </a:cubicBezTo>
                  <a:cubicBezTo>
                    <a:pt x="12" y="61"/>
                    <a:pt x="13" y="57"/>
                    <a:pt x="12" y="52"/>
                  </a:cubicBezTo>
                  <a:cubicBezTo>
                    <a:pt x="12" y="51"/>
                    <a:pt x="12" y="48"/>
                    <a:pt x="13" y="46"/>
                  </a:cubicBezTo>
                  <a:cubicBezTo>
                    <a:pt x="15" y="44"/>
                    <a:pt x="13" y="43"/>
                    <a:pt x="12" y="44"/>
                  </a:cubicBezTo>
                  <a:cubicBezTo>
                    <a:pt x="10" y="45"/>
                    <a:pt x="8" y="43"/>
                    <a:pt x="6" y="44"/>
                  </a:cubicBezTo>
                  <a:cubicBezTo>
                    <a:pt x="2" y="45"/>
                    <a:pt x="2" y="41"/>
                    <a:pt x="0" y="40"/>
                  </a:cubicBezTo>
                  <a:cubicBezTo>
                    <a:pt x="3" y="39"/>
                    <a:pt x="1" y="35"/>
                    <a:pt x="5" y="34"/>
                  </a:cubicBezTo>
                  <a:cubicBezTo>
                    <a:pt x="8" y="34"/>
                    <a:pt x="10" y="35"/>
                    <a:pt x="13" y="34"/>
                  </a:cubicBezTo>
                  <a:cubicBezTo>
                    <a:pt x="17" y="34"/>
                    <a:pt x="16" y="30"/>
                    <a:pt x="17" y="28"/>
                  </a:cubicBezTo>
                  <a:cubicBezTo>
                    <a:pt x="17" y="26"/>
                    <a:pt x="14" y="26"/>
                    <a:pt x="12" y="26"/>
                  </a:cubicBezTo>
                  <a:cubicBezTo>
                    <a:pt x="10" y="26"/>
                    <a:pt x="8" y="25"/>
                    <a:pt x="6" y="24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5" y="19"/>
                    <a:pt x="6" y="17"/>
                    <a:pt x="9" y="17"/>
                  </a:cubicBezTo>
                  <a:cubicBezTo>
                    <a:pt x="12" y="17"/>
                    <a:pt x="15" y="17"/>
                    <a:pt x="19" y="16"/>
                  </a:cubicBezTo>
                  <a:cubicBezTo>
                    <a:pt x="20" y="16"/>
                    <a:pt x="21" y="15"/>
                    <a:pt x="21" y="15"/>
                  </a:cubicBezTo>
                  <a:cubicBezTo>
                    <a:pt x="17" y="11"/>
                    <a:pt x="24" y="8"/>
                    <a:pt x="22" y="4"/>
                  </a:cubicBezTo>
                  <a:cubicBezTo>
                    <a:pt x="22" y="3"/>
                    <a:pt x="25" y="0"/>
                    <a:pt x="28" y="1"/>
                  </a:cubicBezTo>
                  <a:cubicBezTo>
                    <a:pt x="32" y="1"/>
                    <a:pt x="30" y="4"/>
                    <a:pt x="31" y="7"/>
                  </a:cubicBezTo>
                  <a:cubicBezTo>
                    <a:pt x="31" y="7"/>
                    <a:pt x="30" y="8"/>
                    <a:pt x="30" y="9"/>
                  </a:cubicBezTo>
                  <a:cubicBezTo>
                    <a:pt x="28" y="16"/>
                    <a:pt x="28" y="16"/>
                    <a:pt x="35" y="16"/>
                  </a:cubicBezTo>
                  <a:cubicBezTo>
                    <a:pt x="36" y="16"/>
                    <a:pt x="37" y="17"/>
                    <a:pt x="38" y="17"/>
                  </a:cubicBezTo>
                  <a:cubicBezTo>
                    <a:pt x="39" y="16"/>
                    <a:pt x="42" y="18"/>
                    <a:pt x="42" y="14"/>
                  </a:cubicBezTo>
                  <a:cubicBezTo>
                    <a:pt x="42" y="11"/>
                    <a:pt x="43" y="7"/>
                    <a:pt x="45" y="4"/>
                  </a:cubicBezTo>
                  <a:cubicBezTo>
                    <a:pt x="46" y="3"/>
                    <a:pt x="47" y="0"/>
                    <a:pt x="47" y="0"/>
                  </a:cubicBezTo>
                  <a:cubicBezTo>
                    <a:pt x="48" y="2"/>
                    <a:pt x="52" y="2"/>
                    <a:pt x="52" y="5"/>
                  </a:cubicBezTo>
                  <a:cubicBezTo>
                    <a:pt x="52" y="7"/>
                    <a:pt x="52" y="9"/>
                    <a:pt x="52" y="11"/>
                  </a:cubicBezTo>
                  <a:cubicBezTo>
                    <a:pt x="51" y="13"/>
                    <a:pt x="50" y="15"/>
                    <a:pt x="50" y="18"/>
                  </a:cubicBezTo>
                  <a:close/>
                  <a:moveTo>
                    <a:pt x="31" y="25"/>
                  </a:moveTo>
                  <a:cubicBezTo>
                    <a:pt x="25" y="24"/>
                    <a:pt x="27" y="29"/>
                    <a:pt x="25" y="32"/>
                  </a:cubicBezTo>
                  <a:cubicBezTo>
                    <a:pt x="24" y="33"/>
                    <a:pt x="26" y="34"/>
                    <a:pt x="27" y="35"/>
                  </a:cubicBezTo>
                  <a:cubicBezTo>
                    <a:pt x="29" y="37"/>
                    <a:pt x="30" y="34"/>
                    <a:pt x="32" y="34"/>
                  </a:cubicBezTo>
                  <a:cubicBezTo>
                    <a:pt x="35" y="35"/>
                    <a:pt x="39" y="37"/>
                    <a:pt x="39" y="30"/>
                  </a:cubicBezTo>
                  <a:cubicBezTo>
                    <a:pt x="39" y="26"/>
                    <a:pt x="37" y="25"/>
                    <a:pt x="36" y="25"/>
                  </a:cubicBezTo>
                  <a:cubicBezTo>
                    <a:pt x="34" y="26"/>
                    <a:pt x="32" y="26"/>
                    <a:pt x="31" y="25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6">
              <a:extLst>
                <a:ext uri="{FF2B5EF4-FFF2-40B4-BE49-F238E27FC236}">
                  <a16:creationId xmlns:a16="http://schemas.microsoft.com/office/drawing/2014/main" xmlns="" id="{540863EF-1FB9-4A59-8E24-2E9114B18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79355" y="3584395"/>
              <a:ext cx="649288" cy="611188"/>
            </a:xfrm>
            <a:custGeom>
              <a:avLst/>
              <a:gdLst/>
              <a:ahLst/>
              <a:cxnLst>
                <a:cxn ang="0">
                  <a:pos x="144" y="133"/>
                </a:cxn>
                <a:cxn ang="0">
                  <a:pos x="144" y="134"/>
                </a:cxn>
                <a:cxn ang="0">
                  <a:pos x="146" y="161"/>
                </a:cxn>
                <a:cxn ang="0">
                  <a:pos x="121" y="149"/>
                </a:cxn>
                <a:cxn ang="0">
                  <a:pos x="87" y="130"/>
                </a:cxn>
                <a:cxn ang="0">
                  <a:pos x="66" y="140"/>
                </a:cxn>
                <a:cxn ang="0">
                  <a:pos x="29" y="161"/>
                </a:cxn>
                <a:cxn ang="0">
                  <a:pos x="22" y="154"/>
                </a:cxn>
                <a:cxn ang="0">
                  <a:pos x="38" y="102"/>
                </a:cxn>
                <a:cxn ang="0">
                  <a:pos x="22" y="81"/>
                </a:cxn>
                <a:cxn ang="0">
                  <a:pos x="1" y="57"/>
                </a:cxn>
                <a:cxn ang="0">
                  <a:pos x="23" y="51"/>
                </a:cxn>
                <a:cxn ang="0">
                  <a:pos x="53" y="51"/>
                </a:cxn>
                <a:cxn ang="0">
                  <a:pos x="65" y="32"/>
                </a:cxn>
                <a:cxn ang="0">
                  <a:pos x="81" y="3"/>
                </a:cxn>
                <a:cxn ang="0">
                  <a:pos x="89" y="3"/>
                </a:cxn>
                <a:cxn ang="0">
                  <a:pos x="98" y="16"/>
                </a:cxn>
                <a:cxn ang="0">
                  <a:pos x="111" y="43"/>
                </a:cxn>
                <a:cxn ang="0">
                  <a:pos x="119" y="50"/>
                </a:cxn>
                <a:cxn ang="0">
                  <a:pos x="136" y="50"/>
                </a:cxn>
                <a:cxn ang="0">
                  <a:pos x="160" y="50"/>
                </a:cxn>
                <a:cxn ang="0">
                  <a:pos x="168" y="64"/>
                </a:cxn>
                <a:cxn ang="0">
                  <a:pos x="134" y="97"/>
                </a:cxn>
                <a:cxn ang="0">
                  <a:pos x="138" y="114"/>
                </a:cxn>
                <a:cxn ang="0">
                  <a:pos x="140" y="117"/>
                </a:cxn>
                <a:cxn ang="0">
                  <a:pos x="140" y="125"/>
                </a:cxn>
                <a:cxn ang="0">
                  <a:pos x="72" y="36"/>
                </a:cxn>
                <a:cxn ang="0">
                  <a:pos x="62" y="56"/>
                </a:cxn>
                <a:cxn ang="0">
                  <a:pos x="51" y="57"/>
                </a:cxn>
                <a:cxn ang="0">
                  <a:pos x="12" y="59"/>
                </a:cxn>
                <a:cxn ang="0">
                  <a:pos x="23" y="69"/>
                </a:cxn>
                <a:cxn ang="0">
                  <a:pos x="32" y="78"/>
                </a:cxn>
                <a:cxn ang="0">
                  <a:pos x="48" y="98"/>
                </a:cxn>
                <a:cxn ang="0">
                  <a:pos x="44" y="102"/>
                </a:cxn>
                <a:cxn ang="0">
                  <a:pos x="35" y="130"/>
                </a:cxn>
                <a:cxn ang="0">
                  <a:pos x="32" y="147"/>
                </a:cxn>
                <a:cxn ang="0">
                  <a:pos x="43" y="143"/>
                </a:cxn>
                <a:cxn ang="0">
                  <a:pos x="77" y="127"/>
                </a:cxn>
                <a:cxn ang="0">
                  <a:pos x="110" y="134"/>
                </a:cxn>
                <a:cxn ang="0">
                  <a:pos x="137" y="147"/>
                </a:cxn>
                <a:cxn ang="0">
                  <a:pos x="132" y="122"/>
                </a:cxn>
                <a:cxn ang="0">
                  <a:pos x="126" y="94"/>
                </a:cxn>
                <a:cxn ang="0">
                  <a:pos x="137" y="83"/>
                </a:cxn>
                <a:cxn ang="0">
                  <a:pos x="152" y="69"/>
                </a:cxn>
                <a:cxn ang="0">
                  <a:pos x="160" y="59"/>
                </a:cxn>
                <a:cxn ang="0">
                  <a:pos x="140" y="57"/>
                </a:cxn>
                <a:cxn ang="0">
                  <a:pos x="115" y="59"/>
                </a:cxn>
                <a:cxn ang="0">
                  <a:pos x="107" y="53"/>
                </a:cxn>
                <a:cxn ang="0">
                  <a:pos x="89" y="14"/>
                </a:cxn>
                <a:cxn ang="0">
                  <a:pos x="81" y="14"/>
                </a:cxn>
                <a:cxn ang="0">
                  <a:pos x="76" y="22"/>
                </a:cxn>
                <a:cxn ang="0">
                  <a:pos x="73" y="30"/>
                </a:cxn>
              </a:cxnLst>
              <a:rect l="0" t="0" r="r" b="b"/>
              <a:pathLst>
                <a:path w="173" h="163">
                  <a:moveTo>
                    <a:pt x="140" y="125"/>
                  </a:moveTo>
                  <a:cubicBezTo>
                    <a:pt x="144" y="126"/>
                    <a:pt x="142" y="130"/>
                    <a:pt x="144" y="133"/>
                  </a:cubicBezTo>
                  <a:cubicBezTo>
                    <a:pt x="144" y="133"/>
                    <a:pt x="142" y="133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6" y="139"/>
                    <a:pt x="147" y="145"/>
                    <a:pt x="149" y="149"/>
                  </a:cubicBezTo>
                  <a:cubicBezTo>
                    <a:pt x="150" y="152"/>
                    <a:pt x="148" y="159"/>
                    <a:pt x="146" y="161"/>
                  </a:cubicBezTo>
                  <a:cubicBezTo>
                    <a:pt x="144" y="163"/>
                    <a:pt x="143" y="162"/>
                    <a:pt x="141" y="161"/>
                  </a:cubicBezTo>
                  <a:cubicBezTo>
                    <a:pt x="134" y="157"/>
                    <a:pt x="127" y="153"/>
                    <a:pt x="121" y="149"/>
                  </a:cubicBezTo>
                  <a:cubicBezTo>
                    <a:pt x="114" y="145"/>
                    <a:pt x="106" y="142"/>
                    <a:pt x="100" y="137"/>
                  </a:cubicBezTo>
                  <a:cubicBezTo>
                    <a:pt x="96" y="134"/>
                    <a:pt x="91" y="133"/>
                    <a:pt x="87" y="130"/>
                  </a:cubicBezTo>
                  <a:cubicBezTo>
                    <a:pt x="85" y="129"/>
                    <a:pt x="83" y="130"/>
                    <a:pt x="81" y="132"/>
                  </a:cubicBezTo>
                  <a:cubicBezTo>
                    <a:pt x="76" y="135"/>
                    <a:pt x="71" y="137"/>
                    <a:pt x="66" y="140"/>
                  </a:cubicBezTo>
                  <a:cubicBezTo>
                    <a:pt x="57" y="145"/>
                    <a:pt x="48" y="149"/>
                    <a:pt x="40" y="155"/>
                  </a:cubicBezTo>
                  <a:cubicBezTo>
                    <a:pt x="37" y="157"/>
                    <a:pt x="33" y="159"/>
                    <a:pt x="29" y="161"/>
                  </a:cubicBezTo>
                  <a:cubicBezTo>
                    <a:pt x="28" y="162"/>
                    <a:pt x="27" y="162"/>
                    <a:pt x="26" y="161"/>
                  </a:cubicBezTo>
                  <a:cubicBezTo>
                    <a:pt x="26" y="158"/>
                    <a:pt x="21" y="158"/>
                    <a:pt x="22" y="154"/>
                  </a:cubicBezTo>
                  <a:cubicBezTo>
                    <a:pt x="25" y="146"/>
                    <a:pt x="26" y="137"/>
                    <a:pt x="28" y="129"/>
                  </a:cubicBezTo>
                  <a:cubicBezTo>
                    <a:pt x="32" y="120"/>
                    <a:pt x="33" y="110"/>
                    <a:pt x="38" y="102"/>
                  </a:cubicBezTo>
                  <a:cubicBezTo>
                    <a:pt x="39" y="99"/>
                    <a:pt x="38" y="97"/>
                    <a:pt x="37" y="96"/>
                  </a:cubicBezTo>
                  <a:cubicBezTo>
                    <a:pt x="31" y="91"/>
                    <a:pt x="27" y="86"/>
                    <a:pt x="22" y="81"/>
                  </a:cubicBezTo>
                  <a:cubicBezTo>
                    <a:pt x="17" y="77"/>
                    <a:pt x="12" y="71"/>
                    <a:pt x="7" y="67"/>
                  </a:cubicBezTo>
                  <a:cubicBezTo>
                    <a:pt x="4" y="64"/>
                    <a:pt x="3" y="60"/>
                    <a:pt x="1" y="57"/>
                  </a:cubicBezTo>
                  <a:cubicBezTo>
                    <a:pt x="0" y="56"/>
                    <a:pt x="4" y="54"/>
                    <a:pt x="6" y="53"/>
                  </a:cubicBezTo>
                  <a:cubicBezTo>
                    <a:pt x="11" y="50"/>
                    <a:pt x="17" y="51"/>
                    <a:pt x="23" y="51"/>
                  </a:cubicBezTo>
                  <a:cubicBezTo>
                    <a:pt x="24" y="51"/>
                    <a:pt x="25" y="51"/>
                    <a:pt x="26" y="51"/>
                  </a:cubicBezTo>
                  <a:cubicBezTo>
                    <a:pt x="35" y="51"/>
                    <a:pt x="44" y="51"/>
                    <a:pt x="53" y="51"/>
                  </a:cubicBezTo>
                  <a:cubicBezTo>
                    <a:pt x="55" y="51"/>
                    <a:pt x="57" y="51"/>
                    <a:pt x="58" y="48"/>
                  </a:cubicBezTo>
                  <a:cubicBezTo>
                    <a:pt x="60" y="43"/>
                    <a:pt x="63" y="37"/>
                    <a:pt x="65" y="32"/>
                  </a:cubicBezTo>
                  <a:cubicBezTo>
                    <a:pt x="68" y="25"/>
                    <a:pt x="72" y="20"/>
                    <a:pt x="74" y="14"/>
                  </a:cubicBezTo>
                  <a:cubicBezTo>
                    <a:pt x="76" y="10"/>
                    <a:pt x="78" y="6"/>
                    <a:pt x="81" y="3"/>
                  </a:cubicBezTo>
                  <a:cubicBezTo>
                    <a:pt x="82" y="1"/>
                    <a:pt x="84" y="0"/>
                    <a:pt x="85" y="2"/>
                  </a:cubicBezTo>
                  <a:cubicBezTo>
                    <a:pt x="86" y="3"/>
                    <a:pt x="88" y="3"/>
                    <a:pt x="89" y="3"/>
                  </a:cubicBezTo>
                  <a:cubicBezTo>
                    <a:pt x="91" y="4"/>
                    <a:pt x="92" y="5"/>
                    <a:pt x="92" y="5"/>
                  </a:cubicBezTo>
                  <a:cubicBezTo>
                    <a:pt x="92" y="10"/>
                    <a:pt x="98" y="11"/>
                    <a:pt x="98" y="16"/>
                  </a:cubicBezTo>
                  <a:cubicBezTo>
                    <a:pt x="99" y="20"/>
                    <a:pt x="103" y="23"/>
                    <a:pt x="104" y="28"/>
                  </a:cubicBezTo>
                  <a:cubicBezTo>
                    <a:pt x="105" y="33"/>
                    <a:pt x="111" y="37"/>
                    <a:pt x="111" y="43"/>
                  </a:cubicBezTo>
                  <a:cubicBezTo>
                    <a:pt x="111" y="45"/>
                    <a:pt x="115" y="45"/>
                    <a:pt x="113" y="48"/>
                  </a:cubicBezTo>
                  <a:cubicBezTo>
                    <a:pt x="115" y="48"/>
                    <a:pt x="115" y="52"/>
                    <a:pt x="119" y="50"/>
                  </a:cubicBezTo>
                  <a:cubicBezTo>
                    <a:pt x="121" y="49"/>
                    <a:pt x="124" y="51"/>
                    <a:pt x="127" y="50"/>
                  </a:cubicBezTo>
                  <a:cubicBezTo>
                    <a:pt x="130" y="49"/>
                    <a:pt x="133" y="52"/>
                    <a:pt x="136" y="50"/>
                  </a:cubicBezTo>
                  <a:cubicBezTo>
                    <a:pt x="138" y="49"/>
                    <a:pt x="141" y="50"/>
                    <a:pt x="144" y="50"/>
                  </a:cubicBezTo>
                  <a:cubicBezTo>
                    <a:pt x="149" y="49"/>
                    <a:pt x="154" y="52"/>
                    <a:pt x="160" y="50"/>
                  </a:cubicBezTo>
                  <a:cubicBezTo>
                    <a:pt x="161" y="50"/>
                    <a:pt x="165" y="49"/>
                    <a:pt x="168" y="51"/>
                  </a:cubicBezTo>
                  <a:cubicBezTo>
                    <a:pt x="173" y="55"/>
                    <a:pt x="173" y="60"/>
                    <a:pt x="168" y="64"/>
                  </a:cubicBezTo>
                  <a:cubicBezTo>
                    <a:pt x="161" y="72"/>
                    <a:pt x="152" y="79"/>
                    <a:pt x="144" y="87"/>
                  </a:cubicBezTo>
                  <a:cubicBezTo>
                    <a:pt x="141" y="91"/>
                    <a:pt x="138" y="94"/>
                    <a:pt x="134" y="97"/>
                  </a:cubicBezTo>
                  <a:cubicBezTo>
                    <a:pt x="133" y="98"/>
                    <a:pt x="133" y="100"/>
                    <a:pt x="134" y="101"/>
                  </a:cubicBezTo>
                  <a:cubicBezTo>
                    <a:pt x="136" y="105"/>
                    <a:pt x="139" y="109"/>
                    <a:pt x="138" y="114"/>
                  </a:cubicBezTo>
                  <a:cubicBezTo>
                    <a:pt x="138" y="114"/>
                    <a:pt x="138" y="116"/>
                    <a:pt x="139" y="116"/>
                  </a:cubicBezTo>
                  <a:cubicBezTo>
                    <a:pt x="139" y="116"/>
                    <a:pt x="140" y="116"/>
                    <a:pt x="140" y="117"/>
                  </a:cubicBezTo>
                  <a:cubicBezTo>
                    <a:pt x="138" y="120"/>
                    <a:pt x="142" y="121"/>
                    <a:pt x="142" y="123"/>
                  </a:cubicBezTo>
                  <a:cubicBezTo>
                    <a:pt x="141" y="124"/>
                    <a:pt x="141" y="125"/>
                    <a:pt x="140" y="125"/>
                  </a:cubicBezTo>
                  <a:close/>
                  <a:moveTo>
                    <a:pt x="73" y="30"/>
                  </a:moveTo>
                  <a:cubicBezTo>
                    <a:pt x="73" y="32"/>
                    <a:pt x="74" y="35"/>
                    <a:pt x="72" y="36"/>
                  </a:cubicBezTo>
                  <a:cubicBezTo>
                    <a:pt x="68" y="39"/>
                    <a:pt x="69" y="45"/>
                    <a:pt x="66" y="48"/>
                  </a:cubicBezTo>
                  <a:cubicBezTo>
                    <a:pt x="65" y="51"/>
                    <a:pt x="62" y="53"/>
                    <a:pt x="62" y="56"/>
                  </a:cubicBezTo>
                  <a:cubicBezTo>
                    <a:pt x="60" y="56"/>
                    <a:pt x="58" y="59"/>
                    <a:pt x="56" y="58"/>
                  </a:cubicBezTo>
                  <a:cubicBezTo>
                    <a:pt x="54" y="57"/>
                    <a:pt x="52" y="57"/>
                    <a:pt x="51" y="57"/>
                  </a:cubicBezTo>
                  <a:cubicBezTo>
                    <a:pt x="39" y="57"/>
                    <a:pt x="27" y="58"/>
                    <a:pt x="16" y="57"/>
                  </a:cubicBezTo>
                  <a:cubicBezTo>
                    <a:pt x="14" y="57"/>
                    <a:pt x="13" y="57"/>
                    <a:pt x="12" y="59"/>
                  </a:cubicBezTo>
                  <a:cubicBezTo>
                    <a:pt x="12" y="61"/>
                    <a:pt x="13" y="63"/>
                    <a:pt x="14" y="63"/>
                  </a:cubicBezTo>
                  <a:cubicBezTo>
                    <a:pt x="18" y="63"/>
                    <a:pt x="18" y="69"/>
                    <a:pt x="23" y="69"/>
                  </a:cubicBezTo>
                  <a:cubicBezTo>
                    <a:pt x="23" y="69"/>
                    <a:pt x="24" y="70"/>
                    <a:pt x="24" y="71"/>
                  </a:cubicBezTo>
                  <a:cubicBezTo>
                    <a:pt x="26" y="74"/>
                    <a:pt x="29" y="76"/>
                    <a:pt x="32" y="78"/>
                  </a:cubicBezTo>
                  <a:cubicBezTo>
                    <a:pt x="34" y="82"/>
                    <a:pt x="39" y="84"/>
                    <a:pt x="42" y="87"/>
                  </a:cubicBezTo>
                  <a:cubicBezTo>
                    <a:pt x="46" y="90"/>
                    <a:pt x="46" y="94"/>
                    <a:pt x="48" y="98"/>
                  </a:cubicBezTo>
                  <a:cubicBezTo>
                    <a:pt x="49" y="101"/>
                    <a:pt x="45" y="100"/>
                    <a:pt x="44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1" y="106"/>
                    <a:pt x="41" y="110"/>
                    <a:pt x="41" y="114"/>
                  </a:cubicBezTo>
                  <a:cubicBezTo>
                    <a:pt x="40" y="120"/>
                    <a:pt x="37" y="125"/>
                    <a:pt x="35" y="130"/>
                  </a:cubicBezTo>
                  <a:cubicBezTo>
                    <a:pt x="34" y="135"/>
                    <a:pt x="34" y="140"/>
                    <a:pt x="32" y="145"/>
                  </a:cubicBezTo>
                  <a:cubicBezTo>
                    <a:pt x="31" y="145"/>
                    <a:pt x="32" y="146"/>
                    <a:pt x="32" y="147"/>
                  </a:cubicBezTo>
                  <a:cubicBezTo>
                    <a:pt x="32" y="147"/>
                    <a:pt x="33" y="147"/>
                    <a:pt x="33" y="147"/>
                  </a:cubicBezTo>
                  <a:cubicBezTo>
                    <a:pt x="36" y="145"/>
                    <a:pt x="40" y="145"/>
                    <a:pt x="43" y="143"/>
                  </a:cubicBezTo>
                  <a:cubicBezTo>
                    <a:pt x="48" y="139"/>
                    <a:pt x="53" y="136"/>
                    <a:pt x="59" y="134"/>
                  </a:cubicBezTo>
                  <a:cubicBezTo>
                    <a:pt x="65" y="131"/>
                    <a:pt x="71" y="129"/>
                    <a:pt x="77" y="127"/>
                  </a:cubicBezTo>
                  <a:cubicBezTo>
                    <a:pt x="83" y="126"/>
                    <a:pt x="87" y="122"/>
                    <a:pt x="94" y="127"/>
                  </a:cubicBezTo>
                  <a:cubicBezTo>
                    <a:pt x="98" y="130"/>
                    <a:pt x="105" y="133"/>
                    <a:pt x="110" y="134"/>
                  </a:cubicBezTo>
                  <a:cubicBezTo>
                    <a:pt x="119" y="137"/>
                    <a:pt x="125" y="144"/>
                    <a:pt x="134" y="147"/>
                  </a:cubicBezTo>
                  <a:cubicBezTo>
                    <a:pt x="135" y="147"/>
                    <a:pt x="136" y="148"/>
                    <a:pt x="137" y="147"/>
                  </a:cubicBezTo>
                  <a:cubicBezTo>
                    <a:pt x="138" y="147"/>
                    <a:pt x="138" y="145"/>
                    <a:pt x="138" y="144"/>
                  </a:cubicBezTo>
                  <a:cubicBezTo>
                    <a:pt x="135" y="137"/>
                    <a:pt x="133" y="130"/>
                    <a:pt x="132" y="122"/>
                  </a:cubicBezTo>
                  <a:cubicBezTo>
                    <a:pt x="130" y="116"/>
                    <a:pt x="128" y="109"/>
                    <a:pt x="126" y="103"/>
                  </a:cubicBezTo>
                  <a:cubicBezTo>
                    <a:pt x="125" y="100"/>
                    <a:pt x="125" y="97"/>
                    <a:pt x="126" y="94"/>
                  </a:cubicBezTo>
                  <a:cubicBezTo>
                    <a:pt x="128" y="91"/>
                    <a:pt x="130" y="88"/>
                    <a:pt x="133" y="85"/>
                  </a:cubicBezTo>
                  <a:cubicBezTo>
                    <a:pt x="134" y="85"/>
                    <a:pt x="136" y="84"/>
                    <a:pt x="137" y="83"/>
                  </a:cubicBezTo>
                  <a:cubicBezTo>
                    <a:pt x="139" y="80"/>
                    <a:pt x="141" y="76"/>
                    <a:pt x="144" y="75"/>
                  </a:cubicBezTo>
                  <a:cubicBezTo>
                    <a:pt x="147" y="73"/>
                    <a:pt x="148" y="70"/>
                    <a:pt x="152" y="69"/>
                  </a:cubicBezTo>
                  <a:cubicBezTo>
                    <a:pt x="154" y="68"/>
                    <a:pt x="156" y="64"/>
                    <a:pt x="159" y="63"/>
                  </a:cubicBezTo>
                  <a:cubicBezTo>
                    <a:pt x="160" y="62"/>
                    <a:pt x="161" y="61"/>
                    <a:pt x="160" y="59"/>
                  </a:cubicBezTo>
                  <a:cubicBezTo>
                    <a:pt x="160" y="58"/>
                    <a:pt x="159" y="57"/>
                    <a:pt x="157" y="57"/>
                  </a:cubicBezTo>
                  <a:cubicBezTo>
                    <a:pt x="151" y="58"/>
                    <a:pt x="145" y="57"/>
                    <a:pt x="140" y="57"/>
                  </a:cubicBezTo>
                  <a:cubicBezTo>
                    <a:pt x="133" y="57"/>
                    <a:pt x="127" y="56"/>
                    <a:pt x="120" y="57"/>
                  </a:cubicBezTo>
                  <a:cubicBezTo>
                    <a:pt x="118" y="58"/>
                    <a:pt x="116" y="56"/>
                    <a:pt x="115" y="59"/>
                  </a:cubicBezTo>
                  <a:cubicBezTo>
                    <a:pt x="114" y="60"/>
                    <a:pt x="113" y="60"/>
                    <a:pt x="112" y="59"/>
                  </a:cubicBezTo>
                  <a:cubicBezTo>
                    <a:pt x="111" y="56"/>
                    <a:pt x="108" y="55"/>
                    <a:pt x="107" y="53"/>
                  </a:cubicBezTo>
                  <a:cubicBezTo>
                    <a:pt x="104" y="47"/>
                    <a:pt x="102" y="41"/>
                    <a:pt x="99" y="35"/>
                  </a:cubicBezTo>
                  <a:cubicBezTo>
                    <a:pt x="96" y="28"/>
                    <a:pt x="94" y="20"/>
                    <a:pt x="89" y="14"/>
                  </a:cubicBezTo>
                  <a:cubicBezTo>
                    <a:pt x="86" y="8"/>
                    <a:pt x="86" y="9"/>
                    <a:pt x="83" y="13"/>
                  </a:cubicBezTo>
                  <a:cubicBezTo>
                    <a:pt x="82" y="13"/>
                    <a:pt x="82" y="14"/>
                    <a:pt x="81" y="14"/>
                  </a:cubicBezTo>
                  <a:cubicBezTo>
                    <a:pt x="79" y="16"/>
                    <a:pt x="81" y="21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7" y="25"/>
                    <a:pt x="75" y="27"/>
                    <a:pt x="75" y="30"/>
                  </a:cubicBezTo>
                  <a:cubicBezTo>
                    <a:pt x="75" y="33"/>
                    <a:pt x="74" y="30"/>
                    <a:pt x="73" y="30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7">
              <a:extLst>
                <a:ext uri="{FF2B5EF4-FFF2-40B4-BE49-F238E27FC236}">
                  <a16:creationId xmlns:a16="http://schemas.microsoft.com/office/drawing/2014/main" xmlns="" id="{5713E458-06B7-443C-9798-7DF2095D1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642" y="3452632"/>
              <a:ext cx="1638300" cy="839788"/>
            </a:xfrm>
            <a:custGeom>
              <a:avLst/>
              <a:gdLst/>
              <a:ahLst/>
              <a:cxnLst>
                <a:cxn ang="0">
                  <a:pos x="403" y="14"/>
                </a:cxn>
                <a:cxn ang="0">
                  <a:pos x="419" y="17"/>
                </a:cxn>
                <a:cxn ang="0">
                  <a:pos x="436" y="22"/>
                </a:cxn>
                <a:cxn ang="0">
                  <a:pos x="434" y="56"/>
                </a:cxn>
                <a:cxn ang="0">
                  <a:pos x="433" y="102"/>
                </a:cxn>
                <a:cxn ang="0">
                  <a:pos x="434" y="133"/>
                </a:cxn>
                <a:cxn ang="0">
                  <a:pos x="434" y="159"/>
                </a:cxn>
                <a:cxn ang="0">
                  <a:pos x="434" y="221"/>
                </a:cxn>
                <a:cxn ang="0">
                  <a:pos x="408" y="222"/>
                </a:cxn>
                <a:cxn ang="0">
                  <a:pos x="358" y="219"/>
                </a:cxn>
                <a:cxn ang="0">
                  <a:pos x="323" y="218"/>
                </a:cxn>
                <a:cxn ang="0">
                  <a:pos x="274" y="217"/>
                </a:cxn>
                <a:cxn ang="0">
                  <a:pos x="207" y="217"/>
                </a:cxn>
                <a:cxn ang="0">
                  <a:pos x="132" y="217"/>
                </a:cxn>
                <a:cxn ang="0">
                  <a:pos x="65" y="219"/>
                </a:cxn>
                <a:cxn ang="0">
                  <a:pos x="20" y="221"/>
                </a:cxn>
                <a:cxn ang="0">
                  <a:pos x="2" y="223"/>
                </a:cxn>
                <a:cxn ang="0">
                  <a:pos x="1" y="201"/>
                </a:cxn>
                <a:cxn ang="0">
                  <a:pos x="2" y="174"/>
                </a:cxn>
                <a:cxn ang="0">
                  <a:pos x="3" y="151"/>
                </a:cxn>
                <a:cxn ang="0">
                  <a:pos x="3" y="123"/>
                </a:cxn>
                <a:cxn ang="0">
                  <a:pos x="3" y="90"/>
                </a:cxn>
                <a:cxn ang="0">
                  <a:pos x="3" y="75"/>
                </a:cxn>
                <a:cxn ang="0">
                  <a:pos x="2" y="56"/>
                </a:cxn>
                <a:cxn ang="0">
                  <a:pos x="1" y="34"/>
                </a:cxn>
                <a:cxn ang="0">
                  <a:pos x="3" y="20"/>
                </a:cxn>
                <a:cxn ang="0">
                  <a:pos x="52" y="12"/>
                </a:cxn>
                <a:cxn ang="0">
                  <a:pos x="58" y="11"/>
                </a:cxn>
                <a:cxn ang="0">
                  <a:pos x="91" y="8"/>
                </a:cxn>
                <a:cxn ang="0">
                  <a:pos x="134" y="4"/>
                </a:cxn>
                <a:cxn ang="0">
                  <a:pos x="173" y="1"/>
                </a:cxn>
                <a:cxn ang="0">
                  <a:pos x="218" y="0"/>
                </a:cxn>
                <a:cxn ang="0">
                  <a:pos x="275" y="1"/>
                </a:cxn>
                <a:cxn ang="0">
                  <a:pos x="313" y="3"/>
                </a:cxn>
                <a:cxn ang="0">
                  <a:pos x="336" y="4"/>
                </a:cxn>
                <a:cxn ang="0">
                  <a:pos x="344" y="6"/>
                </a:cxn>
                <a:cxn ang="0">
                  <a:pos x="356" y="7"/>
                </a:cxn>
                <a:cxn ang="0">
                  <a:pos x="363" y="8"/>
                </a:cxn>
                <a:cxn ang="0">
                  <a:pos x="366" y="9"/>
                </a:cxn>
                <a:cxn ang="0">
                  <a:pos x="381" y="10"/>
                </a:cxn>
              </a:cxnLst>
              <a:rect l="0" t="0" r="r" b="b"/>
              <a:pathLst>
                <a:path w="437" h="224">
                  <a:moveTo>
                    <a:pt x="392" y="12"/>
                  </a:moveTo>
                  <a:cubicBezTo>
                    <a:pt x="395" y="13"/>
                    <a:pt x="399" y="13"/>
                    <a:pt x="403" y="14"/>
                  </a:cubicBezTo>
                  <a:cubicBezTo>
                    <a:pt x="406" y="15"/>
                    <a:pt x="410" y="15"/>
                    <a:pt x="414" y="15"/>
                  </a:cubicBezTo>
                  <a:cubicBezTo>
                    <a:pt x="416" y="15"/>
                    <a:pt x="417" y="17"/>
                    <a:pt x="419" y="17"/>
                  </a:cubicBezTo>
                  <a:cubicBezTo>
                    <a:pt x="424" y="17"/>
                    <a:pt x="429" y="18"/>
                    <a:pt x="433" y="19"/>
                  </a:cubicBezTo>
                  <a:cubicBezTo>
                    <a:pt x="435" y="19"/>
                    <a:pt x="437" y="20"/>
                    <a:pt x="436" y="22"/>
                  </a:cubicBezTo>
                  <a:cubicBezTo>
                    <a:pt x="433" y="27"/>
                    <a:pt x="434" y="32"/>
                    <a:pt x="434" y="38"/>
                  </a:cubicBezTo>
                  <a:cubicBezTo>
                    <a:pt x="433" y="44"/>
                    <a:pt x="434" y="50"/>
                    <a:pt x="434" y="56"/>
                  </a:cubicBezTo>
                  <a:cubicBezTo>
                    <a:pt x="432" y="64"/>
                    <a:pt x="433" y="72"/>
                    <a:pt x="433" y="81"/>
                  </a:cubicBezTo>
                  <a:cubicBezTo>
                    <a:pt x="433" y="88"/>
                    <a:pt x="433" y="95"/>
                    <a:pt x="433" y="102"/>
                  </a:cubicBezTo>
                  <a:cubicBezTo>
                    <a:pt x="433" y="108"/>
                    <a:pt x="435" y="115"/>
                    <a:pt x="434" y="121"/>
                  </a:cubicBezTo>
                  <a:cubicBezTo>
                    <a:pt x="433" y="125"/>
                    <a:pt x="433" y="129"/>
                    <a:pt x="434" y="133"/>
                  </a:cubicBezTo>
                  <a:cubicBezTo>
                    <a:pt x="434" y="137"/>
                    <a:pt x="433" y="141"/>
                    <a:pt x="434" y="146"/>
                  </a:cubicBezTo>
                  <a:cubicBezTo>
                    <a:pt x="434" y="150"/>
                    <a:pt x="434" y="155"/>
                    <a:pt x="434" y="159"/>
                  </a:cubicBezTo>
                  <a:cubicBezTo>
                    <a:pt x="434" y="165"/>
                    <a:pt x="434" y="172"/>
                    <a:pt x="434" y="178"/>
                  </a:cubicBezTo>
                  <a:cubicBezTo>
                    <a:pt x="434" y="192"/>
                    <a:pt x="433" y="206"/>
                    <a:pt x="434" y="221"/>
                  </a:cubicBezTo>
                  <a:cubicBezTo>
                    <a:pt x="434" y="222"/>
                    <a:pt x="433" y="224"/>
                    <a:pt x="432" y="223"/>
                  </a:cubicBezTo>
                  <a:cubicBezTo>
                    <a:pt x="424" y="223"/>
                    <a:pt x="416" y="223"/>
                    <a:pt x="408" y="222"/>
                  </a:cubicBezTo>
                  <a:cubicBezTo>
                    <a:pt x="396" y="221"/>
                    <a:pt x="385" y="219"/>
                    <a:pt x="373" y="220"/>
                  </a:cubicBezTo>
                  <a:cubicBezTo>
                    <a:pt x="368" y="220"/>
                    <a:pt x="363" y="219"/>
                    <a:pt x="358" y="219"/>
                  </a:cubicBezTo>
                  <a:cubicBezTo>
                    <a:pt x="351" y="218"/>
                    <a:pt x="344" y="218"/>
                    <a:pt x="337" y="219"/>
                  </a:cubicBezTo>
                  <a:cubicBezTo>
                    <a:pt x="332" y="219"/>
                    <a:pt x="328" y="218"/>
                    <a:pt x="323" y="218"/>
                  </a:cubicBezTo>
                  <a:cubicBezTo>
                    <a:pt x="317" y="219"/>
                    <a:pt x="311" y="217"/>
                    <a:pt x="305" y="217"/>
                  </a:cubicBezTo>
                  <a:cubicBezTo>
                    <a:pt x="295" y="217"/>
                    <a:pt x="285" y="218"/>
                    <a:pt x="274" y="217"/>
                  </a:cubicBezTo>
                  <a:cubicBezTo>
                    <a:pt x="265" y="217"/>
                    <a:pt x="256" y="216"/>
                    <a:pt x="247" y="217"/>
                  </a:cubicBezTo>
                  <a:cubicBezTo>
                    <a:pt x="234" y="217"/>
                    <a:pt x="220" y="216"/>
                    <a:pt x="207" y="217"/>
                  </a:cubicBezTo>
                  <a:cubicBezTo>
                    <a:pt x="193" y="217"/>
                    <a:pt x="180" y="217"/>
                    <a:pt x="166" y="217"/>
                  </a:cubicBezTo>
                  <a:cubicBezTo>
                    <a:pt x="155" y="217"/>
                    <a:pt x="143" y="217"/>
                    <a:pt x="132" y="217"/>
                  </a:cubicBezTo>
                  <a:cubicBezTo>
                    <a:pt x="121" y="217"/>
                    <a:pt x="110" y="218"/>
                    <a:pt x="99" y="218"/>
                  </a:cubicBezTo>
                  <a:cubicBezTo>
                    <a:pt x="88" y="218"/>
                    <a:pt x="77" y="218"/>
                    <a:pt x="65" y="219"/>
                  </a:cubicBezTo>
                  <a:cubicBezTo>
                    <a:pt x="54" y="219"/>
                    <a:pt x="43" y="220"/>
                    <a:pt x="32" y="220"/>
                  </a:cubicBezTo>
                  <a:cubicBezTo>
                    <a:pt x="28" y="221"/>
                    <a:pt x="23" y="220"/>
                    <a:pt x="20" y="221"/>
                  </a:cubicBezTo>
                  <a:cubicBezTo>
                    <a:pt x="16" y="222"/>
                    <a:pt x="12" y="222"/>
                    <a:pt x="8" y="222"/>
                  </a:cubicBezTo>
                  <a:cubicBezTo>
                    <a:pt x="6" y="223"/>
                    <a:pt x="4" y="221"/>
                    <a:pt x="2" y="223"/>
                  </a:cubicBezTo>
                  <a:cubicBezTo>
                    <a:pt x="2" y="217"/>
                    <a:pt x="3" y="211"/>
                    <a:pt x="1" y="206"/>
                  </a:cubicBezTo>
                  <a:cubicBezTo>
                    <a:pt x="1" y="204"/>
                    <a:pt x="1" y="202"/>
                    <a:pt x="1" y="201"/>
                  </a:cubicBezTo>
                  <a:cubicBezTo>
                    <a:pt x="3" y="194"/>
                    <a:pt x="2" y="188"/>
                    <a:pt x="2" y="181"/>
                  </a:cubicBezTo>
                  <a:cubicBezTo>
                    <a:pt x="3" y="179"/>
                    <a:pt x="1" y="176"/>
                    <a:pt x="2" y="174"/>
                  </a:cubicBezTo>
                  <a:cubicBezTo>
                    <a:pt x="4" y="170"/>
                    <a:pt x="2" y="166"/>
                    <a:pt x="3" y="162"/>
                  </a:cubicBezTo>
                  <a:cubicBezTo>
                    <a:pt x="3" y="159"/>
                    <a:pt x="3" y="155"/>
                    <a:pt x="3" y="151"/>
                  </a:cubicBezTo>
                  <a:cubicBezTo>
                    <a:pt x="2" y="147"/>
                    <a:pt x="3" y="143"/>
                    <a:pt x="3" y="139"/>
                  </a:cubicBezTo>
                  <a:cubicBezTo>
                    <a:pt x="2" y="133"/>
                    <a:pt x="3" y="128"/>
                    <a:pt x="3" y="123"/>
                  </a:cubicBezTo>
                  <a:cubicBezTo>
                    <a:pt x="2" y="117"/>
                    <a:pt x="4" y="111"/>
                    <a:pt x="3" y="105"/>
                  </a:cubicBezTo>
                  <a:cubicBezTo>
                    <a:pt x="2" y="100"/>
                    <a:pt x="4" y="95"/>
                    <a:pt x="3" y="90"/>
                  </a:cubicBezTo>
                  <a:cubicBezTo>
                    <a:pt x="2" y="88"/>
                    <a:pt x="5" y="85"/>
                    <a:pt x="2" y="83"/>
                  </a:cubicBezTo>
                  <a:cubicBezTo>
                    <a:pt x="6" y="80"/>
                    <a:pt x="1" y="78"/>
                    <a:pt x="3" y="75"/>
                  </a:cubicBezTo>
                  <a:cubicBezTo>
                    <a:pt x="5" y="72"/>
                    <a:pt x="3" y="68"/>
                    <a:pt x="3" y="64"/>
                  </a:cubicBezTo>
                  <a:cubicBezTo>
                    <a:pt x="3" y="62"/>
                    <a:pt x="5" y="59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48"/>
                    <a:pt x="3" y="41"/>
                    <a:pt x="1" y="34"/>
                  </a:cubicBezTo>
                  <a:cubicBezTo>
                    <a:pt x="1" y="30"/>
                    <a:pt x="2" y="26"/>
                    <a:pt x="1" y="22"/>
                  </a:cubicBezTo>
                  <a:cubicBezTo>
                    <a:pt x="0" y="21"/>
                    <a:pt x="1" y="20"/>
                    <a:pt x="3" y="20"/>
                  </a:cubicBezTo>
                  <a:cubicBezTo>
                    <a:pt x="13" y="19"/>
                    <a:pt x="22" y="16"/>
                    <a:pt x="32" y="15"/>
                  </a:cubicBezTo>
                  <a:cubicBezTo>
                    <a:pt x="39" y="13"/>
                    <a:pt x="45" y="13"/>
                    <a:pt x="52" y="12"/>
                  </a:cubicBezTo>
                  <a:cubicBezTo>
                    <a:pt x="53" y="12"/>
                    <a:pt x="53" y="12"/>
                    <a:pt x="54" y="12"/>
                  </a:cubicBezTo>
                  <a:cubicBezTo>
                    <a:pt x="55" y="11"/>
                    <a:pt x="57" y="11"/>
                    <a:pt x="58" y="11"/>
                  </a:cubicBezTo>
                  <a:cubicBezTo>
                    <a:pt x="65" y="9"/>
                    <a:pt x="72" y="9"/>
                    <a:pt x="79" y="9"/>
                  </a:cubicBezTo>
                  <a:cubicBezTo>
                    <a:pt x="83" y="9"/>
                    <a:pt x="87" y="9"/>
                    <a:pt x="91" y="8"/>
                  </a:cubicBezTo>
                  <a:cubicBezTo>
                    <a:pt x="98" y="6"/>
                    <a:pt x="105" y="7"/>
                    <a:pt x="112" y="6"/>
                  </a:cubicBezTo>
                  <a:cubicBezTo>
                    <a:pt x="119" y="4"/>
                    <a:pt x="127" y="5"/>
                    <a:pt x="134" y="4"/>
                  </a:cubicBezTo>
                  <a:cubicBezTo>
                    <a:pt x="141" y="4"/>
                    <a:pt x="148" y="3"/>
                    <a:pt x="155" y="3"/>
                  </a:cubicBezTo>
                  <a:cubicBezTo>
                    <a:pt x="161" y="2"/>
                    <a:pt x="167" y="3"/>
                    <a:pt x="173" y="1"/>
                  </a:cubicBezTo>
                  <a:cubicBezTo>
                    <a:pt x="179" y="0"/>
                    <a:pt x="186" y="1"/>
                    <a:pt x="192" y="1"/>
                  </a:cubicBezTo>
                  <a:cubicBezTo>
                    <a:pt x="201" y="0"/>
                    <a:pt x="210" y="1"/>
                    <a:pt x="218" y="0"/>
                  </a:cubicBezTo>
                  <a:cubicBezTo>
                    <a:pt x="230" y="0"/>
                    <a:pt x="241" y="1"/>
                    <a:pt x="253" y="1"/>
                  </a:cubicBezTo>
                  <a:cubicBezTo>
                    <a:pt x="260" y="1"/>
                    <a:pt x="268" y="1"/>
                    <a:pt x="275" y="1"/>
                  </a:cubicBezTo>
                  <a:cubicBezTo>
                    <a:pt x="282" y="1"/>
                    <a:pt x="289" y="3"/>
                    <a:pt x="296" y="3"/>
                  </a:cubicBezTo>
                  <a:cubicBezTo>
                    <a:pt x="302" y="3"/>
                    <a:pt x="308" y="4"/>
                    <a:pt x="313" y="3"/>
                  </a:cubicBezTo>
                  <a:cubicBezTo>
                    <a:pt x="320" y="2"/>
                    <a:pt x="326" y="4"/>
                    <a:pt x="331" y="5"/>
                  </a:cubicBezTo>
                  <a:cubicBezTo>
                    <a:pt x="334" y="6"/>
                    <a:pt x="334" y="4"/>
                    <a:pt x="336" y="4"/>
                  </a:cubicBezTo>
                  <a:cubicBezTo>
                    <a:pt x="337" y="5"/>
                    <a:pt x="335" y="6"/>
                    <a:pt x="337" y="6"/>
                  </a:cubicBezTo>
                  <a:cubicBezTo>
                    <a:pt x="339" y="6"/>
                    <a:pt x="342" y="8"/>
                    <a:pt x="344" y="6"/>
                  </a:cubicBezTo>
                  <a:cubicBezTo>
                    <a:pt x="344" y="6"/>
                    <a:pt x="346" y="5"/>
                    <a:pt x="347" y="6"/>
                  </a:cubicBezTo>
                  <a:cubicBezTo>
                    <a:pt x="350" y="9"/>
                    <a:pt x="353" y="7"/>
                    <a:pt x="356" y="7"/>
                  </a:cubicBezTo>
                  <a:cubicBezTo>
                    <a:pt x="357" y="6"/>
                    <a:pt x="358" y="6"/>
                    <a:pt x="357" y="8"/>
                  </a:cubicBezTo>
                  <a:cubicBezTo>
                    <a:pt x="359" y="8"/>
                    <a:pt x="361" y="10"/>
                    <a:pt x="363" y="8"/>
                  </a:cubicBezTo>
                  <a:cubicBezTo>
                    <a:pt x="364" y="7"/>
                    <a:pt x="364" y="7"/>
                    <a:pt x="366" y="9"/>
                  </a:cubicBezTo>
                  <a:cubicBezTo>
                    <a:pt x="366" y="9"/>
                    <a:pt x="366" y="9"/>
                    <a:pt x="366" y="9"/>
                  </a:cubicBezTo>
                  <a:cubicBezTo>
                    <a:pt x="369" y="8"/>
                    <a:pt x="372" y="11"/>
                    <a:pt x="375" y="10"/>
                  </a:cubicBezTo>
                  <a:cubicBezTo>
                    <a:pt x="377" y="9"/>
                    <a:pt x="379" y="9"/>
                    <a:pt x="381" y="10"/>
                  </a:cubicBezTo>
                  <a:cubicBezTo>
                    <a:pt x="384" y="14"/>
                    <a:pt x="388" y="11"/>
                    <a:pt x="392" y="12"/>
                  </a:cubicBezTo>
                  <a:close/>
                </a:path>
              </a:pathLst>
            </a:custGeom>
            <a:solidFill>
              <a:srgbClr val="222F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8">
              <a:extLst>
                <a:ext uri="{FF2B5EF4-FFF2-40B4-BE49-F238E27FC236}">
                  <a16:creationId xmlns:a16="http://schemas.microsoft.com/office/drawing/2014/main" xmlns="" id="{AFF4A1CC-8850-47CA-88DB-479054B02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017" y="3254195"/>
              <a:ext cx="1222375" cy="217488"/>
            </a:xfrm>
            <a:custGeom>
              <a:avLst/>
              <a:gdLst/>
              <a:ahLst/>
              <a:cxnLst>
                <a:cxn ang="0">
                  <a:pos x="316" y="19"/>
                </a:cxn>
                <a:cxn ang="0">
                  <a:pos x="321" y="24"/>
                </a:cxn>
                <a:cxn ang="0">
                  <a:pos x="323" y="38"/>
                </a:cxn>
                <a:cxn ang="0">
                  <a:pos x="325" y="53"/>
                </a:cxn>
                <a:cxn ang="0">
                  <a:pos x="323" y="55"/>
                </a:cxn>
                <a:cxn ang="0">
                  <a:pos x="313" y="54"/>
                </a:cxn>
                <a:cxn ang="0">
                  <a:pos x="293" y="52"/>
                </a:cxn>
                <a:cxn ang="0">
                  <a:pos x="257" y="48"/>
                </a:cxn>
                <a:cxn ang="0">
                  <a:pos x="231" y="46"/>
                </a:cxn>
                <a:cxn ang="0">
                  <a:pos x="189" y="44"/>
                </a:cxn>
                <a:cxn ang="0">
                  <a:pos x="156" y="44"/>
                </a:cxn>
                <a:cxn ang="0">
                  <a:pos x="130" y="45"/>
                </a:cxn>
                <a:cxn ang="0">
                  <a:pos x="100" y="47"/>
                </a:cxn>
                <a:cxn ang="0">
                  <a:pos x="65" y="50"/>
                </a:cxn>
                <a:cxn ang="0">
                  <a:pos x="50" y="52"/>
                </a:cxn>
                <a:cxn ang="0">
                  <a:pos x="34" y="53"/>
                </a:cxn>
                <a:cxn ang="0">
                  <a:pos x="15" y="55"/>
                </a:cxn>
                <a:cxn ang="0">
                  <a:pos x="8" y="56"/>
                </a:cxn>
                <a:cxn ang="0">
                  <a:pos x="1" y="58"/>
                </a:cxn>
                <a:cxn ang="0">
                  <a:pos x="1" y="57"/>
                </a:cxn>
                <a:cxn ang="0">
                  <a:pos x="1" y="55"/>
                </a:cxn>
                <a:cxn ang="0">
                  <a:pos x="1" y="52"/>
                </a:cxn>
                <a:cxn ang="0">
                  <a:pos x="1" y="50"/>
                </a:cxn>
                <a:cxn ang="0">
                  <a:pos x="3" y="28"/>
                </a:cxn>
                <a:cxn ang="0">
                  <a:pos x="10" y="17"/>
                </a:cxn>
                <a:cxn ang="0">
                  <a:pos x="27" y="13"/>
                </a:cxn>
                <a:cxn ang="0">
                  <a:pos x="68" y="6"/>
                </a:cxn>
                <a:cxn ang="0">
                  <a:pos x="113" y="2"/>
                </a:cxn>
                <a:cxn ang="0">
                  <a:pos x="129" y="0"/>
                </a:cxn>
                <a:cxn ang="0">
                  <a:pos x="145" y="0"/>
                </a:cxn>
                <a:cxn ang="0">
                  <a:pos x="165" y="1"/>
                </a:cxn>
                <a:cxn ang="0">
                  <a:pos x="200" y="3"/>
                </a:cxn>
                <a:cxn ang="0">
                  <a:pos x="208" y="3"/>
                </a:cxn>
                <a:cxn ang="0">
                  <a:pos x="228" y="5"/>
                </a:cxn>
                <a:cxn ang="0">
                  <a:pos x="246" y="7"/>
                </a:cxn>
                <a:cxn ang="0">
                  <a:pos x="264" y="10"/>
                </a:cxn>
                <a:cxn ang="0">
                  <a:pos x="283" y="12"/>
                </a:cxn>
                <a:cxn ang="0">
                  <a:pos x="316" y="19"/>
                </a:cxn>
              </a:cxnLst>
              <a:rect l="0" t="0" r="r" b="b"/>
              <a:pathLst>
                <a:path w="326" h="58">
                  <a:moveTo>
                    <a:pt x="316" y="19"/>
                  </a:moveTo>
                  <a:cubicBezTo>
                    <a:pt x="318" y="19"/>
                    <a:pt x="321" y="20"/>
                    <a:pt x="321" y="24"/>
                  </a:cubicBezTo>
                  <a:cubicBezTo>
                    <a:pt x="322" y="29"/>
                    <a:pt x="322" y="34"/>
                    <a:pt x="323" y="38"/>
                  </a:cubicBezTo>
                  <a:cubicBezTo>
                    <a:pt x="324" y="43"/>
                    <a:pt x="323" y="48"/>
                    <a:pt x="325" y="53"/>
                  </a:cubicBezTo>
                  <a:cubicBezTo>
                    <a:pt x="325" y="54"/>
                    <a:pt x="326" y="56"/>
                    <a:pt x="323" y="55"/>
                  </a:cubicBezTo>
                  <a:cubicBezTo>
                    <a:pt x="320" y="55"/>
                    <a:pt x="316" y="55"/>
                    <a:pt x="313" y="54"/>
                  </a:cubicBezTo>
                  <a:cubicBezTo>
                    <a:pt x="306" y="52"/>
                    <a:pt x="300" y="52"/>
                    <a:pt x="293" y="52"/>
                  </a:cubicBezTo>
                  <a:cubicBezTo>
                    <a:pt x="281" y="51"/>
                    <a:pt x="269" y="48"/>
                    <a:pt x="257" y="48"/>
                  </a:cubicBezTo>
                  <a:cubicBezTo>
                    <a:pt x="248" y="47"/>
                    <a:pt x="240" y="46"/>
                    <a:pt x="231" y="46"/>
                  </a:cubicBezTo>
                  <a:cubicBezTo>
                    <a:pt x="217" y="45"/>
                    <a:pt x="203" y="44"/>
                    <a:pt x="189" y="44"/>
                  </a:cubicBezTo>
                  <a:cubicBezTo>
                    <a:pt x="178" y="44"/>
                    <a:pt x="167" y="43"/>
                    <a:pt x="156" y="44"/>
                  </a:cubicBezTo>
                  <a:cubicBezTo>
                    <a:pt x="147" y="44"/>
                    <a:pt x="139" y="44"/>
                    <a:pt x="130" y="45"/>
                  </a:cubicBezTo>
                  <a:cubicBezTo>
                    <a:pt x="120" y="45"/>
                    <a:pt x="110" y="46"/>
                    <a:pt x="100" y="47"/>
                  </a:cubicBezTo>
                  <a:cubicBezTo>
                    <a:pt x="89" y="47"/>
                    <a:pt x="77" y="50"/>
                    <a:pt x="65" y="50"/>
                  </a:cubicBezTo>
                  <a:cubicBezTo>
                    <a:pt x="60" y="50"/>
                    <a:pt x="55" y="52"/>
                    <a:pt x="50" y="52"/>
                  </a:cubicBezTo>
                  <a:cubicBezTo>
                    <a:pt x="45" y="53"/>
                    <a:pt x="40" y="53"/>
                    <a:pt x="34" y="53"/>
                  </a:cubicBezTo>
                  <a:cubicBezTo>
                    <a:pt x="28" y="54"/>
                    <a:pt x="21" y="55"/>
                    <a:pt x="15" y="55"/>
                  </a:cubicBezTo>
                  <a:cubicBezTo>
                    <a:pt x="13" y="55"/>
                    <a:pt x="10" y="55"/>
                    <a:pt x="8" y="56"/>
                  </a:cubicBezTo>
                  <a:cubicBezTo>
                    <a:pt x="6" y="57"/>
                    <a:pt x="4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1" y="56"/>
                    <a:pt x="1" y="55"/>
                  </a:cubicBezTo>
                  <a:cubicBezTo>
                    <a:pt x="1" y="54"/>
                    <a:pt x="1" y="54"/>
                    <a:pt x="1" y="52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1" y="43"/>
                    <a:pt x="2" y="36"/>
                    <a:pt x="3" y="28"/>
                  </a:cubicBezTo>
                  <a:cubicBezTo>
                    <a:pt x="3" y="23"/>
                    <a:pt x="5" y="18"/>
                    <a:pt x="10" y="17"/>
                  </a:cubicBezTo>
                  <a:cubicBezTo>
                    <a:pt x="16" y="15"/>
                    <a:pt x="21" y="14"/>
                    <a:pt x="27" y="13"/>
                  </a:cubicBezTo>
                  <a:cubicBezTo>
                    <a:pt x="40" y="9"/>
                    <a:pt x="55" y="8"/>
                    <a:pt x="68" y="6"/>
                  </a:cubicBezTo>
                  <a:cubicBezTo>
                    <a:pt x="83" y="3"/>
                    <a:pt x="98" y="2"/>
                    <a:pt x="113" y="2"/>
                  </a:cubicBezTo>
                  <a:cubicBezTo>
                    <a:pt x="119" y="2"/>
                    <a:pt x="123" y="0"/>
                    <a:pt x="129" y="0"/>
                  </a:cubicBezTo>
                  <a:cubicBezTo>
                    <a:pt x="134" y="0"/>
                    <a:pt x="140" y="0"/>
                    <a:pt x="145" y="0"/>
                  </a:cubicBezTo>
                  <a:cubicBezTo>
                    <a:pt x="152" y="1"/>
                    <a:pt x="158" y="1"/>
                    <a:pt x="165" y="1"/>
                  </a:cubicBezTo>
                  <a:cubicBezTo>
                    <a:pt x="177" y="1"/>
                    <a:pt x="188" y="2"/>
                    <a:pt x="200" y="3"/>
                  </a:cubicBezTo>
                  <a:cubicBezTo>
                    <a:pt x="203" y="3"/>
                    <a:pt x="205" y="2"/>
                    <a:pt x="208" y="3"/>
                  </a:cubicBezTo>
                  <a:cubicBezTo>
                    <a:pt x="214" y="5"/>
                    <a:pt x="221" y="4"/>
                    <a:pt x="228" y="5"/>
                  </a:cubicBezTo>
                  <a:cubicBezTo>
                    <a:pt x="234" y="6"/>
                    <a:pt x="240" y="6"/>
                    <a:pt x="246" y="7"/>
                  </a:cubicBezTo>
                  <a:cubicBezTo>
                    <a:pt x="252" y="8"/>
                    <a:pt x="258" y="10"/>
                    <a:pt x="264" y="10"/>
                  </a:cubicBezTo>
                  <a:cubicBezTo>
                    <a:pt x="270" y="10"/>
                    <a:pt x="277" y="11"/>
                    <a:pt x="283" y="12"/>
                  </a:cubicBezTo>
                  <a:cubicBezTo>
                    <a:pt x="294" y="13"/>
                    <a:pt x="305" y="17"/>
                    <a:pt x="316" y="19"/>
                  </a:cubicBezTo>
                  <a:close/>
                </a:path>
              </a:pathLst>
            </a:custGeom>
            <a:solidFill>
              <a:srgbClr val="F7D2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Group 24">
            <a:extLst>
              <a:ext uri="{FF2B5EF4-FFF2-40B4-BE49-F238E27FC236}">
                <a16:creationId xmlns:a16="http://schemas.microsoft.com/office/drawing/2014/main" xmlns="" id="{3418126D-BAAB-46EB-85DC-0D393056FAF4}"/>
              </a:ext>
            </a:extLst>
          </p:cNvPr>
          <p:cNvGrpSpPr/>
          <p:nvPr/>
        </p:nvGrpSpPr>
        <p:grpSpPr bwMode="auto">
          <a:xfrm>
            <a:off x="1425842" y="2588816"/>
            <a:ext cx="3100714" cy="2173643"/>
            <a:chOff x="404" y="2698"/>
            <a:chExt cx="2027" cy="1863"/>
          </a:xfrm>
        </p:grpSpPr>
        <p:sp>
          <p:nvSpPr>
            <p:cNvPr id="21" name="文本框 9">
              <a:extLst>
                <a:ext uri="{FF2B5EF4-FFF2-40B4-BE49-F238E27FC236}">
                  <a16:creationId xmlns:a16="http://schemas.microsoft.com/office/drawing/2014/main" xmlns="" id="{17CEC502-4F60-4406-8731-37AB3B5735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2" name="矩形 10">
              <a:extLst>
                <a:ext uri="{FF2B5EF4-FFF2-40B4-BE49-F238E27FC236}">
                  <a16:creationId xmlns:a16="http://schemas.microsoft.com/office/drawing/2014/main" xmlns="" id="{CD8181A5-DB1C-4192-96D7-7B27DCB2C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23" name="矩形 10">
              <a:extLst>
                <a:ext uri="{FF2B5EF4-FFF2-40B4-BE49-F238E27FC236}">
                  <a16:creationId xmlns:a16="http://schemas.microsoft.com/office/drawing/2014/main" xmlns="" id="{4B3AE180-C57E-43B1-8427-69FB87949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" y="3893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xmlns="" id="{0D25AD22-EF69-4197-994F-0DD87CB6730E}"/>
              </a:ext>
            </a:extLst>
          </p:cNvPr>
          <p:cNvGrpSpPr/>
          <p:nvPr/>
        </p:nvGrpSpPr>
        <p:grpSpPr bwMode="auto">
          <a:xfrm>
            <a:off x="7727707" y="2582431"/>
            <a:ext cx="3100714" cy="2173643"/>
            <a:chOff x="404" y="2698"/>
            <a:chExt cx="2027" cy="1863"/>
          </a:xfrm>
        </p:grpSpPr>
        <p:sp>
          <p:nvSpPr>
            <p:cNvPr id="25" name="文本框 9">
              <a:extLst>
                <a:ext uri="{FF2B5EF4-FFF2-40B4-BE49-F238E27FC236}">
                  <a16:creationId xmlns:a16="http://schemas.microsoft.com/office/drawing/2014/main" xmlns="" id="{3448D7CA-4457-4505-99D2-2E4D17F772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" y="2698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6" name="矩形 10">
              <a:extLst>
                <a:ext uri="{FF2B5EF4-FFF2-40B4-BE49-F238E27FC236}">
                  <a16:creationId xmlns:a16="http://schemas.microsoft.com/office/drawing/2014/main" xmlns="" id="{5F17F9AB-CCD0-4893-AAE5-2818E02FB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27" name="矩形 10">
              <a:extLst>
                <a:ext uri="{FF2B5EF4-FFF2-40B4-BE49-F238E27FC236}">
                  <a16:creationId xmlns:a16="http://schemas.microsoft.com/office/drawing/2014/main" xmlns="" id="{8B52B341-A239-4AC4-984F-07343E9FB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" y="3893"/>
              <a:ext cx="1956" cy="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lnSpc>
                  <a:spcPct val="150000"/>
                </a:lnSpc>
                <a:tabLst>
                  <a:tab pos="9982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616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1246"/>
            <a:ext cx="7218152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0FE8D96-E957-40C0-B60F-E376E9B3BB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634" y="2069074"/>
            <a:ext cx="2962833" cy="29628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0C7C0EA-BB81-492F-AAB4-8F3C466D11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0340" y="2069074"/>
            <a:ext cx="2962833" cy="29628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5322895-3832-49D6-9FD6-B3215C4F4B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7046" y="2069073"/>
            <a:ext cx="2962834" cy="29628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6">
            <a:extLst>
              <a:ext uri="{FF2B5EF4-FFF2-40B4-BE49-F238E27FC236}">
                <a16:creationId xmlns="" xmlns:a16="http://schemas.microsoft.com/office/drawing/2014/main" id="{E05D5892-BD85-4F96-8B01-C09C4B53878A}"/>
              </a:ext>
            </a:extLst>
          </p:cNvPr>
          <p:cNvSpPr/>
          <p:nvPr/>
        </p:nvSpPr>
        <p:spPr>
          <a:xfrm>
            <a:off x="1171912" y="1560326"/>
            <a:ext cx="3086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9" name="Rectangle 6">
            <a:extLst>
              <a:ext uri="{FF2B5EF4-FFF2-40B4-BE49-F238E27FC236}">
                <a16:creationId xmlns="" xmlns:a16="http://schemas.microsoft.com/office/drawing/2014/main" id="{56647189-6E9F-40FD-8530-E6708C1F74FA}"/>
              </a:ext>
            </a:extLst>
          </p:cNvPr>
          <p:cNvSpPr/>
          <p:nvPr/>
        </p:nvSpPr>
        <p:spPr>
          <a:xfrm>
            <a:off x="4446898" y="1560326"/>
            <a:ext cx="3086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="" xmlns:a16="http://schemas.microsoft.com/office/drawing/2014/main" id="{2D99AE1E-7E5D-41FE-B215-E62F49F9F426}"/>
              </a:ext>
            </a:extLst>
          </p:cNvPr>
          <p:cNvSpPr/>
          <p:nvPr/>
        </p:nvSpPr>
        <p:spPr>
          <a:xfrm>
            <a:off x="7907046" y="1551176"/>
            <a:ext cx="3086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21" name="TextBox 82">
            <a:extLst>
              <a:ext uri="{FF2B5EF4-FFF2-40B4-BE49-F238E27FC236}">
                <a16:creationId xmlns="" xmlns:a16="http://schemas.microsoft.com/office/drawing/2014/main" id="{66277E3B-CBBA-4611-AFB0-14B2021CCC92}"/>
              </a:ext>
            </a:extLst>
          </p:cNvPr>
          <p:cNvSpPr txBox="1"/>
          <p:nvPr/>
        </p:nvSpPr>
        <p:spPr>
          <a:xfrm>
            <a:off x="1574891" y="5114018"/>
            <a:ext cx="2683295" cy="540091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defPPr>
              <a:defRPr lang="en-US"/>
            </a:defPPr>
            <a:lvl1pPr defTabSz="914082">
              <a:spcBef>
                <a:spcPct val="0"/>
              </a:spcBef>
              <a:defRPr sz="2800">
                <a:solidFill>
                  <a:srgbClr val="171717"/>
                </a:solidFill>
                <a:latin typeface="Bebas Neue" panose="020B0606020202050201" pitchFamily="34" charset="0"/>
                <a:ea typeface="Roboto Light" panose="02000000000000000000" pitchFamily="2" charset="0"/>
                <a:cs typeface="Lato Light" panose="020F0402020204030203" pitchFamily="34" charset="0"/>
              </a:defRPr>
            </a:lvl1pPr>
          </a:lstStyle>
          <a:p>
            <a:pPr defTabSz="1828164" rtl="0"/>
            <a:r>
              <a:rPr lang="id-ID" sz="1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Project In Progress</a:t>
            </a:r>
          </a:p>
        </p:txBody>
      </p:sp>
      <p:sp>
        <p:nvSpPr>
          <p:cNvPr id="22" name="Rectangle 54">
            <a:extLst>
              <a:ext uri="{FF2B5EF4-FFF2-40B4-BE49-F238E27FC236}">
                <a16:creationId xmlns="" xmlns:a16="http://schemas.microsoft.com/office/drawing/2014/main" id="{63F90470-F8F0-45BD-BA86-68F3BF786131}"/>
              </a:ext>
            </a:extLst>
          </p:cNvPr>
          <p:cNvSpPr/>
          <p:nvPr/>
        </p:nvSpPr>
        <p:spPr>
          <a:xfrm>
            <a:off x="1515641" y="5497523"/>
            <a:ext cx="2699004" cy="6001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828800" rtl="0"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100" kern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Open Sans Light" panose="020B0306030504020204" pitchFamily="34" charset="0"/>
              </a:rPr>
              <a:t>Lorem ipsum dolor sit amet consectetur adipiscing elit  Nunc enim sem.</a:t>
            </a:r>
          </a:p>
        </p:txBody>
      </p:sp>
      <p:sp>
        <p:nvSpPr>
          <p:cNvPr id="23" name="TextBox 82">
            <a:extLst>
              <a:ext uri="{FF2B5EF4-FFF2-40B4-BE49-F238E27FC236}">
                <a16:creationId xmlns="" xmlns:a16="http://schemas.microsoft.com/office/drawing/2014/main" id="{0D415005-F497-40E7-B7BC-2612A8DEF817}"/>
              </a:ext>
            </a:extLst>
          </p:cNvPr>
          <p:cNvSpPr txBox="1"/>
          <p:nvPr/>
        </p:nvSpPr>
        <p:spPr>
          <a:xfrm>
            <a:off x="4978771" y="5114018"/>
            <a:ext cx="2771858" cy="540091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defPPr>
              <a:defRPr lang="en-US"/>
            </a:defPPr>
            <a:lvl1pPr defTabSz="914082">
              <a:spcBef>
                <a:spcPct val="0"/>
              </a:spcBef>
              <a:defRPr sz="2800">
                <a:solidFill>
                  <a:srgbClr val="171717"/>
                </a:solidFill>
                <a:latin typeface="Bebas Neue" panose="020B0606020202050201" pitchFamily="34" charset="0"/>
                <a:ea typeface="Roboto Light" panose="02000000000000000000" pitchFamily="2" charset="0"/>
                <a:cs typeface="Lato Light" panose="020F0402020204030203" pitchFamily="34" charset="0"/>
              </a:defRPr>
            </a:lvl1pPr>
          </a:lstStyle>
          <a:p>
            <a:pPr defTabSz="1828164" rtl="0"/>
            <a:r>
              <a:rPr lang="id-ID" sz="1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Project In Progress</a:t>
            </a:r>
          </a:p>
        </p:txBody>
      </p:sp>
      <p:sp>
        <p:nvSpPr>
          <p:cNvPr id="24" name="Rectangle 54">
            <a:extLst>
              <a:ext uri="{FF2B5EF4-FFF2-40B4-BE49-F238E27FC236}">
                <a16:creationId xmlns="" xmlns:a16="http://schemas.microsoft.com/office/drawing/2014/main" id="{AAABF9C5-B535-4759-B877-BA35A47C69A2}"/>
              </a:ext>
            </a:extLst>
          </p:cNvPr>
          <p:cNvSpPr/>
          <p:nvPr/>
        </p:nvSpPr>
        <p:spPr>
          <a:xfrm>
            <a:off x="4701809" y="5483009"/>
            <a:ext cx="2787567" cy="6001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828800" rtl="0"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100" kern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Open Sans Light" panose="020B0306030504020204" pitchFamily="34" charset="0"/>
              </a:rPr>
              <a:t>Lorem ipsum dolor sit amet consectetur adipiscing elit  Nunc enim sem.</a:t>
            </a:r>
          </a:p>
        </p:txBody>
      </p:sp>
      <p:sp>
        <p:nvSpPr>
          <p:cNvPr id="25" name="TextBox 82">
            <a:extLst>
              <a:ext uri="{FF2B5EF4-FFF2-40B4-BE49-F238E27FC236}">
                <a16:creationId xmlns="" xmlns:a16="http://schemas.microsoft.com/office/drawing/2014/main" id="{E5267F74-B752-4C43-AB40-2579654786F5}"/>
              </a:ext>
            </a:extLst>
          </p:cNvPr>
          <p:cNvSpPr txBox="1"/>
          <p:nvPr/>
        </p:nvSpPr>
        <p:spPr>
          <a:xfrm>
            <a:off x="8246406" y="5114018"/>
            <a:ext cx="2886038" cy="540091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defPPr>
              <a:defRPr lang="en-US"/>
            </a:defPPr>
            <a:lvl1pPr defTabSz="914082">
              <a:spcBef>
                <a:spcPct val="0"/>
              </a:spcBef>
              <a:defRPr sz="2800">
                <a:solidFill>
                  <a:srgbClr val="171717"/>
                </a:solidFill>
                <a:latin typeface="Bebas Neue" panose="020B0606020202050201" pitchFamily="34" charset="0"/>
                <a:ea typeface="Roboto Light" panose="02000000000000000000" pitchFamily="2" charset="0"/>
                <a:cs typeface="Lato Light" panose="020F0402020204030203" pitchFamily="34" charset="0"/>
              </a:defRPr>
            </a:lvl1pPr>
          </a:lstStyle>
          <a:p>
            <a:pPr defTabSz="1828164" rtl="0"/>
            <a:r>
              <a:rPr lang="id-ID" sz="1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Project In Progress</a:t>
            </a:r>
          </a:p>
        </p:txBody>
      </p:sp>
      <p:sp>
        <p:nvSpPr>
          <p:cNvPr id="26" name="Rectangle 54">
            <a:extLst>
              <a:ext uri="{FF2B5EF4-FFF2-40B4-BE49-F238E27FC236}">
                <a16:creationId xmlns="" xmlns:a16="http://schemas.microsoft.com/office/drawing/2014/main" id="{F8D3824B-0ADF-4706-9AB4-C620619BF047}"/>
              </a:ext>
            </a:extLst>
          </p:cNvPr>
          <p:cNvSpPr/>
          <p:nvPr/>
        </p:nvSpPr>
        <p:spPr>
          <a:xfrm>
            <a:off x="8129099" y="5468495"/>
            <a:ext cx="2762624" cy="6001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828800" rtl="0"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100" kern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Open Sans Light" panose="020B0306030504020204" pitchFamily="34" charset="0"/>
              </a:rPr>
              <a:t>Lorem ipsum dolor sit amet consectetur adipiscing elit  Nunc enim sem.</a:t>
            </a:r>
          </a:p>
        </p:txBody>
      </p:sp>
    </p:spTree>
    <p:extLst>
      <p:ext uri="{BB962C8B-B14F-4D97-AF65-F5344CB8AC3E}">
        <p14:creationId xmlns:p14="http://schemas.microsoft.com/office/powerpoint/2010/main" val="289225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1246"/>
            <a:ext cx="7218152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041A2A2-1077-4646-983C-0F0AF0987CCF}"/>
              </a:ext>
            </a:extLst>
          </p:cNvPr>
          <p:cNvSpPr/>
          <p:nvPr/>
        </p:nvSpPr>
        <p:spPr>
          <a:xfrm>
            <a:off x="1975757" y="2106385"/>
            <a:ext cx="146957" cy="2008414"/>
          </a:xfrm>
          <a:prstGeom prst="rect">
            <a:avLst/>
          </a:prstGeom>
          <a:solidFill>
            <a:srgbClr val="ADDDEB"/>
          </a:solidFill>
          <a:ln>
            <a:solidFill>
              <a:srgbClr val="F6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xmlns="" id="{B2BAD276-2906-440F-9282-8FA8C316602F}"/>
              </a:ext>
            </a:extLst>
          </p:cNvPr>
          <p:cNvGrpSpPr/>
          <p:nvPr/>
        </p:nvGrpSpPr>
        <p:grpSpPr bwMode="auto">
          <a:xfrm>
            <a:off x="2572872" y="3467421"/>
            <a:ext cx="2944684" cy="982398"/>
            <a:chOff x="427" y="2769"/>
            <a:chExt cx="1925" cy="842"/>
          </a:xfrm>
        </p:grpSpPr>
        <p:sp>
          <p:nvSpPr>
            <p:cNvPr id="11" name="文本框 9">
              <a:extLst>
                <a:ext uri="{FF2B5EF4-FFF2-40B4-BE49-F238E27FC236}">
                  <a16:creationId xmlns:a16="http://schemas.microsoft.com/office/drawing/2014/main" xmlns="" id="{47698736-A07F-4663-87E4-9ED56A26B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2" name="矩形 10">
              <a:extLst>
                <a:ext uri="{FF2B5EF4-FFF2-40B4-BE49-F238E27FC236}">
                  <a16:creationId xmlns:a16="http://schemas.microsoft.com/office/drawing/2014/main" xmlns="" id="{7FD61793-7531-4013-ADBD-81B50848F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13" name="Group 24">
            <a:extLst>
              <a:ext uri="{FF2B5EF4-FFF2-40B4-BE49-F238E27FC236}">
                <a16:creationId xmlns:a16="http://schemas.microsoft.com/office/drawing/2014/main" xmlns="" id="{0014CF10-2CD8-4231-9E69-A7A4F90FEAB8}"/>
              </a:ext>
            </a:extLst>
          </p:cNvPr>
          <p:cNvGrpSpPr/>
          <p:nvPr/>
        </p:nvGrpSpPr>
        <p:grpSpPr bwMode="auto">
          <a:xfrm>
            <a:off x="2543522" y="2082775"/>
            <a:ext cx="2973749" cy="982398"/>
            <a:chOff x="427" y="2769"/>
            <a:chExt cx="1944" cy="842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679E7FC-1D49-495E-9D92-42DC8769DF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00807BB-37A7-4B65-9B19-2C1B5B04F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0BB0D81-4A65-48C4-A0B7-62FD57E604B4}"/>
              </a:ext>
            </a:extLst>
          </p:cNvPr>
          <p:cNvSpPr/>
          <p:nvPr/>
        </p:nvSpPr>
        <p:spPr>
          <a:xfrm>
            <a:off x="6674729" y="2129995"/>
            <a:ext cx="146957" cy="2008414"/>
          </a:xfrm>
          <a:prstGeom prst="rect">
            <a:avLst/>
          </a:prstGeom>
          <a:solidFill>
            <a:srgbClr val="ADDDEB"/>
          </a:solidFill>
          <a:ln>
            <a:solidFill>
              <a:srgbClr val="F6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F4609CA9-6FBA-432E-B323-D91B7325A797}"/>
              </a:ext>
            </a:extLst>
          </p:cNvPr>
          <p:cNvGrpSpPr/>
          <p:nvPr/>
        </p:nvGrpSpPr>
        <p:grpSpPr bwMode="auto">
          <a:xfrm>
            <a:off x="7271844" y="3491031"/>
            <a:ext cx="2944684" cy="982398"/>
            <a:chOff x="427" y="2769"/>
            <a:chExt cx="1925" cy="842"/>
          </a:xfrm>
        </p:grpSpPr>
        <p:sp>
          <p:nvSpPr>
            <p:cNvPr id="18" name="文本框 9">
              <a:extLst>
                <a:ext uri="{FF2B5EF4-FFF2-40B4-BE49-F238E27FC236}">
                  <a16:creationId xmlns:a16="http://schemas.microsoft.com/office/drawing/2014/main" xmlns="" id="{457A6B86-39A3-4DEF-A322-A3706C7BB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9" name="矩形 10">
              <a:extLst>
                <a:ext uri="{FF2B5EF4-FFF2-40B4-BE49-F238E27FC236}">
                  <a16:creationId xmlns:a16="http://schemas.microsoft.com/office/drawing/2014/main" xmlns="" id="{C5491131-695A-4CFD-9664-B3CA9CDF4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77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grpSp>
        <p:nvGrpSpPr>
          <p:cNvPr id="20" name="Group 24">
            <a:extLst>
              <a:ext uri="{FF2B5EF4-FFF2-40B4-BE49-F238E27FC236}">
                <a16:creationId xmlns:a16="http://schemas.microsoft.com/office/drawing/2014/main" xmlns="" id="{1E81BC20-E931-46F3-A64B-93A40423A709}"/>
              </a:ext>
            </a:extLst>
          </p:cNvPr>
          <p:cNvGrpSpPr/>
          <p:nvPr/>
        </p:nvGrpSpPr>
        <p:grpSpPr bwMode="auto">
          <a:xfrm>
            <a:off x="7242494" y="2106385"/>
            <a:ext cx="2973749" cy="982398"/>
            <a:chOff x="427" y="2769"/>
            <a:chExt cx="1944" cy="84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0329C81B-1275-46B2-A596-E1E108DCF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01C4799C-EAD3-4F6D-8488-D4ECCEC6D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998220" algn="l"/>
                </a:tabLs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27号-布丁体" panose="00000500000000000000" charset="-122"/>
                  <a:ea typeface="字魂27号-布丁体" panose="00000500000000000000" charset="-122"/>
                </a:rPr>
                <a:t>请在这里输入您的文字内容请在这里输入您的文字内容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86ECE57-472F-411C-BE84-10974269A706}"/>
              </a:ext>
            </a:extLst>
          </p:cNvPr>
          <p:cNvSpPr txBox="1"/>
          <p:nvPr/>
        </p:nvSpPr>
        <p:spPr>
          <a:xfrm>
            <a:off x="3591824" y="5037229"/>
            <a:ext cx="5412454" cy="707886"/>
          </a:xfrm>
          <a:prstGeom prst="rect">
            <a:avLst/>
          </a:prstGeom>
          <a:solidFill>
            <a:srgbClr val="F6E2E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39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5BA6A6CF-5F0D-4149-BCE4-63683D2AF05D}"/>
              </a:ext>
            </a:extLst>
          </p:cNvPr>
          <p:cNvSpPr/>
          <p:nvPr/>
        </p:nvSpPr>
        <p:spPr>
          <a:xfrm>
            <a:off x="2106487" y="-258792"/>
            <a:ext cx="5558816" cy="7115546"/>
          </a:xfrm>
          <a:prstGeom prst="rtTriangl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9E60D1B-9CDC-4CCB-9342-733C74EF6A9F}"/>
              </a:ext>
            </a:extLst>
          </p:cNvPr>
          <p:cNvSpPr/>
          <p:nvPr/>
        </p:nvSpPr>
        <p:spPr>
          <a:xfrm>
            <a:off x="-17252" y="1246"/>
            <a:ext cx="2198450" cy="68580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B5FFC29-C18B-4D19-AE79-B0520FA2368E}"/>
              </a:ext>
            </a:extLst>
          </p:cNvPr>
          <p:cNvCxnSpPr>
            <a:cxnSpLocks/>
          </p:cNvCxnSpPr>
          <p:nvPr/>
        </p:nvCxnSpPr>
        <p:spPr>
          <a:xfrm>
            <a:off x="724619" y="2518913"/>
            <a:ext cx="9834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DE55FA5-B273-48BD-B00A-B0F1FA3979F5}"/>
              </a:ext>
            </a:extLst>
          </p:cNvPr>
          <p:cNvCxnSpPr>
            <a:cxnSpLocks/>
          </p:cNvCxnSpPr>
          <p:nvPr/>
        </p:nvCxnSpPr>
        <p:spPr>
          <a:xfrm>
            <a:off x="1009290" y="2664441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312BEF0-CE49-4F2D-A235-BFEA9000A720}"/>
              </a:ext>
            </a:extLst>
          </p:cNvPr>
          <p:cNvCxnSpPr>
            <a:cxnSpLocks/>
          </p:cNvCxnSpPr>
          <p:nvPr/>
        </p:nvCxnSpPr>
        <p:spPr>
          <a:xfrm>
            <a:off x="2329552" y="1055774"/>
            <a:ext cx="37956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A51F828-12A3-4934-93CF-8ED339D2F58E}"/>
              </a:ext>
            </a:extLst>
          </p:cNvPr>
          <p:cNvCxnSpPr>
            <a:cxnSpLocks/>
          </p:cNvCxnSpPr>
          <p:nvPr/>
        </p:nvCxnSpPr>
        <p:spPr>
          <a:xfrm>
            <a:off x="9262724" y="1072408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47D5216A-4C92-46EC-8F1B-5DCA9B7C79A7}"/>
              </a:ext>
            </a:extLst>
          </p:cNvPr>
          <p:cNvCxnSpPr>
            <a:cxnSpLocks/>
          </p:cNvCxnSpPr>
          <p:nvPr/>
        </p:nvCxnSpPr>
        <p:spPr>
          <a:xfrm>
            <a:off x="9676792" y="934385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AF9B7DAE-2A4B-41E4-9A13-2A67123A72EA}"/>
              </a:ext>
            </a:extLst>
          </p:cNvPr>
          <p:cNvCxnSpPr>
            <a:cxnSpLocks/>
          </p:cNvCxnSpPr>
          <p:nvPr/>
        </p:nvCxnSpPr>
        <p:spPr>
          <a:xfrm>
            <a:off x="10724229" y="3775494"/>
            <a:ext cx="6696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10521136-BA96-4314-856A-C8F0DDA640BA}"/>
              </a:ext>
            </a:extLst>
          </p:cNvPr>
          <p:cNvCxnSpPr>
            <a:cxnSpLocks/>
          </p:cNvCxnSpPr>
          <p:nvPr/>
        </p:nvCxnSpPr>
        <p:spPr>
          <a:xfrm>
            <a:off x="10882697" y="3901657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5ADFA536-1684-4581-846F-C359D5053861}"/>
              </a:ext>
            </a:extLst>
          </p:cNvPr>
          <p:cNvCxnSpPr>
            <a:cxnSpLocks/>
          </p:cNvCxnSpPr>
          <p:nvPr/>
        </p:nvCxnSpPr>
        <p:spPr>
          <a:xfrm>
            <a:off x="4885895" y="6230789"/>
            <a:ext cx="25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06884157-8DE6-4FF4-A09B-C2CDD12294B0}"/>
              </a:ext>
            </a:extLst>
          </p:cNvPr>
          <p:cNvSpPr/>
          <p:nvPr/>
        </p:nvSpPr>
        <p:spPr>
          <a:xfrm>
            <a:off x="2750089" y="3901657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41EF193-4579-4F93-B7CA-0F97D8B28D73}"/>
              </a:ext>
            </a:extLst>
          </p:cNvPr>
          <p:cNvSpPr/>
          <p:nvPr/>
        </p:nvSpPr>
        <p:spPr>
          <a:xfrm>
            <a:off x="2750089" y="4169395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3C389B98-15EC-4C95-B4B3-0CD405331F5D}"/>
              </a:ext>
            </a:extLst>
          </p:cNvPr>
          <p:cNvSpPr/>
          <p:nvPr/>
        </p:nvSpPr>
        <p:spPr>
          <a:xfrm>
            <a:off x="2747215" y="4477072"/>
            <a:ext cx="126521" cy="1265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89B82780-5059-4AEA-8CA5-9B7DF26223AF}"/>
              </a:ext>
            </a:extLst>
          </p:cNvPr>
          <p:cNvSpPr/>
          <p:nvPr/>
        </p:nvSpPr>
        <p:spPr>
          <a:xfrm>
            <a:off x="9676792" y="1913595"/>
            <a:ext cx="130646" cy="130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9C3A1C0-49FE-4239-953F-D27B9A2CB3C6}"/>
              </a:ext>
            </a:extLst>
          </p:cNvPr>
          <p:cNvSpPr/>
          <p:nvPr/>
        </p:nvSpPr>
        <p:spPr>
          <a:xfrm>
            <a:off x="8890254" y="5868778"/>
            <a:ext cx="322170" cy="322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316BB9B-583A-4D92-A892-EF6727D3D8B4}"/>
              </a:ext>
            </a:extLst>
          </p:cNvPr>
          <p:cNvSpPr/>
          <p:nvPr/>
        </p:nvSpPr>
        <p:spPr>
          <a:xfrm>
            <a:off x="9378709" y="6099385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5893F8E-C4E8-4A68-96BA-308FD099A68C}"/>
              </a:ext>
            </a:extLst>
          </p:cNvPr>
          <p:cNvSpPr/>
          <p:nvPr/>
        </p:nvSpPr>
        <p:spPr>
          <a:xfrm>
            <a:off x="649748" y="963852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9A4D54F-026E-4296-BF25-3874DC5F8A0C}"/>
              </a:ext>
            </a:extLst>
          </p:cNvPr>
          <p:cNvSpPr/>
          <p:nvPr/>
        </p:nvSpPr>
        <p:spPr>
          <a:xfrm>
            <a:off x="961988" y="740548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8512BAAF-9E21-4FB0-8993-E4A83A649C22}"/>
              </a:ext>
            </a:extLst>
          </p:cNvPr>
          <p:cNvSpPr/>
          <p:nvPr/>
        </p:nvSpPr>
        <p:spPr>
          <a:xfrm>
            <a:off x="943131" y="5351811"/>
            <a:ext cx="231787" cy="231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574D757-58FB-4646-A3F3-AB087933E9B4}"/>
              </a:ext>
            </a:extLst>
          </p:cNvPr>
          <p:cNvSpPr/>
          <p:nvPr/>
        </p:nvSpPr>
        <p:spPr>
          <a:xfrm>
            <a:off x="8708565" y="840622"/>
            <a:ext cx="93758" cy="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4A4D3D7-EC3D-4183-B79A-5F48868A38C7}"/>
              </a:ext>
            </a:extLst>
          </p:cNvPr>
          <p:cNvSpPr/>
          <p:nvPr/>
        </p:nvSpPr>
        <p:spPr>
          <a:xfrm>
            <a:off x="11473132" y="4180858"/>
            <a:ext cx="156520" cy="156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52F0D4C-3FCD-4278-83E8-247B1EDC4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5" t="13963" r="15432" b="9410"/>
          <a:stretch/>
        </p:blipFill>
        <p:spPr>
          <a:xfrm>
            <a:off x="3466606" y="1204146"/>
            <a:ext cx="5423648" cy="4549051"/>
          </a:xfrm>
          <a:prstGeom prst="rect">
            <a:avLst/>
          </a:prstGeo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CB140EC-8220-4434-A85E-4A9D031E8D2E}"/>
              </a:ext>
            </a:extLst>
          </p:cNvPr>
          <p:cNvSpPr/>
          <p:nvPr/>
        </p:nvSpPr>
        <p:spPr>
          <a:xfrm>
            <a:off x="9451135" y="3183087"/>
            <a:ext cx="144853" cy="1448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F63E51F-47DC-43BD-8C1C-1C9B01141D16}"/>
              </a:ext>
            </a:extLst>
          </p:cNvPr>
          <p:cNvSpPr/>
          <p:nvPr/>
        </p:nvSpPr>
        <p:spPr>
          <a:xfrm>
            <a:off x="5723926" y="2047514"/>
            <a:ext cx="1362674" cy="900342"/>
          </a:xfrm>
          <a:prstGeom prst="rect">
            <a:avLst/>
          </a:prstGeom>
          <a:solidFill>
            <a:srgbClr val="F6E2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66A62D7E-1635-4BCC-BB2A-6DF8E37FB477}"/>
              </a:ext>
            </a:extLst>
          </p:cNvPr>
          <p:cNvSpPr/>
          <p:nvPr/>
        </p:nvSpPr>
        <p:spPr>
          <a:xfrm>
            <a:off x="4739136" y="3373262"/>
            <a:ext cx="3396905" cy="561692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32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请在此输入标题</a:t>
            </a:r>
            <a:endParaRPr sz="32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5C96B1E3-63BB-4D34-9AF0-1B807CFE03EB}"/>
              </a:ext>
            </a:extLst>
          </p:cNvPr>
          <p:cNvSpPr txBox="1"/>
          <p:nvPr/>
        </p:nvSpPr>
        <p:spPr>
          <a:xfrm>
            <a:off x="5897430" y="2024526"/>
            <a:ext cx="1015663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02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7528344A-8B61-4B0D-AB3B-367861B374CC}"/>
              </a:ext>
            </a:extLst>
          </p:cNvPr>
          <p:cNvSpPr txBox="1"/>
          <p:nvPr/>
        </p:nvSpPr>
        <p:spPr>
          <a:xfrm>
            <a:off x="5042441" y="4232655"/>
            <a:ext cx="2622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085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8" grpId="0" animBg="1"/>
      <p:bldP spid="42" grpId="0" animBg="1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FC8256A-141F-4AA0-91DF-9B669381FF0F}"/>
              </a:ext>
            </a:extLst>
          </p:cNvPr>
          <p:cNvSpPr/>
          <p:nvPr/>
        </p:nvSpPr>
        <p:spPr>
          <a:xfrm>
            <a:off x="-17252" y="3429000"/>
            <a:ext cx="12209252" cy="3430246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466571E5-95D8-47E4-9066-10D201D95179}"/>
              </a:ext>
            </a:extLst>
          </p:cNvPr>
          <p:cNvSpPr/>
          <p:nvPr/>
        </p:nvSpPr>
        <p:spPr>
          <a:xfrm>
            <a:off x="715735" y="628650"/>
            <a:ext cx="10760529" cy="5600700"/>
          </a:xfrm>
          <a:prstGeom prst="roundRect">
            <a:avLst>
              <a:gd name="adj" fmla="val 5005"/>
            </a:avLst>
          </a:prstGeom>
          <a:solidFill>
            <a:schemeClr val="bg1"/>
          </a:solidFill>
          <a:ln>
            <a:noFill/>
          </a:ln>
          <a:effectLst>
            <a:outerShdw blurRad="114300" dist="12700" sx="102000" sy="102000" algn="ctr" rotWithShape="0">
              <a:schemeClr val="tx1">
                <a:lumMod val="65000"/>
                <a:lumOff val="35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2C064BC-4F19-4498-9B8A-AAB5B911457D}"/>
              </a:ext>
            </a:extLst>
          </p:cNvPr>
          <p:cNvSpPr/>
          <p:nvPr/>
        </p:nvSpPr>
        <p:spPr>
          <a:xfrm>
            <a:off x="943662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B29152F-73C0-4E1F-B79E-F71641D304C4}"/>
              </a:ext>
            </a:extLst>
          </p:cNvPr>
          <p:cNvSpPr/>
          <p:nvPr/>
        </p:nvSpPr>
        <p:spPr>
          <a:xfrm>
            <a:off x="11016551" y="833223"/>
            <a:ext cx="231787" cy="231787"/>
          </a:xfrm>
          <a:prstGeom prst="ellipse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C0AD194-29E0-4A8E-8ECF-ED9C8CCE5ACD}"/>
              </a:ext>
            </a:extLst>
          </p:cNvPr>
          <p:cNvSpPr/>
          <p:nvPr/>
        </p:nvSpPr>
        <p:spPr>
          <a:xfrm>
            <a:off x="943662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CFED81-5C1F-46A0-A322-43988E122457}"/>
              </a:ext>
            </a:extLst>
          </p:cNvPr>
          <p:cNvSpPr/>
          <p:nvPr/>
        </p:nvSpPr>
        <p:spPr>
          <a:xfrm>
            <a:off x="11016551" y="5792990"/>
            <a:ext cx="231787" cy="231787"/>
          </a:xfrm>
          <a:prstGeom prst="ellipse">
            <a:avLst/>
          </a:prstGeom>
          <a:solidFill>
            <a:srgbClr val="F6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7EB06C-B73A-4AC2-BF1D-C412B71FDCDE}"/>
              </a:ext>
            </a:extLst>
          </p:cNvPr>
          <p:cNvSpPr txBox="1"/>
          <p:nvPr/>
        </p:nvSpPr>
        <p:spPr>
          <a:xfrm>
            <a:off x="5064685" y="870596"/>
            <a:ext cx="206262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BD8F6CE-F5D2-4AB4-BBEF-70126418D586}"/>
              </a:ext>
            </a:extLst>
          </p:cNvPr>
          <p:cNvSpPr txBox="1"/>
          <p:nvPr/>
        </p:nvSpPr>
        <p:spPr>
          <a:xfrm>
            <a:off x="1752237" y="3330303"/>
            <a:ext cx="5690870" cy="193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Please enter text here.</a:t>
            </a:r>
            <a:r>
              <a:rPr 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sym typeface="+mn-ea"/>
              </a:rPr>
              <a:t>Please enter text here.Please enter text here.Please enter text here.Please enter text here.Please enter text here.Please enter text here.Please enter text here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52DD829-E947-45EE-B675-38817D72561B}"/>
              </a:ext>
            </a:extLst>
          </p:cNvPr>
          <p:cNvSpPr txBox="1"/>
          <p:nvPr/>
        </p:nvSpPr>
        <p:spPr>
          <a:xfrm>
            <a:off x="1824081" y="2098995"/>
            <a:ext cx="28917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6B0EC8E-875F-4037-8BFD-04A90A2FC11C}"/>
              </a:ext>
            </a:extLst>
          </p:cNvPr>
          <p:cNvSpPr/>
          <p:nvPr/>
        </p:nvSpPr>
        <p:spPr>
          <a:xfrm flipV="1">
            <a:off x="1889397" y="2716258"/>
            <a:ext cx="1256665" cy="76200"/>
          </a:xfrm>
          <a:prstGeom prst="rect">
            <a:avLst/>
          </a:prstGeom>
          <a:solidFill>
            <a:srgbClr val="ADD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82">
            <a:extLst>
              <a:ext uri="{FF2B5EF4-FFF2-40B4-BE49-F238E27FC236}">
                <a16:creationId xmlns:a16="http://schemas.microsoft.com/office/drawing/2014/main" xmlns="" id="{488470B5-B2F0-446D-ADBB-90EF9D4E4084}"/>
              </a:ext>
            </a:extLst>
          </p:cNvPr>
          <p:cNvSpPr>
            <a:spLocks noEditPoints="1"/>
          </p:cNvSpPr>
          <p:nvPr/>
        </p:nvSpPr>
        <p:spPr bwMode="auto">
          <a:xfrm rot="3151819">
            <a:off x="8002552" y="2199600"/>
            <a:ext cx="2460610" cy="3192827"/>
          </a:xfrm>
          <a:custGeom>
            <a:avLst/>
            <a:gdLst/>
            <a:ahLst/>
            <a:cxnLst>
              <a:cxn ang="0">
                <a:pos x="106" y="95"/>
              </a:cxn>
              <a:cxn ang="0">
                <a:pos x="120" y="125"/>
              </a:cxn>
              <a:cxn ang="0">
                <a:pos x="110" y="145"/>
              </a:cxn>
              <a:cxn ang="0">
                <a:pos x="98" y="153"/>
              </a:cxn>
              <a:cxn ang="0">
                <a:pos x="66" y="149"/>
              </a:cxn>
              <a:cxn ang="0">
                <a:pos x="57" y="132"/>
              </a:cxn>
              <a:cxn ang="0">
                <a:pos x="45" y="118"/>
              </a:cxn>
              <a:cxn ang="0">
                <a:pos x="23" y="105"/>
              </a:cxn>
              <a:cxn ang="0">
                <a:pos x="3" y="73"/>
              </a:cxn>
              <a:cxn ang="0">
                <a:pos x="4" y="36"/>
              </a:cxn>
              <a:cxn ang="0">
                <a:pos x="18" y="14"/>
              </a:cxn>
              <a:cxn ang="0">
                <a:pos x="34" y="4"/>
              </a:cxn>
              <a:cxn ang="0">
                <a:pos x="44" y="3"/>
              </a:cxn>
              <a:cxn ang="0">
                <a:pos x="53" y="2"/>
              </a:cxn>
              <a:cxn ang="0">
                <a:pos x="83" y="13"/>
              </a:cxn>
              <a:cxn ang="0">
                <a:pos x="99" y="32"/>
              </a:cxn>
              <a:cxn ang="0">
                <a:pos x="106" y="64"/>
              </a:cxn>
              <a:cxn ang="0">
                <a:pos x="102" y="91"/>
              </a:cxn>
              <a:cxn ang="0">
                <a:pos x="30" y="100"/>
              </a:cxn>
              <a:cxn ang="0">
                <a:pos x="52" y="114"/>
              </a:cxn>
              <a:cxn ang="0">
                <a:pos x="65" y="109"/>
              </a:cxn>
              <a:cxn ang="0">
                <a:pos x="54" y="90"/>
              </a:cxn>
              <a:cxn ang="0">
                <a:pos x="34" y="71"/>
              </a:cxn>
              <a:cxn ang="0">
                <a:pos x="39" y="50"/>
              </a:cxn>
              <a:cxn ang="0">
                <a:pos x="53" y="39"/>
              </a:cxn>
              <a:cxn ang="0">
                <a:pos x="74" y="86"/>
              </a:cxn>
              <a:cxn ang="0">
                <a:pos x="81" y="98"/>
              </a:cxn>
              <a:cxn ang="0">
                <a:pos x="88" y="97"/>
              </a:cxn>
              <a:cxn ang="0">
                <a:pos x="98" y="92"/>
              </a:cxn>
              <a:cxn ang="0">
                <a:pos x="96" y="52"/>
              </a:cxn>
              <a:cxn ang="0">
                <a:pos x="71" y="17"/>
              </a:cxn>
              <a:cxn ang="0">
                <a:pos x="17" y="30"/>
              </a:cxn>
              <a:cxn ang="0">
                <a:pos x="10" y="72"/>
              </a:cxn>
              <a:cxn ang="0">
                <a:pos x="75" y="145"/>
              </a:cxn>
              <a:cxn ang="0">
                <a:pos x="103" y="138"/>
              </a:cxn>
              <a:cxn ang="0">
                <a:pos x="102" y="124"/>
              </a:cxn>
              <a:cxn ang="0">
                <a:pos x="74" y="138"/>
              </a:cxn>
              <a:cxn ang="0">
                <a:pos x="75" y="145"/>
              </a:cxn>
              <a:cxn ang="0">
                <a:pos x="70" y="133"/>
              </a:cxn>
              <a:cxn ang="0">
                <a:pos x="100" y="116"/>
              </a:cxn>
              <a:cxn ang="0">
                <a:pos x="97" y="105"/>
              </a:cxn>
              <a:cxn ang="0">
                <a:pos x="90" y="108"/>
              </a:cxn>
              <a:cxn ang="0">
                <a:pos x="65" y="128"/>
              </a:cxn>
              <a:cxn ang="0">
                <a:pos x="71" y="103"/>
              </a:cxn>
              <a:cxn ang="0">
                <a:pos x="76" y="103"/>
              </a:cxn>
              <a:cxn ang="0">
                <a:pos x="66" y="88"/>
              </a:cxn>
              <a:cxn ang="0">
                <a:pos x="52" y="55"/>
              </a:cxn>
              <a:cxn ang="0">
                <a:pos x="48" y="51"/>
              </a:cxn>
              <a:cxn ang="0">
                <a:pos x="41" y="68"/>
              </a:cxn>
              <a:cxn ang="0">
                <a:pos x="53" y="79"/>
              </a:cxn>
              <a:cxn ang="0">
                <a:pos x="71" y="103"/>
              </a:cxn>
            </a:cxnLst>
            <a:rect l="0" t="0" r="r" b="b"/>
            <a:pathLst>
              <a:path w="122" h="159">
                <a:moveTo>
                  <a:pt x="102" y="91"/>
                </a:moveTo>
                <a:cubicBezTo>
                  <a:pt x="104" y="90"/>
                  <a:pt x="105" y="92"/>
                  <a:pt x="106" y="95"/>
                </a:cubicBezTo>
                <a:cubicBezTo>
                  <a:pt x="106" y="99"/>
                  <a:pt x="106" y="103"/>
                  <a:pt x="109" y="106"/>
                </a:cubicBezTo>
                <a:cubicBezTo>
                  <a:pt x="113" y="113"/>
                  <a:pt x="117" y="119"/>
                  <a:pt x="120" y="125"/>
                </a:cubicBezTo>
                <a:cubicBezTo>
                  <a:pt x="122" y="129"/>
                  <a:pt x="121" y="136"/>
                  <a:pt x="117" y="139"/>
                </a:cubicBezTo>
                <a:cubicBezTo>
                  <a:pt x="115" y="141"/>
                  <a:pt x="113" y="143"/>
                  <a:pt x="110" y="145"/>
                </a:cubicBezTo>
                <a:cubicBezTo>
                  <a:pt x="108" y="148"/>
                  <a:pt x="104" y="149"/>
                  <a:pt x="101" y="151"/>
                </a:cubicBezTo>
                <a:cubicBezTo>
                  <a:pt x="100" y="151"/>
                  <a:pt x="99" y="152"/>
                  <a:pt x="98" y="153"/>
                </a:cubicBezTo>
                <a:cubicBezTo>
                  <a:pt x="94" y="155"/>
                  <a:pt x="90" y="155"/>
                  <a:pt x="86" y="156"/>
                </a:cubicBezTo>
                <a:cubicBezTo>
                  <a:pt x="79" y="159"/>
                  <a:pt x="71" y="155"/>
                  <a:pt x="66" y="149"/>
                </a:cubicBezTo>
                <a:cubicBezTo>
                  <a:pt x="64" y="146"/>
                  <a:pt x="62" y="143"/>
                  <a:pt x="60" y="140"/>
                </a:cubicBezTo>
                <a:cubicBezTo>
                  <a:pt x="58" y="138"/>
                  <a:pt x="58" y="135"/>
                  <a:pt x="57" y="132"/>
                </a:cubicBezTo>
                <a:cubicBezTo>
                  <a:pt x="54" y="129"/>
                  <a:pt x="53" y="126"/>
                  <a:pt x="51" y="122"/>
                </a:cubicBezTo>
                <a:cubicBezTo>
                  <a:pt x="50" y="120"/>
                  <a:pt x="49" y="118"/>
                  <a:pt x="45" y="118"/>
                </a:cubicBezTo>
                <a:cubicBezTo>
                  <a:pt x="42" y="118"/>
                  <a:pt x="40" y="115"/>
                  <a:pt x="37" y="113"/>
                </a:cubicBezTo>
                <a:cubicBezTo>
                  <a:pt x="32" y="111"/>
                  <a:pt x="27" y="108"/>
                  <a:pt x="23" y="105"/>
                </a:cubicBezTo>
                <a:cubicBezTo>
                  <a:pt x="19" y="101"/>
                  <a:pt x="14" y="97"/>
                  <a:pt x="11" y="92"/>
                </a:cubicBezTo>
                <a:cubicBezTo>
                  <a:pt x="8" y="86"/>
                  <a:pt x="4" y="80"/>
                  <a:pt x="3" y="73"/>
                </a:cubicBezTo>
                <a:cubicBezTo>
                  <a:pt x="1" y="67"/>
                  <a:pt x="0" y="60"/>
                  <a:pt x="1" y="54"/>
                </a:cubicBezTo>
                <a:cubicBezTo>
                  <a:pt x="1" y="48"/>
                  <a:pt x="2" y="42"/>
                  <a:pt x="4" y="36"/>
                </a:cubicBezTo>
                <a:cubicBezTo>
                  <a:pt x="5" y="32"/>
                  <a:pt x="7" y="27"/>
                  <a:pt x="9" y="23"/>
                </a:cubicBezTo>
                <a:cubicBezTo>
                  <a:pt x="11" y="20"/>
                  <a:pt x="15" y="16"/>
                  <a:pt x="18" y="14"/>
                </a:cubicBezTo>
                <a:cubicBezTo>
                  <a:pt x="21" y="12"/>
                  <a:pt x="24" y="10"/>
                  <a:pt x="25" y="8"/>
                </a:cubicBezTo>
                <a:cubicBezTo>
                  <a:pt x="27" y="4"/>
                  <a:pt x="31" y="6"/>
                  <a:pt x="34" y="4"/>
                </a:cubicBezTo>
                <a:cubicBezTo>
                  <a:pt x="35" y="3"/>
                  <a:pt x="38" y="3"/>
                  <a:pt x="40" y="2"/>
                </a:cubicBezTo>
                <a:cubicBezTo>
                  <a:pt x="42" y="2"/>
                  <a:pt x="43" y="1"/>
                  <a:pt x="44" y="3"/>
                </a:cubicBezTo>
                <a:cubicBezTo>
                  <a:pt x="44" y="3"/>
                  <a:pt x="45" y="3"/>
                  <a:pt x="45" y="3"/>
                </a:cubicBezTo>
                <a:cubicBezTo>
                  <a:pt x="48" y="0"/>
                  <a:pt x="51" y="2"/>
                  <a:pt x="53" y="2"/>
                </a:cubicBezTo>
                <a:cubicBezTo>
                  <a:pt x="58" y="2"/>
                  <a:pt x="63" y="4"/>
                  <a:pt x="67" y="5"/>
                </a:cubicBezTo>
                <a:cubicBezTo>
                  <a:pt x="73" y="6"/>
                  <a:pt x="78" y="9"/>
                  <a:pt x="83" y="13"/>
                </a:cubicBezTo>
                <a:cubicBezTo>
                  <a:pt x="86" y="15"/>
                  <a:pt x="88" y="17"/>
                  <a:pt x="90" y="19"/>
                </a:cubicBezTo>
                <a:cubicBezTo>
                  <a:pt x="93" y="23"/>
                  <a:pt x="97" y="27"/>
                  <a:pt x="99" y="32"/>
                </a:cubicBezTo>
                <a:cubicBezTo>
                  <a:pt x="103" y="39"/>
                  <a:pt x="106" y="47"/>
                  <a:pt x="105" y="55"/>
                </a:cubicBezTo>
                <a:cubicBezTo>
                  <a:pt x="105" y="58"/>
                  <a:pt x="106" y="61"/>
                  <a:pt x="106" y="64"/>
                </a:cubicBezTo>
                <a:cubicBezTo>
                  <a:pt x="105" y="70"/>
                  <a:pt x="105" y="76"/>
                  <a:pt x="104" y="82"/>
                </a:cubicBezTo>
                <a:cubicBezTo>
                  <a:pt x="103" y="85"/>
                  <a:pt x="104" y="88"/>
                  <a:pt x="102" y="91"/>
                </a:cubicBezTo>
                <a:close/>
                <a:moveTo>
                  <a:pt x="20" y="90"/>
                </a:moveTo>
                <a:cubicBezTo>
                  <a:pt x="22" y="95"/>
                  <a:pt x="27" y="96"/>
                  <a:pt x="30" y="100"/>
                </a:cubicBezTo>
                <a:cubicBezTo>
                  <a:pt x="32" y="101"/>
                  <a:pt x="34" y="104"/>
                  <a:pt x="36" y="105"/>
                </a:cubicBezTo>
                <a:cubicBezTo>
                  <a:pt x="43" y="106"/>
                  <a:pt x="47" y="111"/>
                  <a:pt x="52" y="114"/>
                </a:cubicBezTo>
                <a:cubicBezTo>
                  <a:pt x="53" y="115"/>
                  <a:pt x="55" y="117"/>
                  <a:pt x="56" y="115"/>
                </a:cubicBezTo>
                <a:cubicBezTo>
                  <a:pt x="59" y="112"/>
                  <a:pt x="62" y="110"/>
                  <a:pt x="65" y="109"/>
                </a:cubicBezTo>
                <a:cubicBezTo>
                  <a:pt x="66" y="108"/>
                  <a:pt x="67" y="107"/>
                  <a:pt x="65" y="105"/>
                </a:cubicBezTo>
                <a:cubicBezTo>
                  <a:pt x="61" y="100"/>
                  <a:pt x="57" y="95"/>
                  <a:pt x="54" y="90"/>
                </a:cubicBezTo>
                <a:cubicBezTo>
                  <a:pt x="51" y="87"/>
                  <a:pt x="48" y="85"/>
                  <a:pt x="46" y="82"/>
                </a:cubicBezTo>
                <a:cubicBezTo>
                  <a:pt x="42" y="78"/>
                  <a:pt x="38" y="74"/>
                  <a:pt x="34" y="71"/>
                </a:cubicBezTo>
                <a:cubicBezTo>
                  <a:pt x="29" y="68"/>
                  <a:pt x="29" y="67"/>
                  <a:pt x="31" y="61"/>
                </a:cubicBezTo>
                <a:cubicBezTo>
                  <a:pt x="33" y="57"/>
                  <a:pt x="37" y="54"/>
                  <a:pt x="39" y="50"/>
                </a:cubicBezTo>
                <a:cubicBezTo>
                  <a:pt x="42" y="46"/>
                  <a:pt x="45" y="43"/>
                  <a:pt x="48" y="39"/>
                </a:cubicBezTo>
                <a:cubicBezTo>
                  <a:pt x="49" y="38"/>
                  <a:pt x="51" y="37"/>
                  <a:pt x="53" y="39"/>
                </a:cubicBezTo>
                <a:cubicBezTo>
                  <a:pt x="57" y="43"/>
                  <a:pt x="58" y="48"/>
                  <a:pt x="59" y="52"/>
                </a:cubicBezTo>
                <a:cubicBezTo>
                  <a:pt x="64" y="64"/>
                  <a:pt x="67" y="75"/>
                  <a:pt x="74" y="86"/>
                </a:cubicBezTo>
                <a:cubicBezTo>
                  <a:pt x="75" y="87"/>
                  <a:pt x="75" y="88"/>
                  <a:pt x="76" y="89"/>
                </a:cubicBezTo>
                <a:cubicBezTo>
                  <a:pt x="77" y="92"/>
                  <a:pt x="78" y="96"/>
                  <a:pt x="81" y="98"/>
                </a:cubicBezTo>
                <a:cubicBezTo>
                  <a:pt x="81" y="99"/>
                  <a:pt x="81" y="99"/>
                  <a:pt x="82" y="99"/>
                </a:cubicBezTo>
                <a:cubicBezTo>
                  <a:pt x="84" y="98"/>
                  <a:pt x="86" y="98"/>
                  <a:pt x="88" y="97"/>
                </a:cubicBezTo>
                <a:cubicBezTo>
                  <a:pt x="89" y="95"/>
                  <a:pt x="91" y="93"/>
                  <a:pt x="94" y="94"/>
                </a:cubicBezTo>
                <a:cubicBezTo>
                  <a:pt x="96" y="95"/>
                  <a:pt x="98" y="93"/>
                  <a:pt x="98" y="92"/>
                </a:cubicBezTo>
                <a:cubicBezTo>
                  <a:pt x="96" y="86"/>
                  <a:pt x="97" y="80"/>
                  <a:pt x="97" y="75"/>
                </a:cubicBezTo>
                <a:cubicBezTo>
                  <a:pt x="98" y="67"/>
                  <a:pt x="97" y="59"/>
                  <a:pt x="96" y="52"/>
                </a:cubicBezTo>
                <a:cubicBezTo>
                  <a:pt x="95" y="43"/>
                  <a:pt x="93" y="35"/>
                  <a:pt x="86" y="28"/>
                </a:cubicBezTo>
                <a:cubicBezTo>
                  <a:pt x="81" y="24"/>
                  <a:pt x="77" y="20"/>
                  <a:pt x="71" y="17"/>
                </a:cubicBezTo>
                <a:cubicBezTo>
                  <a:pt x="62" y="13"/>
                  <a:pt x="53" y="10"/>
                  <a:pt x="42" y="12"/>
                </a:cubicBezTo>
                <a:cubicBezTo>
                  <a:pt x="31" y="14"/>
                  <a:pt x="22" y="21"/>
                  <a:pt x="17" y="30"/>
                </a:cubicBezTo>
                <a:cubicBezTo>
                  <a:pt x="11" y="40"/>
                  <a:pt x="7" y="51"/>
                  <a:pt x="9" y="63"/>
                </a:cubicBezTo>
                <a:cubicBezTo>
                  <a:pt x="10" y="66"/>
                  <a:pt x="9" y="69"/>
                  <a:pt x="10" y="72"/>
                </a:cubicBezTo>
                <a:cubicBezTo>
                  <a:pt x="13" y="78"/>
                  <a:pt x="15" y="85"/>
                  <a:pt x="20" y="90"/>
                </a:cubicBezTo>
                <a:close/>
                <a:moveTo>
                  <a:pt x="75" y="145"/>
                </a:moveTo>
                <a:cubicBezTo>
                  <a:pt x="76" y="148"/>
                  <a:pt x="78" y="148"/>
                  <a:pt x="81" y="148"/>
                </a:cubicBezTo>
                <a:cubicBezTo>
                  <a:pt x="89" y="146"/>
                  <a:pt x="96" y="144"/>
                  <a:pt x="103" y="138"/>
                </a:cubicBezTo>
                <a:cubicBezTo>
                  <a:pt x="109" y="133"/>
                  <a:pt x="110" y="133"/>
                  <a:pt x="108" y="126"/>
                </a:cubicBezTo>
                <a:cubicBezTo>
                  <a:pt x="107" y="122"/>
                  <a:pt x="105" y="121"/>
                  <a:pt x="102" y="124"/>
                </a:cubicBezTo>
                <a:cubicBezTo>
                  <a:pt x="96" y="129"/>
                  <a:pt x="88" y="133"/>
                  <a:pt x="81" y="136"/>
                </a:cubicBezTo>
                <a:cubicBezTo>
                  <a:pt x="79" y="137"/>
                  <a:pt x="76" y="137"/>
                  <a:pt x="74" y="138"/>
                </a:cubicBezTo>
                <a:cubicBezTo>
                  <a:pt x="71" y="140"/>
                  <a:pt x="71" y="140"/>
                  <a:pt x="73" y="143"/>
                </a:cubicBezTo>
                <a:cubicBezTo>
                  <a:pt x="74" y="144"/>
                  <a:pt x="73" y="145"/>
                  <a:pt x="75" y="145"/>
                </a:cubicBezTo>
                <a:close/>
                <a:moveTo>
                  <a:pt x="67" y="131"/>
                </a:moveTo>
                <a:cubicBezTo>
                  <a:pt x="67" y="132"/>
                  <a:pt x="68" y="133"/>
                  <a:pt x="70" y="133"/>
                </a:cubicBezTo>
                <a:cubicBezTo>
                  <a:pt x="75" y="130"/>
                  <a:pt x="80" y="128"/>
                  <a:pt x="84" y="125"/>
                </a:cubicBezTo>
                <a:cubicBezTo>
                  <a:pt x="89" y="122"/>
                  <a:pt x="94" y="118"/>
                  <a:pt x="100" y="116"/>
                </a:cubicBezTo>
                <a:cubicBezTo>
                  <a:pt x="101" y="116"/>
                  <a:pt x="102" y="115"/>
                  <a:pt x="102" y="114"/>
                </a:cubicBezTo>
                <a:cubicBezTo>
                  <a:pt x="100" y="111"/>
                  <a:pt x="98" y="108"/>
                  <a:pt x="97" y="105"/>
                </a:cubicBezTo>
                <a:cubicBezTo>
                  <a:pt x="97" y="104"/>
                  <a:pt x="96" y="104"/>
                  <a:pt x="96" y="105"/>
                </a:cubicBezTo>
                <a:cubicBezTo>
                  <a:pt x="94" y="106"/>
                  <a:pt x="92" y="107"/>
                  <a:pt x="90" y="108"/>
                </a:cubicBezTo>
                <a:cubicBezTo>
                  <a:pt x="82" y="113"/>
                  <a:pt x="74" y="117"/>
                  <a:pt x="67" y="121"/>
                </a:cubicBezTo>
                <a:cubicBezTo>
                  <a:pt x="63" y="123"/>
                  <a:pt x="62" y="124"/>
                  <a:pt x="65" y="128"/>
                </a:cubicBezTo>
                <a:cubicBezTo>
                  <a:pt x="65" y="129"/>
                  <a:pt x="66" y="130"/>
                  <a:pt x="67" y="131"/>
                </a:cubicBezTo>
                <a:close/>
                <a:moveTo>
                  <a:pt x="71" y="103"/>
                </a:moveTo>
                <a:cubicBezTo>
                  <a:pt x="72" y="104"/>
                  <a:pt x="72" y="105"/>
                  <a:pt x="73" y="104"/>
                </a:cubicBezTo>
                <a:cubicBezTo>
                  <a:pt x="74" y="104"/>
                  <a:pt x="75" y="103"/>
                  <a:pt x="76" y="103"/>
                </a:cubicBezTo>
                <a:cubicBezTo>
                  <a:pt x="76" y="102"/>
                  <a:pt x="75" y="101"/>
                  <a:pt x="75" y="100"/>
                </a:cubicBezTo>
                <a:cubicBezTo>
                  <a:pt x="71" y="97"/>
                  <a:pt x="69" y="92"/>
                  <a:pt x="66" y="88"/>
                </a:cubicBezTo>
                <a:cubicBezTo>
                  <a:pt x="63" y="82"/>
                  <a:pt x="61" y="76"/>
                  <a:pt x="58" y="71"/>
                </a:cubicBezTo>
                <a:cubicBezTo>
                  <a:pt x="56" y="65"/>
                  <a:pt x="54" y="60"/>
                  <a:pt x="52" y="55"/>
                </a:cubicBezTo>
                <a:cubicBezTo>
                  <a:pt x="52" y="53"/>
                  <a:pt x="51" y="52"/>
                  <a:pt x="50" y="51"/>
                </a:cubicBezTo>
                <a:cubicBezTo>
                  <a:pt x="49" y="50"/>
                  <a:pt x="49" y="49"/>
                  <a:pt x="48" y="51"/>
                </a:cubicBezTo>
                <a:cubicBezTo>
                  <a:pt x="46" y="55"/>
                  <a:pt x="44" y="58"/>
                  <a:pt x="41" y="61"/>
                </a:cubicBezTo>
                <a:cubicBezTo>
                  <a:pt x="38" y="64"/>
                  <a:pt x="39" y="65"/>
                  <a:pt x="41" y="68"/>
                </a:cubicBezTo>
                <a:cubicBezTo>
                  <a:pt x="43" y="70"/>
                  <a:pt x="46" y="72"/>
                  <a:pt x="48" y="73"/>
                </a:cubicBezTo>
                <a:cubicBezTo>
                  <a:pt x="50" y="75"/>
                  <a:pt x="50" y="77"/>
                  <a:pt x="53" y="79"/>
                </a:cubicBezTo>
                <a:cubicBezTo>
                  <a:pt x="57" y="82"/>
                  <a:pt x="60" y="87"/>
                  <a:pt x="64" y="91"/>
                </a:cubicBezTo>
                <a:cubicBezTo>
                  <a:pt x="67" y="95"/>
                  <a:pt x="69" y="99"/>
                  <a:pt x="71" y="103"/>
                </a:cubicBezTo>
                <a:close/>
              </a:path>
            </a:pathLst>
          </a:custGeom>
          <a:solidFill>
            <a:srgbClr val="ADDDEB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9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bldLvl="0" animBg="1"/>
      <p:bldP spid="1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家长会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1245</Words>
  <Application>Microsoft Office PowerPoint</Application>
  <PresentationFormat>宽屏</PresentationFormat>
  <Paragraphs>209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Meiryo</vt:lpstr>
      <vt:lpstr>等线</vt:lpstr>
      <vt:lpstr>等线 Light</vt:lpstr>
      <vt:lpstr>方正姚体</vt:lpstr>
      <vt:lpstr>思源黑体</vt:lpstr>
      <vt:lpstr>宋体</vt:lpstr>
      <vt:lpstr>微软雅黑</vt:lpstr>
      <vt:lpstr>字魂27号-布丁体</vt:lpstr>
      <vt:lpstr>字魂58号-创中黑</vt:lpstr>
      <vt:lpstr>字魂59号-创粗黑</vt:lpstr>
      <vt:lpstr>Agency FB</vt:lpstr>
      <vt:lpstr>Arial</vt:lpstr>
      <vt:lpstr>Calibri</vt:lpstr>
      <vt:lpstr>Calibri Light</vt:lpstr>
      <vt:lpstr>Lato Light</vt:lpstr>
      <vt:lpstr>Open Sans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kan</cp:lastModifiedBy>
  <cp:revision>120</cp:revision>
  <dcterms:created xsi:type="dcterms:W3CDTF">2019-07-04T08:14:45Z</dcterms:created>
  <dcterms:modified xsi:type="dcterms:W3CDTF">2022-05-29T04:22:59Z</dcterms:modified>
</cp:coreProperties>
</file>