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9"/>
  </p:notesMasterIdLst>
  <p:sldIdLst>
    <p:sldId id="291" r:id="rId4"/>
    <p:sldId id="257" r:id="rId5"/>
    <p:sldId id="261" r:id="rId6"/>
    <p:sldId id="262" r:id="rId7"/>
    <p:sldId id="263" r:id="rId8"/>
    <p:sldId id="265" r:id="rId9"/>
    <p:sldId id="266" r:id="rId10"/>
    <p:sldId id="267" r:id="rId11"/>
    <p:sldId id="286" r:id="rId12"/>
    <p:sldId id="268" r:id="rId13"/>
    <p:sldId id="269" r:id="rId14"/>
    <p:sldId id="273" r:id="rId15"/>
    <p:sldId id="274" r:id="rId16"/>
    <p:sldId id="275" r:id="rId17"/>
    <p:sldId id="287" r:id="rId18"/>
    <p:sldId id="276" r:id="rId19"/>
    <p:sldId id="277" r:id="rId20"/>
    <p:sldId id="278" r:id="rId21"/>
    <p:sldId id="279" r:id="rId22"/>
    <p:sldId id="288" r:id="rId23"/>
    <p:sldId id="280" r:id="rId24"/>
    <p:sldId id="281" r:id="rId25"/>
    <p:sldId id="284" r:id="rId26"/>
    <p:sldId id="285" r:id="rId27"/>
    <p:sldId id="29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3F1"/>
    <a:srgbClr val="FED1E0"/>
    <a:srgbClr val="FFCCCC"/>
    <a:srgbClr val="9EA8EE"/>
    <a:srgbClr val="69050A"/>
    <a:srgbClr val="F1F2EE"/>
    <a:srgbClr val="F98086"/>
    <a:srgbClr val="F75B62"/>
    <a:srgbClr val="1C1C1C"/>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6314" autoAdjust="0"/>
  </p:normalViewPr>
  <p:slideViewPr>
    <p:cSldViewPr snapToGrid="0" showGuides="1">
      <p:cViewPr varScale="1">
        <p:scale>
          <a:sx n="108" d="100"/>
          <a:sy n="108" d="100"/>
        </p:scale>
        <p:origin x="762" y="114"/>
      </p:cViewPr>
      <p:guideLst>
        <p:guide orient="horz" pos="225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16ECE6-7102-4FA7-961A-95351E370A2D}" type="datetimeFigureOut">
              <a:rPr lang="zh-CN" altLang="en-US" smtClean="0"/>
              <a:t>2021/5/17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791085-2AFC-4D39-ACB6-7CA16D08B803}" type="slidenum">
              <a:rPr lang="zh-CN" altLang="en-US" smtClean="0"/>
              <a:t>‹#›</a:t>
            </a:fld>
            <a:endParaRPr lang="zh-CN" altLang="en-US"/>
          </a:p>
        </p:txBody>
      </p:sp>
    </p:spTree>
    <p:extLst>
      <p:ext uri="{BB962C8B-B14F-4D97-AF65-F5344CB8AC3E}">
        <p14:creationId xmlns:p14="http://schemas.microsoft.com/office/powerpoint/2010/main" val="1610599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3791085-2AFC-4D39-ACB6-7CA16D08B803}" type="slidenum">
              <a:rPr lang="zh-CN" altLang="en-US" smtClean="0"/>
              <a:t>12</a:t>
            </a:fld>
            <a:endParaRPr lang="zh-CN" altLang="en-US"/>
          </a:p>
        </p:txBody>
      </p:sp>
    </p:spTree>
    <p:extLst>
      <p:ext uri="{BB962C8B-B14F-4D97-AF65-F5344CB8AC3E}">
        <p14:creationId xmlns:p14="http://schemas.microsoft.com/office/powerpoint/2010/main" val="3858593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98292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739285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2418273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3072274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37139869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2021/5/17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11916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2021/5/17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235041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88756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136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898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6626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246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2265188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2760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5974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61766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5029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0015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4839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1830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1501854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3022426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1218208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
        <p:nvSpPr>
          <p:cNvPr id="11" name="TextBox 10"/>
          <p:cNvSpPr txBox="1"/>
          <p:nvPr userDrawn="1"/>
        </p:nvSpPr>
        <p:spPr>
          <a:xfrm>
            <a:off x="1653705" y="6739570"/>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41497757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42352178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795538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337DCBB-C108-4FF8-9195-D22E0E97A456}" type="datetimeFigureOut">
              <a:rPr lang="zh-CN" altLang="en-US" smtClean="0"/>
              <a:t>2021/5/17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CF67FF4-8D6E-4EFE-B3B5-2ED7421CD5E4}" type="slidenum">
              <a:rPr lang="zh-CN" altLang="en-US" smtClean="0"/>
              <a:t>‹#›</a:t>
            </a:fld>
            <a:endParaRPr lang="zh-CN" altLang="en-US"/>
          </a:p>
        </p:txBody>
      </p:sp>
    </p:spTree>
    <p:extLst>
      <p:ext uri="{BB962C8B-B14F-4D97-AF65-F5344CB8AC3E}">
        <p14:creationId xmlns:p14="http://schemas.microsoft.com/office/powerpoint/2010/main" val="1590476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097003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0497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11256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1.xml"/><Relationship Id="rId4" Type="http://schemas.openxmlformats.org/officeDocument/2006/relationships/image" Target="../media/image52.jpeg"/></Relationships>
</file>

<file path=ppt/slides/_rels/slide1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5" Type="http://schemas.openxmlformats.org/officeDocument/2006/relationships/image" Target="../media/image56.jpeg"/><Relationship Id="rId4" Type="http://schemas.openxmlformats.org/officeDocument/2006/relationships/image" Target="../media/image55.jpeg"/></Relationships>
</file>

<file path=ppt/slides/_rels/slide1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jpeg"/><Relationship Id="rId7" Type="http://schemas.openxmlformats.org/officeDocument/2006/relationships/image" Target="../media/image6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58.jpeg"/></Relationships>
</file>

<file path=ppt/slides/_rels/slide13.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8.png"/><Relationship Id="rId2" Type="http://schemas.openxmlformats.org/officeDocument/2006/relationships/image" Target="../media/image63.jpeg"/><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jpeg"/></Relationships>
</file>

<file path=ppt/slides/_rels/slide14.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30.png"/><Relationship Id="rId7" Type="http://schemas.openxmlformats.org/officeDocument/2006/relationships/image" Target="../media/image73.jpeg"/><Relationship Id="rId2" Type="http://schemas.openxmlformats.org/officeDocument/2006/relationships/image" Target="../media/image69.png"/><Relationship Id="rId1" Type="http://schemas.openxmlformats.org/officeDocument/2006/relationships/slideLayout" Target="../slideLayouts/slideLayout1.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6.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jpeg"/><Relationship Id="rId7" Type="http://schemas.openxmlformats.org/officeDocument/2006/relationships/image" Target="../media/image80.png"/><Relationship Id="rId2" Type="http://schemas.openxmlformats.org/officeDocument/2006/relationships/image" Target="../media/image75.jpeg"/><Relationship Id="rId1" Type="http://schemas.openxmlformats.org/officeDocument/2006/relationships/slideLayout" Target="../slideLayouts/slideLayout1.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 Id="rId9" Type="http://schemas.openxmlformats.org/officeDocument/2006/relationships/image" Target="../media/image82.png"/></Relationships>
</file>

<file path=ppt/slides/_rels/slide1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86.png"/><Relationship Id="rId4" Type="http://schemas.openxmlformats.org/officeDocument/2006/relationships/image" Target="../media/image85.jpeg"/></Relationships>
</file>

<file path=ppt/slides/_rels/slide18.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jpeg"/><Relationship Id="rId7" Type="http://schemas.openxmlformats.org/officeDocument/2006/relationships/image" Target="../media/image92.png"/><Relationship Id="rId2" Type="http://schemas.openxmlformats.org/officeDocument/2006/relationships/image" Target="../media/image87.jpeg"/><Relationship Id="rId1" Type="http://schemas.openxmlformats.org/officeDocument/2006/relationships/slideLayout" Target="../slideLayouts/slideLayout1.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 Id="rId9" Type="http://schemas.openxmlformats.org/officeDocument/2006/relationships/image" Target="../media/image94.png"/></Relationships>
</file>

<file path=ppt/slides/_rels/slide1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jpe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1.xml"/><Relationship Id="rId5" Type="http://schemas.openxmlformats.org/officeDocument/2006/relationships/image" Target="../media/image103.png"/><Relationship Id="rId4" Type="http://schemas.openxmlformats.org/officeDocument/2006/relationships/image" Target="../media/image102.png"/></Relationships>
</file>

<file path=ppt/slides/_rels/slide22.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5.jpeg"/><Relationship Id="rId7" Type="http://schemas.openxmlformats.org/officeDocument/2006/relationships/image" Target="../media/image108.png"/><Relationship Id="rId2" Type="http://schemas.openxmlformats.org/officeDocument/2006/relationships/image" Target="../media/image104.jpeg"/><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107.jpeg"/><Relationship Id="rId10" Type="http://schemas.openxmlformats.org/officeDocument/2006/relationships/image" Target="../media/image111.png"/><Relationship Id="rId4" Type="http://schemas.openxmlformats.org/officeDocument/2006/relationships/image" Target="../media/image106.jpeg"/><Relationship Id="rId9" Type="http://schemas.openxmlformats.org/officeDocument/2006/relationships/image" Target="../media/image110.png"/></Relationships>
</file>

<file path=ppt/slides/_rels/slide2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1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1.xml"/><Relationship Id="rId5" Type="http://schemas.openxmlformats.org/officeDocument/2006/relationships/image" Target="../media/image46.jpeg"/><Relationship Id="rId4" Type="http://schemas.openxmlformats.org/officeDocument/2006/relationships/image" Target="../media/image45.png"/></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9.png"/><Relationship Id="rId2" Type="http://schemas.openxmlformats.org/officeDocument/2006/relationships/image" Target="../media/image47.jpeg"/><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82699" y="-1152069"/>
            <a:ext cx="13811095" cy="8658313"/>
            <a:chOff x="-682699" y="-1152069"/>
            <a:chExt cx="13811095" cy="8658313"/>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0061" y="1129553"/>
              <a:ext cx="1793434" cy="3940162"/>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r="-2436"/>
            <a:stretch/>
          </p:blipFill>
          <p:spPr>
            <a:xfrm>
              <a:off x="11195140" y="1159781"/>
              <a:ext cx="1933256" cy="3525282"/>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1846" y="-472975"/>
              <a:ext cx="3871517" cy="1484999"/>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699" y="4815937"/>
              <a:ext cx="3926922" cy="25840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21962" y="4708901"/>
              <a:ext cx="3309507" cy="2213233"/>
            </a:xfrm>
            <a:prstGeom prst="rect">
              <a:avLst/>
            </a:prstGeom>
          </p:spPr>
        </p:pic>
        <p:pic>
          <p:nvPicPr>
            <p:cNvPr id="16" name="图片 1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V="1">
              <a:off x="5090368" y="5790144"/>
              <a:ext cx="4174718" cy="1609876"/>
            </a:xfrm>
            <a:prstGeom prst="rect">
              <a:avLst/>
            </a:prstGeom>
          </p:spPr>
        </p:pic>
        <p:pic>
          <p:nvPicPr>
            <p:cNvPr id="17" name="图片 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flipH="1">
              <a:off x="7531868" y="-3607016"/>
              <a:ext cx="2558520" cy="7468414"/>
            </a:xfrm>
            <a:prstGeom prst="rect">
              <a:avLst/>
            </a:prstGeom>
          </p:spPr>
        </p:pic>
        <p:pic>
          <p:nvPicPr>
            <p:cNvPr id="19" name="图片 18"/>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400000" flipH="1">
              <a:off x="10565684" y="860572"/>
              <a:ext cx="822060" cy="842083"/>
            </a:xfrm>
            <a:prstGeom prst="rect">
              <a:avLst/>
            </a:prstGeom>
          </p:spPr>
        </p:pic>
        <p:pic>
          <p:nvPicPr>
            <p:cNvPr id="21" name="图片 20"/>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V="1">
              <a:off x="3025506" y="5978872"/>
              <a:ext cx="2041118" cy="1527372"/>
            </a:xfrm>
            <a:prstGeom prst="rect">
              <a:avLst/>
            </a:prstGeom>
          </p:spPr>
        </p:pic>
        <p:pic>
          <p:nvPicPr>
            <p:cNvPr id="46" name="图片 45"/>
            <p:cNvPicPr>
              <a:picLocks noChangeAspect="1"/>
            </p:cNvPicPr>
            <p:nvPr/>
          </p:nvPicPr>
          <p:blipFill rotWithShape="1">
            <a:blip r:embed="rId11" cstate="screen">
              <a:extLst>
                <a:ext uri="{28A0092B-C50C-407E-A947-70E740481C1C}">
                  <a14:useLocalDpi xmlns:a14="http://schemas.microsoft.com/office/drawing/2010/main"/>
                </a:ext>
              </a:extLst>
            </a:blip>
            <a:srcRect t="-13049"/>
            <a:stretch/>
          </p:blipFill>
          <p:spPr>
            <a:xfrm>
              <a:off x="-650061" y="-428247"/>
              <a:ext cx="2304280" cy="1792218"/>
            </a:xfrm>
            <a:prstGeom prst="rect">
              <a:avLst/>
            </a:prstGeom>
          </p:spPr>
        </p:pic>
      </p:grpSp>
      <p:pic>
        <p:nvPicPr>
          <p:cNvPr id="7" name="图片 6"/>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7573981" y="3636609"/>
            <a:ext cx="1159583" cy="491562"/>
          </a:xfrm>
          <a:prstGeom prst="rect">
            <a:avLst/>
          </a:prstGeom>
        </p:spPr>
      </p:pic>
      <p:grpSp>
        <p:nvGrpSpPr>
          <p:cNvPr id="2" name="组合 1"/>
          <p:cNvGrpSpPr/>
          <p:nvPr/>
        </p:nvGrpSpPr>
        <p:grpSpPr>
          <a:xfrm>
            <a:off x="4713396" y="1717279"/>
            <a:ext cx="2878218" cy="2790405"/>
            <a:chOff x="4713396" y="1717279"/>
            <a:chExt cx="2878218" cy="2790405"/>
          </a:xfrm>
        </p:grpSpPr>
        <p:pic>
          <p:nvPicPr>
            <p:cNvPr id="11" name="图片 1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754993" y="3661957"/>
              <a:ext cx="563818" cy="845727"/>
            </a:xfrm>
            <a:prstGeom prst="rect">
              <a:avLst/>
            </a:prstGeom>
          </p:spPr>
        </p:pic>
        <p:sp>
          <p:nvSpPr>
            <p:cNvPr id="30" name="任意多边形 29"/>
            <p:cNvSpPr/>
            <p:nvPr/>
          </p:nvSpPr>
          <p:spPr>
            <a:xfrm>
              <a:off x="5381737" y="1717279"/>
              <a:ext cx="2176973" cy="2017675"/>
            </a:xfrm>
            <a:custGeom>
              <a:avLst/>
              <a:gdLst>
                <a:gd name="connsiteX0" fmla="*/ 999202 w 2176973"/>
                <a:gd name="connsiteY0" fmla="*/ 0 h 2017675"/>
                <a:gd name="connsiteX1" fmla="*/ 2176973 w 2176973"/>
                <a:gd name="connsiteY1" fmla="*/ 1172077 h 2017675"/>
                <a:gd name="connsiteX2" fmla="*/ 1832012 w 2176973"/>
                <a:gd name="connsiteY2" fmla="*/ 2000860 h 2017675"/>
                <a:gd name="connsiteX3" fmla="*/ 1813421 w 2176973"/>
                <a:gd name="connsiteY3" fmla="*/ 2017675 h 2017675"/>
                <a:gd name="connsiteX4" fmla="*/ 1793849 w 2176973"/>
                <a:gd name="connsiteY4" fmla="*/ 2001062 h 2017675"/>
                <a:gd name="connsiteX5" fmla="*/ 1817297 w 2176973"/>
                <a:gd name="connsiteY5" fmla="*/ 1980030 h 2017675"/>
                <a:gd name="connsiteX6" fmla="*/ 2156259 w 2176973"/>
                <a:gd name="connsiteY6" fmla="*/ 1172395 h 2017675"/>
                <a:gd name="connsiteX7" fmla="*/ 998969 w 2176973"/>
                <a:gd name="connsiteY7" fmla="*/ 30227 h 2017675"/>
                <a:gd name="connsiteX8" fmla="*/ 39326 w 2176973"/>
                <a:gd name="connsiteY8" fmla="*/ 533798 h 2017675"/>
                <a:gd name="connsiteX9" fmla="*/ 21950 w 2176973"/>
                <a:gd name="connsiteY9" fmla="*/ 562027 h 2017675"/>
                <a:gd name="connsiteX10" fmla="*/ 0 w 2176973"/>
                <a:gd name="connsiteY10" fmla="*/ 553740 h 2017675"/>
                <a:gd name="connsiteX11" fmla="*/ 22576 w 2176973"/>
                <a:gd name="connsiteY11" fmla="*/ 516758 h 2017675"/>
                <a:gd name="connsiteX12" fmla="*/ 999202 w 2176973"/>
                <a:gd name="connsiteY12" fmla="*/ 0 h 201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76973" h="2017675">
                  <a:moveTo>
                    <a:pt x="999202" y="0"/>
                  </a:moveTo>
                  <a:cubicBezTo>
                    <a:pt x="1649667" y="0"/>
                    <a:pt x="2176973" y="524757"/>
                    <a:pt x="2176973" y="1172077"/>
                  </a:cubicBezTo>
                  <a:cubicBezTo>
                    <a:pt x="2176973" y="1495737"/>
                    <a:pt x="2045147" y="1788756"/>
                    <a:pt x="1832012" y="2000860"/>
                  </a:cubicBezTo>
                  <a:lnTo>
                    <a:pt x="1813421" y="2017675"/>
                  </a:lnTo>
                  <a:lnTo>
                    <a:pt x="1793849" y="2001062"/>
                  </a:lnTo>
                  <a:lnTo>
                    <a:pt x="1817297" y="1980030"/>
                  </a:lnTo>
                  <a:cubicBezTo>
                    <a:pt x="2026725" y="1773338"/>
                    <a:pt x="2156259" y="1487796"/>
                    <a:pt x="2156259" y="1172395"/>
                  </a:cubicBezTo>
                  <a:cubicBezTo>
                    <a:pt x="2156259" y="541593"/>
                    <a:pt x="1638123" y="30227"/>
                    <a:pt x="998969" y="30227"/>
                  </a:cubicBezTo>
                  <a:cubicBezTo>
                    <a:pt x="599498" y="30227"/>
                    <a:pt x="247299" y="229979"/>
                    <a:pt x="39326" y="533798"/>
                  </a:cubicBezTo>
                  <a:lnTo>
                    <a:pt x="21950" y="562027"/>
                  </a:lnTo>
                  <a:lnTo>
                    <a:pt x="0" y="553740"/>
                  </a:lnTo>
                  <a:lnTo>
                    <a:pt x="22576" y="516758"/>
                  </a:lnTo>
                  <a:cubicBezTo>
                    <a:pt x="234230" y="204983"/>
                    <a:pt x="592662" y="0"/>
                    <a:pt x="999202" y="0"/>
                  </a:cubicBezTo>
                  <a:close/>
                </a:path>
              </a:pathLst>
            </a:custGeom>
            <a:solidFill>
              <a:srgbClr val="F75B62"/>
            </a:solidFill>
            <a:ln w="19050">
              <a:solidFill>
                <a:srgbClr val="F75B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4713396" y="2311437"/>
              <a:ext cx="2646878" cy="1569660"/>
            </a:xfrm>
            <a:prstGeom prst="rect">
              <a:avLst/>
            </a:prstGeom>
          </p:spPr>
          <p:txBody>
            <a:bodyPr wrap="none">
              <a:spAutoFit/>
            </a:bodyPr>
            <a:lstStyle/>
            <a:p>
              <a:r>
                <a:rPr lang="zh-CN" altLang="en-US" sz="9600" dirty="0" smtClean="0">
                  <a:solidFill>
                    <a:schemeClr val="tx2">
                      <a:lumMod val="50000"/>
                    </a:schemeClr>
                  </a:solidFill>
                  <a:cs typeface="+mn-ea"/>
                  <a:sym typeface="+mn-lt"/>
                </a:rPr>
                <a:t>夏日</a:t>
              </a:r>
              <a:endParaRPr lang="zh-CN" altLang="en-US" sz="9600" dirty="0">
                <a:solidFill>
                  <a:schemeClr val="tx2">
                    <a:lumMod val="50000"/>
                  </a:schemeClr>
                </a:solidFill>
                <a:cs typeface="+mn-ea"/>
                <a:sym typeface="+mn-lt"/>
              </a:endParaRPr>
            </a:p>
          </p:txBody>
        </p:sp>
        <p:sp>
          <p:nvSpPr>
            <p:cNvPr id="34" name="矩形 33"/>
            <p:cNvSpPr/>
            <p:nvPr/>
          </p:nvSpPr>
          <p:spPr>
            <a:xfrm>
              <a:off x="5704954" y="2062637"/>
              <a:ext cx="1107996" cy="369332"/>
            </a:xfrm>
            <a:prstGeom prst="rect">
              <a:avLst/>
            </a:prstGeom>
          </p:spPr>
          <p:txBody>
            <a:bodyPr wrap="none">
              <a:spAutoFit/>
            </a:bodyPr>
            <a:lstStyle/>
            <a:p>
              <a:r>
                <a:rPr lang="zh-CN" altLang="en-US" dirty="0" smtClean="0">
                  <a:cs typeface="+mn-ea"/>
                  <a:sym typeface="+mn-lt"/>
                </a:rPr>
                <a:t>清爽一夏</a:t>
              </a:r>
              <a:endParaRPr lang="zh-CN" altLang="en-US" dirty="0">
                <a:cs typeface="+mn-ea"/>
                <a:sym typeface="+mn-lt"/>
              </a:endParaRPr>
            </a:p>
          </p:txBody>
        </p:sp>
        <p:sp>
          <p:nvSpPr>
            <p:cNvPr id="44" name="任意多边形 43"/>
            <p:cNvSpPr/>
            <p:nvPr/>
          </p:nvSpPr>
          <p:spPr>
            <a:xfrm>
              <a:off x="5459853" y="3773456"/>
              <a:ext cx="825817" cy="709431"/>
            </a:xfrm>
            <a:custGeom>
              <a:avLst/>
              <a:gdLst>
                <a:gd name="connsiteX0" fmla="*/ 370432 w 734189"/>
                <a:gd name="connsiteY0" fmla="*/ 0 h 680794"/>
                <a:gd name="connsiteX1" fmla="*/ 393792 w 734189"/>
                <a:gd name="connsiteY1" fmla="*/ 126815 h 680794"/>
                <a:gd name="connsiteX2" fmla="*/ 213582 w 734189"/>
                <a:gd name="connsiteY2" fmla="*/ 580677 h 680794"/>
                <a:gd name="connsiteX3" fmla="*/ 73419 w 734189"/>
                <a:gd name="connsiteY3" fmla="*/ 610712 h 680794"/>
                <a:gd name="connsiteX4" fmla="*/ 0 w 734189"/>
                <a:gd name="connsiteY4" fmla="*/ 193559 h 680794"/>
                <a:gd name="connsiteX5" fmla="*/ 266978 w 734189"/>
                <a:gd name="connsiteY5" fmla="*/ 0 h 680794"/>
                <a:gd name="connsiteX6" fmla="*/ 734189 w 734189"/>
                <a:gd name="connsiteY6" fmla="*/ 133489 h 680794"/>
                <a:gd name="connsiteX7" fmla="*/ 707492 w 734189"/>
                <a:gd name="connsiteY7" fmla="*/ 550642 h 680794"/>
                <a:gd name="connsiteX8" fmla="*/ 377106 w 734189"/>
                <a:gd name="connsiteY8" fmla="*/ 680794 h 680794"/>
                <a:gd name="connsiteX9" fmla="*/ 710829 w 734189"/>
                <a:gd name="connsiteY9" fmla="*/ 213583 h 680794"/>
                <a:gd name="connsiteX10" fmla="*/ 433839 w 734189"/>
                <a:gd name="connsiteY10" fmla="*/ 0 h 680794"/>
                <a:gd name="connsiteX11" fmla="*/ 60070 w 734189"/>
                <a:gd name="connsiteY11" fmla="*/ 166861 h 680794"/>
                <a:gd name="connsiteX12" fmla="*/ 80093 w 734189"/>
                <a:gd name="connsiteY12" fmla="*/ 547305 h 680794"/>
                <a:gd name="connsiteX13" fmla="*/ 193559 w 734189"/>
                <a:gd name="connsiteY13" fmla="*/ 500584 h 680794"/>
                <a:gd name="connsiteX14" fmla="*/ 360420 w 734189"/>
                <a:gd name="connsiteY14" fmla="*/ 133489 h 680794"/>
                <a:gd name="connsiteX15" fmla="*/ 370432 w 734189"/>
                <a:gd name="connsiteY15" fmla="*/ 0 h 680794"/>
                <a:gd name="connsiteX0" fmla="*/ 370432 w 776827"/>
                <a:gd name="connsiteY0" fmla="*/ 0 h 680794"/>
                <a:gd name="connsiteX1" fmla="*/ 393792 w 776827"/>
                <a:gd name="connsiteY1" fmla="*/ 126815 h 680794"/>
                <a:gd name="connsiteX2" fmla="*/ 213582 w 776827"/>
                <a:gd name="connsiteY2" fmla="*/ 580677 h 680794"/>
                <a:gd name="connsiteX3" fmla="*/ 73419 w 776827"/>
                <a:gd name="connsiteY3" fmla="*/ 610712 h 680794"/>
                <a:gd name="connsiteX4" fmla="*/ 0 w 776827"/>
                <a:gd name="connsiteY4" fmla="*/ 193559 h 680794"/>
                <a:gd name="connsiteX5" fmla="*/ 266978 w 776827"/>
                <a:gd name="connsiteY5" fmla="*/ 0 h 680794"/>
                <a:gd name="connsiteX6" fmla="*/ 734189 w 776827"/>
                <a:gd name="connsiteY6" fmla="*/ 133489 h 680794"/>
                <a:gd name="connsiteX7" fmla="*/ 707492 w 776827"/>
                <a:gd name="connsiteY7" fmla="*/ 550642 h 680794"/>
                <a:gd name="connsiteX8" fmla="*/ 377106 w 776827"/>
                <a:gd name="connsiteY8" fmla="*/ 680794 h 680794"/>
                <a:gd name="connsiteX9" fmla="*/ 710829 w 776827"/>
                <a:gd name="connsiteY9" fmla="*/ 213583 h 680794"/>
                <a:gd name="connsiteX10" fmla="*/ 433839 w 776827"/>
                <a:gd name="connsiteY10" fmla="*/ 0 h 680794"/>
                <a:gd name="connsiteX11" fmla="*/ 60070 w 776827"/>
                <a:gd name="connsiteY11" fmla="*/ 166861 h 680794"/>
                <a:gd name="connsiteX12" fmla="*/ 80093 w 776827"/>
                <a:gd name="connsiteY12" fmla="*/ 547305 h 680794"/>
                <a:gd name="connsiteX13" fmla="*/ 193559 w 776827"/>
                <a:gd name="connsiteY13" fmla="*/ 500584 h 680794"/>
                <a:gd name="connsiteX14" fmla="*/ 360420 w 776827"/>
                <a:gd name="connsiteY14" fmla="*/ 133489 h 680794"/>
                <a:gd name="connsiteX15" fmla="*/ 370432 w 776827"/>
                <a:gd name="connsiteY15" fmla="*/ 0 h 680794"/>
                <a:gd name="connsiteX0" fmla="*/ 370432 w 776827"/>
                <a:gd name="connsiteY0" fmla="*/ 0 h 680794"/>
                <a:gd name="connsiteX1" fmla="*/ 393792 w 776827"/>
                <a:gd name="connsiteY1" fmla="*/ 126815 h 680794"/>
                <a:gd name="connsiteX2" fmla="*/ 213582 w 776827"/>
                <a:gd name="connsiteY2" fmla="*/ 580677 h 680794"/>
                <a:gd name="connsiteX3" fmla="*/ 73419 w 776827"/>
                <a:gd name="connsiteY3" fmla="*/ 610712 h 680794"/>
                <a:gd name="connsiteX4" fmla="*/ 0 w 776827"/>
                <a:gd name="connsiteY4" fmla="*/ 193559 h 680794"/>
                <a:gd name="connsiteX5" fmla="*/ 266978 w 776827"/>
                <a:gd name="connsiteY5" fmla="*/ 0 h 680794"/>
                <a:gd name="connsiteX6" fmla="*/ 734189 w 776827"/>
                <a:gd name="connsiteY6" fmla="*/ 133489 h 680794"/>
                <a:gd name="connsiteX7" fmla="*/ 707492 w 776827"/>
                <a:gd name="connsiteY7" fmla="*/ 550642 h 680794"/>
                <a:gd name="connsiteX8" fmla="*/ 377106 w 776827"/>
                <a:gd name="connsiteY8" fmla="*/ 680794 h 680794"/>
                <a:gd name="connsiteX9" fmla="*/ 710829 w 776827"/>
                <a:gd name="connsiteY9" fmla="*/ 213583 h 680794"/>
                <a:gd name="connsiteX10" fmla="*/ 433839 w 776827"/>
                <a:gd name="connsiteY10" fmla="*/ 0 h 680794"/>
                <a:gd name="connsiteX11" fmla="*/ 60070 w 776827"/>
                <a:gd name="connsiteY11" fmla="*/ 166861 h 680794"/>
                <a:gd name="connsiteX12" fmla="*/ 80093 w 776827"/>
                <a:gd name="connsiteY12" fmla="*/ 547305 h 680794"/>
                <a:gd name="connsiteX13" fmla="*/ 193559 w 776827"/>
                <a:gd name="connsiteY13" fmla="*/ 500584 h 680794"/>
                <a:gd name="connsiteX14" fmla="*/ 360420 w 776827"/>
                <a:gd name="connsiteY14" fmla="*/ 133489 h 680794"/>
                <a:gd name="connsiteX15" fmla="*/ 370432 w 776827"/>
                <a:gd name="connsiteY15" fmla="*/ 0 h 680794"/>
                <a:gd name="connsiteX0" fmla="*/ 370432 w 776827"/>
                <a:gd name="connsiteY0" fmla="*/ 0 h 680794"/>
                <a:gd name="connsiteX1" fmla="*/ 393792 w 776827"/>
                <a:gd name="connsiteY1" fmla="*/ 126815 h 680794"/>
                <a:gd name="connsiteX2" fmla="*/ 213582 w 776827"/>
                <a:gd name="connsiteY2" fmla="*/ 580677 h 680794"/>
                <a:gd name="connsiteX3" fmla="*/ 73419 w 776827"/>
                <a:gd name="connsiteY3" fmla="*/ 610712 h 680794"/>
                <a:gd name="connsiteX4" fmla="*/ 0 w 776827"/>
                <a:gd name="connsiteY4" fmla="*/ 193559 h 680794"/>
                <a:gd name="connsiteX5" fmla="*/ 266978 w 776827"/>
                <a:gd name="connsiteY5" fmla="*/ 0 h 680794"/>
                <a:gd name="connsiteX6" fmla="*/ 734189 w 776827"/>
                <a:gd name="connsiteY6" fmla="*/ 133489 h 680794"/>
                <a:gd name="connsiteX7" fmla="*/ 707492 w 776827"/>
                <a:gd name="connsiteY7" fmla="*/ 550642 h 680794"/>
                <a:gd name="connsiteX8" fmla="*/ 377106 w 776827"/>
                <a:gd name="connsiteY8" fmla="*/ 680794 h 680794"/>
                <a:gd name="connsiteX9" fmla="*/ 710829 w 776827"/>
                <a:gd name="connsiteY9" fmla="*/ 213583 h 680794"/>
                <a:gd name="connsiteX10" fmla="*/ 433839 w 776827"/>
                <a:gd name="connsiteY10" fmla="*/ 0 h 680794"/>
                <a:gd name="connsiteX11" fmla="*/ 60070 w 776827"/>
                <a:gd name="connsiteY11" fmla="*/ 166861 h 680794"/>
                <a:gd name="connsiteX12" fmla="*/ 80093 w 776827"/>
                <a:gd name="connsiteY12" fmla="*/ 547305 h 680794"/>
                <a:gd name="connsiteX13" fmla="*/ 193559 w 776827"/>
                <a:gd name="connsiteY13" fmla="*/ 500584 h 680794"/>
                <a:gd name="connsiteX14" fmla="*/ 360420 w 776827"/>
                <a:gd name="connsiteY14" fmla="*/ 133489 h 680794"/>
                <a:gd name="connsiteX15" fmla="*/ 370432 w 776827"/>
                <a:gd name="connsiteY15" fmla="*/ 0 h 680794"/>
                <a:gd name="connsiteX0" fmla="*/ 370432 w 776827"/>
                <a:gd name="connsiteY0" fmla="*/ 0 h 680794"/>
                <a:gd name="connsiteX1" fmla="*/ 393792 w 776827"/>
                <a:gd name="connsiteY1" fmla="*/ 126815 h 680794"/>
                <a:gd name="connsiteX2" fmla="*/ 213582 w 776827"/>
                <a:gd name="connsiteY2" fmla="*/ 580677 h 680794"/>
                <a:gd name="connsiteX3" fmla="*/ 73419 w 776827"/>
                <a:gd name="connsiteY3" fmla="*/ 610712 h 680794"/>
                <a:gd name="connsiteX4" fmla="*/ 0 w 776827"/>
                <a:gd name="connsiteY4" fmla="*/ 193559 h 680794"/>
                <a:gd name="connsiteX5" fmla="*/ 266978 w 776827"/>
                <a:gd name="connsiteY5" fmla="*/ 0 h 680794"/>
                <a:gd name="connsiteX6" fmla="*/ 734189 w 776827"/>
                <a:gd name="connsiteY6" fmla="*/ 133489 h 680794"/>
                <a:gd name="connsiteX7" fmla="*/ 707492 w 776827"/>
                <a:gd name="connsiteY7" fmla="*/ 550642 h 680794"/>
                <a:gd name="connsiteX8" fmla="*/ 377106 w 776827"/>
                <a:gd name="connsiteY8" fmla="*/ 680794 h 680794"/>
                <a:gd name="connsiteX9" fmla="*/ 710829 w 776827"/>
                <a:gd name="connsiteY9" fmla="*/ 213583 h 680794"/>
                <a:gd name="connsiteX10" fmla="*/ 433839 w 776827"/>
                <a:gd name="connsiteY10" fmla="*/ 0 h 680794"/>
                <a:gd name="connsiteX11" fmla="*/ 60070 w 776827"/>
                <a:gd name="connsiteY11" fmla="*/ 166861 h 680794"/>
                <a:gd name="connsiteX12" fmla="*/ 80093 w 776827"/>
                <a:gd name="connsiteY12" fmla="*/ 547305 h 680794"/>
                <a:gd name="connsiteX13" fmla="*/ 193559 w 776827"/>
                <a:gd name="connsiteY13" fmla="*/ 500584 h 680794"/>
                <a:gd name="connsiteX14" fmla="*/ 360420 w 776827"/>
                <a:gd name="connsiteY14" fmla="*/ 133489 h 680794"/>
                <a:gd name="connsiteX15" fmla="*/ 370432 w 776827"/>
                <a:gd name="connsiteY15" fmla="*/ 0 h 680794"/>
                <a:gd name="connsiteX0" fmla="*/ 370432 w 786061"/>
                <a:gd name="connsiteY0" fmla="*/ 0 h 680794"/>
                <a:gd name="connsiteX1" fmla="*/ 393792 w 786061"/>
                <a:gd name="connsiteY1" fmla="*/ 126815 h 680794"/>
                <a:gd name="connsiteX2" fmla="*/ 213582 w 786061"/>
                <a:gd name="connsiteY2" fmla="*/ 580677 h 680794"/>
                <a:gd name="connsiteX3" fmla="*/ 73419 w 786061"/>
                <a:gd name="connsiteY3" fmla="*/ 610712 h 680794"/>
                <a:gd name="connsiteX4" fmla="*/ 0 w 786061"/>
                <a:gd name="connsiteY4" fmla="*/ 193559 h 680794"/>
                <a:gd name="connsiteX5" fmla="*/ 266978 w 786061"/>
                <a:gd name="connsiteY5" fmla="*/ 0 h 680794"/>
                <a:gd name="connsiteX6" fmla="*/ 734189 w 786061"/>
                <a:gd name="connsiteY6" fmla="*/ 133489 h 680794"/>
                <a:gd name="connsiteX7" fmla="*/ 707492 w 786061"/>
                <a:gd name="connsiteY7" fmla="*/ 550642 h 680794"/>
                <a:gd name="connsiteX8" fmla="*/ 377106 w 786061"/>
                <a:gd name="connsiteY8" fmla="*/ 680794 h 680794"/>
                <a:gd name="connsiteX9" fmla="*/ 710829 w 786061"/>
                <a:gd name="connsiteY9" fmla="*/ 213583 h 680794"/>
                <a:gd name="connsiteX10" fmla="*/ 433839 w 786061"/>
                <a:gd name="connsiteY10" fmla="*/ 0 h 680794"/>
                <a:gd name="connsiteX11" fmla="*/ 60070 w 786061"/>
                <a:gd name="connsiteY11" fmla="*/ 166861 h 680794"/>
                <a:gd name="connsiteX12" fmla="*/ 80093 w 786061"/>
                <a:gd name="connsiteY12" fmla="*/ 547305 h 680794"/>
                <a:gd name="connsiteX13" fmla="*/ 193559 w 786061"/>
                <a:gd name="connsiteY13" fmla="*/ 500584 h 680794"/>
                <a:gd name="connsiteX14" fmla="*/ 360420 w 786061"/>
                <a:gd name="connsiteY14" fmla="*/ 133489 h 680794"/>
                <a:gd name="connsiteX15" fmla="*/ 370432 w 786061"/>
                <a:gd name="connsiteY15" fmla="*/ 0 h 680794"/>
                <a:gd name="connsiteX0" fmla="*/ 370432 w 786061"/>
                <a:gd name="connsiteY0" fmla="*/ 15473 h 696267"/>
                <a:gd name="connsiteX1" fmla="*/ 393792 w 786061"/>
                <a:gd name="connsiteY1" fmla="*/ 142288 h 696267"/>
                <a:gd name="connsiteX2" fmla="*/ 213582 w 786061"/>
                <a:gd name="connsiteY2" fmla="*/ 596150 h 696267"/>
                <a:gd name="connsiteX3" fmla="*/ 73419 w 786061"/>
                <a:gd name="connsiteY3" fmla="*/ 626185 h 696267"/>
                <a:gd name="connsiteX4" fmla="*/ 0 w 786061"/>
                <a:gd name="connsiteY4" fmla="*/ 209032 h 696267"/>
                <a:gd name="connsiteX5" fmla="*/ 266978 w 786061"/>
                <a:gd name="connsiteY5" fmla="*/ 15473 h 696267"/>
                <a:gd name="connsiteX6" fmla="*/ 734189 w 786061"/>
                <a:gd name="connsiteY6" fmla="*/ 148962 h 696267"/>
                <a:gd name="connsiteX7" fmla="*/ 707492 w 786061"/>
                <a:gd name="connsiteY7" fmla="*/ 566115 h 696267"/>
                <a:gd name="connsiteX8" fmla="*/ 377106 w 786061"/>
                <a:gd name="connsiteY8" fmla="*/ 696267 h 696267"/>
                <a:gd name="connsiteX9" fmla="*/ 710829 w 786061"/>
                <a:gd name="connsiteY9" fmla="*/ 229056 h 696267"/>
                <a:gd name="connsiteX10" fmla="*/ 433839 w 786061"/>
                <a:gd name="connsiteY10" fmla="*/ 15473 h 696267"/>
                <a:gd name="connsiteX11" fmla="*/ 60070 w 786061"/>
                <a:gd name="connsiteY11" fmla="*/ 182334 h 696267"/>
                <a:gd name="connsiteX12" fmla="*/ 80093 w 786061"/>
                <a:gd name="connsiteY12" fmla="*/ 562778 h 696267"/>
                <a:gd name="connsiteX13" fmla="*/ 193559 w 786061"/>
                <a:gd name="connsiteY13" fmla="*/ 516057 h 696267"/>
                <a:gd name="connsiteX14" fmla="*/ 360420 w 786061"/>
                <a:gd name="connsiteY14" fmla="*/ 148962 h 696267"/>
                <a:gd name="connsiteX15" fmla="*/ 370432 w 786061"/>
                <a:gd name="connsiteY15" fmla="*/ 15473 h 696267"/>
                <a:gd name="connsiteX0" fmla="*/ 370432 w 786061"/>
                <a:gd name="connsiteY0" fmla="*/ 15473 h 696267"/>
                <a:gd name="connsiteX1" fmla="*/ 393792 w 786061"/>
                <a:gd name="connsiteY1" fmla="*/ 142288 h 696267"/>
                <a:gd name="connsiteX2" fmla="*/ 213582 w 786061"/>
                <a:gd name="connsiteY2" fmla="*/ 596150 h 696267"/>
                <a:gd name="connsiteX3" fmla="*/ 73419 w 786061"/>
                <a:gd name="connsiteY3" fmla="*/ 626185 h 696267"/>
                <a:gd name="connsiteX4" fmla="*/ 0 w 786061"/>
                <a:gd name="connsiteY4" fmla="*/ 209032 h 696267"/>
                <a:gd name="connsiteX5" fmla="*/ 266978 w 786061"/>
                <a:gd name="connsiteY5" fmla="*/ 15473 h 696267"/>
                <a:gd name="connsiteX6" fmla="*/ 734189 w 786061"/>
                <a:gd name="connsiteY6" fmla="*/ 148962 h 696267"/>
                <a:gd name="connsiteX7" fmla="*/ 707492 w 786061"/>
                <a:gd name="connsiteY7" fmla="*/ 566115 h 696267"/>
                <a:gd name="connsiteX8" fmla="*/ 377106 w 786061"/>
                <a:gd name="connsiteY8" fmla="*/ 696267 h 696267"/>
                <a:gd name="connsiteX9" fmla="*/ 710829 w 786061"/>
                <a:gd name="connsiteY9" fmla="*/ 229056 h 696267"/>
                <a:gd name="connsiteX10" fmla="*/ 433839 w 786061"/>
                <a:gd name="connsiteY10" fmla="*/ 15473 h 696267"/>
                <a:gd name="connsiteX11" fmla="*/ 60070 w 786061"/>
                <a:gd name="connsiteY11" fmla="*/ 182334 h 696267"/>
                <a:gd name="connsiteX12" fmla="*/ 80093 w 786061"/>
                <a:gd name="connsiteY12" fmla="*/ 562778 h 696267"/>
                <a:gd name="connsiteX13" fmla="*/ 193559 w 786061"/>
                <a:gd name="connsiteY13" fmla="*/ 516057 h 696267"/>
                <a:gd name="connsiteX14" fmla="*/ 360420 w 786061"/>
                <a:gd name="connsiteY14" fmla="*/ 148962 h 696267"/>
                <a:gd name="connsiteX15" fmla="*/ 370432 w 786061"/>
                <a:gd name="connsiteY15" fmla="*/ 15473 h 696267"/>
                <a:gd name="connsiteX0" fmla="*/ 370432 w 786061"/>
                <a:gd name="connsiteY0" fmla="*/ 30342 h 711136"/>
                <a:gd name="connsiteX1" fmla="*/ 393792 w 786061"/>
                <a:gd name="connsiteY1" fmla="*/ 157157 h 711136"/>
                <a:gd name="connsiteX2" fmla="*/ 213582 w 786061"/>
                <a:gd name="connsiteY2" fmla="*/ 611019 h 711136"/>
                <a:gd name="connsiteX3" fmla="*/ 73419 w 786061"/>
                <a:gd name="connsiteY3" fmla="*/ 641054 h 711136"/>
                <a:gd name="connsiteX4" fmla="*/ 0 w 786061"/>
                <a:gd name="connsiteY4" fmla="*/ 223901 h 711136"/>
                <a:gd name="connsiteX5" fmla="*/ 266978 w 786061"/>
                <a:gd name="connsiteY5" fmla="*/ 30342 h 711136"/>
                <a:gd name="connsiteX6" fmla="*/ 734189 w 786061"/>
                <a:gd name="connsiteY6" fmla="*/ 163831 h 711136"/>
                <a:gd name="connsiteX7" fmla="*/ 707492 w 786061"/>
                <a:gd name="connsiteY7" fmla="*/ 580984 h 711136"/>
                <a:gd name="connsiteX8" fmla="*/ 377106 w 786061"/>
                <a:gd name="connsiteY8" fmla="*/ 711136 h 711136"/>
                <a:gd name="connsiteX9" fmla="*/ 710829 w 786061"/>
                <a:gd name="connsiteY9" fmla="*/ 243925 h 711136"/>
                <a:gd name="connsiteX10" fmla="*/ 433839 w 786061"/>
                <a:gd name="connsiteY10" fmla="*/ 30342 h 711136"/>
                <a:gd name="connsiteX11" fmla="*/ 60070 w 786061"/>
                <a:gd name="connsiteY11" fmla="*/ 197203 h 711136"/>
                <a:gd name="connsiteX12" fmla="*/ 80093 w 786061"/>
                <a:gd name="connsiteY12" fmla="*/ 577647 h 711136"/>
                <a:gd name="connsiteX13" fmla="*/ 193559 w 786061"/>
                <a:gd name="connsiteY13" fmla="*/ 530926 h 711136"/>
                <a:gd name="connsiteX14" fmla="*/ 360420 w 786061"/>
                <a:gd name="connsiteY14" fmla="*/ 163831 h 711136"/>
                <a:gd name="connsiteX15" fmla="*/ 370432 w 786061"/>
                <a:gd name="connsiteY15" fmla="*/ 30342 h 711136"/>
                <a:gd name="connsiteX0" fmla="*/ 370432 w 786061"/>
                <a:gd name="connsiteY0" fmla="*/ 33475 h 714269"/>
                <a:gd name="connsiteX1" fmla="*/ 393792 w 786061"/>
                <a:gd name="connsiteY1" fmla="*/ 160290 h 714269"/>
                <a:gd name="connsiteX2" fmla="*/ 213582 w 786061"/>
                <a:gd name="connsiteY2" fmla="*/ 614152 h 714269"/>
                <a:gd name="connsiteX3" fmla="*/ 73419 w 786061"/>
                <a:gd name="connsiteY3" fmla="*/ 644187 h 714269"/>
                <a:gd name="connsiteX4" fmla="*/ 0 w 786061"/>
                <a:gd name="connsiteY4" fmla="*/ 227034 h 714269"/>
                <a:gd name="connsiteX5" fmla="*/ 266978 w 786061"/>
                <a:gd name="connsiteY5" fmla="*/ 33475 h 714269"/>
                <a:gd name="connsiteX6" fmla="*/ 734189 w 786061"/>
                <a:gd name="connsiteY6" fmla="*/ 166964 h 714269"/>
                <a:gd name="connsiteX7" fmla="*/ 707492 w 786061"/>
                <a:gd name="connsiteY7" fmla="*/ 584117 h 714269"/>
                <a:gd name="connsiteX8" fmla="*/ 377106 w 786061"/>
                <a:gd name="connsiteY8" fmla="*/ 714269 h 714269"/>
                <a:gd name="connsiteX9" fmla="*/ 710829 w 786061"/>
                <a:gd name="connsiteY9" fmla="*/ 247058 h 714269"/>
                <a:gd name="connsiteX10" fmla="*/ 433839 w 786061"/>
                <a:gd name="connsiteY10" fmla="*/ 33475 h 714269"/>
                <a:gd name="connsiteX11" fmla="*/ 60070 w 786061"/>
                <a:gd name="connsiteY11" fmla="*/ 200336 h 714269"/>
                <a:gd name="connsiteX12" fmla="*/ 80093 w 786061"/>
                <a:gd name="connsiteY12" fmla="*/ 580780 h 714269"/>
                <a:gd name="connsiteX13" fmla="*/ 193559 w 786061"/>
                <a:gd name="connsiteY13" fmla="*/ 534059 h 714269"/>
                <a:gd name="connsiteX14" fmla="*/ 360420 w 786061"/>
                <a:gd name="connsiteY14" fmla="*/ 166964 h 714269"/>
                <a:gd name="connsiteX15" fmla="*/ 370432 w 786061"/>
                <a:gd name="connsiteY15" fmla="*/ 33475 h 714269"/>
                <a:gd name="connsiteX0" fmla="*/ 370432 w 786061"/>
                <a:gd name="connsiteY0" fmla="*/ 33475 h 714269"/>
                <a:gd name="connsiteX1" fmla="*/ 393792 w 786061"/>
                <a:gd name="connsiteY1" fmla="*/ 160290 h 714269"/>
                <a:gd name="connsiteX2" fmla="*/ 213582 w 786061"/>
                <a:gd name="connsiteY2" fmla="*/ 614152 h 714269"/>
                <a:gd name="connsiteX3" fmla="*/ 73419 w 786061"/>
                <a:gd name="connsiteY3" fmla="*/ 644187 h 714269"/>
                <a:gd name="connsiteX4" fmla="*/ 0 w 786061"/>
                <a:gd name="connsiteY4" fmla="*/ 227034 h 714269"/>
                <a:gd name="connsiteX5" fmla="*/ 266978 w 786061"/>
                <a:gd name="connsiteY5" fmla="*/ 33475 h 714269"/>
                <a:gd name="connsiteX6" fmla="*/ 734189 w 786061"/>
                <a:gd name="connsiteY6" fmla="*/ 166964 h 714269"/>
                <a:gd name="connsiteX7" fmla="*/ 707492 w 786061"/>
                <a:gd name="connsiteY7" fmla="*/ 584117 h 714269"/>
                <a:gd name="connsiteX8" fmla="*/ 377106 w 786061"/>
                <a:gd name="connsiteY8" fmla="*/ 714269 h 714269"/>
                <a:gd name="connsiteX9" fmla="*/ 710829 w 786061"/>
                <a:gd name="connsiteY9" fmla="*/ 247058 h 714269"/>
                <a:gd name="connsiteX10" fmla="*/ 433839 w 786061"/>
                <a:gd name="connsiteY10" fmla="*/ 33475 h 714269"/>
                <a:gd name="connsiteX11" fmla="*/ 60070 w 786061"/>
                <a:gd name="connsiteY11" fmla="*/ 200336 h 714269"/>
                <a:gd name="connsiteX12" fmla="*/ 80093 w 786061"/>
                <a:gd name="connsiteY12" fmla="*/ 580780 h 714269"/>
                <a:gd name="connsiteX13" fmla="*/ 193559 w 786061"/>
                <a:gd name="connsiteY13" fmla="*/ 534059 h 714269"/>
                <a:gd name="connsiteX14" fmla="*/ 360420 w 786061"/>
                <a:gd name="connsiteY14" fmla="*/ 166964 h 714269"/>
                <a:gd name="connsiteX15" fmla="*/ 370432 w 786061"/>
                <a:gd name="connsiteY15" fmla="*/ 33475 h 714269"/>
                <a:gd name="connsiteX0" fmla="*/ 370432 w 786061"/>
                <a:gd name="connsiteY0" fmla="*/ 32071 h 712865"/>
                <a:gd name="connsiteX1" fmla="*/ 393792 w 786061"/>
                <a:gd name="connsiteY1" fmla="*/ 158886 h 712865"/>
                <a:gd name="connsiteX2" fmla="*/ 213582 w 786061"/>
                <a:gd name="connsiteY2" fmla="*/ 612748 h 712865"/>
                <a:gd name="connsiteX3" fmla="*/ 73419 w 786061"/>
                <a:gd name="connsiteY3" fmla="*/ 642783 h 712865"/>
                <a:gd name="connsiteX4" fmla="*/ 0 w 786061"/>
                <a:gd name="connsiteY4" fmla="*/ 225630 h 712865"/>
                <a:gd name="connsiteX5" fmla="*/ 239436 w 786061"/>
                <a:gd name="connsiteY5" fmla="*/ 34825 h 712865"/>
                <a:gd name="connsiteX6" fmla="*/ 734189 w 786061"/>
                <a:gd name="connsiteY6" fmla="*/ 165560 h 712865"/>
                <a:gd name="connsiteX7" fmla="*/ 707492 w 786061"/>
                <a:gd name="connsiteY7" fmla="*/ 582713 h 712865"/>
                <a:gd name="connsiteX8" fmla="*/ 377106 w 786061"/>
                <a:gd name="connsiteY8" fmla="*/ 712865 h 712865"/>
                <a:gd name="connsiteX9" fmla="*/ 710829 w 786061"/>
                <a:gd name="connsiteY9" fmla="*/ 245654 h 712865"/>
                <a:gd name="connsiteX10" fmla="*/ 433839 w 786061"/>
                <a:gd name="connsiteY10" fmla="*/ 32071 h 712865"/>
                <a:gd name="connsiteX11" fmla="*/ 60070 w 786061"/>
                <a:gd name="connsiteY11" fmla="*/ 198932 h 712865"/>
                <a:gd name="connsiteX12" fmla="*/ 80093 w 786061"/>
                <a:gd name="connsiteY12" fmla="*/ 579376 h 712865"/>
                <a:gd name="connsiteX13" fmla="*/ 193559 w 786061"/>
                <a:gd name="connsiteY13" fmla="*/ 532655 h 712865"/>
                <a:gd name="connsiteX14" fmla="*/ 360420 w 786061"/>
                <a:gd name="connsiteY14" fmla="*/ 165560 h 712865"/>
                <a:gd name="connsiteX15" fmla="*/ 370432 w 786061"/>
                <a:gd name="connsiteY15" fmla="*/ 32071 h 712865"/>
                <a:gd name="connsiteX0" fmla="*/ 370432 w 786061"/>
                <a:gd name="connsiteY0" fmla="*/ 34163 h 714957"/>
                <a:gd name="connsiteX1" fmla="*/ 393792 w 786061"/>
                <a:gd name="connsiteY1" fmla="*/ 160978 h 714957"/>
                <a:gd name="connsiteX2" fmla="*/ 213582 w 786061"/>
                <a:gd name="connsiteY2" fmla="*/ 614840 h 714957"/>
                <a:gd name="connsiteX3" fmla="*/ 73419 w 786061"/>
                <a:gd name="connsiteY3" fmla="*/ 644875 h 714957"/>
                <a:gd name="connsiteX4" fmla="*/ 0 w 786061"/>
                <a:gd name="connsiteY4" fmla="*/ 227722 h 714957"/>
                <a:gd name="connsiteX5" fmla="*/ 239436 w 786061"/>
                <a:gd name="connsiteY5" fmla="*/ 36917 h 714957"/>
                <a:gd name="connsiteX6" fmla="*/ 734189 w 786061"/>
                <a:gd name="connsiteY6" fmla="*/ 167652 h 714957"/>
                <a:gd name="connsiteX7" fmla="*/ 707492 w 786061"/>
                <a:gd name="connsiteY7" fmla="*/ 584805 h 714957"/>
                <a:gd name="connsiteX8" fmla="*/ 377106 w 786061"/>
                <a:gd name="connsiteY8" fmla="*/ 714957 h 714957"/>
                <a:gd name="connsiteX9" fmla="*/ 710829 w 786061"/>
                <a:gd name="connsiteY9" fmla="*/ 247746 h 714957"/>
                <a:gd name="connsiteX10" fmla="*/ 433839 w 786061"/>
                <a:gd name="connsiteY10" fmla="*/ 34163 h 714957"/>
                <a:gd name="connsiteX11" fmla="*/ 60070 w 786061"/>
                <a:gd name="connsiteY11" fmla="*/ 201024 h 714957"/>
                <a:gd name="connsiteX12" fmla="*/ 80093 w 786061"/>
                <a:gd name="connsiteY12" fmla="*/ 581468 h 714957"/>
                <a:gd name="connsiteX13" fmla="*/ 193559 w 786061"/>
                <a:gd name="connsiteY13" fmla="*/ 534747 h 714957"/>
                <a:gd name="connsiteX14" fmla="*/ 360420 w 786061"/>
                <a:gd name="connsiteY14" fmla="*/ 167652 h 714957"/>
                <a:gd name="connsiteX15" fmla="*/ 370432 w 786061"/>
                <a:gd name="connsiteY15" fmla="*/ 34163 h 714957"/>
                <a:gd name="connsiteX0" fmla="*/ 370432 w 786061"/>
                <a:gd name="connsiteY0" fmla="*/ 34163 h 714957"/>
                <a:gd name="connsiteX1" fmla="*/ 393792 w 786061"/>
                <a:gd name="connsiteY1" fmla="*/ 160978 h 714957"/>
                <a:gd name="connsiteX2" fmla="*/ 213582 w 786061"/>
                <a:gd name="connsiteY2" fmla="*/ 614840 h 714957"/>
                <a:gd name="connsiteX3" fmla="*/ 73419 w 786061"/>
                <a:gd name="connsiteY3" fmla="*/ 644875 h 714957"/>
                <a:gd name="connsiteX4" fmla="*/ 0 w 786061"/>
                <a:gd name="connsiteY4" fmla="*/ 227722 h 714957"/>
                <a:gd name="connsiteX5" fmla="*/ 239436 w 786061"/>
                <a:gd name="connsiteY5" fmla="*/ 36917 h 714957"/>
                <a:gd name="connsiteX6" fmla="*/ 734189 w 786061"/>
                <a:gd name="connsiteY6" fmla="*/ 167652 h 714957"/>
                <a:gd name="connsiteX7" fmla="*/ 707492 w 786061"/>
                <a:gd name="connsiteY7" fmla="*/ 584805 h 714957"/>
                <a:gd name="connsiteX8" fmla="*/ 377106 w 786061"/>
                <a:gd name="connsiteY8" fmla="*/ 714957 h 714957"/>
                <a:gd name="connsiteX9" fmla="*/ 710829 w 786061"/>
                <a:gd name="connsiteY9" fmla="*/ 247746 h 714957"/>
                <a:gd name="connsiteX10" fmla="*/ 433839 w 786061"/>
                <a:gd name="connsiteY10" fmla="*/ 34163 h 714957"/>
                <a:gd name="connsiteX11" fmla="*/ 60070 w 786061"/>
                <a:gd name="connsiteY11" fmla="*/ 201024 h 714957"/>
                <a:gd name="connsiteX12" fmla="*/ 80093 w 786061"/>
                <a:gd name="connsiteY12" fmla="*/ 581468 h 714957"/>
                <a:gd name="connsiteX13" fmla="*/ 193559 w 786061"/>
                <a:gd name="connsiteY13" fmla="*/ 534747 h 714957"/>
                <a:gd name="connsiteX14" fmla="*/ 360420 w 786061"/>
                <a:gd name="connsiteY14" fmla="*/ 167652 h 714957"/>
                <a:gd name="connsiteX15" fmla="*/ 370432 w 786061"/>
                <a:gd name="connsiteY15" fmla="*/ 34163 h 714957"/>
                <a:gd name="connsiteX0" fmla="*/ 370432 w 786061"/>
                <a:gd name="connsiteY0" fmla="*/ 34163 h 714957"/>
                <a:gd name="connsiteX1" fmla="*/ 393792 w 786061"/>
                <a:gd name="connsiteY1" fmla="*/ 160978 h 714957"/>
                <a:gd name="connsiteX2" fmla="*/ 213582 w 786061"/>
                <a:gd name="connsiteY2" fmla="*/ 614840 h 714957"/>
                <a:gd name="connsiteX3" fmla="*/ 73419 w 786061"/>
                <a:gd name="connsiteY3" fmla="*/ 644875 h 714957"/>
                <a:gd name="connsiteX4" fmla="*/ 0 w 786061"/>
                <a:gd name="connsiteY4" fmla="*/ 227722 h 714957"/>
                <a:gd name="connsiteX5" fmla="*/ 239436 w 786061"/>
                <a:gd name="connsiteY5" fmla="*/ 36917 h 714957"/>
                <a:gd name="connsiteX6" fmla="*/ 734189 w 786061"/>
                <a:gd name="connsiteY6" fmla="*/ 167652 h 714957"/>
                <a:gd name="connsiteX7" fmla="*/ 707492 w 786061"/>
                <a:gd name="connsiteY7" fmla="*/ 584805 h 714957"/>
                <a:gd name="connsiteX8" fmla="*/ 377106 w 786061"/>
                <a:gd name="connsiteY8" fmla="*/ 714957 h 714957"/>
                <a:gd name="connsiteX9" fmla="*/ 710829 w 786061"/>
                <a:gd name="connsiteY9" fmla="*/ 247746 h 714957"/>
                <a:gd name="connsiteX10" fmla="*/ 433839 w 786061"/>
                <a:gd name="connsiteY10" fmla="*/ 34163 h 714957"/>
                <a:gd name="connsiteX11" fmla="*/ 60070 w 786061"/>
                <a:gd name="connsiteY11" fmla="*/ 201024 h 714957"/>
                <a:gd name="connsiteX12" fmla="*/ 80093 w 786061"/>
                <a:gd name="connsiteY12" fmla="*/ 581468 h 714957"/>
                <a:gd name="connsiteX13" fmla="*/ 193559 w 786061"/>
                <a:gd name="connsiteY13" fmla="*/ 534747 h 714957"/>
                <a:gd name="connsiteX14" fmla="*/ 360420 w 786061"/>
                <a:gd name="connsiteY14" fmla="*/ 167652 h 714957"/>
                <a:gd name="connsiteX15" fmla="*/ 370432 w 786061"/>
                <a:gd name="connsiteY15" fmla="*/ 34163 h 714957"/>
                <a:gd name="connsiteX0" fmla="*/ 370432 w 786061"/>
                <a:gd name="connsiteY0" fmla="*/ 35217 h 716011"/>
                <a:gd name="connsiteX1" fmla="*/ 393792 w 786061"/>
                <a:gd name="connsiteY1" fmla="*/ 162032 h 716011"/>
                <a:gd name="connsiteX2" fmla="*/ 213582 w 786061"/>
                <a:gd name="connsiteY2" fmla="*/ 615894 h 716011"/>
                <a:gd name="connsiteX3" fmla="*/ 73419 w 786061"/>
                <a:gd name="connsiteY3" fmla="*/ 645929 h 716011"/>
                <a:gd name="connsiteX4" fmla="*/ 0 w 786061"/>
                <a:gd name="connsiteY4" fmla="*/ 228776 h 716011"/>
                <a:gd name="connsiteX5" fmla="*/ 239436 w 786061"/>
                <a:gd name="connsiteY5" fmla="*/ 37971 h 716011"/>
                <a:gd name="connsiteX6" fmla="*/ 734189 w 786061"/>
                <a:gd name="connsiteY6" fmla="*/ 168706 h 716011"/>
                <a:gd name="connsiteX7" fmla="*/ 707492 w 786061"/>
                <a:gd name="connsiteY7" fmla="*/ 585859 h 716011"/>
                <a:gd name="connsiteX8" fmla="*/ 377106 w 786061"/>
                <a:gd name="connsiteY8" fmla="*/ 716011 h 716011"/>
                <a:gd name="connsiteX9" fmla="*/ 710829 w 786061"/>
                <a:gd name="connsiteY9" fmla="*/ 248800 h 716011"/>
                <a:gd name="connsiteX10" fmla="*/ 433839 w 786061"/>
                <a:gd name="connsiteY10" fmla="*/ 35217 h 716011"/>
                <a:gd name="connsiteX11" fmla="*/ 60070 w 786061"/>
                <a:gd name="connsiteY11" fmla="*/ 202078 h 716011"/>
                <a:gd name="connsiteX12" fmla="*/ 80093 w 786061"/>
                <a:gd name="connsiteY12" fmla="*/ 582522 h 716011"/>
                <a:gd name="connsiteX13" fmla="*/ 193559 w 786061"/>
                <a:gd name="connsiteY13" fmla="*/ 535801 h 716011"/>
                <a:gd name="connsiteX14" fmla="*/ 360420 w 786061"/>
                <a:gd name="connsiteY14" fmla="*/ 168706 h 716011"/>
                <a:gd name="connsiteX15" fmla="*/ 370432 w 786061"/>
                <a:gd name="connsiteY15" fmla="*/ 35217 h 716011"/>
                <a:gd name="connsiteX0" fmla="*/ 370432 w 786061"/>
                <a:gd name="connsiteY0" fmla="*/ 29999 h 710793"/>
                <a:gd name="connsiteX1" fmla="*/ 393792 w 786061"/>
                <a:gd name="connsiteY1" fmla="*/ 156814 h 710793"/>
                <a:gd name="connsiteX2" fmla="*/ 213582 w 786061"/>
                <a:gd name="connsiteY2" fmla="*/ 610676 h 710793"/>
                <a:gd name="connsiteX3" fmla="*/ 73419 w 786061"/>
                <a:gd name="connsiteY3" fmla="*/ 640711 h 710793"/>
                <a:gd name="connsiteX4" fmla="*/ 0 w 786061"/>
                <a:gd name="connsiteY4" fmla="*/ 223558 h 710793"/>
                <a:gd name="connsiteX5" fmla="*/ 239436 w 786061"/>
                <a:gd name="connsiteY5" fmla="*/ 32753 h 710793"/>
                <a:gd name="connsiteX6" fmla="*/ 734189 w 786061"/>
                <a:gd name="connsiteY6" fmla="*/ 163488 h 710793"/>
                <a:gd name="connsiteX7" fmla="*/ 707492 w 786061"/>
                <a:gd name="connsiteY7" fmla="*/ 580641 h 710793"/>
                <a:gd name="connsiteX8" fmla="*/ 377106 w 786061"/>
                <a:gd name="connsiteY8" fmla="*/ 710793 h 710793"/>
                <a:gd name="connsiteX9" fmla="*/ 710829 w 786061"/>
                <a:gd name="connsiteY9" fmla="*/ 243582 h 710793"/>
                <a:gd name="connsiteX10" fmla="*/ 433839 w 786061"/>
                <a:gd name="connsiteY10" fmla="*/ 29999 h 710793"/>
                <a:gd name="connsiteX11" fmla="*/ 60070 w 786061"/>
                <a:gd name="connsiteY11" fmla="*/ 196860 h 710793"/>
                <a:gd name="connsiteX12" fmla="*/ 80093 w 786061"/>
                <a:gd name="connsiteY12" fmla="*/ 577304 h 710793"/>
                <a:gd name="connsiteX13" fmla="*/ 193559 w 786061"/>
                <a:gd name="connsiteY13" fmla="*/ 530583 h 710793"/>
                <a:gd name="connsiteX14" fmla="*/ 360420 w 786061"/>
                <a:gd name="connsiteY14" fmla="*/ 163488 h 710793"/>
                <a:gd name="connsiteX15" fmla="*/ 370432 w 786061"/>
                <a:gd name="connsiteY15" fmla="*/ 29999 h 710793"/>
                <a:gd name="connsiteX0" fmla="*/ 370432 w 786061"/>
                <a:gd name="connsiteY0" fmla="*/ 25905 h 706699"/>
                <a:gd name="connsiteX1" fmla="*/ 393792 w 786061"/>
                <a:gd name="connsiteY1" fmla="*/ 152720 h 706699"/>
                <a:gd name="connsiteX2" fmla="*/ 213582 w 786061"/>
                <a:gd name="connsiteY2" fmla="*/ 606582 h 706699"/>
                <a:gd name="connsiteX3" fmla="*/ 73419 w 786061"/>
                <a:gd name="connsiteY3" fmla="*/ 636617 h 706699"/>
                <a:gd name="connsiteX4" fmla="*/ 0 w 786061"/>
                <a:gd name="connsiteY4" fmla="*/ 219464 h 706699"/>
                <a:gd name="connsiteX5" fmla="*/ 239436 w 786061"/>
                <a:gd name="connsiteY5" fmla="*/ 28659 h 706699"/>
                <a:gd name="connsiteX6" fmla="*/ 734189 w 786061"/>
                <a:gd name="connsiteY6" fmla="*/ 159394 h 706699"/>
                <a:gd name="connsiteX7" fmla="*/ 707492 w 786061"/>
                <a:gd name="connsiteY7" fmla="*/ 576547 h 706699"/>
                <a:gd name="connsiteX8" fmla="*/ 377106 w 786061"/>
                <a:gd name="connsiteY8" fmla="*/ 706699 h 706699"/>
                <a:gd name="connsiteX9" fmla="*/ 710829 w 786061"/>
                <a:gd name="connsiteY9" fmla="*/ 239488 h 706699"/>
                <a:gd name="connsiteX10" fmla="*/ 433839 w 786061"/>
                <a:gd name="connsiteY10" fmla="*/ 25905 h 706699"/>
                <a:gd name="connsiteX11" fmla="*/ 60070 w 786061"/>
                <a:gd name="connsiteY11" fmla="*/ 192766 h 706699"/>
                <a:gd name="connsiteX12" fmla="*/ 80093 w 786061"/>
                <a:gd name="connsiteY12" fmla="*/ 573210 h 706699"/>
                <a:gd name="connsiteX13" fmla="*/ 193559 w 786061"/>
                <a:gd name="connsiteY13" fmla="*/ 526489 h 706699"/>
                <a:gd name="connsiteX14" fmla="*/ 360420 w 786061"/>
                <a:gd name="connsiteY14" fmla="*/ 159394 h 706699"/>
                <a:gd name="connsiteX15" fmla="*/ 370432 w 786061"/>
                <a:gd name="connsiteY15" fmla="*/ 25905 h 706699"/>
                <a:gd name="connsiteX0" fmla="*/ 370432 w 786061"/>
                <a:gd name="connsiteY0" fmla="*/ 25905 h 706699"/>
                <a:gd name="connsiteX1" fmla="*/ 393792 w 786061"/>
                <a:gd name="connsiteY1" fmla="*/ 152720 h 706699"/>
                <a:gd name="connsiteX2" fmla="*/ 213582 w 786061"/>
                <a:gd name="connsiteY2" fmla="*/ 606582 h 706699"/>
                <a:gd name="connsiteX3" fmla="*/ 73419 w 786061"/>
                <a:gd name="connsiteY3" fmla="*/ 636617 h 706699"/>
                <a:gd name="connsiteX4" fmla="*/ 0 w 786061"/>
                <a:gd name="connsiteY4" fmla="*/ 219464 h 706699"/>
                <a:gd name="connsiteX5" fmla="*/ 239436 w 786061"/>
                <a:gd name="connsiteY5" fmla="*/ 28659 h 706699"/>
                <a:gd name="connsiteX6" fmla="*/ 734189 w 786061"/>
                <a:gd name="connsiteY6" fmla="*/ 159394 h 706699"/>
                <a:gd name="connsiteX7" fmla="*/ 707492 w 786061"/>
                <a:gd name="connsiteY7" fmla="*/ 576547 h 706699"/>
                <a:gd name="connsiteX8" fmla="*/ 377106 w 786061"/>
                <a:gd name="connsiteY8" fmla="*/ 706699 h 706699"/>
                <a:gd name="connsiteX9" fmla="*/ 710829 w 786061"/>
                <a:gd name="connsiteY9" fmla="*/ 239488 h 706699"/>
                <a:gd name="connsiteX10" fmla="*/ 433839 w 786061"/>
                <a:gd name="connsiteY10" fmla="*/ 25905 h 706699"/>
                <a:gd name="connsiteX11" fmla="*/ 60070 w 786061"/>
                <a:gd name="connsiteY11" fmla="*/ 192766 h 706699"/>
                <a:gd name="connsiteX12" fmla="*/ 80093 w 786061"/>
                <a:gd name="connsiteY12" fmla="*/ 573210 h 706699"/>
                <a:gd name="connsiteX13" fmla="*/ 193559 w 786061"/>
                <a:gd name="connsiteY13" fmla="*/ 526489 h 706699"/>
                <a:gd name="connsiteX14" fmla="*/ 360420 w 786061"/>
                <a:gd name="connsiteY14" fmla="*/ 159394 h 706699"/>
                <a:gd name="connsiteX15" fmla="*/ 370432 w 786061"/>
                <a:gd name="connsiteY15" fmla="*/ 25905 h 706699"/>
                <a:gd name="connsiteX0" fmla="*/ 396363 w 811992"/>
                <a:gd name="connsiteY0" fmla="*/ 25905 h 706699"/>
                <a:gd name="connsiteX1" fmla="*/ 419723 w 811992"/>
                <a:gd name="connsiteY1" fmla="*/ 152720 h 706699"/>
                <a:gd name="connsiteX2" fmla="*/ 239513 w 811992"/>
                <a:gd name="connsiteY2" fmla="*/ 606582 h 706699"/>
                <a:gd name="connsiteX3" fmla="*/ 99350 w 811992"/>
                <a:gd name="connsiteY3" fmla="*/ 636617 h 706699"/>
                <a:gd name="connsiteX4" fmla="*/ 25931 w 811992"/>
                <a:gd name="connsiteY4" fmla="*/ 219464 h 706699"/>
                <a:gd name="connsiteX5" fmla="*/ 265367 w 811992"/>
                <a:gd name="connsiteY5" fmla="*/ 28659 h 706699"/>
                <a:gd name="connsiteX6" fmla="*/ 760120 w 811992"/>
                <a:gd name="connsiteY6" fmla="*/ 159394 h 706699"/>
                <a:gd name="connsiteX7" fmla="*/ 733423 w 811992"/>
                <a:gd name="connsiteY7" fmla="*/ 576547 h 706699"/>
                <a:gd name="connsiteX8" fmla="*/ 403037 w 811992"/>
                <a:gd name="connsiteY8" fmla="*/ 706699 h 706699"/>
                <a:gd name="connsiteX9" fmla="*/ 736760 w 811992"/>
                <a:gd name="connsiteY9" fmla="*/ 239488 h 706699"/>
                <a:gd name="connsiteX10" fmla="*/ 459770 w 811992"/>
                <a:gd name="connsiteY10" fmla="*/ 25905 h 706699"/>
                <a:gd name="connsiteX11" fmla="*/ 86001 w 811992"/>
                <a:gd name="connsiteY11" fmla="*/ 192766 h 706699"/>
                <a:gd name="connsiteX12" fmla="*/ 106024 w 811992"/>
                <a:gd name="connsiteY12" fmla="*/ 573210 h 706699"/>
                <a:gd name="connsiteX13" fmla="*/ 219490 w 811992"/>
                <a:gd name="connsiteY13" fmla="*/ 526489 h 706699"/>
                <a:gd name="connsiteX14" fmla="*/ 386351 w 811992"/>
                <a:gd name="connsiteY14" fmla="*/ 159394 h 706699"/>
                <a:gd name="connsiteX15" fmla="*/ 396363 w 811992"/>
                <a:gd name="connsiteY15" fmla="*/ 25905 h 706699"/>
                <a:gd name="connsiteX0" fmla="*/ 406632 w 822261"/>
                <a:gd name="connsiteY0" fmla="*/ 25905 h 706699"/>
                <a:gd name="connsiteX1" fmla="*/ 429992 w 822261"/>
                <a:gd name="connsiteY1" fmla="*/ 152720 h 706699"/>
                <a:gd name="connsiteX2" fmla="*/ 249782 w 822261"/>
                <a:gd name="connsiteY2" fmla="*/ 606582 h 706699"/>
                <a:gd name="connsiteX3" fmla="*/ 109619 w 822261"/>
                <a:gd name="connsiteY3" fmla="*/ 636617 h 706699"/>
                <a:gd name="connsiteX4" fmla="*/ 36200 w 822261"/>
                <a:gd name="connsiteY4" fmla="*/ 219464 h 706699"/>
                <a:gd name="connsiteX5" fmla="*/ 275636 w 822261"/>
                <a:gd name="connsiteY5" fmla="*/ 28659 h 706699"/>
                <a:gd name="connsiteX6" fmla="*/ 770389 w 822261"/>
                <a:gd name="connsiteY6" fmla="*/ 159394 h 706699"/>
                <a:gd name="connsiteX7" fmla="*/ 743692 w 822261"/>
                <a:gd name="connsiteY7" fmla="*/ 576547 h 706699"/>
                <a:gd name="connsiteX8" fmla="*/ 413306 w 822261"/>
                <a:gd name="connsiteY8" fmla="*/ 706699 h 706699"/>
                <a:gd name="connsiteX9" fmla="*/ 747029 w 822261"/>
                <a:gd name="connsiteY9" fmla="*/ 239488 h 706699"/>
                <a:gd name="connsiteX10" fmla="*/ 470039 w 822261"/>
                <a:gd name="connsiteY10" fmla="*/ 25905 h 706699"/>
                <a:gd name="connsiteX11" fmla="*/ 96270 w 822261"/>
                <a:gd name="connsiteY11" fmla="*/ 192766 h 706699"/>
                <a:gd name="connsiteX12" fmla="*/ 116293 w 822261"/>
                <a:gd name="connsiteY12" fmla="*/ 573210 h 706699"/>
                <a:gd name="connsiteX13" fmla="*/ 229759 w 822261"/>
                <a:gd name="connsiteY13" fmla="*/ 526489 h 706699"/>
                <a:gd name="connsiteX14" fmla="*/ 396620 w 822261"/>
                <a:gd name="connsiteY14" fmla="*/ 159394 h 706699"/>
                <a:gd name="connsiteX15" fmla="*/ 406632 w 822261"/>
                <a:gd name="connsiteY15" fmla="*/ 25905 h 706699"/>
                <a:gd name="connsiteX0" fmla="*/ 406632 w 822261"/>
                <a:gd name="connsiteY0" fmla="*/ 25905 h 706699"/>
                <a:gd name="connsiteX1" fmla="*/ 429992 w 822261"/>
                <a:gd name="connsiteY1" fmla="*/ 152720 h 706699"/>
                <a:gd name="connsiteX2" fmla="*/ 249782 w 822261"/>
                <a:gd name="connsiteY2" fmla="*/ 606582 h 706699"/>
                <a:gd name="connsiteX3" fmla="*/ 109619 w 822261"/>
                <a:gd name="connsiteY3" fmla="*/ 636617 h 706699"/>
                <a:gd name="connsiteX4" fmla="*/ 36200 w 822261"/>
                <a:gd name="connsiteY4" fmla="*/ 219464 h 706699"/>
                <a:gd name="connsiteX5" fmla="*/ 275636 w 822261"/>
                <a:gd name="connsiteY5" fmla="*/ 28659 h 706699"/>
                <a:gd name="connsiteX6" fmla="*/ 770389 w 822261"/>
                <a:gd name="connsiteY6" fmla="*/ 159394 h 706699"/>
                <a:gd name="connsiteX7" fmla="*/ 743692 w 822261"/>
                <a:gd name="connsiteY7" fmla="*/ 576547 h 706699"/>
                <a:gd name="connsiteX8" fmla="*/ 413306 w 822261"/>
                <a:gd name="connsiteY8" fmla="*/ 706699 h 706699"/>
                <a:gd name="connsiteX9" fmla="*/ 747029 w 822261"/>
                <a:gd name="connsiteY9" fmla="*/ 239488 h 706699"/>
                <a:gd name="connsiteX10" fmla="*/ 470039 w 822261"/>
                <a:gd name="connsiteY10" fmla="*/ 25905 h 706699"/>
                <a:gd name="connsiteX11" fmla="*/ 96270 w 822261"/>
                <a:gd name="connsiteY11" fmla="*/ 192766 h 706699"/>
                <a:gd name="connsiteX12" fmla="*/ 116293 w 822261"/>
                <a:gd name="connsiteY12" fmla="*/ 573210 h 706699"/>
                <a:gd name="connsiteX13" fmla="*/ 229759 w 822261"/>
                <a:gd name="connsiteY13" fmla="*/ 526489 h 706699"/>
                <a:gd name="connsiteX14" fmla="*/ 396620 w 822261"/>
                <a:gd name="connsiteY14" fmla="*/ 159394 h 706699"/>
                <a:gd name="connsiteX15" fmla="*/ 406632 w 822261"/>
                <a:gd name="connsiteY15" fmla="*/ 25905 h 706699"/>
                <a:gd name="connsiteX0" fmla="*/ 406632 w 822261"/>
                <a:gd name="connsiteY0" fmla="*/ 25905 h 706699"/>
                <a:gd name="connsiteX1" fmla="*/ 429992 w 822261"/>
                <a:gd name="connsiteY1" fmla="*/ 152720 h 706699"/>
                <a:gd name="connsiteX2" fmla="*/ 249782 w 822261"/>
                <a:gd name="connsiteY2" fmla="*/ 606582 h 706699"/>
                <a:gd name="connsiteX3" fmla="*/ 109619 w 822261"/>
                <a:gd name="connsiteY3" fmla="*/ 636617 h 706699"/>
                <a:gd name="connsiteX4" fmla="*/ 36200 w 822261"/>
                <a:gd name="connsiteY4" fmla="*/ 219464 h 706699"/>
                <a:gd name="connsiteX5" fmla="*/ 275636 w 822261"/>
                <a:gd name="connsiteY5" fmla="*/ 28659 h 706699"/>
                <a:gd name="connsiteX6" fmla="*/ 770389 w 822261"/>
                <a:gd name="connsiteY6" fmla="*/ 159394 h 706699"/>
                <a:gd name="connsiteX7" fmla="*/ 743692 w 822261"/>
                <a:gd name="connsiteY7" fmla="*/ 576547 h 706699"/>
                <a:gd name="connsiteX8" fmla="*/ 413306 w 822261"/>
                <a:gd name="connsiteY8" fmla="*/ 706699 h 706699"/>
                <a:gd name="connsiteX9" fmla="*/ 747029 w 822261"/>
                <a:gd name="connsiteY9" fmla="*/ 239488 h 706699"/>
                <a:gd name="connsiteX10" fmla="*/ 470039 w 822261"/>
                <a:gd name="connsiteY10" fmla="*/ 25905 h 706699"/>
                <a:gd name="connsiteX11" fmla="*/ 96270 w 822261"/>
                <a:gd name="connsiteY11" fmla="*/ 192766 h 706699"/>
                <a:gd name="connsiteX12" fmla="*/ 116293 w 822261"/>
                <a:gd name="connsiteY12" fmla="*/ 573210 h 706699"/>
                <a:gd name="connsiteX13" fmla="*/ 229759 w 822261"/>
                <a:gd name="connsiteY13" fmla="*/ 526489 h 706699"/>
                <a:gd name="connsiteX14" fmla="*/ 396620 w 822261"/>
                <a:gd name="connsiteY14" fmla="*/ 159394 h 706699"/>
                <a:gd name="connsiteX15" fmla="*/ 406632 w 822261"/>
                <a:gd name="connsiteY15" fmla="*/ 25905 h 706699"/>
                <a:gd name="connsiteX0" fmla="*/ 406632 w 822261"/>
                <a:gd name="connsiteY0" fmla="*/ 25905 h 706699"/>
                <a:gd name="connsiteX1" fmla="*/ 429992 w 822261"/>
                <a:gd name="connsiteY1" fmla="*/ 152720 h 706699"/>
                <a:gd name="connsiteX2" fmla="*/ 249782 w 822261"/>
                <a:gd name="connsiteY2" fmla="*/ 606582 h 706699"/>
                <a:gd name="connsiteX3" fmla="*/ 109619 w 822261"/>
                <a:gd name="connsiteY3" fmla="*/ 636617 h 706699"/>
                <a:gd name="connsiteX4" fmla="*/ 36200 w 822261"/>
                <a:gd name="connsiteY4" fmla="*/ 219464 h 706699"/>
                <a:gd name="connsiteX5" fmla="*/ 275636 w 822261"/>
                <a:gd name="connsiteY5" fmla="*/ 28659 h 706699"/>
                <a:gd name="connsiteX6" fmla="*/ 770389 w 822261"/>
                <a:gd name="connsiteY6" fmla="*/ 159394 h 706699"/>
                <a:gd name="connsiteX7" fmla="*/ 743692 w 822261"/>
                <a:gd name="connsiteY7" fmla="*/ 576547 h 706699"/>
                <a:gd name="connsiteX8" fmla="*/ 413306 w 822261"/>
                <a:gd name="connsiteY8" fmla="*/ 706699 h 706699"/>
                <a:gd name="connsiteX9" fmla="*/ 747029 w 822261"/>
                <a:gd name="connsiteY9" fmla="*/ 239488 h 706699"/>
                <a:gd name="connsiteX10" fmla="*/ 470039 w 822261"/>
                <a:gd name="connsiteY10" fmla="*/ 25905 h 706699"/>
                <a:gd name="connsiteX11" fmla="*/ 96270 w 822261"/>
                <a:gd name="connsiteY11" fmla="*/ 192766 h 706699"/>
                <a:gd name="connsiteX12" fmla="*/ 116293 w 822261"/>
                <a:gd name="connsiteY12" fmla="*/ 573210 h 706699"/>
                <a:gd name="connsiteX13" fmla="*/ 229759 w 822261"/>
                <a:gd name="connsiteY13" fmla="*/ 526489 h 706699"/>
                <a:gd name="connsiteX14" fmla="*/ 396620 w 822261"/>
                <a:gd name="connsiteY14" fmla="*/ 159394 h 706699"/>
                <a:gd name="connsiteX15" fmla="*/ 406632 w 822261"/>
                <a:gd name="connsiteY15" fmla="*/ 25905 h 706699"/>
                <a:gd name="connsiteX0" fmla="*/ 406632 w 822261"/>
                <a:gd name="connsiteY0" fmla="*/ 25905 h 706699"/>
                <a:gd name="connsiteX1" fmla="*/ 429992 w 822261"/>
                <a:gd name="connsiteY1" fmla="*/ 152720 h 706699"/>
                <a:gd name="connsiteX2" fmla="*/ 249782 w 822261"/>
                <a:gd name="connsiteY2" fmla="*/ 606582 h 706699"/>
                <a:gd name="connsiteX3" fmla="*/ 109619 w 822261"/>
                <a:gd name="connsiteY3" fmla="*/ 636617 h 706699"/>
                <a:gd name="connsiteX4" fmla="*/ 36200 w 822261"/>
                <a:gd name="connsiteY4" fmla="*/ 219464 h 706699"/>
                <a:gd name="connsiteX5" fmla="*/ 275636 w 822261"/>
                <a:gd name="connsiteY5" fmla="*/ 28659 h 706699"/>
                <a:gd name="connsiteX6" fmla="*/ 770389 w 822261"/>
                <a:gd name="connsiteY6" fmla="*/ 159394 h 706699"/>
                <a:gd name="connsiteX7" fmla="*/ 743692 w 822261"/>
                <a:gd name="connsiteY7" fmla="*/ 576547 h 706699"/>
                <a:gd name="connsiteX8" fmla="*/ 413306 w 822261"/>
                <a:gd name="connsiteY8" fmla="*/ 706699 h 706699"/>
                <a:gd name="connsiteX9" fmla="*/ 747029 w 822261"/>
                <a:gd name="connsiteY9" fmla="*/ 239488 h 706699"/>
                <a:gd name="connsiteX10" fmla="*/ 470039 w 822261"/>
                <a:gd name="connsiteY10" fmla="*/ 25905 h 706699"/>
                <a:gd name="connsiteX11" fmla="*/ 96270 w 822261"/>
                <a:gd name="connsiteY11" fmla="*/ 192766 h 706699"/>
                <a:gd name="connsiteX12" fmla="*/ 116293 w 822261"/>
                <a:gd name="connsiteY12" fmla="*/ 573210 h 706699"/>
                <a:gd name="connsiteX13" fmla="*/ 229759 w 822261"/>
                <a:gd name="connsiteY13" fmla="*/ 526489 h 706699"/>
                <a:gd name="connsiteX14" fmla="*/ 396620 w 822261"/>
                <a:gd name="connsiteY14" fmla="*/ 159394 h 706699"/>
                <a:gd name="connsiteX15" fmla="*/ 406632 w 822261"/>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192766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192766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192766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192766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192766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4942 w 820174"/>
                <a:gd name="connsiteY9" fmla="*/ 239488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7696 w 820174"/>
                <a:gd name="connsiteY9" fmla="*/ 269784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7696 w 820174"/>
                <a:gd name="connsiteY9" fmla="*/ 269784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47696 w 820174"/>
                <a:gd name="connsiteY9" fmla="*/ 269784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58712 w 820174"/>
                <a:gd name="connsiteY9" fmla="*/ 280801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58712 w 820174"/>
                <a:gd name="connsiteY9" fmla="*/ 280801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6699"/>
                <a:gd name="connsiteX1" fmla="*/ 427905 w 820174"/>
                <a:gd name="connsiteY1" fmla="*/ 152720 h 706699"/>
                <a:gd name="connsiteX2" fmla="*/ 247695 w 820174"/>
                <a:gd name="connsiteY2" fmla="*/ 606582 h 706699"/>
                <a:gd name="connsiteX3" fmla="*/ 107532 w 820174"/>
                <a:gd name="connsiteY3" fmla="*/ 636617 h 706699"/>
                <a:gd name="connsiteX4" fmla="*/ 36867 w 820174"/>
                <a:gd name="connsiteY4" fmla="*/ 227726 h 706699"/>
                <a:gd name="connsiteX5" fmla="*/ 273549 w 820174"/>
                <a:gd name="connsiteY5" fmla="*/ 28659 h 706699"/>
                <a:gd name="connsiteX6" fmla="*/ 768302 w 820174"/>
                <a:gd name="connsiteY6" fmla="*/ 159394 h 706699"/>
                <a:gd name="connsiteX7" fmla="*/ 741605 w 820174"/>
                <a:gd name="connsiteY7" fmla="*/ 576547 h 706699"/>
                <a:gd name="connsiteX8" fmla="*/ 411219 w 820174"/>
                <a:gd name="connsiteY8" fmla="*/ 706699 h 706699"/>
                <a:gd name="connsiteX9" fmla="*/ 758712 w 820174"/>
                <a:gd name="connsiteY9" fmla="*/ 280801 h 706699"/>
                <a:gd name="connsiteX10" fmla="*/ 467952 w 820174"/>
                <a:gd name="connsiteY10" fmla="*/ 25905 h 706699"/>
                <a:gd name="connsiteX11" fmla="*/ 94183 w 820174"/>
                <a:gd name="connsiteY11" fmla="*/ 203782 h 706699"/>
                <a:gd name="connsiteX12" fmla="*/ 114206 w 820174"/>
                <a:gd name="connsiteY12" fmla="*/ 573210 h 706699"/>
                <a:gd name="connsiteX13" fmla="*/ 227672 w 820174"/>
                <a:gd name="connsiteY13" fmla="*/ 526489 h 706699"/>
                <a:gd name="connsiteX14" fmla="*/ 394533 w 820174"/>
                <a:gd name="connsiteY14" fmla="*/ 159394 h 706699"/>
                <a:gd name="connsiteX15" fmla="*/ 404545 w 820174"/>
                <a:gd name="connsiteY15" fmla="*/ 25905 h 706699"/>
                <a:gd name="connsiteX0" fmla="*/ 404545 w 820174"/>
                <a:gd name="connsiteY0" fmla="*/ 25905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404545 w 820174"/>
                <a:gd name="connsiteY15" fmla="*/ 25905 h 709992"/>
                <a:gd name="connsiteX0" fmla="*/ 404545 w 820174"/>
                <a:gd name="connsiteY0" fmla="*/ 25905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404545 w 820174"/>
                <a:gd name="connsiteY15" fmla="*/ 25905 h 709992"/>
                <a:gd name="connsiteX0" fmla="*/ 404545 w 820174"/>
                <a:gd name="connsiteY0" fmla="*/ 25905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404545 w 820174"/>
                <a:gd name="connsiteY15" fmla="*/ 25905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0174"/>
                <a:gd name="connsiteY0" fmla="*/ 20396 h 709992"/>
                <a:gd name="connsiteX1" fmla="*/ 427905 w 820174"/>
                <a:gd name="connsiteY1" fmla="*/ 152720 h 709992"/>
                <a:gd name="connsiteX2" fmla="*/ 247695 w 820174"/>
                <a:gd name="connsiteY2" fmla="*/ 606582 h 709992"/>
                <a:gd name="connsiteX3" fmla="*/ 107532 w 820174"/>
                <a:gd name="connsiteY3" fmla="*/ 636617 h 709992"/>
                <a:gd name="connsiteX4" fmla="*/ 36867 w 820174"/>
                <a:gd name="connsiteY4" fmla="*/ 227726 h 709992"/>
                <a:gd name="connsiteX5" fmla="*/ 273549 w 820174"/>
                <a:gd name="connsiteY5" fmla="*/ 28659 h 709992"/>
                <a:gd name="connsiteX6" fmla="*/ 768302 w 820174"/>
                <a:gd name="connsiteY6" fmla="*/ 159394 h 709992"/>
                <a:gd name="connsiteX7" fmla="*/ 741605 w 820174"/>
                <a:gd name="connsiteY7" fmla="*/ 576547 h 709992"/>
                <a:gd name="connsiteX8" fmla="*/ 411219 w 820174"/>
                <a:gd name="connsiteY8" fmla="*/ 706699 h 709992"/>
                <a:gd name="connsiteX9" fmla="*/ 758712 w 820174"/>
                <a:gd name="connsiteY9" fmla="*/ 280801 h 709992"/>
                <a:gd name="connsiteX10" fmla="*/ 467952 w 820174"/>
                <a:gd name="connsiteY10" fmla="*/ 25905 h 709992"/>
                <a:gd name="connsiteX11" fmla="*/ 94183 w 820174"/>
                <a:gd name="connsiteY11" fmla="*/ 203782 h 709992"/>
                <a:gd name="connsiteX12" fmla="*/ 114206 w 820174"/>
                <a:gd name="connsiteY12" fmla="*/ 573210 h 709992"/>
                <a:gd name="connsiteX13" fmla="*/ 227672 w 820174"/>
                <a:gd name="connsiteY13" fmla="*/ 526489 h 709992"/>
                <a:gd name="connsiteX14" fmla="*/ 394533 w 820174"/>
                <a:gd name="connsiteY14" fmla="*/ 159394 h 709992"/>
                <a:gd name="connsiteX15" fmla="*/ 382512 w 820174"/>
                <a:gd name="connsiteY15" fmla="*/ 20396 h 709992"/>
                <a:gd name="connsiteX0" fmla="*/ 382512 w 823371"/>
                <a:gd name="connsiteY0" fmla="*/ 23111 h 712707"/>
                <a:gd name="connsiteX1" fmla="*/ 427905 w 823371"/>
                <a:gd name="connsiteY1" fmla="*/ 155435 h 712707"/>
                <a:gd name="connsiteX2" fmla="*/ 247695 w 823371"/>
                <a:gd name="connsiteY2" fmla="*/ 609297 h 712707"/>
                <a:gd name="connsiteX3" fmla="*/ 107532 w 823371"/>
                <a:gd name="connsiteY3" fmla="*/ 639332 h 712707"/>
                <a:gd name="connsiteX4" fmla="*/ 36867 w 823371"/>
                <a:gd name="connsiteY4" fmla="*/ 230441 h 712707"/>
                <a:gd name="connsiteX5" fmla="*/ 273549 w 823371"/>
                <a:gd name="connsiteY5" fmla="*/ 31374 h 712707"/>
                <a:gd name="connsiteX6" fmla="*/ 776565 w 823371"/>
                <a:gd name="connsiteY6" fmla="*/ 156601 h 712707"/>
                <a:gd name="connsiteX7" fmla="*/ 741605 w 823371"/>
                <a:gd name="connsiteY7" fmla="*/ 579262 h 712707"/>
                <a:gd name="connsiteX8" fmla="*/ 411219 w 823371"/>
                <a:gd name="connsiteY8" fmla="*/ 709414 h 712707"/>
                <a:gd name="connsiteX9" fmla="*/ 758712 w 823371"/>
                <a:gd name="connsiteY9" fmla="*/ 283516 h 712707"/>
                <a:gd name="connsiteX10" fmla="*/ 467952 w 823371"/>
                <a:gd name="connsiteY10" fmla="*/ 28620 h 712707"/>
                <a:gd name="connsiteX11" fmla="*/ 94183 w 823371"/>
                <a:gd name="connsiteY11" fmla="*/ 206497 h 712707"/>
                <a:gd name="connsiteX12" fmla="*/ 114206 w 823371"/>
                <a:gd name="connsiteY12" fmla="*/ 575925 h 712707"/>
                <a:gd name="connsiteX13" fmla="*/ 227672 w 823371"/>
                <a:gd name="connsiteY13" fmla="*/ 529204 h 712707"/>
                <a:gd name="connsiteX14" fmla="*/ 394533 w 823371"/>
                <a:gd name="connsiteY14" fmla="*/ 162109 h 712707"/>
                <a:gd name="connsiteX15" fmla="*/ 382512 w 823371"/>
                <a:gd name="connsiteY15" fmla="*/ 23111 h 712707"/>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27672 w 823371"/>
                <a:gd name="connsiteY13" fmla="*/ 529204 h 709431"/>
                <a:gd name="connsiteX14" fmla="*/ 394533 w 823371"/>
                <a:gd name="connsiteY14" fmla="*/ 162109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68986 w 823371"/>
                <a:gd name="connsiteY13" fmla="*/ 474120 h 709431"/>
                <a:gd name="connsiteX14" fmla="*/ 394533 w 823371"/>
                <a:gd name="connsiteY14" fmla="*/ 162109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68986 w 823371"/>
                <a:gd name="connsiteY13" fmla="*/ 474120 h 709431"/>
                <a:gd name="connsiteX14" fmla="*/ 394533 w 823371"/>
                <a:gd name="connsiteY14" fmla="*/ 162109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68986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68986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94183 w 823371"/>
                <a:gd name="connsiteY11" fmla="*/ 206497 h 709431"/>
                <a:gd name="connsiteX12" fmla="*/ 114206 w 823371"/>
                <a:gd name="connsiteY12" fmla="*/ 575925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102445 w 823371"/>
                <a:gd name="connsiteY11" fmla="*/ 209251 h 709431"/>
                <a:gd name="connsiteX12" fmla="*/ 114206 w 823371"/>
                <a:gd name="connsiteY12" fmla="*/ 575925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102445 w 823371"/>
                <a:gd name="connsiteY11" fmla="*/ 209251 h 709431"/>
                <a:gd name="connsiteX12" fmla="*/ 114206 w 823371"/>
                <a:gd name="connsiteY12" fmla="*/ 575925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102445 w 823371"/>
                <a:gd name="connsiteY11" fmla="*/ 209251 h 709431"/>
                <a:gd name="connsiteX12" fmla="*/ 114206 w 823371"/>
                <a:gd name="connsiteY12" fmla="*/ 573171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102445 w 823371"/>
                <a:gd name="connsiteY11" fmla="*/ 209251 h 709431"/>
                <a:gd name="connsiteX12" fmla="*/ 114206 w 823371"/>
                <a:gd name="connsiteY12" fmla="*/ 573171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2512 w 823371"/>
                <a:gd name="connsiteY0" fmla="*/ 23111 h 709431"/>
                <a:gd name="connsiteX1" fmla="*/ 427905 w 823371"/>
                <a:gd name="connsiteY1" fmla="*/ 155435 h 709431"/>
                <a:gd name="connsiteX2" fmla="*/ 247695 w 823371"/>
                <a:gd name="connsiteY2" fmla="*/ 609297 h 709431"/>
                <a:gd name="connsiteX3" fmla="*/ 107532 w 823371"/>
                <a:gd name="connsiteY3" fmla="*/ 639332 h 709431"/>
                <a:gd name="connsiteX4" fmla="*/ 36867 w 823371"/>
                <a:gd name="connsiteY4" fmla="*/ 230441 h 709431"/>
                <a:gd name="connsiteX5" fmla="*/ 273549 w 823371"/>
                <a:gd name="connsiteY5" fmla="*/ 31374 h 709431"/>
                <a:gd name="connsiteX6" fmla="*/ 776565 w 823371"/>
                <a:gd name="connsiteY6" fmla="*/ 156601 h 709431"/>
                <a:gd name="connsiteX7" fmla="*/ 741605 w 823371"/>
                <a:gd name="connsiteY7" fmla="*/ 579262 h 709431"/>
                <a:gd name="connsiteX8" fmla="*/ 411219 w 823371"/>
                <a:gd name="connsiteY8" fmla="*/ 709414 h 709431"/>
                <a:gd name="connsiteX9" fmla="*/ 758712 w 823371"/>
                <a:gd name="connsiteY9" fmla="*/ 283516 h 709431"/>
                <a:gd name="connsiteX10" fmla="*/ 467952 w 823371"/>
                <a:gd name="connsiteY10" fmla="*/ 28620 h 709431"/>
                <a:gd name="connsiteX11" fmla="*/ 102445 w 823371"/>
                <a:gd name="connsiteY11" fmla="*/ 209251 h 709431"/>
                <a:gd name="connsiteX12" fmla="*/ 114206 w 823371"/>
                <a:gd name="connsiteY12" fmla="*/ 573171 h 709431"/>
                <a:gd name="connsiteX13" fmla="*/ 260723 w 823371"/>
                <a:gd name="connsiteY13" fmla="*/ 474120 h 709431"/>
                <a:gd name="connsiteX14" fmla="*/ 389024 w 823371"/>
                <a:gd name="connsiteY14" fmla="*/ 164864 h 709431"/>
                <a:gd name="connsiteX15" fmla="*/ 382512 w 823371"/>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0398 w 825817"/>
                <a:gd name="connsiteY10" fmla="*/ 28620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0398 w 825817"/>
                <a:gd name="connsiteY10" fmla="*/ 25866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0398 w 825817"/>
                <a:gd name="connsiteY10" fmla="*/ 25866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67644 w 825817"/>
                <a:gd name="connsiteY10" fmla="*/ 28620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67644 w 825817"/>
                <a:gd name="connsiteY10" fmla="*/ 28620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3152 w 825817"/>
                <a:gd name="connsiteY10" fmla="*/ 34128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3152 w 825817"/>
                <a:gd name="connsiteY10" fmla="*/ 34128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 name="connsiteX0" fmla="*/ 384958 w 825817"/>
                <a:gd name="connsiteY0" fmla="*/ 23111 h 709431"/>
                <a:gd name="connsiteX1" fmla="*/ 430351 w 825817"/>
                <a:gd name="connsiteY1" fmla="*/ 155435 h 709431"/>
                <a:gd name="connsiteX2" fmla="*/ 250141 w 825817"/>
                <a:gd name="connsiteY2" fmla="*/ 609297 h 709431"/>
                <a:gd name="connsiteX3" fmla="*/ 109978 w 825817"/>
                <a:gd name="connsiteY3" fmla="*/ 639332 h 709431"/>
                <a:gd name="connsiteX4" fmla="*/ 39313 w 825817"/>
                <a:gd name="connsiteY4" fmla="*/ 230441 h 709431"/>
                <a:gd name="connsiteX5" fmla="*/ 275995 w 825817"/>
                <a:gd name="connsiteY5" fmla="*/ 31374 h 709431"/>
                <a:gd name="connsiteX6" fmla="*/ 779011 w 825817"/>
                <a:gd name="connsiteY6" fmla="*/ 156601 h 709431"/>
                <a:gd name="connsiteX7" fmla="*/ 744051 w 825817"/>
                <a:gd name="connsiteY7" fmla="*/ 579262 h 709431"/>
                <a:gd name="connsiteX8" fmla="*/ 413665 w 825817"/>
                <a:gd name="connsiteY8" fmla="*/ 709414 h 709431"/>
                <a:gd name="connsiteX9" fmla="*/ 761158 w 825817"/>
                <a:gd name="connsiteY9" fmla="*/ 283516 h 709431"/>
                <a:gd name="connsiteX10" fmla="*/ 473152 w 825817"/>
                <a:gd name="connsiteY10" fmla="*/ 34128 h 709431"/>
                <a:gd name="connsiteX11" fmla="*/ 104891 w 825817"/>
                <a:gd name="connsiteY11" fmla="*/ 209251 h 709431"/>
                <a:gd name="connsiteX12" fmla="*/ 116652 w 825817"/>
                <a:gd name="connsiteY12" fmla="*/ 573171 h 709431"/>
                <a:gd name="connsiteX13" fmla="*/ 263169 w 825817"/>
                <a:gd name="connsiteY13" fmla="*/ 474120 h 709431"/>
                <a:gd name="connsiteX14" fmla="*/ 391470 w 825817"/>
                <a:gd name="connsiteY14" fmla="*/ 164864 h 709431"/>
                <a:gd name="connsiteX15" fmla="*/ 384958 w 825817"/>
                <a:gd name="connsiteY15" fmla="*/ 23111 h 70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25817" h="709431">
                  <a:moveTo>
                    <a:pt x="384958" y="23111"/>
                  </a:moveTo>
                  <a:cubicBezTo>
                    <a:pt x="406516" y="18561"/>
                    <a:pt x="436335" y="63587"/>
                    <a:pt x="430351" y="155435"/>
                  </a:cubicBezTo>
                  <a:cubicBezTo>
                    <a:pt x="408840" y="268163"/>
                    <a:pt x="390084" y="358859"/>
                    <a:pt x="250141" y="609297"/>
                  </a:cubicBezTo>
                  <a:cubicBezTo>
                    <a:pt x="225454" y="638588"/>
                    <a:pt x="209030" y="698175"/>
                    <a:pt x="109978" y="639332"/>
                  </a:cubicBezTo>
                  <a:cubicBezTo>
                    <a:pt x="22158" y="547103"/>
                    <a:pt x="-46384" y="430085"/>
                    <a:pt x="39313" y="230441"/>
                  </a:cubicBezTo>
                  <a:cubicBezTo>
                    <a:pt x="89747" y="138378"/>
                    <a:pt x="184248" y="60089"/>
                    <a:pt x="275995" y="31374"/>
                  </a:cubicBezTo>
                  <a:cubicBezTo>
                    <a:pt x="277495" y="31802"/>
                    <a:pt x="587469" y="-94461"/>
                    <a:pt x="779011" y="156601"/>
                  </a:cubicBezTo>
                  <a:cubicBezTo>
                    <a:pt x="803163" y="207517"/>
                    <a:pt x="887906" y="338305"/>
                    <a:pt x="744051" y="579262"/>
                  </a:cubicBezTo>
                  <a:cubicBezTo>
                    <a:pt x="625660" y="691501"/>
                    <a:pt x="471464" y="710097"/>
                    <a:pt x="413665" y="709414"/>
                  </a:cubicBezTo>
                  <a:cubicBezTo>
                    <a:pt x="472575" y="672108"/>
                    <a:pt x="771104" y="654082"/>
                    <a:pt x="761158" y="283516"/>
                  </a:cubicBezTo>
                  <a:cubicBezTo>
                    <a:pt x="754209" y="245372"/>
                    <a:pt x="694931" y="61254"/>
                    <a:pt x="473152" y="34128"/>
                  </a:cubicBezTo>
                  <a:cubicBezTo>
                    <a:pt x="398138" y="38336"/>
                    <a:pt x="243253" y="42546"/>
                    <a:pt x="104891" y="209251"/>
                  </a:cubicBezTo>
                  <a:cubicBezTo>
                    <a:pt x="9659" y="448071"/>
                    <a:pt x="87944" y="507867"/>
                    <a:pt x="116652" y="573171"/>
                  </a:cubicBezTo>
                  <a:cubicBezTo>
                    <a:pt x="195787" y="648487"/>
                    <a:pt x="261152" y="478677"/>
                    <a:pt x="263169" y="474120"/>
                  </a:cubicBezTo>
                  <a:cubicBezTo>
                    <a:pt x="327052" y="329722"/>
                    <a:pt x="327587" y="364347"/>
                    <a:pt x="391470" y="164864"/>
                  </a:cubicBezTo>
                  <a:cubicBezTo>
                    <a:pt x="412251" y="63447"/>
                    <a:pt x="386210" y="33639"/>
                    <a:pt x="384958" y="23111"/>
                  </a:cubicBezTo>
                  <a:close/>
                </a:path>
              </a:pathLst>
            </a:custGeom>
            <a:solidFill>
              <a:srgbClr val="222A3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1C1C"/>
                </a:solidFill>
                <a:cs typeface="+mn-ea"/>
                <a:sym typeface="+mn-lt"/>
              </a:endParaRPr>
            </a:p>
          </p:txBody>
        </p:sp>
        <p:sp>
          <p:nvSpPr>
            <p:cNvPr id="45" name="矩形 44"/>
            <p:cNvSpPr/>
            <p:nvPr/>
          </p:nvSpPr>
          <p:spPr>
            <a:xfrm>
              <a:off x="6288052" y="3552213"/>
              <a:ext cx="1303562" cy="646331"/>
            </a:xfrm>
            <a:prstGeom prst="rect">
              <a:avLst/>
            </a:prstGeom>
          </p:spPr>
          <p:txBody>
            <a:bodyPr wrap="none">
              <a:spAutoFit/>
            </a:bodyPr>
            <a:lstStyle/>
            <a:p>
              <a:r>
                <a:rPr lang="zh-CN" altLang="en-US" sz="3600" dirty="0" smtClean="0">
                  <a:solidFill>
                    <a:schemeClr val="tx2">
                      <a:lumMod val="50000"/>
                    </a:schemeClr>
                  </a:solidFill>
                  <a:latin typeface="+mj-ea"/>
                  <a:ea typeface="+mj-ea"/>
                  <a:cs typeface="+mn-ea"/>
                  <a:sym typeface="+mn-lt"/>
                </a:rPr>
                <a:t>xiari</a:t>
              </a:r>
              <a:endParaRPr lang="zh-CN" altLang="en-US" sz="3600" dirty="0">
                <a:solidFill>
                  <a:schemeClr val="tx2">
                    <a:lumMod val="50000"/>
                  </a:schemeClr>
                </a:solidFill>
                <a:latin typeface="+mj-ea"/>
                <a:ea typeface="+mj-ea"/>
                <a:cs typeface="+mn-ea"/>
                <a:sym typeface="+mn-lt"/>
              </a:endParaRPr>
            </a:p>
          </p:txBody>
        </p:sp>
      </p:grpSp>
      <p:pic>
        <p:nvPicPr>
          <p:cNvPr id="48" name="图片 47"/>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400000" flipH="1">
            <a:off x="4066442" y="2763000"/>
            <a:ext cx="822060" cy="842083"/>
          </a:xfrm>
          <a:prstGeom prst="rect">
            <a:avLst/>
          </a:prstGeom>
        </p:spPr>
      </p:pic>
      <p:grpSp>
        <p:nvGrpSpPr>
          <p:cNvPr id="3" name="组合 2"/>
          <p:cNvGrpSpPr/>
          <p:nvPr/>
        </p:nvGrpSpPr>
        <p:grpSpPr>
          <a:xfrm>
            <a:off x="4330812" y="4248407"/>
            <a:ext cx="3756062" cy="1095137"/>
            <a:chOff x="4330812" y="4221903"/>
            <a:chExt cx="3756062" cy="1095137"/>
          </a:xfrm>
        </p:grpSpPr>
        <p:pic>
          <p:nvPicPr>
            <p:cNvPr id="10" name="图片 9"/>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170383" y="4221903"/>
              <a:ext cx="1916491" cy="1095137"/>
            </a:xfrm>
            <a:prstGeom prst="rect">
              <a:avLst/>
            </a:prstGeom>
          </p:spPr>
        </p:pic>
        <p:grpSp>
          <p:nvGrpSpPr>
            <p:cNvPr id="43" name="组合 42"/>
            <p:cNvGrpSpPr/>
            <p:nvPr/>
          </p:nvGrpSpPr>
          <p:grpSpPr>
            <a:xfrm>
              <a:off x="4330812" y="4793709"/>
              <a:ext cx="1608260" cy="54566"/>
              <a:chOff x="4330812" y="4709301"/>
              <a:chExt cx="1608260" cy="54566"/>
            </a:xfrm>
          </p:grpSpPr>
          <p:sp>
            <p:nvSpPr>
              <p:cNvPr id="35" name="椭圆 34"/>
              <p:cNvSpPr/>
              <p:nvPr/>
            </p:nvSpPr>
            <p:spPr>
              <a:xfrm>
                <a:off x="4330812"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4565501"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4772907"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p:cNvSpPr/>
              <p:nvPr/>
            </p:nvSpPr>
            <p:spPr>
              <a:xfrm>
                <a:off x="5000292"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p:cNvSpPr/>
              <p:nvPr/>
            </p:nvSpPr>
            <p:spPr>
              <a:xfrm>
                <a:off x="5234981"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9"/>
              <p:cNvSpPr/>
              <p:nvPr/>
            </p:nvSpPr>
            <p:spPr>
              <a:xfrm>
                <a:off x="5442387"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p:cNvSpPr/>
              <p:nvPr/>
            </p:nvSpPr>
            <p:spPr>
              <a:xfrm>
                <a:off x="5677100"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p:cNvSpPr/>
              <p:nvPr/>
            </p:nvSpPr>
            <p:spPr>
              <a:xfrm>
                <a:off x="5884506"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263270936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6" presetClass="entr" presetSubtype="0" fill="hold"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down)">
                                      <p:cBhvr>
                                        <p:cTn id="12" dur="580">
                                          <p:stCondLst>
                                            <p:cond delay="0"/>
                                          </p:stCondLst>
                                        </p:cTn>
                                        <p:tgtEl>
                                          <p:spTgt spid="48"/>
                                        </p:tgtEl>
                                      </p:cBhvr>
                                    </p:animEffect>
                                    <p:anim calcmode="lin" valueType="num">
                                      <p:cBhvr>
                                        <p:cTn id="13"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18" dur="26">
                                          <p:stCondLst>
                                            <p:cond delay="650"/>
                                          </p:stCondLst>
                                        </p:cTn>
                                        <p:tgtEl>
                                          <p:spTgt spid="48"/>
                                        </p:tgtEl>
                                      </p:cBhvr>
                                      <p:to x="100000" y="60000"/>
                                    </p:animScale>
                                    <p:animScale>
                                      <p:cBhvr>
                                        <p:cTn id="19" dur="166" decel="50000">
                                          <p:stCondLst>
                                            <p:cond delay="676"/>
                                          </p:stCondLst>
                                        </p:cTn>
                                        <p:tgtEl>
                                          <p:spTgt spid="48"/>
                                        </p:tgtEl>
                                      </p:cBhvr>
                                      <p:to x="100000" y="100000"/>
                                    </p:animScale>
                                    <p:animScale>
                                      <p:cBhvr>
                                        <p:cTn id="20" dur="26">
                                          <p:stCondLst>
                                            <p:cond delay="1312"/>
                                          </p:stCondLst>
                                        </p:cTn>
                                        <p:tgtEl>
                                          <p:spTgt spid="48"/>
                                        </p:tgtEl>
                                      </p:cBhvr>
                                      <p:to x="100000" y="80000"/>
                                    </p:animScale>
                                    <p:animScale>
                                      <p:cBhvr>
                                        <p:cTn id="21" dur="166" decel="50000">
                                          <p:stCondLst>
                                            <p:cond delay="1338"/>
                                          </p:stCondLst>
                                        </p:cTn>
                                        <p:tgtEl>
                                          <p:spTgt spid="48"/>
                                        </p:tgtEl>
                                      </p:cBhvr>
                                      <p:to x="100000" y="100000"/>
                                    </p:animScale>
                                    <p:animScale>
                                      <p:cBhvr>
                                        <p:cTn id="22" dur="26">
                                          <p:stCondLst>
                                            <p:cond delay="1642"/>
                                          </p:stCondLst>
                                        </p:cTn>
                                        <p:tgtEl>
                                          <p:spTgt spid="48"/>
                                        </p:tgtEl>
                                      </p:cBhvr>
                                      <p:to x="100000" y="90000"/>
                                    </p:animScale>
                                    <p:animScale>
                                      <p:cBhvr>
                                        <p:cTn id="23" dur="166" decel="50000">
                                          <p:stCondLst>
                                            <p:cond delay="1668"/>
                                          </p:stCondLst>
                                        </p:cTn>
                                        <p:tgtEl>
                                          <p:spTgt spid="48"/>
                                        </p:tgtEl>
                                      </p:cBhvr>
                                      <p:to x="100000" y="100000"/>
                                    </p:animScale>
                                    <p:animScale>
                                      <p:cBhvr>
                                        <p:cTn id="24" dur="26">
                                          <p:stCondLst>
                                            <p:cond delay="1808"/>
                                          </p:stCondLst>
                                        </p:cTn>
                                        <p:tgtEl>
                                          <p:spTgt spid="48"/>
                                        </p:tgtEl>
                                      </p:cBhvr>
                                      <p:to x="100000" y="95000"/>
                                    </p:animScale>
                                    <p:animScale>
                                      <p:cBhvr>
                                        <p:cTn id="25" dur="166" decel="50000">
                                          <p:stCondLst>
                                            <p:cond delay="1834"/>
                                          </p:stCondLst>
                                        </p:cTn>
                                        <p:tgtEl>
                                          <p:spTgt spid="48"/>
                                        </p:tgtEl>
                                      </p:cBhvr>
                                      <p:to x="100000" y="100000"/>
                                    </p:animScale>
                                  </p:childTnLst>
                                </p:cTn>
                              </p:par>
                              <p:par>
                                <p:cTn id="26" presetID="47" presetClass="entr" presetSubtype="0" fill="hold" nodeType="withEffect">
                                  <p:stCondLst>
                                    <p:cond delay="100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0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grpSp>
        <p:nvGrpSpPr>
          <p:cNvPr id="7" name="组合 6"/>
          <p:cNvGrpSpPr/>
          <p:nvPr/>
        </p:nvGrpSpPr>
        <p:grpSpPr>
          <a:xfrm>
            <a:off x="1110087" y="4959066"/>
            <a:ext cx="2656920" cy="1042338"/>
            <a:chOff x="1110087" y="4959066"/>
            <a:chExt cx="2656920" cy="1042338"/>
          </a:xfrm>
        </p:grpSpPr>
        <p:sp>
          <p:nvSpPr>
            <p:cNvPr id="28" name="矩形 27"/>
            <p:cNvSpPr/>
            <p:nvPr/>
          </p:nvSpPr>
          <p:spPr>
            <a:xfrm>
              <a:off x="1110087" y="5416629"/>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29" name="矩形 28"/>
            <p:cNvSpPr/>
            <p:nvPr/>
          </p:nvSpPr>
          <p:spPr>
            <a:xfrm rot="3274">
              <a:off x="1560653" y="4959066"/>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grpSp>
        <p:nvGrpSpPr>
          <p:cNvPr id="6" name="组合 5"/>
          <p:cNvGrpSpPr/>
          <p:nvPr/>
        </p:nvGrpSpPr>
        <p:grpSpPr>
          <a:xfrm>
            <a:off x="8193728" y="4983976"/>
            <a:ext cx="2656920" cy="1042338"/>
            <a:chOff x="8193728" y="4983976"/>
            <a:chExt cx="2656920" cy="1042338"/>
          </a:xfrm>
        </p:grpSpPr>
        <p:sp>
          <p:nvSpPr>
            <p:cNvPr id="30" name="矩形 29"/>
            <p:cNvSpPr/>
            <p:nvPr/>
          </p:nvSpPr>
          <p:spPr>
            <a:xfrm>
              <a:off x="8193728" y="5441539"/>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31" name="矩形 30"/>
            <p:cNvSpPr/>
            <p:nvPr/>
          </p:nvSpPr>
          <p:spPr>
            <a:xfrm rot="3274">
              <a:off x="8644294" y="4983976"/>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grpSp>
        <p:nvGrpSpPr>
          <p:cNvPr id="4" name="组合 3"/>
          <p:cNvGrpSpPr/>
          <p:nvPr/>
        </p:nvGrpSpPr>
        <p:grpSpPr>
          <a:xfrm>
            <a:off x="1110087" y="1081384"/>
            <a:ext cx="2656920" cy="1042338"/>
            <a:chOff x="1110087" y="1081384"/>
            <a:chExt cx="2656920" cy="1042338"/>
          </a:xfrm>
        </p:grpSpPr>
        <p:sp>
          <p:nvSpPr>
            <p:cNvPr id="32" name="矩形 31"/>
            <p:cNvSpPr/>
            <p:nvPr/>
          </p:nvSpPr>
          <p:spPr>
            <a:xfrm>
              <a:off x="1110087" y="1538947"/>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33" name="矩形 32"/>
            <p:cNvSpPr/>
            <p:nvPr/>
          </p:nvSpPr>
          <p:spPr>
            <a:xfrm rot="3274">
              <a:off x="1560653" y="1081384"/>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grpSp>
        <p:nvGrpSpPr>
          <p:cNvPr id="5" name="组合 4"/>
          <p:cNvGrpSpPr/>
          <p:nvPr/>
        </p:nvGrpSpPr>
        <p:grpSpPr>
          <a:xfrm>
            <a:off x="8193728" y="1106294"/>
            <a:ext cx="2656920" cy="1042338"/>
            <a:chOff x="8193728" y="1106294"/>
            <a:chExt cx="2656920" cy="1042338"/>
          </a:xfrm>
        </p:grpSpPr>
        <p:sp>
          <p:nvSpPr>
            <p:cNvPr id="34" name="矩形 33"/>
            <p:cNvSpPr/>
            <p:nvPr/>
          </p:nvSpPr>
          <p:spPr>
            <a:xfrm>
              <a:off x="8193728" y="1563857"/>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35" name="矩形 34"/>
            <p:cNvSpPr/>
            <p:nvPr/>
          </p:nvSpPr>
          <p:spPr>
            <a:xfrm rot="3274">
              <a:off x="8644294" y="1106294"/>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pic>
        <p:nvPicPr>
          <p:cNvPr id="37" name="图片 36"/>
          <p:cNvPicPr>
            <a:picLocks noChangeAspect="1"/>
          </p:cNvPicPr>
          <p:nvPr/>
        </p:nvPicPr>
        <p:blipFill rotWithShape="1">
          <a:blip r:embed="rId2" cstate="screen">
            <a:extLst>
              <a:ext uri="{28A0092B-C50C-407E-A947-70E740481C1C}">
                <a14:useLocalDpi xmlns:a14="http://schemas.microsoft.com/office/drawing/2010/main"/>
              </a:ext>
            </a:extLst>
          </a:blip>
          <a:srcRect r="-790"/>
          <a:stretch/>
        </p:blipFill>
        <p:spPr>
          <a:xfrm>
            <a:off x="11240905" y="-995407"/>
            <a:ext cx="1902190" cy="1891295"/>
          </a:xfrm>
          <a:prstGeom prst="rect">
            <a:avLst/>
          </a:prstGeom>
        </p:spPr>
      </p:pic>
      <p:pic>
        <p:nvPicPr>
          <p:cNvPr id="38" name="图片 37"/>
          <p:cNvPicPr>
            <a:picLocks noChangeAspect="1"/>
          </p:cNvPicPr>
          <p:nvPr/>
        </p:nvPicPr>
        <p:blipFill rotWithShape="1">
          <a:blip r:embed="rId2" cstate="screen">
            <a:extLst>
              <a:ext uri="{28A0092B-C50C-407E-A947-70E740481C1C}">
                <a14:useLocalDpi xmlns:a14="http://schemas.microsoft.com/office/drawing/2010/main"/>
              </a:ext>
            </a:extLst>
          </a:blip>
          <a:srcRect r="-790"/>
          <a:stretch/>
        </p:blipFill>
        <p:spPr>
          <a:xfrm>
            <a:off x="-792103" y="-824145"/>
            <a:ext cx="1902190" cy="1891295"/>
          </a:xfrm>
          <a:prstGeom prst="rect">
            <a:avLst/>
          </a:prstGeom>
        </p:spPr>
      </p:pic>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77612"/>
            <a:ext cx="12186090" cy="1933731"/>
          </a:xfrm>
          <a:prstGeom prst="rect">
            <a:avLst/>
          </a:prstGeom>
        </p:spPr>
      </p:pic>
      <p:grpSp>
        <p:nvGrpSpPr>
          <p:cNvPr id="3" name="组合 2"/>
          <p:cNvGrpSpPr/>
          <p:nvPr/>
        </p:nvGrpSpPr>
        <p:grpSpPr>
          <a:xfrm>
            <a:off x="4877096" y="1888760"/>
            <a:ext cx="2431899" cy="3311435"/>
            <a:chOff x="4877096" y="1888760"/>
            <a:chExt cx="2431899" cy="3311435"/>
          </a:xfrm>
        </p:grpSpPr>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77096" y="1888760"/>
              <a:ext cx="2431899" cy="3311435"/>
            </a:xfrm>
            <a:prstGeom prst="rect">
              <a:avLst/>
            </a:prstGeom>
          </p:spPr>
        </p:pic>
        <p:sp>
          <p:nvSpPr>
            <p:cNvPr id="26" name="矩形 25"/>
            <p:cNvSpPr/>
            <p:nvPr/>
          </p:nvSpPr>
          <p:spPr>
            <a:xfrm>
              <a:off x="5122044" y="2130725"/>
              <a:ext cx="1942002" cy="282750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rot="3274">
              <a:off x="5188661" y="2482648"/>
              <a:ext cx="1808768" cy="2123658"/>
            </a:xfrm>
            <a:prstGeom prst="rect">
              <a:avLst/>
            </a:prstGeom>
          </p:spPr>
          <p:txBody>
            <a:bodyPr wrap="square">
              <a:spAutoFit/>
            </a:bodyPr>
            <a:lstStyle/>
            <a:p>
              <a:pPr algn="ctr"/>
              <a:r>
                <a:rPr lang="zh-CN" altLang="en-US" sz="4400" dirty="0" smtClean="0">
                  <a:solidFill>
                    <a:srgbClr val="69050A"/>
                  </a:solidFill>
                  <a:cs typeface="+mn-ea"/>
                  <a:sym typeface="+mn-lt"/>
                </a:rPr>
                <a:t>输入</a:t>
              </a:r>
              <a:endParaRPr lang="en-US" altLang="zh-CN" sz="4400" dirty="0" smtClean="0">
                <a:solidFill>
                  <a:srgbClr val="69050A"/>
                </a:solidFill>
                <a:cs typeface="+mn-ea"/>
                <a:sym typeface="+mn-lt"/>
              </a:endParaRPr>
            </a:p>
            <a:p>
              <a:pPr algn="ctr"/>
              <a:r>
                <a:rPr lang="zh-CN" altLang="en-US" sz="4400" dirty="0" smtClean="0">
                  <a:solidFill>
                    <a:srgbClr val="69050A"/>
                  </a:solidFill>
                  <a:cs typeface="+mn-ea"/>
                  <a:sym typeface="+mn-lt"/>
                </a:rPr>
                <a:t>您的</a:t>
              </a:r>
              <a:endParaRPr lang="en-US" altLang="zh-CN" sz="4400" dirty="0" smtClean="0">
                <a:solidFill>
                  <a:srgbClr val="69050A"/>
                </a:solidFill>
                <a:cs typeface="+mn-ea"/>
                <a:sym typeface="+mn-lt"/>
              </a:endParaRPr>
            </a:p>
            <a:p>
              <a:pPr algn="ctr"/>
              <a:r>
                <a:rPr lang="zh-CN" altLang="en-US" sz="4400" dirty="0" smtClean="0">
                  <a:solidFill>
                    <a:srgbClr val="69050A"/>
                  </a:solidFill>
                  <a:cs typeface="+mn-ea"/>
                  <a:sym typeface="+mn-lt"/>
                </a:rPr>
                <a:t>内容</a:t>
              </a:r>
              <a:endParaRPr lang="zh-CN" altLang="en-US" sz="4400" dirty="0">
                <a:solidFill>
                  <a:srgbClr val="69050A"/>
                </a:solidFill>
                <a:cs typeface="+mn-ea"/>
                <a:sym typeface="+mn-lt"/>
              </a:endParaRPr>
            </a:p>
          </p:txBody>
        </p:sp>
      </p:grpSp>
    </p:spTree>
    <p:extLst>
      <p:ext uri="{BB962C8B-B14F-4D97-AF65-F5344CB8AC3E}">
        <p14:creationId xmlns:p14="http://schemas.microsoft.com/office/powerpoint/2010/main" val="1985293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par>
                                <p:cTn id="8" presetID="53" presetClass="entr" presetSubtype="16" fill="hold" nodeType="withEffect">
                                  <p:stCondLst>
                                    <p:cond delay="750"/>
                                  </p:stCondLst>
                                  <p:childTnLst>
                                    <p:set>
                                      <p:cBhvr>
                                        <p:cTn id="9" dur="1" fill="hold">
                                          <p:stCondLst>
                                            <p:cond delay="0"/>
                                          </p:stCondLst>
                                        </p:cTn>
                                        <p:tgtEl>
                                          <p:spTgt spid="3"/>
                                        </p:tgtEl>
                                        <p:attrNameLst>
                                          <p:attrName>style.visibility</p:attrName>
                                        </p:attrNameLst>
                                      </p:cBhvr>
                                      <p:to>
                                        <p:strVal val="visible"/>
                                      </p:to>
                                    </p:set>
                                    <p:anim calcmode="lin" valueType="num">
                                      <p:cBhvr>
                                        <p:cTn id="10" dur="750" fill="hold"/>
                                        <p:tgtEl>
                                          <p:spTgt spid="3"/>
                                        </p:tgtEl>
                                        <p:attrNameLst>
                                          <p:attrName>ppt_w</p:attrName>
                                        </p:attrNameLst>
                                      </p:cBhvr>
                                      <p:tavLst>
                                        <p:tav tm="0">
                                          <p:val>
                                            <p:fltVal val="0"/>
                                          </p:val>
                                        </p:tav>
                                        <p:tav tm="100000">
                                          <p:val>
                                            <p:strVal val="#ppt_w"/>
                                          </p:val>
                                        </p:tav>
                                      </p:tavLst>
                                    </p:anim>
                                    <p:anim calcmode="lin" valueType="num">
                                      <p:cBhvr>
                                        <p:cTn id="11" dur="750" fill="hold"/>
                                        <p:tgtEl>
                                          <p:spTgt spid="3"/>
                                        </p:tgtEl>
                                        <p:attrNameLst>
                                          <p:attrName>ppt_h</p:attrName>
                                        </p:attrNameLst>
                                      </p:cBhvr>
                                      <p:tavLst>
                                        <p:tav tm="0">
                                          <p:val>
                                            <p:fltVal val="0"/>
                                          </p:val>
                                        </p:tav>
                                        <p:tav tm="100000">
                                          <p:val>
                                            <p:strVal val="#ppt_h"/>
                                          </p:val>
                                        </p:tav>
                                      </p:tavLst>
                                    </p:anim>
                                    <p:animEffect transition="in" filter="fade">
                                      <p:cBhvr>
                                        <p:cTn id="12" dur="750"/>
                                        <p:tgtEl>
                                          <p:spTgt spid="3"/>
                                        </p:tgtEl>
                                      </p:cBhvr>
                                    </p:animEffect>
                                  </p:childTnLst>
                                </p:cTn>
                              </p:par>
                              <p:par>
                                <p:cTn id="13" presetID="53" presetClass="entr" presetSubtype="528" fill="hold" nodeType="withEffect">
                                  <p:stCondLst>
                                    <p:cond delay="1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fltVal val="0.5"/>
                                          </p:val>
                                        </p:tav>
                                        <p:tav tm="100000">
                                          <p:val>
                                            <p:strVal val="#ppt_x"/>
                                          </p:val>
                                        </p:tav>
                                      </p:tavLst>
                                    </p:anim>
                                    <p:anim calcmode="lin" valueType="num">
                                      <p:cBhvr>
                                        <p:cTn id="19" dur="10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1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fltVal val="0.5"/>
                                          </p:val>
                                        </p:tav>
                                        <p:tav tm="100000">
                                          <p:val>
                                            <p:strVal val="#ppt_x"/>
                                          </p:val>
                                        </p:tav>
                                      </p:tavLst>
                                    </p:anim>
                                    <p:anim calcmode="lin" valueType="num">
                                      <p:cBhvr>
                                        <p:cTn id="26" dur="1000" fill="hold"/>
                                        <p:tgtEl>
                                          <p:spTgt spid="7"/>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125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fltVal val="0"/>
                                          </p:val>
                                        </p:tav>
                                        <p:tav tm="100000">
                                          <p:val>
                                            <p:strVal val="#ppt_w"/>
                                          </p:val>
                                        </p:tav>
                                      </p:tavLst>
                                    </p:anim>
                                    <p:anim calcmode="lin" valueType="num">
                                      <p:cBhvr>
                                        <p:cTn id="30" dur="1000" fill="hold"/>
                                        <p:tgtEl>
                                          <p:spTgt spid="5"/>
                                        </p:tgtEl>
                                        <p:attrNameLst>
                                          <p:attrName>ppt_h</p:attrName>
                                        </p:attrNameLst>
                                      </p:cBhvr>
                                      <p:tavLst>
                                        <p:tav tm="0">
                                          <p:val>
                                            <p:fltVal val="0"/>
                                          </p:val>
                                        </p:tav>
                                        <p:tav tm="100000">
                                          <p:val>
                                            <p:strVal val="#ppt_h"/>
                                          </p:val>
                                        </p:tav>
                                      </p:tavLst>
                                    </p:anim>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fltVal val="0.5"/>
                                          </p:val>
                                        </p:tav>
                                        <p:tav tm="100000">
                                          <p:val>
                                            <p:strVal val="#ppt_x"/>
                                          </p:val>
                                        </p:tav>
                                      </p:tavLst>
                                    </p:anim>
                                    <p:anim calcmode="lin" valueType="num">
                                      <p:cBhvr>
                                        <p:cTn id="33" dur="1000" fill="hold"/>
                                        <p:tgtEl>
                                          <p:spTgt spid="5"/>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125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ppt_w</p:attrName>
                                        </p:attrNameLst>
                                      </p:cBhvr>
                                      <p:tavLst>
                                        <p:tav tm="0">
                                          <p:val>
                                            <p:fltVal val="0"/>
                                          </p:val>
                                        </p:tav>
                                        <p:tav tm="100000">
                                          <p:val>
                                            <p:strVal val="#ppt_w"/>
                                          </p:val>
                                        </p:tav>
                                      </p:tavLst>
                                    </p:anim>
                                    <p:anim calcmode="lin" valueType="num">
                                      <p:cBhvr>
                                        <p:cTn id="37" dur="1000" fill="hold"/>
                                        <p:tgtEl>
                                          <p:spTgt spid="6"/>
                                        </p:tgtEl>
                                        <p:attrNameLst>
                                          <p:attrName>ppt_h</p:attrName>
                                        </p:attrNameLst>
                                      </p:cBhvr>
                                      <p:tavLst>
                                        <p:tav tm="0">
                                          <p:val>
                                            <p:fltVal val="0"/>
                                          </p:val>
                                        </p:tav>
                                        <p:tav tm="100000">
                                          <p:val>
                                            <p:strVal val="#ppt_h"/>
                                          </p:val>
                                        </p:tav>
                                      </p:tavLst>
                                    </p:anim>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fltVal val="0.5"/>
                                          </p:val>
                                        </p:tav>
                                        <p:tav tm="100000">
                                          <p:val>
                                            <p:strVal val="#ppt_x"/>
                                          </p:val>
                                        </p:tav>
                                      </p:tavLst>
                                    </p:anim>
                                    <p:anim calcmode="lin" valueType="num">
                                      <p:cBhvr>
                                        <p:cTn id="4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22" name="矩形 21"/>
          <p:cNvSpPr/>
          <p:nvPr/>
        </p:nvSpPr>
        <p:spPr>
          <a:xfrm rot="3274">
            <a:off x="4476222" y="899255"/>
            <a:ext cx="3252500" cy="646331"/>
          </a:xfrm>
          <a:prstGeom prst="rect">
            <a:avLst/>
          </a:prstGeom>
        </p:spPr>
        <p:txBody>
          <a:bodyPr wrap="square">
            <a:spAutoFit/>
          </a:bodyPr>
          <a:lstStyle/>
          <a:p>
            <a:r>
              <a:rPr lang="zh-CN" altLang="en-US" sz="3600" dirty="0">
                <a:solidFill>
                  <a:srgbClr val="1C1C1C"/>
                </a:solidFill>
                <a:cs typeface="+mn-ea"/>
                <a:sym typeface="+mn-lt"/>
              </a:rPr>
              <a:t>输入您的标题</a:t>
            </a:r>
          </a:p>
        </p:txBody>
      </p:sp>
      <p:grpSp>
        <p:nvGrpSpPr>
          <p:cNvPr id="4" name="组合 3"/>
          <p:cNvGrpSpPr/>
          <p:nvPr/>
        </p:nvGrpSpPr>
        <p:grpSpPr>
          <a:xfrm>
            <a:off x="1028594" y="4517700"/>
            <a:ext cx="4006554" cy="1353491"/>
            <a:chOff x="1028594" y="4517700"/>
            <a:chExt cx="4006554" cy="1353491"/>
          </a:xfrm>
        </p:grpSpPr>
        <p:sp>
          <p:nvSpPr>
            <p:cNvPr id="21" name="矩形 20"/>
            <p:cNvSpPr/>
            <p:nvPr/>
          </p:nvSpPr>
          <p:spPr>
            <a:xfrm>
              <a:off x="1028594" y="5040194"/>
              <a:ext cx="4006554" cy="830997"/>
            </a:xfrm>
            <a:prstGeom prst="rect">
              <a:avLst/>
            </a:prstGeom>
          </p:spPr>
          <p:txBody>
            <a:bodyPr wrap="square">
              <a:spAutoFit/>
            </a:bodyPr>
            <a:lstStyle/>
            <a:p>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23" name="矩形 22"/>
            <p:cNvSpPr/>
            <p:nvPr/>
          </p:nvSpPr>
          <p:spPr>
            <a:xfrm rot="3274">
              <a:off x="1028814" y="4517700"/>
              <a:ext cx="2175211" cy="461665"/>
            </a:xfrm>
            <a:prstGeom prst="rect">
              <a:avLst/>
            </a:prstGeom>
          </p:spPr>
          <p:txBody>
            <a:bodyPr wrap="square">
              <a:spAutoFit/>
            </a:bodyPr>
            <a:lstStyle/>
            <a:p>
              <a:r>
                <a:rPr lang="zh-CN" altLang="en-US" sz="2400" dirty="0">
                  <a:cs typeface="+mn-ea"/>
                  <a:sym typeface="+mn-lt"/>
                </a:rPr>
                <a:t>输入您</a:t>
              </a:r>
              <a:r>
                <a:rPr lang="zh-CN" altLang="en-US" sz="2400" dirty="0" smtClean="0">
                  <a:cs typeface="+mn-ea"/>
                  <a:sym typeface="+mn-lt"/>
                </a:rPr>
                <a:t>的内容</a:t>
              </a:r>
              <a:endParaRPr lang="zh-CN" altLang="en-US" sz="2400" dirty="0">
                <a:cs typeface="+mn-ea"/>
                <a:sym typeface="+mn-lt"/>
              </a:endParaRPr>
            </a:p>
          </p:txBody>
        </p:sp>
      </p:grpSp>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H="1">
            <a:off x="3849355" y="895214"/>
            <a:ext cx="587060" cy="601359"/>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4562" y="1671371"/>
            <a:ext cx="997041" cy="1071820"/>
          </a:xfrm>
          <a:prstGeom prst="rect">
            <a:avLst/>
          </a:prstGeom>
        </p:spPr>
      </p:pic>
      <p:grpSp>
        <p:nvGrpSpPr>
          <p:cNvPr id="2" name="组合 1"/>
          <p:cNvGrpSpPr/>
          <p:nvPr/>
        </p:nvGrpSpPr>
        <p:grpSpPr>
          <a:xfrm>
            <a:off x="7370976" y="2384100"/>
            <a:ext cx="3889207" cy="1353491"/>
            <a:chOff x="7370976" y="2384100"/>
            <a:chExt cx="3889207" cy="1353491"/>
          </a:xfrm>
        </p:grpSpPr>
        <p:sp>
          <p:nvSpPr>
            <p:cNvPr id="39" name="矩形 38"/>
            <p:cNvSpPr/>
            <p:nvPr/>
          </p:nvSpPr>
          <p:spPr>
            <a:xfrm>
              <a:off x="7370976" y="2906594"/>
              <a:ext cx="3889207" cy="830997"/>
            </a:xfrm>
            <a:prstGeom prst="rect">
              <a:avLst/>
            </a:prstGeom>
          </p:spPr>
          <p:txBody>
            <a:bodyPr wrap="square">
              <a:spAutoFit/>
            </a:bodyPr>
            <a:lstStyle/>
            <a:p>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40" name="矩形 39"/>
            <p:cNvSpPr/>
            <p:nvPr/>
          </p:nvSpPr>
          <p:spPr>
            <a:xfrm rot="3274">
              <a:off x="7371196" y="2384100"/>
              <a:ext cx="2175211" cy="461665"/>
            </a:xfrm>
            <a:prstGeom prst="rect">
              <a:avLst/>
            </a:prstGeom>
          </p:spPr>
          <p:txBody>
            <a:bodyPr wrap="square">
              <a:spAutoFit/>
            </a:bodyPr>
            <a:lstStyle/>
            <a:p>
              <a:r>
                <a:rPr lang="zh-CN" altLang="en-US" sz="2400" dirty="0">
                  <a:cs typeface="+mn-ea"/>
                  <a:sym typeface="+mn-lt"/>
                </a:rPr>
                <a:t>输入您</a:t>
              </a:r>
              <a:r>
                <a:rPr lang="zh-CN" altLang="en-US" sz="2400" dirty="0" smtClean="0">
                  <a:cs typeface="+mn-ea"/>
                  <a:sym typeface="+mn-lt"/>
                </a:rPr>
                <a:t>的内容</a:t>
              </a:r>
              <a:endParaRPr lang="zh-CN" altLang="en-US" sz="2400" dirty="0">
                <a:cs typeface="+mn-ea"/>
                <a:sym typeface="+mn-lt"/>
              </a:endParaRPr>
            </a:p>
          </p:txBody>
        </p:sp>
      </p:gr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09459" y="4245428"/>
            <a:ext cx="5034417" cy="1839795"/>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28594" y="2070527"/>
            <a:ext cx="5067406" cy="1839795"/>
          </a:xfrm>
          <a:prstGeom prst="rect">
            <a:avLst/>
          </a:prstGeom>
        </p:spPr>
      </p:pic>
    </p:spTree>
    <p:extLst>
      <p:ext uri="{BB962C8B-B14F-4D97-AF65-F5344CB8AC3E}">
        <p14:creationId xmlns:p14="http://schemas.microsoft.com/office/powerpoint/2010/main" val="2765321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750"/>
                                        <p:tgtEl>
                                          <p:spTgt spid="6"/>
                                        </p:tgtEl>
                                      </p:cBhvr>
                                    </p:animEffect>
                                  </p:childTnLst>
                                </p:cTn>
                              </p:par>
                              <p:par>
                                <p:cTn id="8" presetID="14" presetClass="entr" presetSubtype="10"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750"/>
                                        <p:tgtEl>
                                          <p:spTgt spid="3"/>
                                        </p:tgtEl>
                                      </p:cBhvr>
                                    </p:animEffect>
                                  </p:childTnLst>
                                </p:cTn>
                              </p:par>
                              <p:par>
                                <p:cTn id="11" presetID="41" presetClass="entr" presetSubtype="0" fill="hold" grpId="0" nodeType="with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par>
                                <p:cTn id="18" presetID="47" presetClass="entr" presetSubtype="0" fill="hold"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1000"/>
                                        <p:tgtEl>
                                          <p:spTgt spid="36"/>
                                        </p:tgtEl>
                                      </p:cBhvr>
                                    </p:animEffect>
                                    <p:anim calcmode="lin" valueType="num">
                                      <p:cBhvr>
                                        <p:cTn id="21" dur="1000" fill="hold"/>
                                        <p:tgtEl>
                                          <p:spTgt spid="36"/>
                                        </p:tgtEl>
                                        <p:attrNameLst>
                                          <p:attrName>ppt_x</p:attrName>
                                        </p:attrNameLst>
                                      </p:cBhvr>
                                      <p:tavLst>
                                        <p:tav tm="0">
                                          <p:val>
                                            <p:strVal val="#ppt_x"/>
                                          </p:val>
                                        </p:tav>
                                        <p:tav tm="100000">
                                          <p:val>
                                            <p:strVal val="#ppt_x"/>
                                          </p:val>
                                        </p:tav>
                                      </p:tavLst>
                                    </p:anim>
                                    <p:anim calcmode="lin" valueType="num">
                                      <p:cBhvr>
                                        <p:cTn id="22" dur="1000" fill="hold"/>
                                        <p:tgtEl>
                                          <p:spTgt spid="36"/>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5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22" name="矩形 21"/>
          <p:cNvSpPr/>
          <p:nvPr/>
        </p:nvSpPr>
        <p:spPr>
          <a:xfrm rot="3274">
            <a:off x="4473098" y="742432"/>
            <a:ext cx="3252500" cy="646331"/>
          </a:xfrm>
          <a:prstGeom prst="rect">
            <a:avLst/>
          </a:prstGeom>
        </p:spPr>
        <p:txBody>
          <a:bodyPr wrap="square">
            <a:spAutoFit/>
          </a:bodyPr>
          <a:lstStyle/>
          <a:p>
            <a:pPr algn="ctr"/>
            <a:r>
              <a:rPr lang="zh-CN" altLang="en-US" sz="3600" dirty="0">
                <a:solidFill>
                  <a:srgbClr val="1C1C1C"/>
                </a:solidFill>
                <a:cs typeface="+mn-ea"/>
                <a:sym typeface="+mn-lt"/>
              </a:rPr>
              <a:t>输入您的标题</a:t>
            </a:r>
          </a:p>
        </p:txBody>
      </p:sp>
      <p:grpSp>
        <p:nvGrpSpPr>
          <p:cNvPr id="5" name="组合 4"/>
          <p:cNvGrpSpPr/>
          <p:nvPr/>
        </p:nvGrpSpPr>
        <p:grpSpPr>
          <a:xfrm>
            <a:off x="3269642" y="4629966"/>
            <a:ext cx="2693574" cy="1139810"/>
            <a:chOff x="2789429" y="4626271"/>
            <a:chExt cx="2693574" cy="1139810"/>
          </a:xfrm>
        </p:grpSpPr>
        <p:sp>
          <p:nvSpPr>
            <p:cNvPr id="21" name="矩形 20"/>
            <p:cNvSpPr/>
            <p:nvPr/>
          </p:nvSpPr>
          <p:spPr>
            <a:xfrm>
              <a:off x="2789429" y="5027417"/>
              <a:ext cx="2693574" cy="738664"/>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sp>
          <p:nvSpPr>
            <p:cNvPr id="23" name="矩形 22"/>
            <p:cNvSpPr/>
            <p:nvPr/>
          </p:nvSpPr>
          <p:spPr>
            <a:xfrm rot="3274">
              <a:off x="3048611" y="4626271"/>
              <a:ext cx="2175211" cy="400110"/>
            </a:xfrm>
            <a:prstGeom prst="rect">
              <a:avLst/>
            </a:prstGeom>
          </p:spPr>
          <p:txBody>
            <a:bodyPr wrap="square">
              <a:spAutoFit/>
            </a:bodyPr>
            <a:lstStyle/>
            <a:p>
              <a:pPr algn="ctr"/>
              <a:r>
                <a:rPr lang="zh-CN" altLang="en-US" sz="2000" dirty="0">
                  <a:solidFill>
                    <a:srgbClr val="69050A"/>
                  </a:solidFill>
                  <a:cs typeface="+mn-ea"/>
                  <a:sym typeface="+mn-lt"/>
                </a:rPr>
                <a:t>输入您</a:t>
              </a:r>
              <a:r>
                <a:rPr lang="zh-CN" altLang="en-US" sz="2000" dirty="0" smtClean="0">
                  <a:solidFill>
                    <a:srgbClr val="69050A"/>
                  </a:solidFill>
                  <a:cs typeface="+mn-ea"/>
                  <a:sym typeface="+mn-lt"/>
                </a:rPr>
                <a:t>的内容</a:t>
              </a:r>
              <a:endParaRPr lang="zh-CN" altLang="en-US" sz="2000" dirty="0">
                <a:solidFill>
                  <a:srgbClr val="69050A"/>
                </a:solidFill>
                <a:cs typeface="+mn-ea"/>
                <a:sym typeface="+mn-lt"/>
              </a:endParaRPr>
            </a:p>
          </p:txBody>
        </p:sp>
      </p:grpSp>
      <p:sp>
        <p:nvSpPr>
          <p:cNvPr id="2" name="六边形 1"/>
          <p:cNvSpPr/>
          <p:nvPr/>
        </p:nvSpPr>
        <p:spPr>
          <a:xfrm>
            <a:off x="6313454" y="2747014"/>
            <a:ext cx="2556408" cy="2093716"/>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六边形 13"/>
          <p:cNvSpPr/>
          <p:nvPr/>
        </p:nvSpPr>
        <p:spPr>
          <a:xfrm>
            <a:off x="8499393" y="1603848"/>
            <a:ext cx="2556408" cy="2093716"/>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六边形 14"/>
          <p:cNvSpPr/>
          <p:nvPr/>
        </p:nvSpPr>
        <p:spPr>
          <a:xfrm>
            <a:off x="8497783" y="3879094"/>
            <a:ext cx="2556408" cy="2093716"/>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1156063" y="3323710"/>
            <a:ext cx="2693574" cy="1139810"/>
            <a:chOff x="1182130" y="3238466"/>
            <a:chExt cx="2693574" cy="1139810"/>
          </a:xfrm>
        </p:grpSpPr>
        <p:sp>
          <p:nvSpPr>
            <p:cNvPr id="20" name="矩形 19"/>
            <p:cNvSpPr/>
            <p:nvPr/>
          </p:nvSpPr>
          <p:spPr>
            <a:xfrm>
              <a:off x="1182130" y="3639612"/>
              <a:ext cx="2693574" cy="738664"/>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sp>
          <p:nvSpPr>
            <p:cNvPr id="25" name="矩形 24"/>
            <p:cNvSpPr/>
            <p:nvPr/>
          </p:nvSpPr>
          <p:spPr>
            <a:xfrm rot="3274">
              <a:off x="1441312" y="3238466"/>
              <a:ext cx="2175211" cy="400110"/>
            </a:xfrm>
            <a:prstGeom prst="rect">
              <a:avLst/>
            </a:prstGeom>
          </p:spPr>
          <p:txBody>
            <a:bodyPr wrap="square">
              <a:spAutoFit/>
            </a:bodyPr>
            <a:lstStyle/>
            <a:p>
              <a:pPr algn="ctr"/>
              <a:r>
                <a:rPr lang="zh-CN" altLang="en-US" sz="2000" dirty="0">
                  <a:solidFill>
                    <a:srgbClr val="69050A"/>
                  </a:solidFill>
                  <a:cs typeface="+mn-ea"/>
                  <a:sym typeface="+mn-lt"/>
                </a:rPr>
                <a:t>输入您</a:t>
              </a:r>
              <a:r>
                <a:rPr lang="zh-CN" altLang="en-US" sz="2000" dirty="0" smtClean="0">
                  <a:solidFill>
                    <a:srgbClr val="69050A"/>
                  </a:solidFill>
                  <a:cs typeface="+mn-ea"/>
                  <a:sym typeface="+mn-lt"/>
                </a:rPr>
                <a:t>的内容</a:t>
              </a:r>
              <a:endParaRPr lang="zh-CN" altLang="en-US" sz="2000" dirty="0">
                <a:solidFill>
                  <a:srgbClr val="69050A"/>
                </a:solidFill>
                <a:cs typeface="+mn-ea"/>
                <a:sym typeface="+mn-lt"/>
              </a:endParaRPr>
            </a:p>
          </p:txBody>
        </p:sp>
      </p:grpSp>
      <p:grpSp>
        <p:nvGrpSpPr>
          <p:cNvPr id="3" name="组合 2"/>
          <p:cNvGrpSpPr/>
          <p:nvPr/>
        </p:nvGrpSpPr>
        <p:grpSpPr>
          <a:xfrm>
            <a:off x="3171858" y="2034938"/>
            <a:ext cx="2693574" cy="1139810"/>
            <a:chOff x="2787907" y="1853673"/>
            <a:chExt cx="2693574" cy="1139810"/>
          </a:xfrm>
        </p:grpSpPr>
        <p:sp>
          <p:nvSpPr>
            <p:cNvPr id="26" name="矩形 25"/>
            <p:cNvSpPr/>
            <p:nvPr/>
          </p:nvSpPr>
          <p:spPr>
            <a:xfrm>
              <a:off x="2787907" y="2254819"/>
              <a:ext cx="2693574" cy="738664"/>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sp>
          <p:nvSpPr>
            <p:cNvPr id="27" name="矩形 26"/>
            <p:cNvSpPr/>
            <p:nvPr/>
          </p:nvSpPr>
          <p:spPr>
            <a:xfrm rot="3274">
              <a:off x="3047089" y="1853673"/>
              <a:ext cx="2175211" cy="400110"/>
            </a:xfrm>
            <a:prstGeom prst="rect">
              <a:avLst/>
            </a:prstGeom>
          </p:spPr>
          <p:txBody>
            <a:bodyPr wrap="square">
              <a:spAutoFit/>
            </a:bodyPr>
            <a:lstStyle/>
            <a:p>
              <a:pPr algn="ctr"/>
              <a:r>
                <a:rPr lang="zh-CN" altLang="en-US" sz="2000" dirty="0">
                  <a:solidFill>
                    <a:srgbClr val="69050A"/>
                  </a:solidFill>
                  <a:cs typeface="+mn-ea"/>
                  <a:sym typeface="+mn-lt"/>
                </a:rPr>
                <a:t>输入您</a:t>
              </a:r>
              <a:r>
                <a:rPr lang="zh-CN" altLang="en-US" sz="2000" dirty="0" smtClean="0">
                  <a:solidFill>
                    <a:srgbClr val="69050A"/>
                  </a:solidFill>
                  <a:cs typeface="+mn-ea"/>
                  <a:sym typeface="+mn-lt"/>
                </a:rPr>
                <a:t>的内容</a:t>
              </a:r>
              <a:endParaRPr lang="zh-CN" altLang="en-US" sz="2000" dirty="0">
                <a:solidFill>
                  <a:srgbClr val="69050A"/>
                </a:solidFill>
                <a:cs typeface="+mn-ea"/>
                <a:sym typeface="+mn-lt"/>
              </a:endParaRPr>
            </a:p>
          </p:txBody>
        </p:sp>
      </p:grpSp>
      <p:pic>
        <p:nvPicPr>
          <p:cNvPr id="39" name="图片 3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75317" y="4865702"/>
            <a:ext cx="661152" cy="626354"/>
          </a:xfrm>
          <a:prstGeom prst="rect">
            <a:avLst/>
          </a:prstGeom>
        </p:spPr>
      </p:pic>
      <p:pic>
        <p:nvPicPr>
          <p:cNvPr id="36" name="图片 3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3667" y="4792269"/>
            <a:ext cx="1123688" cy="2066379"/>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3570" y="5402884"/>
            <a:ext cx="907022" cy="1455116"/>
          </a:xfrm>
          <a:prstGeom prst="rect">
            <a:avLst/>
          </a:prstGeom>
        </p:spPr>
      </p:pic>
    </p:spTree>
    <p:extLst>
      <p:ext uri="{BB962C8B-B14F-4D97-AF65-F5344CB8AC3E}">
        <p14:creationId xmlns:p14="http://schemas.microsoft.com/office/powerpoint/2010/main" val="2681147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41" presetClass="entr" presetSubtype="0" fill="hold" grpId="0" nodeType="with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 calcmode="lin" valueType="num">
                                      <p:cBhvr>
                                        <p:cTn id="12" dur="7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3" dur="750" fill="hold"/>
                                        <p:tgtEl>
                                          <p:spTgt spid="22"/>
                                        </p:tgtEl>
                                        <p:attrNameLst>
                                          <p:attrName>ppt_y</p:attrName>
                                        </p:attrNameLst>
                                      </p:cBhvr>
                                      <p:tavLst>
                                        <p:tav tm="0">
                                          <p:val>
                                            <p:strVal val="#ppt_y"/>
                                          </p:val>
                                        </p:tav>
                                        <p:tav tm="100000">
                                          <p:val>
                                            <p:strVal val="#ppt_y"/>
                                          </p:val>
                                        </p:tav>
                                      </p:tavLst>
                                    </p:anim>
                                    <p:anim calcmode="lin" valueType="num">
                                      <p:cBhvr>
                                        <p:cTn id="14" dur="7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5" dur="7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750" tmFilter="0,0; .5, 1; 1, 1"/>
                                        <p:tgtEl>
                                          <p:spTgt spid="22"/>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10" presetClass="entr" presetSubtype="0" fill="hold" grpId="0" nodeType="withEffect">
                                  <p:stCondLst>
                                    <p:cond delay="20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750"/>
                                        <p:tgtEl>
                                          <p:spTgt spid="14"/>
                                        </p:tgtEl>
                                      </p:cBhvr>
                                    </p:animEffect>
                                  </p:childTnLst>
                                </p:cTn>
                              </p:par>
                              <p:par>
                                <p:cTn id="26" presetID="53" presetClass="entr" presetSubtype="16" fill="hold" nodeType="withEffect">
                                  <p:stCondLst>
                                    <p:cond delay="250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200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nodeType="withEffect">
                                  <p:stCondLst>
                                    <p:cond delay="300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567530" y="2658030"/>
            <a:ext cx="2038318" cy="2554908"/>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5289" y="2658030"/>
            <a:ext cx="2041422" cy="2554908"/>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27887" y="2672781"/>
            <a:ext cx="2020384" cy="2540157"/>
          </a:xfrm>
          <a:prstGeom prst="rect">
            <a:avLst/>
          </a:prstGeom>
        </p:spPr>
      </p:pic>
      <p:sp>
        <p:nvSpPr>
          <p:cNvPr id="22" name="矩形 21"/>
          <p:cNvSpPr/>
          <p:nvPr/>
        </p:nvSpPr>
        <p:spPr>
          <a:xfrm rot="3274">
            <a:off x="4463160" y="893220"/>
            <a:ext cx="3252500" cy="646331"/>
          </a:xfrm>
          <a:prstGeom prst="rect">
            <a:avLst/>
          </a:prstGeom>
        </p:spPr>
        <p:txBody>
          <a:bodyPr wrap="square">
            <a:spAutoFit/>
          </a:bodyPr>
          <a:lstStyle/>
          <a:p>
            <a:pPr algn="ctr"/>
            <a:r>
              <a:rPr lang="zh-CN" altLang="en-US" sz="3600" dirty="0">
                <a:solidFill>
                  <a:srgbClr val="1C1C1C"/>
                </a:solidFill>
                <a:cs typeface="+mn-ea"/>
                <a:sym typeface="+mn-lt"/>
              </a:rPr>
              <a:t>输入您的标题</a:t>
            </a:r>
          </a:p>
        </p:txBody>
      </p:sp>
      <p:sp>
        <p:nvSpPr>
          <p:cNvPr id="26" name="矩形 25"/>
          <p:cNvSpPr/>
          <p:nvPr/>
        </p:nvSpPr>
        <p:spPr>
          <a:xfrm>
            <a:off x="1193471" y="5470967"/>
            <a:ext cx="2693574" cy="523220"/>
          </a:xfrm>
          <a:prstGeom prst="rect">
            <a:avLst/>
          </a:prstGeom>
        </p:spPr>
        <p:txBody>
          <a:bodyPr wrap="square">
            <a:spAutoFit/>
          </a:bodyPr>
          <a:lstStyle/>
          <a:p>
            <a:pPr algn="ctr"/>
            <a:r>
              <a:rPr lang="zh-CN" altLang="en-US" sz="1400" dirty="0">
                <a:cs typeface="+mn-ea"/>
                <a:sym typeface="+mn-lt"/>
              </a:rPr>
              <a:t>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sp>
        <p:nvSpPr>
          <p:cNvPr id="36" name="矩形 35"/>
          <p:cNvSpPr/>
          <p:nvPr/>
        </p:nvSpPr>
        <p:spPr>
          <a:xfrm>
            <a:off x="4749212" y="5470967"/>
            <a:ext cx="2693574" cy="523220"/>
          </a:xfrm>
          <a:prstGeom prst="rect">
            <a:avLst/>
          </a:prstGeom>
        </p:spPr>
        <p:txBody>
          <a:bodyPr wrap="square">
            <a:spAutoFit/>
          </a:bodyPr>
          <a:lstStyle/>
          <a:p>
            <a:pPr algn="ctr"/>
            <a:r>
              <a:rPr lang="zh-CN" altLang="en-US" sz="1400" dirty="0">
                <a:cs typeface="+mn-ea"/>
                <a:sym typeface="+mn-lt"/>
              </a:rPr>
              <a:t>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sp>
        <p:nvSpPr>
          <p:cNvPr id="42" name="矩形 41"/>
          <p:cNvSpPr/>
          <p:nvPr/>
        </p:nvSpPr>
        <p:spPr>
          <a:xfrm>
            <a:off x="8249793" y="5470967"/>
            <a:ext cx="2693574" cy="523220"/>
          </a:xfrm>
          <a:prstGeom prst="rect">
            <a:avLst/>
          </a:prstGeom>
        </p:spPr>
        <p:txBody>
          <a:bodyPr wrap="square">
            <a:spAutoFit/>
          </a:bodyPr>
          <a:lstStyle/>
          <a:p>
            <a:pPr algn="ctr"/>
            <a:r>
              <a:rPr lang="zh-CN" altLang="en-US" sz="1400" dirty="0">
                <a:cs typeface="+mn-ea"/>
                <a:sym typeface="+mn-lt"/>
              </a:rPr>
              <a:t>输入您的文字内容输入您的文字内容输入您的文字</a:t>
            </a:r>
            <a:r>
              <a:rPr lang="zh-CN" altLang="en-US" sz="1400" dirty="0" smtClean="0">
                <a:cs typeface="+mn-ea"/>
                <a:sym typeface="+mn-lt"/>
              </a:rPr>
              <a:t>内容</a:t>
            </a:r>
            <a:endParaRPr lang="zh-CN" altLang="en-US" sz="1400" dirty="0">
              <a:cs typeface="+mn-ea"/>
              <a:sym typeface="+mn-lt"/>
            </a:endParaRPr>
          </a:p>
        </p:txBody>
      </p:sp>
      <p:grpSp>
        <p:nvGrpSpPr>
          <p:cNvPr id="4" name="组合 3"/>
          <p:cNvGrpSpPr/>
          <p:nvPr/>
        </p:nvGrpSpPr>
        <p:grpSpPr>
          <a:xfrm>
            <a:off x="8498829" y="1954819"/>
            <a:ext cx="2444333" cy="486907"/>
            <a:chOff x="8498829" y="1954819"/>
            <a:chExt cx="2444333" cy="486907"/>
          </a:xfrm>
        </p:grpSpPr>
        <p:sp>
          <p:nvSpPr>
            <p:cNvPr id="43" name="矩形 42"/>
            <p:cNvSpPr/>
            <p:nvPr/>
          </p:nvSpPr>
          <p:spPr>
            <a:xfrm rot="3274">
              <a:off x="8767951" y="2009804"/>
              <a:ext cx="2175211" cy="430887"/>
            </a:xfrm>
            <a:prstGeom prst="rect">
              <a:avLst/>
            </a:prstGeom>
          </p:spPr>
          <p:txBody>
            <a:bodyPr wrap="square">
              <a:spAutoFit/>
            </a:bodyPr>
            <a:lstStyle/>
            <a:p>
              <a:pPr algn="ctr"/>
              <a:r>
                <a:rPr lang="zh-CN" altLang="en-US" sz="2200" dirty="0">
                  <a:solidFill>
                    <a:srgbClr val="69050A"/>
                  </a:solidFill>
                  <a:cs typeface="+mn-ea"/>
                  <a:sym typeface="+mn-lt"/>
                </a:rPr>
                <a:t>输入您</a:t>
              </a:r>
              <a:r>
                <a:rPr lang="zh-CN" altLang="en-US" sz="2200" dirty="0" smtClean="0">
                  <a:solidFill>
                    <a:srgbClr val="69050A"/>
                  </a:solidFill>
                  <a:cs typeface="+mn-ea"/>
                  <a:sym typeface="+mn-lt"/>
                </a:rPr>
                <a:t>的内容</a:t>
              </a:r>
              <a:endParaRPr lang="zh-CN" altLang="en-US" sz="2200" dirty="0">
                <a:solidFill>
                  <a:srgbClr val="69050A"/>
                </a:solidFill>
                <a:cs typeface="+mn-ea"/>
                <a:sym typeface="+mn-lt"/>
              </a:endParaRPr>
            </a:p>
          </p:txBody>
        </p:sp>
        <p:pic>
          <p:nvPicPr>
            <p:cNvPr id="45" name="图片 4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98829" y="1954819"/>
              <a:ext cx="474260" cy="486907"/>
            </a:xfrm>
            <a:prstGeom prst="rect">
              <a:avLst/>
            </a:prstGeom>
          </p:spPr>
        </p:pic>
      </p:grpSp>
      <p:grpSp>
        <p:nvGrpSpPr>
          <p:cNvPr id="2" name="组合 1"/>
          <p:cNvGrpSpPr/>
          <p:nvPr/>
        </p:nvGrpSpPr>
        <p:grpSpPr>
          <a:xfrm>
            <a:off x="1469379" y="2001949"/>
            <a:ext cx="2379185" cy="438741"/>
            <a:chOff x="1469379" y="2001949"/>
            <a:chExt cx="2379185" cy="438741"/>
          </a:xfrm>
        </p:grpSpPr>
        <p:sp>
          <p:nvSpPr>
            <p:cNvPr id="27" name="矩形 26"/>
            <p:cNvSpPr/>
            <p:nvPr/>
          </p:nvSpPr>
          <p:spPr>
            <a:xfrm rot="3274">
              <a:off x="1673353" y="2009803"/>
              <a:ext cx="2175211" cy="430887"/>
            </a:xfrm>
            <a:prstGeom prst="rect">
              <a:avLst/>
            </a:prstGeom>
          </p:spPr>
          <p:txBody>
            <a:bodyPr wrap="square">
              <a:spAutoFit/>
            </a:bodyPr>
            <a:lstStyle/>
            <a:p>
              <a:pPr algn="ctr"/>
              <a:r>
                <a:rPr lang="zh-CN" altLang="en-US" sz="2200" dirty="0">
                  <a:solidFill>
                    <a:srgbClr val="69050A"/>
                  </a:solidFill>
                  <a:cs typeface="+mn-ea"/>
                  <a:sym typeface="+mn-lt"/>
                </a:rPr>
                <a:t>输入您</a:t>
              </a:r>
              <a:r>
                <a:rPr lang="zh-CN" altLang="en-US" sz="2200" dirty="0" smtClean="0">
                  <a:solidFill>
                    <a:srgbClr val="69050A"/>
                  </a:solidFill>
                  <a:cs typeface="+mn-ea"/>
                  <a:sym typeface="+mn-lt"/>
                </a:rPr>
                <a:t>的内容</a:t>
              </a:r>
              <a:endParaRPr lang="zh-CN" altLang="en-US" sz="2200" dirty="0">
                <a:solidFill>
                  <a:srgbClr val="69050A"/>
                </a:solidFill>
                <a:cs typeface="+mn-ea"/>
                <a:sym typeface="+mn-lt"/>
              </a:endParaRPr>
            </a:p>
          </p:txBody>
        </p:sp>
        <p:pic>
          <p:nvPicPr>
            <p:cNvPr id="46" name="图片 4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69379" y="2001949"/>
              <a:ext cx="371549" cy="373591"/>
            </a:xfrm>
            <a:prstGeom prst="rect">
              <a:avLst/>
            </a:prstGeom>
          </p:spPr>
        </p:pic>
      </p:grpSp>
      <p:grpSp>
        <p:nvGrpSpPr>
          <p:cNvPr id="3" name="组合 2"/>
          <p:cNvGrpSpPr/>
          <p:nvPr/>
        </p:nvGrpSpPr>
        <p:grpSpPr>
          <a:xfrm>
            <a:off x="4953393" y="2001949"/>
            <a:ext cx="2437007" cy="438742"/>
            <a:chOff x="4953393" y="2001949"/>
            <a:chExt cx="2437007" cy="438742"/>
          </a:xfrm>
        </p:grpSpPr>
        <p:sp>
          <p:nvSpPr>
            <p:cNvPr id="39" name="矩形 38"/>
            <p:cNvSpPr/>
            <p:nvPr/>
          </p:nvSpPr>
          <p:spPr>
            <a:xfrm rot="3274">
              <a:off x="5215189" y="2009804"/>
              <a:ext cx="2175211" cy="430887"/>
            </a:xfrm>
            <a:prstGeom prst="rect">
              <a:avLst/>
            </a:prstGeom>
          </p:spPr>
          <p:txBody>
            <a:bodyPr wrap="square">
              <a:spAutoFit/>
            </a:bodyPr>
            <a:lstStyle/>
            <a:p>
              <a:pPr algn="ctr"/>
              <a:r>
                <a:rPr lang="zh-CN" altLang="en-US" sz="2200" dirty="0">
                  <a:solidFill>
                    <a:srgbClr val="69050A"/>
                  </a:solidFill>
                  <a:cs typeface="+mn-ea"/>
                  <a:sym typeface="+mn-lt"/>
                </a:rPr>
                <a:t>输入您</a:t>
              </a:r>
              <a:r>
                <a:rPr lang="zh-CN" altLang="en-US" sz="2200" dirty="0" smtClean="0">
                  <a:solidFill>
                    <a:srgbClr val="69050A"/>
                  </a:solidFill>
                  <a:cs typeface="+mn-ea"/>
                  <a:sym typeface="+mn-lt"/>
                </a:rPr>
                <a:t>的内容</a:t>
              </a:r>
              <a:endParaRPr lang="zh-CN" altLang="en-US" sz="2200" dirty="0">
                <a:solidFill>
                  <a:srgbClr val="69050A"/>
                </a:solidFill>
                <a:cs typeface="+mn-ea"/>
                <a:sym typeface="+mn-lt"/>
              </a:endParaRPr>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393" y="2001949"/>
              <a:ext cx="429371" cy="407705"/>
            </a:xfrm>
            <a:prstGeom prst="rect">
              <a:avLst/>
            </a:prstGeom>
          </p:spPr>
        </p:pic>
      </p:grpSp>
    </p:spTree>
    <p:extLst>
      <p:ext uri="{BB962C8B-B14F-4D97-AF65-F5344CB8AC3E}">
        <p14:creationId xmlns:p14="http://schemas.microsoft.com/office/powerpoint/2010/main" val="4242871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
                                        </p:tgtEl>
                                        <p:attrNameLst>
                                          <p:attrName>ppt_y</p:attrName>
                                        </p:attrNameLst>
                                      </p:cBhvr>
                                      <p:tavLst>
                                        <p:tav tm="0">
                                          <p:val>
                                            <p:strVal val="#ppt_y"/>
                                          </p:val>
                                        </p:tav>
                                        <p:tav tm="100000">
                                          <p:val>
                                            <p:strVal val="#ppt_y"/>
                                          </p:val>
                                        </p:tav>
                                      </p:tavLst>
                                    </p:anim>
                                    <p:anim calcmode="lin" valueType="num">
                                      <p:cBhvr>
                                        <p:cTn id="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2"/>
                                        </p:tgtEl>
                                      </p:cBhvr>
                                    </p:animEffect>
                                  </p:childTnLst>
                                </p:cTn>
                              </p:par>
                              <p:par>
                                <p:cTn id="12" presetID="22" presetClass="entr" presetSubtype="8" fill="hold" nodeType="withEffect">
                                  <p:stCondLst>
                                    <p:cond delay="350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nodeType="withEffect">
                                  <p:stCondLst>
                                    <p:cond delay="5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nodeType="withEffect">
                                  <p:stCondLst>
                                    <p:cond delay="200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par>
                                <p:cTn id="21" presetID="25" presetClass="entr" presetSubtype="0" fill="hold" nodeType="withEffect">
                                  <p:stCondLst>
                                    <p:cond delay="40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6" dur="1000" fill="hold"/>
                                        <p:tgtEl>
                                          <p:spTgt spid="9"/>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9"/>
                                        </p:tgtEl>
                                      </p:cBhvr>
                                    </p:animEffect>
                                  </p:childTnLst>
                                </p:cTn>
                              </p:par>
                              <p:par>
                                <p:cTn id="31" presetID="25" presetClass="entr" presetSubtype="0" fill="hold" nodeType="withEffect">
                                  <p:stCondLst>
                                    <p:cond delay="25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6" dur="1000" fill="hold"/>
                                        <p:tgtEl>
                                          <p:spTgt spid="8"/>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8"/>
                                        </p:tgtEl>
                                      </p:cBhvr>
                                    </p:animEffect>
                                  </p:childTnLst>
                                </p:cTn>
                              </p:par>
                              <p:par>
                                <p:cTn id="41" presetID="25" presetClass="entr" presetSubtype="0" fill="hold" nodeType="withEffect">
                                  <p:stCondLst>
                                    <p:cond delay="100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6" dur="1000" fill="hold"/>
                                        <p:tgtEl>
                                          <p:spTgt spid="6"/>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
                                        </p:tgtEl>
                                      </p:cBhvr>
                                    </p:animEffect>
                                  </p:childTnLst>
                                </p:cTn>
                              </p:par>
                              <p:par>
                                <p:cTn id="51" presetID="42" presetClass="entr" presetSubtype="0" fill="hold" grpId="0" nodeType="withEffect">
                                  <p:stCondLst>
                                    <p:cond delay="150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300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1000"/>
                                        <p:tgtEl>
                                          <p:spTgt spid="36"/>
                                        </p:tgtEl>
                                      </p:cBhvr>
                                    </p:animEffect>
                                    <p:anim calcmode="lin" valueType="num">
                                      <p:cBhvr>
                                        <p:cTn id="59" dur="1000" fill="hold"/>
                                        <p:tgtEl>
                                          <p:spTgt spid="36"/>
                                        </p:tgtEl>
                                        <p:attrNameLst>
                                          <p:attrName>ppt_x</p:attrName>
                                        </p:attrNameLst>
                                      </p:cBhvr>
                                      <p:tavLst>
                                        <p:tav tm="0">
                                          <p:val>
                                            <p:strVal val="#ppt_x"/>
                                          </p:val>
                                        </p:tav>
                                        <p:tav tm="100000">
                                          <p:val>
                                            <p:strVal val="#ppt_x"/>
                                          </p:val>
                                        </p:tav>
                                      </p:tavLst>
                                    </p:anim>
                                    <p:anim calcmode="lin" valueType="num">
                                      <p:cBhvr>
                                        <p:cTn id="60" dur="1000" fill="hold"/>
                                        <p:tgtEl>
                                          <p:spTgt spid="3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450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anim calcmode="lin" valueType="num">
                                      <p:cBhvr>
                                        <p:cTn id="64" dur="1000" fill="hold"/>
                                        <p:tgtEl>
                                          <p:spTgt spid="42"/>
                                        </p:tgtEl>
                                        <p:attrNameLst>
                                          <p:attrName>ppt_x</p:attrName>
                                        </p:attrNameLst>
                                      </p:cBhvr>
                                      <p:tavLst>
                                        <p:tav tm="0">
                                          <p:val>
                                            <p:strVal val="#ppt_x"/>
                                          </p:val>
                                        </p:tav>
                                        <p:tav tm="100000">
                                          <p:val>
                                            <p:strVal val="#ppt_x"/>
                                          </p:val>
                                        </p:tav>
                                      </p:tavLst>
                                    </p:anim>
                                    <p:anim calcmode="lin" valueType="num">
                                      <p:cBhvr>
                                        <p:cTn id="6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6" grpId="0"/>
      <p:bldP spid="36"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1317164">
            <a:off x="-24269" y="5748112"/>
            <a:ext cx="1494979" cy="1189401"/>
          </a:xfrm>
          <a:prstGeom prst="rect">
            <a:avLst/>
          </a:prstGeom>
        </p:spPr>
      </p:pic>
      <p:sp>
        <p:nvSpPr>
          <p:cNvPr id="16" name="矩形 15"/>
          <p:cNvSpPr/>
          <p:nvPr/>
        </p:nvSpPr>
        <p:spPr>
          <a:xfrm>
            <a:off x="7399546" y="3813054"/>
            <a:ext cx="3781946" cy="830997"/>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17" name="矩形 16"/>
          <p:cNvSpPr/>
          <p:nvPr/>
        </p:nvSpPr>
        <p:spPr>
          <a:xfrm rot="3274">
            <a:off x="7956345" y="3159663"/>
            <a:ext cx="2668348" cy="584775"/>
          </a:xfrm>
          <a:prstGeom prst="rect">
            <a:avLst/>
          </a:prstGeom>
        </p:spPr>
        <p:txBody>
          <a:bodyPr wrap="square">
            <a:spAutoFit/>
          </a:bodyPr>
          <a:lstStyle/>
          <a:p>
            <a:r>
              <a:rPr lang="zh-CN" altLang="en-US" sz="3200" dirty="0">
                <a:cs typeface="+mn-ea"/>
                <a:sym typeface="+mn-lt"/>
              </a:rPr>
              <a:t>输入您</a:t>
            </a:r>
            <a:r>
              <a:rPr lang="zh-CN" altLang="en-US" sz="3200" dirty="0" smtClean="0">
                <a:cs typeface="+mn-ea"/>
                <a:sym typeface="+mn-lt"/>
              </a:rPr>
              <a:t>的内容</a:t>
            </a:r>
            <a:endParaRPr lang="zh-CN" altLang="en-US" sz="3200" dirty="0">
              <a:cs typeface="+mn-ea"/>
              <a:sym typeface="+mn-lt"/>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73983" y="1896507"/>
            <a:ext cx="1233073" cy="11945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207" y="4672484"/>
            <a:ext cx="667569" cy="2195455"/>
          </a:xfrm>
          <a:prstGeom prst="rect">
            <a:avLst/>
          </a:prstGeom>
        </p:spPr>
      </p:pic>
      <p:sp>
        <p:nvSpPr>
          <p:cNvPr id="2" name="矩形 1"/>
          <p:cNvSpPr/>
          <p:nvPr/>
        </p:nvSpPr>
        <p:spPr>
          <a:xfrm>
            <a:off x="1232452" y="1377604"/>
            <a:ext cx="2745717" cy="195983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4139871" y="1377604"/>
            <a:ext cx="2745717" cy="195983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1232452" y="3520556"/>
            <a:ext cx="2745717" cy="1959839"/>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139871" y="3520556"/>
            <a:ext cx="2745717" cy="1959839"/>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2997995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1+#ppt_w/2"/>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1+#ppt_w/2"/>
                                          </p:val>
                                        </p:tav>
                                        <p:tav tm="100000">
                                          <p:val>
                                            <p:strVal val="#ppt_x"/>
                                          </p:val>
                                        </p:tav>
                                      </p:tavLst>
                                    </p:anim>
                                    <p:anim calcmode="lin" valueType="num">
                                      <p:cBhvr additive="base">
                                        <p:cTn id="20" dur="750" fill="hold"/>
                                        <p:tgtEl>
                                          <p:spTgt spid="21"/>
                                        </p:tgtEl>
                                        <p:attrNameLst>
                                          <p:attrName>ppt_y</p:attrName>
                                        </p:attrNameLst>
                                      </p:cBhvr>
                                      <p:tavLst>
                                        <p:tav tm="0">
                                          <p:val>
                                            <p:strVal val="1+#ppt_h/2"/>
                                          </p:val>
                                        </p:tav>
                                        <p:tav tm="100000">
                                          <p:val>
                                            <p:strVal val="#ppt_y"/>
                                          </p:val>
                                        </p:tav>
                                      </p:tavLst>
                                    </p:anim>
                                  </p:childTnLst>
                                </p:cTn>
                              </p:par>
                              <p:par>
                                <p:cTn id="21" presetID="47" presetClass="entr" presetSubtype="0" fill="hold" nodeType="withEffect">
                                  <p:stCondLst>
                                    <p:cond delay="1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14" presetClass="entr" presetSubtype="10" fill="hold" grpId="0" nodeType="withEffect">
                                  <p:stCondLst>
                                    <p:cond delay="300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500"/>
                                        <p:tgtEl>
                                          <p:spTgt spid="16"/>
                                        </p:tgtEl>
                                      </p:cBhvr>
                                    </p:animEffect>
                                  </p:childTnLst>
                                </p:cTn>
                              </p:par>
                              <p:par>
                                <p:cTn id="29" presetID="14" presetClass="entr" presetSubtype="10" fill="hold" grpId="0" nodeType="withEffect">
                                  <p:stCondLst>
                                    <p:cond delay="250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287557" y="830922"/>
            <a:ext cx="3616266" cy="3840480"/>
            <a:chOff x="4074354" y="1238281"/>
            <a:chExt cx="4008728" cy="4257276"/>
          </a:xfrm>
        </p:grpSpPr>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H="1">
              <a:off x="4331264" y="1963559"/>
              <a:ext cx="758256" cy="776724"/>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4354" y="3419364"/>
              <a:ext cx="949347" cy="1299551"/>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6891" y="2731049"/>
              <a:ext cx="632899" cy="649776"/>
            </a:xfrm>
            <a:prstGeom prst="rect">
              <a:avLst/>
            </a:prstGeom>
          </p:spPr>
        </p:pic>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3717" y="3127713"/>
              <a:ext cx="529365" cy="542435"/>
            </a:xfrm>
            <a:prstGeom prst="rect">
              <a:avLst/>
            </a:prstGeom>
          </p:spPr>
        </p:pic>
        <p:pic>
          <p:nvPicPr>
            <p:cNvPr id="41" name="图片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54258" y="4661154"/>
              <a:ext cx="1048683" cy="671737"/>
            </a:xfrm>
            <a:prstGeom prst="rect">
              <a:avLst/>
            </a:prstGeom>
          </p:spPr>
        </p:pic>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68242" y="1650434"/>
              <a:ext cx="630631" cy="630631"/>
            </a:xfrm>
            <a:prstGeom prst="rect">
              <a:avLst/>
            </a:prstGeom>
          </p:spPr>
        </p:pic>
        <p:pic>
          <p:nvPicPr>
            <p:cNvPr id="43" name="图片 4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38404" y="2414722"/>
              <a:ext cx="623199" cy="591753"/>
            </a:xfrm>
            <a:prstGeom prst="rect">
              <a:avLst/>
            </a:prstGeom>
          </p:spPr>
        </p:pic>
        <p:pic>
          <p:nvPicPr>
            <p:cNvPr id="44" name="图片 4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804785">
              <a:off x="6572282" y="1428499"/>
              <a:ext cx="1012638" cy="1088586"/>
            </a:xfrm>
            <a:prstGeom prst="rect">
              <a:avLst/>
            </a:prstGeom>
          </p:spPr>
        </p:pic>
        <p:pic>
          <p:nvPicPr>
            <p:cNvPr id="46" name="图片 4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8575688">
              <a:off x="5621335" y="1128579"/>
              <a:ext cx="772137" cy="991542"/>
            </a:xfrm>
            <a:prstGeom prst="rect">
              <a:avLst/>
            </a:prstGeom>
          </p:spPr>
        </p:pic>
        <p:pic>
          <p:nvPicPr>
            <p:cNvPr id="47" name="图片 46"/>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840698" y="4478006"/>
              <a:ext cx="1050374" cy="1017551"/>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65221" flipH="1">
              <a:off x="7006422" y="3583675"/>
              <a:ext cx="949347" cy="1299551"/>
            </a:xfrm>
            <a:prstGeom prst="rect">
              <a:avLst/>
            </a:prstGeom>
          </p:spPr>
        </p:pic>
      </p:grpSp>
      <p:pic>
        <p:nvPicPr>
          <p:cNvPr id="20" name="图片 1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0277033" y="3151610"/>
            <a:ext cx="1914967" cy="3706389"/>
          </a:xfrm>
          <a:prstGeom prst="rect">
            <a:avLst/>
          </a:prstGeom>
        </p:spPr>
      </p:pic>
      <p:pic>
        <p:nvPicPr>
          <p:cNvPr id="21" name="图片 20"/>
          <p:cNvPicPr>
            <a:picLocks noChangeAspect="1"/>
          </p:cNvPicPr>
          <p:nvPr/>
        </p:nvPicPr>
        <p:blipFill>
          <a:blip r:embed="rId12">
            <a:extLst>
              <a:ext uri="{28A0092B-C50C-407E-A947-70E740481C1C}">
                <a14:useLocalDpi xmlns:a14="http://schemas.microsoft.com/office/drawing/2010/main"/>
              </a:ext>
            </a:extLst>
          </a:blip>
          <a:stretch>
            <a:fillRect/>
          </a:stretch>
        </p:blipFill>
        <p:spPr>
          <a:xfrm flipH="1">
            <a:off x="0" y="3151609"/>
            <a:ext cx="1914967" cy="3706389"/>
          </a:xfrm>
          <a:prstGeom prst="rect">
            <a:avLst/>
          </a:prstGeom>
        </p:spPr>
      </p:pic>
      <p:sp>
        <p:nvSpPr>
          <p:cNvPr id="50" name="矩形 49"/>
          <p:cNvSpPr/>
          <p:nvPr/>
        </p:nvSpPr>
        <p:spPr>
          <a:xfrm>
            <a:off x="3429766" y="5534120"/>
            <a:ext cx="5331852"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54" name="矩形 53"/>
          <p:cNvSpPr/>
          <p:nvPr/>
        </p:nvSpPr>
        <p:spPr>
          <a:xfrm rot="3274">
            <a:off x="4749896" y="5022207"/>
            <a:ext cx="2717718" cy="523220"/>
          </a:xfrm>
          <a:prstGeom prst="rect">
            <a:avLst/>
          </a:prstGeom>
        </p:spPr>
        <p:txBody>
          <a:bodyPr wrap="square">
            <a:spAutoFit/>
          </a:bodyPr>
          <a:lstStyle/>
          <a:p>
            <a:pPr algn="ctr"/>
            <a:r>
              <a:rPr lang="zh-CN" altLang="en-US" sz="2800" dirty="0">
                <a:cs typeface="+mn-ea"/>
                <a:sym typeface="+mn-lt"/>
              </a:rPr>
              <a:t>输入您的标题</a:t>
            </a:r>
          </a:p>
        </p:txBody>
      </p:sp>
      <p:grpSp>
        <p:nvGrpSpPr>
          <p:cNvPr id="4" name="组合 3"/>
          <p:cNvGrpSpPr/>
          <p:nvPr/>
        </p:nvGrpSpPr>
        <p:grpSpPr>
          <a:xfrm>
            <a:off x="5018158" y="1690153"/>
            <a:ext cx="2181191" cy="2181191"/>
            <a:chOff x="5018158" y="1690153"/>
            <a:chExt cx="2181191" cy="2181191"/>
          </a:xfrm>
        </p:grpSpPr>
        <p:sp>
          <p:nvSpPr>
            <p:cNvPr id="2" name="椭圆 1"/>
            <p:cNvSpPr/>
            <p:nvPr/>
          </p:nvSpPr>
          <p:spPr>
            <a:xfrm>
              <a:off x="5018158" y="1690153"/>
              <a:ext cx="2181191" cy="2181191"/>
            </a:xfrm>
            <a:prstGeom prst="ellipse">
              <a:avLst/>
            </a:prstGeom>
            <a:no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p:cNvSpPr/>
            <p:nvPr/>
          </p:nvSpPr>
          <p:spPr>
            <a:xfrm>
              <a:off x="5145827" y="1817822"/>
              <a:ext cx="1925853" cy="1925853"/>
            </a:xfrm>
            <a:prstGeom prst="ellipse">
              <a:avLst/>
            </a:prstGeom>
            <a:solidFill>
              <a:srgbClr val="FFCCCC">
                <a:alpha val="6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rot="3274">
              <a:off x="5181147" y="2405998"/>
              <a:ext cx="1816693" cy="707886"/>
            </a:xfrm>
            <a:prstGeom prst="rect">
              <a:avLst/>
            </a:prstGeom>
          </p:spPr>
          <p:txBody>
            <a:bodyPr wrap="square">
              <a:spAutoFit/>
            </a:bodyPr>
            <a:lstStyle/>
            <a:p>
              <a:pPr algn="ctr"/>
              <a:r>
                <a:rPr lang="zh-CN" altLang="en-US" sz="4000" dirty="0" smtClean="0">
                  <a:solidFill>
                    <a:srgbClr val="1C1C1C"/>
                  </a:solidFill>
                  <a:cs typeface="+mn-ea"/>
                  <a:sym typeface="+mn-lt"/>
                </a:rPr>
                <a:t>第三章</a:t>
              </a:r>
              <a:endParaRPr lang="zh-CN" altLang="en-US" sz="4000" dirty="0">
                <a:solidFill>
                  <a:srgbClr val="1C1C1C"/>
                </a:solidFill>
                <a:cs typeface="+mn-ea"/>
                <a:sym typeface="+mn-lt"/>
              </a:endParaRPr>
            </a:p>
          </p:txBody>
        </p:sp>
      </p:grpSp>
      <p:pic>
        <p:nvPicPr>
          <p:cNvPr id="55" name="图片 5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97192" y="3220116"/>
            <a:ext cx="819918" cy="468524"/>
          </a:xfrm>
          <a:prstGeom prst="rect">
            <a:avLst/>
          </a:prstGeom>
        </p:spPr>
      </p:pic>
      <p:sp>
        <p:nvSpPr>
          <p:cNvPr id="25" name="TextBox 24"/>
          <p:cNvSpPr txBox="1"/>
          <p:nvPr/>
        </p:nvSpPr>
        <p:spPr>
          <a:xfrm>
            <a:off x="10334416" y="100469"/>
            <a:ext cx="1800200" cy="123111"/>
          </a:xfrm>
          <a:prstGeom prst="rect">
            <a:avLst/>
          </a:prstGeom>
          <a:noFill/>
        </p:spPr>
        <p:txBody>
          <a:bodyPr wrap="square" rtlCol="0">
            <a:spAutoFit/>
          </a:bodyPr>
          <a:lstStyle/>
          <a:p>
            <a:pPr>
              <a:lnSpc>
                <a:spcPct val="200000"/>
              </a:lnSpc>
            </a:pP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http://www.1ppt.com/moban/</a:t>
            </a:r>
            <a:r>
              <a:rPr lang="zh-CN" altLang="en-US" sz="100" dirty="0" smtClean="0">
                <a:solidFill>
                  <a:schemeClr val="bg1"/>
                </a:solidFill>
                <a:ea typeface="微软雅黑" panose="020B0503020204020204" pitchFamily="34" charset="-122"/>
              </a:rPr>
              <a:t> </a:t>
            </a:r>
            <a:endParaRPr lang="en-US" altLang="zh-CN" sz="100" dirty="0" smtClean="0">
              <a:solidFill>
                <a:schemeClr val="bg1"/>
              </a:solidFill>
              <a:ea typeface="微软雅黑" panose="020B0503020204020204" pitchFamily="34" charset="-122"/>
            </a:endParaRPr>
          </a:p>
        </p:txBody>
      </p:sp>
    </p:spTree>
    <p:extLst>
      <p:ext uri="{BB962C8B-B14F-4D97-AF65-F5344CB8AC3E}">
        <p14:creationId xmlns:p14="http://schemas.microsoft.com/office/powerpoint/2010/main" val="4996980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6" presetClass="entr" presetSubtype="32"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circle(out)">
                                      <p:cBhvr>
                                        <p:cTn id="13" dur="2000"/>
                                        <p:tgtEl>
                                          <p:spTgt spid="4"/>
                                        </p:tgtEl>
                                      </p:cBhvr>
                                    </p:animEffect>
                                  </p:childTnLst>
                                </p:cTn>
                              </p:par>
                              <p:par>
                                <p:cTn id="14" presetID="23" presetClass="entr" presetSubtype="16"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childTnLst>
                                </p:cTn>
                              </p:par>
                              <p:par>
                                <p:cTn id="18" presetID="42" presetClass="entr" presetSubtype="0" fill="hold" nodeType="withEffect">
                                  <p:stCondLst>
                                    <p:cond delay="10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000"/>
                                        <p:tgtEl>
                                          <p:spTgt spid="55"/>
                                        </p:tgtEl>
                                      </p:cBhvr>
                                    </p:animEffect>
                                    <p:anim calcmode="lin" valueType="num">
                                      <p:cBhvr>
                                        <p:cTn id="21" dur="1000" fill="hold"/>
                                        <p:tgtEl>
                                          <p:spTgt spid="55"/>
                                        </p:tgtEl>
                                        <p:attrNameLst>
                                          <p:attrName>ppt_x</p:attrName>
                                        </p:attrNameLst>
                                      </p:cBhvr>
                                      <p:tavLst>
                                        <p:tav tm="0">
                                          <p:val>
                                            <p:strVal val="#ppt_x"/>
                                          </p:val>
                                        </p:tav>
                                        <p:tav tm="100000">
                                          <p:val>
                                            <p:strVal val="#ppt_x"/>
                                          </p:val>
                                        </p:tav>
                                      </p:tavLst>
                                    </p:anim>
                                    <p:anim calcmode="lin" valueType="num">
                                      <p:cBhvr>
                                        <p:cTn id="22" dur="1000" fill="hold"/>
                                        <p:tgtEl>
                                          <p:spTgt spid="55"/>
                                        </p:tgtEl>
                                        <p:attrNameLst>
                                          <p:attrName>ppt_y</p:attrName>
                                        </p:attrNameLst>
                                      </p:cBhvr>
                                      <p:tavLst>
                                        <p:tav tm="0">
                                          <p:val>
                                            <p:strVal val="#ppt_y+.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54"/>
                                        </p:tgtEl>
                                        <p:attrNameLst>
                                          <p:attrName>style.visibility</p:attrName>
                                        </p:attrNameLst>
                                      </p:cBhvr>
                                      <p:to>
                                        <p:strVal val="visible"/>
                                      </p:to>
                                    </p:set>
                                    <p:anim calcmode="lin" valueType="num">
                                      <p:cBhvr>
                                        <p:cTn id="25" dur="7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6" dur="750" fill="hold"/>
                                        <p:tgtEl>
                                          <p:spTgt spid="54"/>
                                        </p:tgtEl>
                                        <p:attrNameLst>
                                          <p:attrName>ppt_y</p:attrName>
                                        </p:attrNameLst>
                                      </p:cBhvr>
                                      <p:tavLst>
                                        <p:tav tm="0">
                                          <p:val>
                                            <p:strVal val="#ppt_y"/>
                                          </p:val>
                                        </p:tav>
                                        <p:tav tm="100000">
                                          <p:val>
                                            <p:strVal val="#ppt_y"/>
                                          </p:val>
                                        </p:tav>
                                      </p:tavLst>
                                    </p:anim>
                                    <p:anim calcmode="lin" valueType="num">
                                      <p:cBhvr>
                                        <p:cTn id="27" dur="7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8" dur="7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750" tmFilter="0,0; .5, 1; 1, 1"/>
                                        <p:tgtEl>
                                          <p:spTgt spid="54"/>
                                        </p:tgtEl>
                                      </p:cBhvr>
                                    </p:animEffect>
                                  </p:childTnLst>
                                </p:cTn>
                              </p:par>
                              <p:par>
                                <p:cTn id="30" presetID="22" presetClass="entr" presetSubtype="1" fill="hold" grpId="0" nodeType="withEffect">
                                  <p:stCondLst>
                                    <p:cond delay="350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3" name="矩形 2"/>
          <p:cNvSpPr/>
          <p:nvPr/>
        </p:nvSpPr>
        <p:spPr>
          <a:xfrm>
            <a:off x="2633404" y="2014009"/>
            <a:ext cx="2144247" cy="1876474"/>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0" y="2014009"/>
            <a:ext cx="2633404" cy="187967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4777651" y="2014009"/>
            <a:ext cx="2633404" cy="187967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2412540" y="4191195"/>
            <a:ext cx="2633404" cy="187967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9555302" y="2014009"/>
            <a:ext cx="2633404" cy="187967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7190191" y="4187283"/>
            <a:ext cx="2633404" cy="1879673"/>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411055" y="2014008"/>
            <a:ext cx="2144247" cy="1876474"/>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5045944" y="4187283"/>
            <a:ext cx="2144247" cy="1876474"/>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3274">
            <a:off x="4463161" y="764207"/>
            <a:ext cx="3252500" cy="646331"/>
          </a:xfrm>
          <a:prstGeom prst="rect">
            <a:avLst/>
          </a:prstGeom>
        </p:spPr>
        <p:txBody>
          <a:bodyPr wrap="square">
            <a:spAutoFit/>
          </a:bodyPr>
          <a:lstStyle/>
          <a:p>
            <a:pPr algn="ctr"/>
            <a:r>
              <a:rPr lang="zh-CN" altLang="en-US" sz="3600" dirty="0">
                <a:solidFill>
                  <a:srgbClr val="1C1C1C"/>
                </a:solidFill>
                <a:cs typeface="+mn-ea"/>
                <a:sym typeface="+mn-lt"/>
              </a:rPr>
              <a:t>输入您的标题</a:t>
            </a:r>
          </a:p>
        </p:txBody>
      </p:sp>
      <p:sp>
        <p:nvSpPr>
          <p:cNvPr id="15" name="矩形 14"/>
          <p:cNvSpPr/>
          <p:nvPr/>
        </p:nvSpPr>
        <p:spPr>
          <a:xfrm>
            <a:off x="2761763" y="2184183"/>
            <a:ext cx="1887528" cy="1569660"/>
          </a:xfrm>
          <a:prstGeom prst="rect">
            <a:avLst/>
          </a:prstGeom>
        </p:spPr>
        <p:txBody>
          <a:bodyPr wrap="square">
            <a:spAutoFit/>
          </a:bodyPr>
          <a:lstStyle/>
          <a:p>
            <a:pPr algn="ctr">
              <a:lnSpc>
                <a:spcPct val="150000"/>
              </a:lnSpc>
            </a:pPr>
            <a:r>
              <a:rPr lang="zh-CN" altLang="en-US" sz="1600" spc="-150" dirty="0">
                <a:solidFill>
                  <a:schemeClr val="bg1"/>
                </a:solidFill>
                <a:cs typeface="+mn-ea"/>
                <a:sym typeface="+mn-lt"/>
              </a:rPr>
              <a:t>输入您的文字内容输入您的文字内容输入您的文字内容输入您的文字</a:t>
            </a:r>
            <a:r>
              <a:rPr lang="zh-CN" altLang="en-US" sz="1600" spc="-150" dirty="0" smtClean="0">
                <a:solidFill>
                  <a:schemeClr val="bg1"/>
                </a:solidFill>
                <a:cs typeface="+mn-ea"/>
                <a:sym typeface="+mn-lt"/>
              </a:rPr>
              <a:t>内容</a:t>
            </a:r>
            <a:endParaRPr lang="zh-CN" altLang="en-US" sz="1600" spc="-150" dirty="0">
              <a:solidFill>
                <a:schemeClr val="bg1"/>
              </a:solidFill>
              <a:cs typeface="+mn-ea"/>
              <a:sym typeface="+mn-lt"/>
            </a:endParaRPr>
          </a:p>
        </p:txBody>
      </p:sp>
      <p:sp>
        <p:nvSpPr>
          <p:cNvPr id="18" name="矩形 17"/>
          <p:cNvSpPr/>
          <p:nvPr/>
        </p:nvSpPr>
        <p:spPr>
          <a:xfrm>
            <a:off x="7539414" y="2184182"/>
            <a:ext cx="1887528" cy="1569660"/>
          </a:xfrm>
          <a:prstGeom prst="rect">
            <a:avLst/>
          </a:prstGeom>
        </p:spPr>
        <p:txBody>
          <a:bodyPr wrap="square">
            <a:spAutoFit/>
          </a:bodyPr>
          <a:lstStyle/>
          <a:p>
            <a:pPr algn="ctr">
              <a:lnSpc>
                <a:spcPct val="150000"/>
              </a:lnSpc>
            </a:pPr>
            <a:r>
              <a:rPr lang="zh-CN" altLang="en-US" sz="1600" spc="-150" dirty="0">
                <a:solidFill>
                  <a:schemeClr val="bg1"/>
                </a:solidFill>
                <a:cs typeface="+mn-ea"/>
                <a:sym typeface="+mn-lt"/>
              </a:rPr>
              <a:t>输入您的文字内容输入您的文字内容输入您的文字内容输入您的文字</a:t>
            </a:r>
            <a:r>
              <a:rPr lang="zh-CN" altLang="en-US" sz="1600" spc="-150" dirty="0" smtClean="0">
                <a:solidFill>
                  <a:schemeClr val="bg1"/>
                </a:solidFill>
                <a:cs typeface="+mn-ea"/>
                <a:sym typeface="+mn-lt"/>
              </a:rPr>
              <a:t>内容</a:t>
            </a:r>
            <a:endParaRPr lang="zh-CN" altLang="en-US" sz="1600" spc="-150" dirty="0">
              <a:solidFill>
                <a:schemeClr val="bg1"/>
              </a:solidFill>
              <a:cs typeface="+mn-ea"/>
              <a:sym typeface="+mn-lt"/>
            </a:endParaRPr>
          </a:p>
        </p:txBody>
      </p:sp>
      <p:sp>
        <p:nvSpPr>
          <p:cNvPr id="22" name="矩形 21"/>
          <p:cNvSpPr/>
          <p:nvPr/>
        </p:nvSpPr>
        <p:spPr>
          <a:xfrm>
            <a:off x="5174303" y="4357457"/>
            <a:ext cx="1887528" cy="1569660"/>
          </a:xfrm>
          <a:prstGeom prst="rect">
            <a:avLst/>
          </a:prstGeom>
        </p:spPr>
        <p:txBody>
          <a:bodyPr wrap="square">
            <a:spAutoFit/>
          </a:bodyPr>
          <a:lstStyle/>
          <a:p>
            <a:pPr algn="ctr">
              <a:lnSpc>
                <a:spcPct val="150000"/>
              </a:lnSpc>
            </a:pPr>
            <a:r>
              <a:rPr lang="zh-CN" altLang="en-US" sz="1600" spc="-150" dirty="0">
                <a:solidFill>
                  <a:schemeClr val="bg1"/>
                </a:solidFill>
                <a:cs typeface="+mn-ea"/>
                <a:sym typeface="+mn-lt"/>
              </a:rPr>
              <a:t>输入您的文字内容输入您的文字内容输入您的文字内容输入您的文字</a:t>
            </a:r>
            <a:r>
              <a:rPr lang="zh-CN" altLang="en-US" sz="1600" spc="-150" dirty="0" smtClean="0">
                <a:solidFill>
                  <a:schemeClr val="bg1"/>
                </a:solidFill>
                <a:cs typeface="+mn-ea"/>
                <a:sym typeface="+mn-lt"/>
              </a:rPr>
              <a:t>内容</a:t>
            </a:r>
            <a:endParaRPr lang="zh-CN" altLang="en-US" sz="1600" spc="-150" dirty="0">
              <a:solidFill>
                <a:schemeClr val="bg1"/>
              </a:solidFill>
              <a:cs typeface="+mn-ea"/>
              <a:sym typeface="+mn-lt"/>
            </a:endParaRPr>
          </a:p>
        </p:txBody>
      </p:sp>
      <p:pic>
        <p:nvPicPr>
          <p:cNvPr id="23" name="图片 2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8073295">
            <a:off x="3881799" y="816638"/>
            <a:ext cx="678327" cy="674311"/>
          </a:xfrm>
          <a:prstGeom prst="rect">
            <a:avLst/>
          </a:prstGeom>
        </p:spPr>
      </p:pic>
      <p:grpSp>
        <p:nvGrpSpPr>
          <p:cNvPr id="4" name="组合 3"/>
          <p:cNvGrpSpPr/>
          <p:nvPr/>
        </p:nvGrpSpPr>
        <p:grpSpPr>
          <a:xfrm>
            <a:off x="10709753" y="4975668"/>
            <a:ext cx="1482246" cy="1910497"/>
            <a:chOff x="10379806" y="4550392"/>
            <a:chExt cx="1812194" cy="2335774"/>
          </a:xfrm>
        </p:grpSpPr>
        <p:pic>
          <p:nvPicPr>
            <p:cNvPr id="17" name="图片 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921816" y="4550392"/>
              <a:ext cx="1270184" cy="2335774"/>
            </a:xfrm>
            <a:prstGeom prst="rect">
              <a:avLst/>
            </a:prstGeom>
          </p:spPr>
        </p:pic>
        <p:pic>
          <p:nvPicPr>
            <p:cNvPr id="16" name="图片 1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379806" y="5241347"/>
              <a:ext cx="1025270" cy="1644819"/>
            </a:xfrm>
            <a:prstGeom prst="rect">
              <a:avLst/>
            </a:prstGeom>
          </p:spPr>
        </p:pic>
      </p:grpSp>
    </p:spTree>
    <p:extLst>
      <p:ext uri="{BB962C8B-B14F-4D97-AF65-F5344CB8AC3E}">
        <p14:creationId xmlns:p14="http://schemas.microsoft.com/office/powerpoint/2010/main" val="326034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47" presetClass="entr" presetSubtype="0" fill="hold" grpId="0" nodeType="withEffect">
                                  <p:stCondLst>
                                    <p:cond delay="10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10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10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20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42" presetClass="entr" presetSubtype="0" fill="hold" grpId="0" nodeType="withEffect">
                                  <p:stCondLst>
                                    <p:cond delay="200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300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9" grpId="0" animBg="1"/>
      <p:bldP spid="20" grpId="0" animBg="1"/>
      <p:bldP spid="21" grpId="0" animBg="1"/>
      <p:bldP spid="10" grpId="0" animBg="1"/>
      <p:bldP spid="12" grpId="0" animBg="1"/>
      <p:bldP spid="13" grpId="0" animBg="1"/>
      <p:bldP spid="14" grpId="0"/>
      <p:bldP spid="15" grpId="0"/>
      <p:bldP spid="18"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79" y="4838700"/>
            <a:ext cx="12192000" cy="2019300"/>
          </a:xfrm>
          <a:prstGeom prst="rect">
            <a:avLst/>
          </a:prstGeom>
        </p:spPr>
      </p:pic>
      <p:sp>
        <p:nvSpPr>
          <p:cNvPr id="14" name="矩形 13"/>
          <p:cNvSpPr/>
          <p:nvPr/>
        </p:nvSpPr>
        <p:spPr>
          <a:xfrm rot="3274">
            <a:off x="4463161" y="770922"/>
            <a:ext cx="3252500" cy="646331"/>
          </a:xfrm>
          <a:prstGeom prst="rect">
            <a:avLst/>
          </a:prstGeom>
        </p:spPr>
        <p:txBody>
          <a:bodyPr wrap="square">
            <a:spAutoFit/>
          </a:bodyPr>
          <a:lstStyle/>
          <a:p>
            <a:pPr algn="ctr"/>
            <a:r>
              <a:rPr lang="zh-CN" altLang="en-US" sz="3600" dirty="0">
                <a:solidFill>
                  <a:srgbClr val="1C1C1C"/>
                </a:solidFill>
                <a:cs typeface="+mn-ea"/>
                <a:sym typeface="+mn-lt"/>
              </a:rPr>
              <a:t>输入您的标题</a:t>
            </a: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8073295">
            <a:off x="1809527" y="2406263"/>
            <a:ext cx="904208" cy="898855"/>
          </a:xfrm>
          <a:prstGeom prst="rect">
            <a:avLst/>
          </a:prstGeom>
        </p:spPr>
      </p:pic>
      <p:sp>
        <p:nvSpPr>
          <p:cNvPr id="24" name="矩形 23"/>
          <p:cNvSpPr/>
          <p:nvPr/>
        </p:nvSpPr>
        <p:spPr>
          <a:xfrm>
            <a:off x="848420" y="3621695"/>
            <a:ext cx="2723726"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en-US" altLang="zh-CN" sz="1600" dirty="0" smtClean="0">
              <a:cs typeface="+mn-ea"/>
              <a:sym typeface="+mn-lt"/>
            </a:endParaRPr>
          </a:p>
        </p:txBody>
      </p:sp>
      <p:sp>
        <p:nvSpPr>
          <p:cNvPr id="26" name="矩形 25"/>
          <p:cNvSpPr/>
          <p:nvPr/>
        </p:nvSpPr>
        <p:spPr>
          <a:xfrm rot="3274">
            <a:off x="1238841" y="3133444"/>
            <a:ext cx="1942885" cy="461665"/>
          </a:xfrm>
          <a:prstGeom prst="rect">
            <a:avLst/>
          </a:prstGeom>
        </p:spPr>
        <p:txBody>
          <a:bodyPr wrap="square">
            <a:spAutoFit/>
          </a:bodyPr>
          <a:lstStyle/>
          <a:p>
            <a:pPr algn="ctr"/>
            <a:r>
              <a:rPr lang="zh-CN" altLang="en-US" sz="2400" spc="-300" dirty="0" smtClean="0">
                <a:cs typeface="+mn-ea"/>
                <a:sym typeface="+mn-lt"/>
              </a:rPr>
              <a:t>输入文字内容</a:t>
            </a:r>
            <a:endParaRPr lang="zh-CN" altLang="en-US" sz="2400" spc="-300" dirty="0">
              <a:cs typeface="+mn-ea"/>
              <a:sym typeface="+mn-lt"/>
            </a:endParaRPr>
          </a:p>
        </p:txBody>
      </p:sp>
      <p:grpSp>
        <p:nvGrpSpPr>
          <p:cNvPr id="2" name="组合 1"/>
          <p:cNvGrpSpPr/>
          <p:nvPr/>
        </p:nvGrpSpPr>
        <p:grpSpPr>
          <a:xfrm>
            <a:off x="4462853" y="1783486"/>
            <a:ext cx="3253116" cy="3962400"/>
            <a:chOff x="4462853" y="1783486"/>
            <a:chExt cx="3253116" cy="3962400"/>
          </a:xfrm>
        </p:grpSpPr>
        <p:sp>
          <p:nvSpPr>
            <p:cNvPr id="13" name="矩形 12"/>
            <p:cNvSpPr/>
            <p:nvPr/>
          </p:nvSpPr>
          <p:spPr>
            <a:xfrm>
              <a:off x="4462853" y="1783486"/>
              <a:ext cx="3253116" cy="3962400"/>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85382" y="1910771"/>
              <a:ext cx="3008059" cy="3707831"/>
            </a:xfrm>
            <a:prstGeom prst="rect">
              <a:avLst/>
            </a:prstGeom>
          </p:spPr>
        </p:pic>
      </p:grpSp>
      <p:sp>
        <p:nvSpPr>
          <p:cNvPr id="27" name="矩形 26"/>
          <p:cNvSpPr/>
          <p:nvPr/>
        </p:nvSpPr>
        <p:spPr>
          <a:xfrm>
            <a:off x="8425121" y="3621695"/>
            <a:ext cx="2781569"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en-US" altLang="zh-CN" sz="1600" dirty="0" smtClean="0">
              <a:cs typeface="+mn-ea"/>
              <a:sym typeface="+mn-lt"/>
            </a:endParaRPr>
          </a:p>
        </p:txBody>
      </p:sp>
      <p:sp>
        <p:nvSpPr>
          <p:cNvPr id="28" name="矩形 27"/>
          <p:cNvSpPr/>
          <p:nvPr/>
        </p:nvSpPr>
        <p:spPr>
          <a:xfrm rot="3274">
            <a:off x="8844463" y="3133444"/>
            <a:ext cx="1942885" cy="461665"/>
          </a:xfrm>
          <a:prstGeom prst="rect">
            <a:avLst/>
          </a:prstGeom>
        </p:spPr>
        <p:txBody>
          <a:bodyPr wrap="square">
            <a:spAutoFit/>
          </a:bodyPr>
          <a:lstStyle/>
          <a:p>
            <a:pPr algn="ctr"/>
            <a:r>
              <a:rPr lang="zh-CN" altLang="en-US" sz="2400" spc="-300" dirty="0" smtClean="0">
                <a:cs typeface="+mn-ea"/>
                <a:sym typeface="+mn-lt"/>
              </a:rPr>
              <a:t>输入文字内容</a:t>
            </a:r>
            <a:endParaRPr lang="zh-CN" altLang="en-US" sz="2400" spc="-300" dirty="0">
              <a:cs typeface="+mn-ea"/>
              <a:sym typeface="+mn-lt"/>
            </a:endParaRPr>
          </a:p>
        </p:txBody>
      </p:sp>
      <p:pic>
        <p:nvPicPr>
          <p:cNvPr id="29" name="图片 2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04093">
            <a:off x="9303228" y="2330154"/>
            <a:ext cx="822728" cy="937041"/>
          </a:xfrm>
          <a:prstGeom prst="rect">
            <a:avLst/>
          </a:prstGeom>
        </p:spPr>
      </p:pic>
      <p:pic>
        <p:nvPicPr>
          <p:cNvPr id="30" name="图片 2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206690" y="-853609"/>
            <a:ext cx="1887282" cy="1892307"/>
          </a:xfrm>
          <a:prstGeom prst="rect">
            <a:avLst/>
          </a:prstGeom>
        </p:spPr>
      </p:pic>
      <p:pic>
        <p:nvPicPr>
          <p:cNvPr id="31" name="图片 3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20964" y="-888573"/>
            <a:ext cx="1887282" cy="1892307"/>
          </a:xfrm>
          <a:prstGeom prst="rect">
            <a:avLst/>
          </a:prstGeom>
        </p:spPr>
      </p:pic>
    </p:spTree>
    <p:extLst>
      <p:ext uri="{BB962C8B-B14F-4D97-AF65-F5344CB8AC3E}">
        <p14:creationId xmlns:p14="http://schemas.microsoft.com/office/powerpoint/2010/main" val="369898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42" presetClass="entr" presetSubtype="0"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53" presetClass="entr" presetSubtype="16" fill="hold" nodeType="withEffect">
                                  <p:stCondLst>
                                    <p:cond delay="100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Effect transition="in" filter="fade">
                                      <p:cBhvr>
                                        <p:cTn id="17" dur="1000"/>
                                        <p:tgtEl>
                                          <p:spTgt spid="2"/>
                                        </p:tgtEl>
                                      </p:cBhvr>
                                    </p:animEffect>
                                  </p:childTnLst>
                                </p:cTn>
                              </p:par>
                              <p:par>
                                <p:cTn id="18" presetID="14" presetClass="entr" presetSubtype="10" fill="hold" nodeType="withEffect">
                                  <p:stCondLst>
                                    <p:cond delay="1000"/>
                                  </p:stCondLst>
                                  <p:childTnLst>
                                    <p:set>
                                      <p:cBhvr>
                                        <p:cTn id="19" dur="1" fill="hold">
                                          <p:stCondLst>
                                            <p:cond delay="0"/>
                                          </p:stCondLst>
                                        </p:cTn>
                                        <p:tgtEl>
                                          <p:spTgt spid="23"/>
                                        </p:tgtEl>
                                        <p:attrNameLst>
                                          <p:attrName>style.visibility</p:attrName>
                                        </p:attrNameLst>
                                      </p:cBhvr>
                                      <p:to>
                                        <p:strVal val="visible"/>
                                      </p:to>
                                    </p:set>
                                    <p:animEffect transition="in" filter="randombar(horizontal)">
                                      <p:cBhvr>
                                        <p:cTn id="20" dur="500"/>
                                        <p:tgtEl>
                                          <p:spTgt spid="23"/>
                                        </p:tgtEl>
                                      </p:cBhvr>
                                    </p:animEffect>
                                  </p:childTnLst>
                                </p:cTn>
                              </p:par>
                              <p:par>
                                <p:cTn id="21" presetID="14" presetClass="entr" presetSubtype="10" fill="hold" nodeType="withEffect">
                                  <p:stCondLst>
                                    <p:cond delay="100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500"/>
                                        <p:tgtEl>
                                          <p:spTgt spid="29"/>
                                        </p:tgtEl>
                                      </p:cBhvr>
                                    </p:animEffect>
                                  </p:childTnLst>
                                </p:cTn>
                              </p:par>
                              <p:par>
                                <p:cTn id="24" presetID="22" presetClass="entr" presetSubtype="1" fill="hold" grpId="0" nodeType="withEffect">
                                  <p:stCondLst>
                                    <p:cond delay="200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500"/>
                                        <p:tgtEl>
                                          <p:spTgt spid="24"/>
                                        </p:tgtEl>
                                      </p:cBhvr>
                                    </p:animEffect>
                                  </p:childTnLst>
                                </p:cTn>
                              </p:par>
                              <p:par>
                                <p:cTn id="27" presetID="22" presetClass="entr" presetSubtype="1" fill="hold" grpId="0" nodeType="withEffect">
                                  <p:stCondLst>
                                    <p:cond delay="1500"/>
                                  </p:stCondLst>
                                  <p:childTnLst>
                                    <p:set>
                                      <p:cBhvr>
                                        <p:cTn id="28" dur="1" fill="hold">
                                          <p:stCondLst>
                                            <p:cond delay="0"/>
                                          </p:stCondLst>
                                        </p:cTn>
                                        <p:tgtEl>
                                          <p:spTgt spid="26"/>
                                        </p:tgtEl>
                                        <p:attrNameLst>
                                          <p:attrName>style.visibility</p:attrName>
                                        </p:attrNameLst>
                                      </p:cBhvr>
                                      <p:to>
                                        <p:strVal val="visible"/>
                                      </p:to>
                                    </p:set>
                                    <p:animEffect transition="in" filter="wipe(up)">
                                      <p:cBhvr>
                                        <p:cTn id="29" dur="500"/>
                                        <p:tgtEl>
                                          <p:spTgt spid="26"/>
                                        </p:tgtEl>
                                      </p:cBhvr>
                                    </p:animEffect>
                                  </p:childTnLst>
                                </p:cTn>
                              </p:par>
                              <p:par>
                                <p:cTn id="30" presetID="22" presetClass="entr" presetSubtype="1" fill="hold" grpId="0" nodeType="withEffect">
                                  <p:stCondLst>
                                    <p:cond delay="2000"/>
                                  </p:stCondLst>
                                  <p:childTnLst>
                                    <p:set>
                                      <p:cBhvr>
                                        <p:cTn id="31" dur="1" fill="hold">
                                          <p:stCondLst>
                                            <p:cond delay="0"/>
                                          </p:stCondLst>
                                        </p:cTn>
                                        <p:tgtEl>
                                          <p:spTgt spid="27"/>
                                        </p:tgtEl>
                                        <p:attrNameLst>
                                          <p:attrName>style.visibility</p:attrName>
                                        </p:attrNameLst>
                                      </p:cBhvr>
                                      <p:to>
                                        <p:strVal val="visible"/>
                                      </p:to>
                                    </p:set>
                                    <p:animEffect transition="in" filter="wipe(up)">
                                      <p:cBhvr>
                                        <p:cTn id="32" dur="500"/>
                                        <p:tgtEl>
                                          <p:spTgt spid="27"/>
                                        </p:tgtEl>
                                      </p:cBhvr>
                                    </p:animEffect>
                                  </p:childTnLst>
                                </p:cTn>
                              </p:par>
                              <p:par>
                                <p:cTn id="33" presetID="22" presetClass="entr" presetSubtype="1" fill="hold" grpId="0" nodeType="withEffect">
                                  <p:stCondLst>
                                    <p:cond delay="1500"/>
                                  </p:stCondLst>
                                  <p:childTnLst>
                                    <p:set>
                                      <p:cBhvr>
                                        <p:cTn id="34" dur="1" fill="hold">
                                          <p:stCondLst>
                                            <p:cond delay="0"/>
                                          </p:stCondLst>
                                        </p:cTn>
                                        <p:tgtEl>
                                          <p:spTgt spid="28"/>
                                        </p:tgtEl>
                                        <p:attrNameLst>
                                          <p:attrName>style.visibility</p:attrName>
                                        </p:attrNameLst>
                                      </p:cBhvr>
                                      <p:to>
                                        <p:strVal val="visible"/>
                                      </p:to>
                                    </p:set>
                                    <p:animEffect transition="in" filter="wipe(up)">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14" name="矩形 13"/>
          <p:cNvSpPr/>
          <p:nvPr/>
        </p:nvSpPr>
        <p:spPr>
          <a:xfrm rot="3274">
            <a:off x="1689312" y="3140024"/>
            <a:ext cx="3252500" cy="584775"/>
          </a:xfrm>
          <a:prstGeom prst="rect">
            <a:avLst/>
          </a:prstGeom>
        </p:spPr>
        <p:txBody>
          <a:bodyPr wrap="square">
            <a:spAutoFit/>
          </a:bodyPr>
          <a:lstStyle/>
          <a:p>
            <a:pPr algn="ctr"/>
            <a:r>
              <a:rPr lang="zh-CN" altLang="en-US" sz="3200" dirty="0">
                <a:solidFill>
                  <a:srgbClr val="1C1C1C"/>
                </a:solidFill>
                <a:cs typeface="+mn-ea"/>
                <a:sym typeface="+mn-lt"/>
              </a:rPr>
              <a:t>输入您的标题</a:t>
            </a:r>
          </a:p>
        </p:txBody>
      </p:sp>
      <p:sp>
        <p:nvSpPr>
          <p:cNvPr id="13" name="矩形 12"/>
          <p:cNvSpPr/>
          <p:nvPr/>
        </p:nvSpPr>
        <p:spPr>
          <a:xfrm rot="2700000">
            <a:off x="5486202" y="-229872"/>
            <a:ext cx="2787529" cy="254617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2700000">
            <a:off x="7554471" y="1848992"/>
            <a:ext cx="2787529" cy="254617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2700000">
            <a:off x="9666354" y="3927855"/>
            <a:ext cx="2787529" cy="254617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2700000">
            <a:off x="8448249" y="-1111713"/>
            <a:ext cx="2787529" cy="254617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2700000">
            <a:off x="10516518" y="967150"/>
            <a:ext cx="2787529" cy="254617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0" name="图片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87073" y="2131026"/>
            <a:ext cx="1656978" cy="747839"/>
          </a:xfrm>
          <a:prstGeom prst="rect">
            <a:avLst/>
          </a:prstGeom>
        </p:spPr>
      </p:pic>
      <p:sp>
        <p:nvSpPr>
          <p:cNvPr id="21" name="矩形 20"/>
          <p:cNvSpPr/>
          <p:nvPr/>
        </p:nvSpPr>
        <p:spPr>
          <a:xfrm>
            <a:off x="1155002" y="3769143"/>
            <a:ext cx="4367600" cy="1323439"/>
          </a:xfrm>
          <a:prstGeom prst="rect">
            <a:avLst/>
          </a:prstGeom>
        </p:spPr>
        <p:txBody>
          <a:bodyPr wrap="square">
            <a:spAutoFit/>
          </a:bodyPr>
          <a:lstStyle/>
          <a:p>
            <a:pPr algn="ctr"/>
            <a:r>
              <a:rPr lang="zh-CN" altLang="en-US" sz="2000" dirty="0">
                <a:cs typeface="+mn-ea"/>
                <a:sym typeface="+mn-lt"/>
              </a:rPr>
              <a:t>输入您的文字内容输入您的文字内容输入您的文字内容输入您的文字</a:t>
            </a:r>
            <a:r>
              <a:rPr lang="zh-CN" altLang="en-US" sz="2000" dirty="0" smtClean="0">
                <a:cs typeface="+mn-ea"/>
                <a:sym typeface="+mn-lt"/>
              </a:rPr>
              <a:t>内容</a:t>
            </a:r>
            <a:endParaRPr lang="en-US" altLang="zh-CN" sz="2000" dirty="0" smtClean="0">
              <a:cs typeface="+mn-ea"/>
              <a:sym typeface="+mn-lt"/>
            </a:endParaRPr>
          </a:p>
          <a:p>
            <a:pPr algn="ctr"/>
            <a:r>
              <a:rPr lang="zh-CN" altLang="en-US" sz="2000" dirty="0">
                <a:cs typeface="+mn-ea"/>
                <a:sym typeface="+mn-lt"/>
              </a:rPr>
              <a:t>输入您的文字内容输入您的文字内容输入您的文字内容输入您的文字</a:t>
            </a:r>
            <a:r>
              <a:rPr lang="zh-CN" altLang="en-US" sz="2000" dirty="0" smtClean="0">
                <a:cs typeface="+mn-ea"/>
                <a:sym typeface="+mn-lt"/>
              </a:rPr>
              <a:t>内容</a:t>
            </a:r>
            <a:endParaRPr lang="zh-CN" altLang="en-US" sz="2000" dirty="0">
              <a:cs typeface="+mn-ea"/>
              <a:sym typeface="+mn-lt"/>
            </a:endParaRPr>
          </a:p>
        </p:txBody>
      </p:sp>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074823" y="4986161"/>
            <a:ext cx="1142262" cy="2100535"/>
          </a:xfrm>
          <a:prstGeom prst="rect">
            <a:avLst/>
          </a:prstGeom>
        </p:spPr>
      </p:pic>
      <p:pic>
        <p:nvPicPr>
          <p:cNvPr id="11" name="图片 1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221630" y="4720195"/>
            <a:ext cx="786149" cy="744773"/>
          </a:xfrm>
          <a:prstGeom prst="rect">
            <a:avLst/>
          </a:prstGeom>
        </p:spPr>
      </p:pic>
    </p:spTree>
    <p:extLst>
      <p:ext uri="{BB962C8B-B14F-4D97-AF65-F5344CB8AC3E}">
        <p14:creationId xmlns:p14="http://schemas.microsoft.com/office/powerpoint/2010/main" val="4180107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0" dur="1000" fill="hold"/>
                                        <p:tgtEl>
                                          <p:spTgt spid="1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
                                        </p:tgtEl>
                                      </p:cBhvr>
                                    </p:animEffect>
                                  </p:childTnLst>
                                </p:cTn>
                              </p:par>
                              <p:par>
                                <p:cTn id="15" presetID="25" presetClass="entr" presetSubtype="0"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5"/>
                                        </p:tgtEl>
                                      </p:cBhvr>
                                    </p:animEffect>
                                  </p:childTnLst>
                                </p:cTn>
                              </p:par>
                              <p:par>
                                <p:cTn id="25" presetID="25" presetClass="entr" presetSubtype="0" fill="hold" grpId="0" nodeType="withEffect">
                                  <p:stCondLst>
                                    <p:cond delay="10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30" dur="1000" fill="hold"/>
                                        <p:tgtEl>
                                          <p:spTgt spid="16"/>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6"/>
                                        </p:tgtEl>
                                      </p:cBhvr>
                                    </p:animEffect>
                                  </p:childTnLst>
                                </p:cTn>
                              </p:par>
                              <p:par>
                                <p:cTn id="35" presetID="25" presetClass="entr" presetSubtype="0" fill="hold" grpId="0" nodeType="withEffect">
                                  <p:stCondLst>
                                    <p:cond delay="1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40" dur="1000" fill="hold"/>
                                        <p:tgtEl>
                                          <p:spTgt spid="1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8"/>
                                        </p:tgtEl>
                                      </p:cBhvr>
                                    </p:animEffect>
                                  </p:childTnLst>
                                </p:cTn>
                              </p:par>
                              <p:par>
                                <p:cTn id="45" presetID="25" presetClass="entr" presetSubtype="0" fill="hold" grpId="0" nodeType="withEffect">
                                  <p:stCondLst>
                                    <p:cond delay="20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50" dur="1000" fill="hold"/>
                                        <p:tgtEl>
                                          <p:spTgt spid="19"/>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9"/>
                                        </p:tgtEl>
                                      </p:cBhvr>
                                    </p:animEffect>
                                  </p:childTnLst>
                                </p:cTn>
                              </p:par>
                              <p:par>
                                <p:cTn id="55" presetID="45" presetClass="entr" presetSubtype="0" fill="hold" nodeType="withEffect">
                                  <p:stCondLst>
                                    <p:cond delay="150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2000"/>
                                        <p:tgtEl>
                                          <p:spTgt spid="20"/>
                                        </p:tgtEl>
                                      </p:cBhvr>
                                    </p:animEffect>
                                    <p:anim calcmode="lin" valueType="num">
                                      <p:cBhvr>
                                        <p:cTn id="58" dur="2000" fill="hold"/>
                                        <p:tgtEl>
                                          <p:spTgt spid="20"/>
                                        </p:tgtEl>
                                        <p:attrNameLst>
                                          <p:attrName>ppt_w</p:attrName>
                                        </p:attrNameLst>
                                      </p:cBhvr>
                                      <p:tavLst>
                                        <p:tav tm="0" fmla="#ppt_w*sin(2.5*pi*$)">
                                          <p:val>
                                            <p:fltVal val="0"/>
                                          </p:val>
                                        </p:tav>
                                        <p:tav tm="100000">
                                          <p:val>
                                            <p:fltVal val="1"/>
                                          </p:val>
                                        </p:tav>
                                      </p:tavLst>
                                    </p:anim>
                                    <p:anim calcmode="lin" valueType="num">
                                      <p:cBhvr>
                                        <p:cTn id="59" dur="2000" fill="hold"/>
                                        <p:tgtEl>
                                          <p:spTgt spid="20"/>
                                        </p:tgtEl>
                                        <p:attrNameLst>
                                          <p:attrName>ppt_h</p:attrName>
                                        </p:attrNameLst>
                                      </p:cBhvr>
                                      <p:tavLst>
                                        <p:tav tm="0">
                                          <p:val>
                                            <p:strVal val="#ppt_h"/>
                                          </p:val>
                                        </p:tav>
                                        <p:tav tm="100000">
                                          <p:val>
                                            <p:strVal val="#ppt_h"/>
                                          </p:val>
                                        </p:tav>
                                      </p:tavLst>
                                    </p:anim>
                                  </p:childTnLst>
                                </p:cTn>
                              </p:par>
                              <p:par>
                                <p:cTn id="60" presetID="41" presetClass="entr" presetSubtype="0" fill="hold" grpId="0" nodeType="withEffect">
                                  <p:stCondLst>
                                    <p:cond delay="2000"/>
                                  </p:stCondLst>
                                  <p:iterate type="lt">
                                    <p:tmPct val="10000"/>
                                  </p:iterate>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4"/>
                                        </p:tgtEl>
                                        <p:attrNameLst>
                                          <p:attrName>ppt_y</p:attrName>
                                        </p:attrNameLst>
                                      </p:cBhvr>
                                      <p:tavLst>
                                        <p:tav tm="0">
                                          <p:val>
                                            <p:strVal val="#ppt_y"/>
                                          </p:val>
                                        </p:tav>
                                        <p:tav tm="100000">
                                          <p:val>
                                            <p:strVal val="#ppt_y"/>
                                          </p:val>
                                        </p:tav>
                                      </p:tavLst>
                                    </p:anim>
                                    <p:anim calcmode="lin" valueType="num">
                                      <p:cBhvr>
                                        <p:cTn id="6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4"/>
                                        </p:tgtEl>
                                      </p:cBhvr>
                                    </p:animEffect>
                                  </p:childTnLst>
                                </p:cTn>
                              </p:par>
                              <p:par>
                                <p:cTn id="67" presetID="22" presetClass="entr" presetSubtype="1"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Effect transition="in" filter="wipe(up)">
                                      <p:cBhvr>
                                        <p:cTn id="69" dur="500"/>
                                        <p:tgtEl>
                                          <p:spTgt spid="21"/>
                                        </p:tgtEl>
                                      </p:cBhvr>
                                    </p:animEffect>
                                  </p:childTnLst>
                                </p:cTn>
                              </p:par>
                              <p:par>
                                <p:cTn id="70" presetID="42" presetClass="entr" presetSubtype="0" fill="hold" nodeType="withEffect">
                                  <p:stCondLst>
                                    <p:cond delay="30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30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1000"/>
                                        <p:tgtEl>
                                          <p:spTgt spid="11"/>
                                        </p:tgtEl>
                                      </p:cBhvr>
                                    </p:animEffect>
                                    <p:anim calcmode="lin" valueType="num">
                                      <p:cBhvr>
                                        <p:cTn id="78" dur="1000" fill="hold"/>
                                        <p:tgtEl>
                                          <p:spTgt spid="11"/>
                                        </p:tgtEl>
                                        <p:attrNameLst>
                                          <p:attrName>ppt_x</p:attrName>
                                        </p:attrNameLst>
                                      </p:cBhvr>
                                      <p:tavLst>
                                        <p:tav tm="0">
                                          <p:val>
                                            <p:strVal val="#ppt_x"/>
                                          </p:val>
                                        </p:tav>
                                        <p:tav tm="100000">
                                          <p:val>
                                            <p:strVal val="#ppt_x"/>
                                          </p:val>
                                        </p:tav>
                                      </p:tavLst>
                                    </p:anim>
                                    <p:anim calcmode="lin" valueType="num">
                                      <p:cBhvr>
                                        <p:cTn id="7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animBg="1"/>
      <p:bldP spid="15" grpId="0" animBg="1"/>
      <p:bldP spid="16" grpId="0" animBg="1"/>
      <p:bldP spid="18" grpId="0" animBg="1"/>
      <p:bldP spid="19" grpId="0" animBg="1"/>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14" name="矩形 13"/>
          <p:cNvSpPr/>
          <p:nvPr/>
        </p:nvSpPr>
        <p:spPr>
          <a:xfrm rot="3274">
            <a:off x="4542644" y="905360"/>
            <a:ext cx="3106712" cy="646331"/>
          </a:xfrm>
          <a:prstGeom prst="rect">
            <a:avLst/>
          </a:prstGeom>
        </p:spPr>
        <p:txBody>
          <a:bodyPr wrap="square">
            <a:spAutoFit/>
          </a:bodyPr>
          <a:lstStyle/>
          <a:p>
            <a:pPr algn="ctr"/>
            <a:r>
              <a:rPr lang="zh-CN" altLang="en-US" sz="3600" dirty="0">
                <a:solidFill>
                  <a:srgbClr val="1C1C1C"/>
                </a:solidFill>
                <a:cs typeface="+mn-ea"/>
                <a:sym typeface="+mn-lt"/>
              </a:rPr>
              <a:t>输入您的标题</a:t>
            </a:r>
          </a:p>
        </p:txBody>
      </p:sp>
      <p:sp>
        <p:nvSpPr>
          <p:cNvPr id="21" name="矩形 20"/>
          <p:cNvSpPr/>
          <p:nvPr/>
        </p:nvSpPr>
        <p:spPr>
          <a:xfrm>
            <a:off x="3289300" y="5493603"/>
            <a:ext cx="5613400" cy="646331"/>
          </a:xfrm>
          <a:prstGeom prst="rect">
            <a:avLst/>
          </a:prstGeom>
        </p:spPr>
        <p:txBody>
          <a:bodyPr wrap="square">
            <a:spAutoFit/>
          </a:bodyPr>
          <a:lstStyle/>
          <a:p>
            <a:pPr algn="ctr"/>
            <a:r>
              <a:rPr lang="zh-CN" altLang="en-US" dirty="0">
                <a:cs typeface="+mn-ea"/>
                <a:sym typeface="+mn-lt"/>
              </a:rPr>
              <a:t>输入您的文字内容输入您的文字内容输入您的文字内容输入您的文字</a:t>
            </a:r>
            <a:r>
              <a:rPr lang="zh-CN" altLang="en-US" dirty="0" smtClean="0">
                <a:cs typeface="+mn-ea"/>
                <a:sym typeface="+mn-lt"/>
              </a:rPr>
              <a:t>内容输入</a:t>
            </a:r>
            <a:r>
              <a:rPr lang="zh-CN" altLang="en-US" dirty="0">
                <a:cs typeface="+mn-ea"/>
                <a:sym typeface="+mn-lt"/>
              </a:rPr>
              <a:t>您的文字</a:t>
            </a:r>
            <a:r>
              <a:rPr lang="zh-CN" altLang="en-US" dirty="0" smtClean="0">
                <a:cs typeface="+mn-ea"/>
                <a:sym typeface="+mn-lt"/>
              </a:rPr>
              <a:t>内容</a:t>
            </a:r>
            <a:endParaRPr lang="zh-CN" altLang="en-US" dirty="0">
              <a:cs typeface="+mn-ea"/>
              <a:sym typeface="+mn-lt"/>
            </a:endParaRPr>
          </a:p>
        </p:txBody>
      </p:sp>
      <p:sp>
        <p:nvSpPr>
          <p:cNvPr id="3" name="椭圆 2"/>
          <p:cNvSpPr/>
          <p:nvPr/>
        </p:nvSpPr>
        <p:spPr>
          <a:xfrm>
            <a:off x="1022350" y="2053335"/>
            <a:ext cx="3283068" cy="2356341"/>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4440719" y="2053335"/>
            <a:ext cx="3283068" cy="235634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7886582" y="2053335"/>
            <a:ext cx="3283068" cy="235634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4684987" y="4761054"/>
            <a:ext cx="2811482" cy="719849"/>
            <a:chOff x="4684987" y="4761054"/>
            <a:chExt cx="2811482" cy="719849"/>
          </a:xfrm>
        </p:grpSpPr>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36732" y="4761054"/>
              <a:ext cx="1259737" cy="719849"/>
            </a:xfrm>
            <a:prstGeom prst="rect">
              <a:avLst/>
            </a:prstGeom>
          </p:spPr>
        </p:pic>
        <p:grpSp>
          <p:nvGrpSpPr>
            <p:cNvPr id="25" name="组合 24"/>
            <p:cNvGrpSpPr/>
            <p:nvPr/>
          </p:nvGrpSpPr>
          <p:grpSpPr>
            <a:xfrm>
              <a:off x="4684987" y="5083806"/>
              <a:ext cx="1347506" cy="45719"/>
              <a:chOff x="4330812" y="4709301"/>
              <a:chExt cx="1608260" cy="54566"/>
            </a:xfrm>
          </p:grpSpPr>
          <p:sp>
            <p:nvSpPr>
              <p:cNvPr id="26" name="椭圆 25"/>
              <p:cNvSpPr/>
              <p:nvPr/>
            </p:nvSpPr>
            <p:spPr>
              <a:xfrm>
                <a:off x="4330812"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4565501"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4772907"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5000292"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5234981"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5442387"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5677100"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5884506" y="4709301"/>
                <a:ext cx="54566" cy="5456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34" name="图片 3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flipH="1">
            <a:off x="4007731" y="924382"/>
            <a:ext cx="593824" cy="608287"/>
          </a:xfrm>
          <a:prstGeom prst="rect">
            <a:avLst/>
          </a:prstGeom>
        </p:spPr>
      </p:pic>
    </p:spTree>
    <p:extLst>
      <p:ext uri="{BB962C8B-B14F-4D97-AF65-F5344CB8AC3E}">
        <p14:creationId xmlns:p14="http://schemas.microsoft.com/office/powerpoint/2010/main" val="16666577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anim calcmode="lin" valueType="num">
                                      <p:cBhvr>
                                        <p:cTn id="8" dur="2000" fill="hold"/>
                                        <p:tgtEl>
                                          <p:spTgt spid="34"/>
                                        </p:tgtEl>
                                        <p:attrNameLst>
                                          <p:attrName>ppt_w</p:attrName>
                                        </p:attrNameLst>
                                      </p:cBhvr>
                                      <p:tavLst>
                                        <p:tav tm="0" fmla="#ppt_w*sin(2.5*pi*$)">
                                          <p:val>
                                            <p:fltVal val="0"/>
                                          </p:val>
                                        </p:tav>
                                        <p:tav tm="100000">
                                          <p:val>
                                            <p:fltVal val="1"/>
                                          </p:val>
                                        </p:tav>
                                      </p:tavLst>
                                    </p:anim>
                                    <p:anim calcmode="lin" valueType="num">
                                      <p:cBhvr>
                                        <p:cTn id="9" dur="2000" fill="hold"/>
                                        <p:tgtEl>
                                          <p:spTgt spid="34"/>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1000"/>
                                        <p:tgtEl>
                                          <p:spTgt spid="14"/>
                                        </p:tgtEl>
                                      </p:cBhvr>
                                    </p:animEffect>
                                  </p:childTnLst>
                                </p:cTn>
                              </p:par>
                              <p:par>
                                <p:cTn id="13" presetID="53" presetClass="entr" presetSubtype="16" fill="hold" grpId="0" nodeType="withEffect">
                                  <p:stCondLst>
                                    <p:cond delay="1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par>
                                <p:cTn id="18" presetID="53" presetClass="entr" presetSubtype="16" fill="hold" grpId="0" nodeType="withEffect">
                                  <p:stCondLst>
                                    <p:cond delay="175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53" presetClass="entr" presetSubtype="16" fill="hold" grpId="0" nodeType="withEffect">
                                  <p:stCondLst>
                                    <p:cond delay="125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par>
                                <p:cTn id="28" presetID="2" presetClass="entr" presetSubtype="8" fill="hold" nodeType="withEffect">
                                  <p:stCondLst>
                                    <p:cond delay="150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1500" fill="hold"/>
                                        <p:tgtEl>
                                          <p:spTgt spid="2"/>
                                        </p:tgtEl>
                                        <p:attrNameLst>
                                          <p:attrName>ppt_x</p:attrName>
                                        </p:attrNameLst>
                                      </p:cBhvr>
                                      <p:tavLst>
                                        <p:tav tm="0">
                                          <p:val>
                                            <p:strVal val="0-#ppt_w/2"/>
                                          </p:val>
                                        </p:tav>
                                        <p:tav tm="100000">
                                          <p:val>
                                            <p:strVal val="#ppt_x"/>
                                          </p:val>
                                        </p:tav>
                                      </p:tavLst>
                                    </p:anim>
                                    <p:anim calcmode="lin" valueType="num">
                                      <p:cBhvr additive="base">
                                        <p:cTn id="31" dur="1500" fill="hold"/>
                                        <p:tgtEl>
                                          <p:spTgt spid="2"/>
                                        </p:tgtEl>
                                        <p:attrNameLst>
                                          <p:attrName>ppt_y</p:attrName>
                                        </p:attrNameLst>
                                      </p:cBhvr>
                                      <p:tavLst>
                                        <p:tav tm="0">
                                          <p:val>
                                            <p:strVal val="#ppt_y"/>
                                          </p:val>
                                        </p:tav>
                                        <p:tav tm="100000">
                                          <p:val>
                                            <p:strVal val="#ppt_y"/>
                                          </p:val>
                                        </p:tav>
                                      </p:tavLst>
                                    </p:anim>
                                  </p:childTnLst>
                                </p:cTn>
                              </p:par>
                              <p:par>
                                <p:cTn id="32" presetID="22" presetClass="entr" presetSubtype="1" fill="hold" grpId="0" nodeType="withEffect">
                                  <p:stCondLst>
                                    <p:cond delay="200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3"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图片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07462" y="1054517"/>
            <a:ext cx="732295" cy="736318"/>
          </a:xfrm>
          <a:prstGeom prst="rect">
            <a:avLst/>
          </a:prstGeom>
        </p:spPr>
      </p:pic>
      <p:sp>
        <p:nvSpPr>
          <p:cNvPr id="68" name="矩形 67"/>
          <p:cNvSpPr/>
          <p:nvPr/>
        </p:nvSpPr>
        <p:spPr>
          <a:xfrm>
            <a:off x="4712868" y="1988602"/>
            <a:ext cx="5331852" cy="553998"/>
          </a:xfrm>
          <a:prstGeom prst="rect">
            <a:avLst/>
          </a:prstGeom>
        </p:spPr>
        <p:txBody>
          <a:bodyPr wrap="square">
            <a:spAutoFit/>
          </a:bodyPr>
          <a:lstStyle/>
          <a:p>
            <a:r>
              <a:rPr lang="zh-CN" altLang="en-US" sz="1500" dirty="0">
                <a:cs typeface="+mn-ea"/>
                <a:sym typeface="+mn-lt"/>
              </a:rPr>
              <a:t>输入您的文字内容输入您的文字内容输入您的文字内容输入您的文字内容输入您的文字内容输入您的文字</a:t>
            </a:r>
            <a:r>
              <a:rPr lang="zh-CN" altLang="en-US" sz="1500" dirty="0" smtClean="0">
                <a:cs typeface="+mn-ea"/>
                <a:sym typeface="+mn-lt"/>
              </a:rPr>
              <a:t>内容</a:t>
            </a:r>
            <a:endParaRPr lang="zh-CN" altLang="en-US" sz="1500" dirty="0">
              <a:cs typeface="+mn-ea"/>
              <a:sym typeface="+mn-lt"/>
            </a:endParaRPr>
          </a:p>
        </p:txBody>
      </p:sp>
      <p:sp>
        <p:nvSpPr>
          <p:cNvPr id="73" name="矩形 72"/>
          <p:cNvSpPr/>
          <p:nvPr/>
        </p:nvSpPr>
        <p:spPr>
          <a:xfrm>
            <a:off x="4712868" y="3633555"/>
            <a:ext cx="5331852" cy="553998"/>
          </a:xfrm>
          <a:prstGeom prst="rect">
            <a:avLst/>
          </a:prstGeom>
        </p:spPr>
        <p:txBody>
          <a:bodyPr wrap="square">
            <a:spAutoFit/>
          </a:bodyPr>
          <a:lstStyle/>
          <a:p>
            <a:r>
              <a:rPr lang="zh-CN" altLang="en-US" sz="1500" dirty="0">
                <a:cs typeface="+mn-ea"/>
                <a:sym typeface="+mn-lt"/>
              </a:rPr>
              <a:t>输入您的文字内容输入您的文字内容输入您的文字内容输入您的文字内容输入您的文字内容输入您的文字</a:t>
            </a:r>
            <a:r>
              <a:rPr lang="zh-CN" altLang="en-US" sz="1500" dirty="0" smtClean="0">
                <a:cs typeface="+mn-ea"/>
                <a:sym typeface="+mn-lt"/>
              </a:rPr>
              <a:t>内容</a:t>
            </a:r>
            <a:endParaRPr lang="zh-CN" altLang="en-US" sz="1500" dirty="0">
              <a:cs typeface="+mn-ea"/>
              <a:sym typeface="+mn-lt"/>
            </a:endParaRPr>
          </a:p>
        </p:txBody>
      </p:sp>
      <p:sp>
        <p:nvSpPr>
          <p:cNvPr id="74" name="矩形 73"/>
          <p:cNvSpPr/>
          <p:nvPr/>
        </p:nvSpPr>
        <p:spPr>
          <a:xfrm>
            <a:off x="4712868" y="5397890"/>
            <a:ext cx="5331852" cy="553998"/>
          </a:xfrm>
          <a:prstGeom prst="rect">
            <a:avLst/>
          </a:prstGeom>
        </p:spPr>
        <p:txBody>
          <a:bodyPr wrap="square">
            <a:spAutoFit/>
          </a:bodyPr>
          <a:lstStyle/>
          <a:p>
            <a:r>
              <a:rPr lang="zh-CN" altLang="en-US" sz="1500" dirty="0">
                <a:cs typeface="+mn-ea"/>
                <a:sym typeface="+mn-lt"/>
              </a:rPr>
              <a:t>输入您的文字内容输入您的文字内容输入您的文字内容输入您的文字内容输入您的文字内容输入您的文字</a:t>
            </a:r>
            <a:r>
              <a:rPr lang="zh-CN" altLang="en-US" sz="1500" dirty="0" smtClean="0">
                <a:cs typeface="+mn-ea"/>
                <a:sym typeface="+mn-lt"/>
              </a:rPr>
              <a:t>内容</a:t>
            </a:r>
            <a:endParaRPr lang="zh-CN" altLang="en-US" sz="1500" dirty="0">
              <a:cs typeface="+mn-ea"/>
              <a:sym typeface="+mn-lt"/>
            </a:endParaRPr>
          </a:p>
        </p:txBody>
      </p:sp>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1803" y="2796240"/>
            <a:ext cx="756360" cy="776529"/>
          </a:xfrm>
          <a:prstGeom prst="rect">
            <a:avLst/>
          </a:prstGeom>
        </p:spPr>
      </p:pic>
      <p:pic>
        <p:nvPicPr>
          <p:cNvPr id="77" name="图片 7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07042" y="4599508"/>
            <a:ext cx="765883" cy="727237"/>
          </a:xfrm>
          <a:prstGeom prst="rect">
            <a:avLst/>
          </a:prstGeom>
        </p:spPr>
      </p:pic>
      <p:grpSp>
        <p:nvGrpSpPr>
          <p:cNvPr id="4" name="组合 3"/>
          <p:cNvGrpSpPr/>
          <p:nvPr/>
        </p:nvGrpSpPr>
        <p:grpSpPr>
          <a:xfrm>
            <a:off x="4766651" y="2792832"/>
            <a:ext cx="2510155" cy="822562"/>
            <a:chOff x="4766651" y="2806084"/>
            <a:chExt cx="2510155" cy="822562"/>
          </a:xfrm>
        </p:grpSpPr>
        <p:pic>
          <p:nvPicPr>
            <p:cNvPr id="78" name="图片 7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4766651" y="2806084"/>
              <a:ext cx="2510155" cy="822562"/>
            </a:xfrm>
            <a:prstGeom prst="rect">
              <a:avLst/>
            </a:prstGeom>
          </p:spPr>
        </p:pic>
        <p:sp>
          <p:nvSpPr>
            <p:cNvPr id="79" name="矩形 78"/>
            <p:cNvSpPr/>
            <p:nvPr/>
          </p:nvSpPr>
          <p:spPr>
            <a:xfrm rot="3274">
              <a:off x="4858459" y="2996978"/>
              <a:ext cx="1812784" cy="400110"/>
            </a:xfrm>
            <a:prstGeom prst="rect">
              <a:avLst/>
            </a:prstGeom>
          </p:spPr>
          <p:txBody>
            <a:bodyPr wrap="square">
              <a:spAutoFit/>
            </a:bodyPr>
            <a:lstStyle/>
            <a:p>
              <a:r>
                <a:rPr lang="zh-CN" altLang="en-US" sz="2000" dirty="0">
                  <a:cs typeface="+mn-ea"/>
                  <a:sym typeface="+mn-lt"/>
                </a:rPr>
                <a:t>输入您的标题</a:t>
              </a:r>
            </a:p>
          </p:txBody>
        </p:sp>
      </p:grpSp>
      <p:grpSp>
        <p:nvGrpSpPr>
          <p:cNvPr id="5" name="组合 4"/>
          <p:cNvGrpSpPr/>
          <p:nvPr/>
        </p:nvGrpSpPr>
        <p:grpSpPr>
          <a:xfrm>
            <a:off x="4774018" y="4600042"/>
            <a:ext cx="2510155" cy="822562"/>
            <a:chOff x="4774018" y="4613294"/>
            <a:chExt cx="2510155" cy="822562"/>
          </a:xfrm>
        </p:grpSpPr>
        <p:pic>
          <p:nvPicPr>
            <p:cNvPr id="80" name="图片 7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4774018" y="4613294"/>
              <a:ext cx="2510155" cy="822562"/>
            </a:xfrm>
            <a:prstGeom prst="rect">
              <a:avLst/>
            </a:prstGeom>
          </p:spPr>
        </p:pic>
        <p:sp>
          <p:nvSpPr>
            <p:cNvPr id="81" name="矩形 80"/>
            <p:cNvSpPr/>
            <p:nvPr/>
          </p:nvSpPr>
          <p:spPr>
            <a:xfrm rot="3274">
              <a:off x="4865826" y="4804188"/>
              <a:ext cx="1812784" cy="400110"/>
            </a:xfrm>
            <a:prstGeom prst="rect">
              <a:avLst/>
            </a:prstGeom>
          </p:spPr>
          <p:txBody>
            <a:bodyPr wrap="square">
              <a:spAutoFit/>
            </a:bodyPr>
            <a:lstStyle/>
            <a:p>
              <a:r>
                <a:rPr lang="zh-CN" altLang="en-US" sz="2000" dirty="0">
                  <a:cs typeface="+mn-ea"/>
                  <a:sym typeface="+mn-lt"/>
                </a:rPr>
                <a:t>输入您的标题</a:t>
              </a:r>
            </a:p>
          </p:txBody>
        </p:sp>
      </p:grpSp>
      <p:grpSp>
        <p:nvGrpSpPr>
          <p:cNvPr id="3" name="组合 2"/>
          <p:cNvGrpSpPr/>
          <p:nvPr/>
        </p:nvGrpSpPr>
        <p:grpSpPr>
          <a:xfrm>
            <a:off x="4766651" y="1042160"/>
            <a:ext cx="2510155" cy="822562"/>
            <a:chOff x="4766651" y="1055412"/>
            <a:chExt cx="2510155" cy="822562"/>
          </a:xfrm>
        </p:grpSpPr>
        <p:pic>
          <p:nvPicPr>
            <p:cNvPr id="34" name="图片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4766651" y="1055412"/>
              <a:ext cx="2510155" cy="822562"/>
            </a:xfrm>
            <a:prstGeom prst="rect">
              <a:avLst/>
            </a:prstGeom>
          </p:spPr>
        </p:pic>
        <p:sp>
          <p:nvSpPr>
            <p:cNvPr id="19" name="矩形 18"/>
            <p:cNvSpPr/>
            <p:nvPr/>
          </p:nvSpPr>
          <p:spPr>
            <a:xfrm rot="3274">
              <a:off x="4858458" y="1256322"/>
              <a:ext cx="1812784" cy="400110"/>
            </a:xfrm>
            <a:prstGeom prst="rect">
              <a:avLst/>
            </a:prstGeom>
          </p:spPr>
          <p:txBody>
            <a:bodyPr wrap="square">
              <a:spAutoFit/>
            </a:bodyPr>
            <a:lstStyle/>
            <a:p>
              <a:r>
                <a:rPr lang="zh-CN" altLang="en-US" sz="2000" dirty="0">
                  <a:cs typeface="+mn-ea"/>
                  <a:sym typeface="+mn-lt"/>
                </a:rPr>
                <a:t>输入您的标题</a:t>
              </a:r>
            </a:p>
          </p:txBody>
        </p:sp>
      </p:grpSp>
      <p:pic>
        <p:nvPicPr>
          <p:cNvPr id="64" name="图片 6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392846" y="-542547"/>
            <a:ext cx="2150887" cy="2049070"/>
          </a:xfrm>
          <a:prstGeom prst="rect">
            <a:avLst/>
          </a:prstGeom>
        </p:spPr>
      </p:pic>
      <p:grpSp>
        <p:nvGrpSpPr>
          <p:cNvPr id="2" name="组合 1"/>
          <p:cNvGrpSpPr/>
          <p:nvPr/>
        </p:nvGrpSpPr>
        <p:grpSpPr>
          <a:xfrm>
            <a:off x="1487984" y="2103411"/>
            <a:ext cx="1032394" cy="2839636"/>
            <a:chOff x="1487984" y="2103411"/>
            <a:chExt cx="1032394" cy="2839636"/>
          </a:xfrm>
        </p:grpSpPr>
        <p:sp>
          <p:nvSpPr>
            <p:cNvPr id="33" name="流程图: 终止 32"/>
            <p:cNvSpPr/>
            <p:nvPr/>
          </p:nvSpPr>
          <p:spPr>
            <a:xfrm>
              <a:off x="1728150" y="2103411"/>
              <a:ext cx="792228" cy="2539575"/>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00"/>
                <a:gd name="connsiteY0" fmla="*/ 0 h 22532"/>
                <a:gd name="connsiteX1" fmla="*/ 18125 w 21600"/>
                <a:gd name="connsiteY1" fmla="*/ 0 h 22532"/>
                <a:gd name="connsiteX2" fmla="*/ 21600 w 21600"/>
                <a:gd name="connsiteY2" fmla="*/ 10800 h 22532"/>
                <a:gd name="connsiteX3" fmla="*/ 18125 w 21600"/>
                <a:gd name="connsiteY3" fmla="*/ 21600 h 22532"/>
                <a:gd name="connsiteX4" fmla="*/ 3475 w 21600"/>
                <a:gd name="connsiteY4" fmla="*/ 21600 h 22532"/>
                <a:gd name="connsiteX5" fmla="*/ 0 w 21600"/>
                <a:gd name="connsiteY5" fmla="*/ 10800 h 22532"/>
                <a:gd name="connsiteX6" fmla="*/ 3475 w 21600"/>
                <a:gd name="connsiteY6" fmla="*/ 0 h 22532"/>
                <a:gd name="connsiteX0" fmla="*/ 3475 w 21600"/>
                <a:gd name="connsiteY0" fmla="*/ 0 h 23222"/>
                <a:gd name="connsiteX1" fmla="*/ 18125 w 21600"/>
                <a:gd name="connsiteY1" fmla="*/ 0 h 23222"/>
                <a:gd name="connsiteX2" fmla="*/ 21600 w 21600"/>
                <a:gd name="connsiteY2" fmla="*/ 10800 h 23222"/>
                <a:gd name="connsiteX3" fmla="*/ 18125 w 21600"/>
                <a:gd name="connsiteY3" fmla="*/ 21600 h 23222"/>
                <a:gd name="connsiteX4" fmla="*/ 3475 w 21600"/>
                <a:gd name="connsiteY4" fmla="*/ 21600 h 23222"/>
                <a:gd name="connsiteX5" fmla="*/ 0 w 21600"/>
                <a:gd name="connsiteY5" fmla="*/ 10800 h 23222"/>
                <a:gd name="connsiteX6" fmla="*/ 3475 w 21600"/>
                <a:gd name="connsiteY6" fmla="*/ 0 h 23222"/>
                <a:gd name="connsiteX0" fmla="*/ 3475 w 21600"/>
                <a:gd name="connsiteY0" fmla="*/ 1282 h 24504"/>
                <a:gd name="connsiteX1" fmla="*/ 18125 w 21600"/>
                <a:gd name="connsiteY1" fmla="*/ 1282 h 24504"/>
                <a:gd name="connsiteX2" fmla="*/ 21600 w 21600"/>
                <a:gd name="connsiteY2" fmla="*/ 12082 h 24504"/>
                <a:gd name="connsiteX3" fmla="*/ 18125 w 21600"/>
                <a:gd name="connsiteY3" fmla="*/ 22882 h 24504"/>
                <a:gd name="connsiteX4" fmla="*/ 3475 w 21600"/>
                <a:gd name="connsiteY4" fmla="*/ 22882 h 24504"/>
                <a:gd name="connsiteX5" fmla="*/ 0 w 21600"/>
                <a:gd name="connsiteY5" fmla="*/ 12082 h 24504"/>
                <a:gd name="connsiteX6" fmla="*/ 3475 w 21600"/>
                <a:gd name="connsiteY6" fmla="*/ 1282 h 24504"/>
                <a:gd name="connsiteX0" fmla="*/ 3475 w 21600"/>
                <a:gd name="connsiteY0" fmla="*/ 1791 h 25013"/>
                <a:gd name="connsiteX1" fmla="*/ 18125 w 21600"/>
                <a:gd name="connsiteY1" fmla="*/ 1791 h 25013"/>
                <a:gd name="connsiteX2" fmla="*/ 21600 w 21600"/>
                <a:gd name="connsiteY2" fmla="*/ 12591 h 25013"/>
                <a:gd name="connsiteX3" fmla="*/ 18125 w 21600"/>
                <a:gd name="connsiteY3" fmla="*/ 23391 h 25013"/>
                <a:gd name="connsiteX4" fmla="*/ 3475 w 21600"/>
                <a:gd name="connsiteY4" fmla="*/ 23391 h 25013"/>
                <a:gd name="connsiteX5" fmla="*/ 0 w 21600"/>
                <a:gd name="connsiteY5" fmla="*/ 12591 h 25013"/>
                <a:gd name="connsiteX6" fmla="*/ 3475 w 21600"/>
                <a:gd name="connsiteY6" fmla="*/ 1791 h 25013"/>
                <a:gd name="connsiteX0" fmla="*/ 3475 w 21600"/>
                <a:gd name="connsiteY0" fmla="*/ 1791 h 25013"/>
                <a:gd name="connsiteX1" fmla="*/ 18125 w 21600"/>
                <a:gd name="connsiteY1" fmla="*/ 1791 h 25013"/>
                <a:gd name="connsiteX2" fmla="*/ 21600 w 21600"/>
                <a:gd name="connsiteY2" fmla="*/ 12591 h 25013"/>
                <a:gd name="connsiteX3" fmla="*/ 18125 w 21600"/>
                <a:gd name="connsiteY3" fmla="*/ 23391 h 25013"/>
                <a:gd name="connsiteX4" fmla="*/ 3475 w 21600"/>
                <a:gd name="connsiteY4" fmla="*/ 23391 h 25013"/>
                <a:gd name="connsiteX5" fmla="*/ 0 w 21600"/>
                <a:gd name="connsiteY5" fmla="*/ 12591 h 25013"/>
                <a:gd name="connsiteX6" fmla="*/ 3475 w 21600"/>
                <a:gd name="connsiteY6" fmla="*/ 1791 h 25013"/>
                <a:gd name="connsiteX0" fmla="*/ 3475 w 21600"/>
                <a:gd name="connsiteY0" fmla="*/ 1791 h 25013"/>
                <a:gd name="connsiteX1" fmla="*/ 18125 w 21600"/>
                <a:gd name="connsiteY1" fmla="*/ 1791 h 25013"/>
                <a:gd name="connsiteX2" fmla="*/ 21600 w 21600"/>
                <a:gd name="connsiteY2" fmla="*/ 12591 h 25013"/>
                <a:gd name="connsiteX3" fmla="*/ 18125 w 21600"/>
                <a:gd name="connsiteY3" fmla="*/ 23391 h 25013"/>
                <a:gd name="connsiteX4" fmla="*/ 3475 w 21600"/>
                <a:gd name="connsiteY4" fmla="*/ 23391 h 25013"/>
                <a:gd name="connsiteX5" fmla="*/ 0 w 21600"/>
                <a:gd name="connsiteY5" fmla="*/ 12591 h 25013"/>
                <a:gd name="connsiteX6" fmla="*/ 3475 w 21600"/>
                <a:gd name="connsiteY6" fmla="*/ 1791 h 25013"/>
                <a:gd name="connsiteX0" fmla="*/ 3475 w 21600"/>
                <a:gd name="connsiteY0" fmla="*/ 1533 h 24755"/>
                <a:gd name="connsiteX1" fmla="*/ 18125 w 21600"/>
                <a:gd name="connsiteY1" fmla="*/ 1533 h 24755"/>
                <a:gd name="connsiteX2" fmla="*/ 21600 w 21600"/>
                <a:gd name="connsiteY2" fmla="*/ 12333 h 24755"/>
                <a:gd name="connsiteX3" fmla="*/ 18125 w 21600"/>
                <a:gd name="connsiteY3" fmla="*/ 23133 h 24755"/>
                <a:gd name="connsiteX4" fmla="*/ 3475 w 21600"/>
                <a:gd name="connsiteY4" fmla="*/ 23133 h 24755"/>
                <a:gd name="connsiteX5" fmla="*/ 0 w 21600"/>
                <a:gd name="connsiteY5" fmla="*/ 12333 h 24755"/>
                <a:gd name="connsiteX6" fmla="*/ 3475 w 21600"/>
                <a:gd name="connsiteY6" fmla="*/ 1533 h 24755"/>
                <a:gd name="connsiteX0" fmla="*/ 3475 w 21600"/>
                <a:gd name="connsiteY0" fmla="*/ 1533 h 24755"/>
                <a:gd name="connsiteX1" fmla="*/ 18125 w 21600"/>
                <a:gd name="connsiteY1" fmla="*/ 1533 h 24755"/>
                <a:gd name="connsiteX2" fmla="*/ 21600 w 21600"/>
                <a:gd name="connsiteY2" fmla="*/ 12333 h 24755"/>
                <a:gd name="connsiteX3" fmla="*/ 18125 w 21600"/>
                <a:gd name="connsiteY3" fmla="*/ 23133 h 24755"/>
                <a:gd name="connsiteX4" fmla="*/ 3475 w 21600"/>
                <a:gd name="connsiteY4" fmla="*/ 23133 h 24755"/>
                <a:gd name="connsiteX5" fmla="*/ 0 w 21600"/>
                <a:gd name="connsiteY5" fmla="*/ 12333 h 24755"/>
                <a:gd name="connsiteX6" fmla="*/ 3475 w 21600"/>
                <a:gd name="connsiteY6" fmla="*/ 1533 h 24755"/>
                <a:gd name="connsiteX0" fmla="*/ 3475 w 21600"/>
                <a:gd name="connsiteY0" fmla="*/ 1533 h 24755"/>
                <a:gd name="connsiteX1" fmla="*/ 18125 w 21600"/>
                <a:gd name="connsiteY1" fmla="*/ 1533 h 24755"/>
                <a:gd name="connsiteX2" fmla="*/ 21600 w 21600"/>
                <a:gd name="connsiteY2" fmla="*/ 12333 h 24755"/>
                <a:gd name="connsiteX3" fmla="*/ 18125 w 21600"/>
                <a:gd name="connsiteY3" fmla="*/ 23133 h 24755"/>
                <a:gd name="connsiteX4" fmla="*/ 3475 w 21600"/>
                <a:gd name="connsiteY4" fmla="*/ 23133 h 24755"/>
                <a:gd name="connsiteX5" fmla="*/ 0 w 21600"/>
                <a:gd name="connsiteY5" fmla="*/ 12333 h 24755"/>
                <a:gd name="connsiteX6" fmla="*/ 3475 w 21600"/>
                <a:gd name="connsiteY6" fmla="*/ 1533 h 24755"/>
                <a:gd name="connsiteX0" fmla="*/ 3475 w 21600"/>
                <a:gd name="connsiteY0" fmla="*/ 1533 h 24755"/>
                <a:gd name="connsiteX1" fmla="*/ 18125 w 21600"/>
                <a:gd name="connsiteY1" fmla="*/ 1533 h 24755"/>
                <a:gd name="connsiteX2" fmla="*/ 21600 w 21600"/>
                <a:gd name="connsiteY2" fmla="*/ 12333 h 24755"/>
                <a:gd name="connsiteX3" fmla="*/ 18125 w 21600"/>
                <a:gd name="connsiteY3" fmla="*/ 23133 h 24755"/>
                <a:gd name="connsiteX4" fmla="*/ 3475 w 21600"/>
                <a:gd name="connsiteY4" fmla="*/ 23133 h 24755"/>
                <a:gd name="connsiteX5" fmla="*/ 0 w 21600"/>
                <a:gd name="connsiteY5" fmla="*/ 12333 h 24755"/>
                <a:gd name="connsiteX6" fmla="*/ 3475 w 21600"/>
                <a:gd name="connsiteY6" fmla="*/ 1533 h 24755"/>
                <a:gd name="connsiteX0" fmla="*/ 3475 w 21600"/>
                <a:gd name="connsiteY0" fmla="*/ 1533 h 24520"/>
                <a:gd name="connsiteX1" fmla="*/ 18125 w 21600"/>
                <a:gd name="connsiteY1" fmla="*/ 1533 h 24520"/>
                <a:gd name="connsiteX2" fmla="*/ 21600 w 21600"/>
                <a:gd name="connsiteY2" fmla="*/ 12333 h 24520"/>
                <a:gd name="connsiteX3" fmla="*/ 18125 w 21600"/>
                <a:gd name="connsiteY3" fmla="*/ 23133 h 24520"/>
                <a:gd name="connsiteX4" fmla="*/ 3475 w 21600"/>
                <a:gd name="connsiteY4" fmla="*/ 23133 h 24520"/>
                <a:gd name="connsiteX5" fmla="*/ 0 w 21600"/>
                <a:gd name="connsiteY5" fmla="*/ 12333 h 24520"/>
                <a:gd name="connsiteX6" fmla="*/ 3475 w 21600"/>
                <a:gd name="connsiteY6" fmla="*/ 1533 h 24520"/>
                <a:gd name="connsiteX0" fmla="*/ 3475 w 21600"/>
                <a:gd name="connsiteY0" fmla="*/ 1533 h 24520"/>
                <a:gd name="connsiteX1" fmla="*/ 18125 w 21600"/>
                <a:gd name="connsiteY1" fmla="*/ 1533 h 24520"/>
                <a:gd name="connsiteX2" fmla="*/ 21600 w 21600"/>
                <a:gd name="connsiteY2" fmla="*/ 12333 h 24520"/>
                <a:gd name="connsiteX3" fmla="*/ 17936 w 21600"/>
                <a:gd name="connsiteY3" fmla="*/ 23133 h 24520"/>
                <a:gd name="connsiteX4" fmla="*/ 3475 w 21600"/>
                <a:gd name="connsiteY4" fmla="*/ 23133 h 24520"/>
                <a:gd name="connsiteX5" fmla="*/ 0 w 21600"/>
                <a:gd name="connsiteY5" fmla="*/ 12333 h 24520"/>
                <a:gd name="connsiteX6" fmla="*/ 3475 w 21600"/>
                <a:gd name="connsiteY6" fmla="*/ 1533 h 24520"/>
                <a:gd name="connsiteX0" fmla="*/ 3475 w 21600"/>
                <a:gd name="connsiteY0" fmla="*/ 1533 h 24520"/>
                <a:gd name="connsiteX1" fmla="*/ 18125 w 21600"/>
                <a:gd name="connsiteY1" fmla="*/ 1533 h 24520"/>
                <a:gd name="connsiteX2" fmla="*/ 21600 w 21600"/>
                <a:gd name="connsiteY2" fmla="*/ 12333 h 24520"/>
                <a:gd name="connsiteX3" fmla="*/ 17936 w 21600"/>
                <a:gd name="connsiteY3" fmla="*/ 23133 h 24520"/>
                <a:gd name="connsiteX4" fmla="*/ 3475 w 21600"/>
                <a:gd name="connsiteY4" fmla="*/ 23133 h 24520"/>
                <a:gd name="connsiteX5" fmla="*/ 0 w 21600"/>
                <a:gd name="connsiteY5" fmla="*/ 12333 h 24520"/>
                <a:gd name="connsiteX6" fmla="*/ 3475 w 21600"/>
                <a:gd name="connsiteY6" fmla="*/ 1533 h 24520"/>
                <a:gd name="connsiteX0" fmla="*/ 3475 w 21600"/>
                <a:gd name="connsiteY0" fmla="*/ 1533 h 24491"/>
                <a:gd name="connsiteX1" fmla="*/ 18125 w 21600"/>
                <a:gd name="connsiteY1" fmla="*/ 1533 h 24491"/>
                <a:gd name="connsiteX2" fmla="*/ 21600 w 21600"/>
                <a:gd name="connsiteY2" fmla="*/ 12333 h 24491"/>
                <a:gd name="connsiteX3" fmla="*/ 17936 w 21600"/>
                <a:gd name="connsiteY3" fmla="*/ 23133 h 24491"/>
                <a:gd name="connsiteX4" fmla="*/ 3475 w 21600"/>
                <a:gd name="connsiteY4" fmla="*/ 23133 h 24491"/>
                <a:gd name="connsiteX5" fmla="*/ 0 w 21600"/>
                <a:gd name="connsiteY5" fmla="*/ 12333 h 24491"/>
                <a:gd name="connsiteX6" fmla="*/ 3475 w 21600"/>
                <a:gd name="connsiteY6" fmla="*/ 1533 h 24491"/>
                <a:gd name="connsiteX0" fmla="*/ 3475 w 21600"/>
                <a:gd name="connsiteY0" fmla="*/ 1533 h 24491"/>
                <a:gd name="connsiteX1" fmla="*/ 18125 w 21600"/>
                <a:gd name="connsiteY1" fmla="*/ 1533 h 24491"/>
                <a:gd name="connsiteX2" fmla="*/ 21600 w 21600"/>
                <a:gd name="connsiteY2" fmla="*/ 12333 h 24491"/>
                <a:gd name="connsiteX3" fmla="*/ 17936 w 21600"/>
                <a:gd name="connsiteY3" fmla="*/ 23133 h 24491"/>
                <a:gd name="connsiteX4" fmla="*/ 3475 w 21600"/>
                <a:gd name="connsiteY4" fmla="*/ 23133 h 24491"/>
                <a:gd name="connsiteX5" fmla="*/ 0 w 21600"/>
                <a:gd name="connsiteY5" fmla="*/ 12333 h 24491"/>
                <a:gd name="connsiteX6" fmla="*/ 3475 w 21600"/>
                <a:gd name="connsiteY6" fmla="*/ 1533 h 24491"/>
                <a:gd name="connsiteX0" fmla="*/ 3475 w 21600"/>
                <a:gd name="connsiteY0" fmla="*/ 1533 h 24379"/>
                <a:gd name="connsiteX1" fmla="*/ 18125 w 21600"/>
                <a:gd name="connsiteY1" fmla="*/ 1533 h 24379"/>
                <a:gd name="connsiteX2" fmla="*/ 21600 w 21600"/>
                <a:gd name="connsiteY2" fmla="*/ 12333 h 24379"/>
                <a:gd name="connsiteX3" fmla="*/ 17936 w 21600"/>
                <a:gd name="connsiteY3" fmla="*/ 23133 h 24379"/>
                <a:gd name="connsiteX4" fmla="*/ 3475 w 21600"/>
                <a:gd name="connsiteY4" fmla="*/ 23133 h 24379"/>
                <a:gd name="connsiteX5" fmla="*/ 0 w 21600"/>
                <a:gd name="connsiteY5" fmla="*/ 12333 h 24379"/>
                <a:gd name="connsiteX6" fmla="*/ 3475 w 21600"/>
                <a:gd name="connsiteY6" fmla="*/ 1533 h 24379"/>
                <a:gd name="connsiteX0" fmla="*/ 3286 w 21600"/>
                <a:gd name="connsiteY0" fmla="*/ 1601 h 24304"/>
                <a:gd name="connsiteX1" fmla="*/ 18125 w 21600"/>
                <a:gd name="connsiteY1" fmla="*/ 1458 h 24304"/>
                <a:gd name="connsiteX2" fmla="*/ 21600 w 21600"/>
                <a:gd name="connsiteY2" fmla="*/ 12258 h 24304"/>
                <a:gd name="connsiteX3" fmla="*/ 17936 w 21600"/>
                <a:gd name="connsiteY3" fmla="*/ 23058 h 24304"/>
                <a:gd name="connsiteX4" fmla="*/ 3475 w 21600"/>
                <a:gd name="connsiteY4" fmla="*/ 23058 h 24304"/>
                <a:gd name="connsiteX5" fmla="*/ 0 w 21600"/>
                <a:gd name="connsiteY5" fmla="*/ 12258 h 24304"/>
                <a:gd name="connsiteX6" fmla="*/ 3286 w 21600"/>
                <a:gd name="connsiteY6" fmla="*/ 1601 h 2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4304">
                  <a:moveTo>
                    <a:pt x="3286" y="1601"/>
                  </a:moveTo>
                  <a:cubicBezTo>
                    <a:pt x="7086" y="-639"/>
                    <a:pt x="15262" y="-378"/>
                    <a:pt x="18125" y="1458"/>
                  </a:cubicBezTo>
                  <a:cubicBezTo>
                    <a:pt x="19855" y="2819"/>
                    <a:pt x="21632" y="8658"/>
                    <a:pt x="21600" y="12258"/>
                  </a:cubicBezTo>
                  <a:cubicBezTo>
                    <a:pt x="21569" y="15858"/>
                    <a:pt x="21747" y="21052"/>
                    <a:pt x="17936" y="23058"/>
                  </a:cubicBezTo>
                  <a:cubicBezTo>
                    <a:pt x="13624" y="24797"/>
                    <a:pt x="7566" y="24642"/>
                    <a:pt x="3475" y="23058"/>
                  </a:cubicBezTo>
                  <a:cubicBezTo>
                    <a:pt x="42" y="20766"/>
                    <a:pt x="32" y="15834"/>
                    <a:pt x="0" y="12258"/>
                  </a:cubicBezTo>
                  <a:cubicBezTo>
                    <a:pt x="-32" y="8682"/>
                    <a:pt x="1367" y="2962"/>
                    <a:pt x="3286" y="1601"/>
                  </a:cubicBezTo>
                  <a:close/>
                </a:path>
              </a:pathLst>
            </a:cu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rot="3274">
              <a:off x="1899700" y="2403702"/>
              <a:ext cx="483223" cy="1938992"/>
            </a:xfrm>
            <a:prstGeom prst="rect">
              <a:avLst/>
            </a:prstGeom>
          </p:spPr>
          <p:txBody>
            <a:bodyPr wrap="square">
              <a:spAutoFit/>
            </a:bodyPr>
            <a:lstStyle/>
            <a:p>
              <a:pPr algn="ctr"/>
              <a:r>
                <a:rPr lang="zh-CN" altLang="en-US" sz="6000" dirty="0" smtClean="0">
                  <a:solidFill>
                    <a:schemeClr val="bg1"/>
                  </a:solidFill>
                  <a:effectLst>
                    <a:outerShdw blurRad="38100" dist="38100" dir="2700000" algn="tl">
                      <a:srgbClr val="000000">
                        <a:alpha val="43137"/>
                      </a:srgbClr>
                    </a:outerShdw>
                  </a:effectLst>
                  <a:cs typeface="+mn-ea"/>
                  <a:sym typeface="+mn-lt"/>
                </a:rPr>
                <a:t>目录</a:t>
              </a:r>
              <a:endParaRPr lang="zh-CN" altLang="en-US" sz="6000" dirty="0">
                <a:solidFill>
                  <a:schemeClr val="bg1"/>
                </a:solidFill>
                <a:effectLst>
                  <a:outerShdw blurRad="38100" dist="38100" dir="2700000" algn="tl">
                    <a:srgbClr val="000000">
                      <a:alpha val="43137"/>
                    </a:srgbClr>
                  </a:outerShdw>
                </a:effectLst>
                <a:cs typeface="+mn-ea"/>
                <a:sym typeface="+mn-lt"/>
              </a:endParaRPr>
            </a:p>
          </p:txBody>
        </p:sp>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87984" y="4021726"/>
              <a:ext cx="813833" cy="921321"/>
            </a:xfrm>
            <a:prstGeom prst="rect">
              <a:avLst/>
            </a:prstGeom>
          </p:spPr>
        </p:pic>
      </p:grpSp>
    </p:spTree>
    <p:extLst>
      <p:ext uri="{BB962C8B-B14F-4D97-AF65-F5344CB8AC3E}">
        <p14:creationId xmlns:p14="http://schemas.microsoft.com/office/powerpoint/2010/main" val="2784826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1000" fill="hold"/>
                                        <p:tgtEl>
                                          <p:spTgt spid="6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100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par>
                                <p:cTn id="18" presetID="22" presetClass="entr" presetSubtype="8" fill="hold" grpId="0" nodeType="withEffect">
                                  <p:stCondLst>
                                    <p:cond delay="200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par>
                                <p:cTn id="21" presetID="22" presetClass="entr" presetSubtype="8" fill="hold" grpId="0" nodeType="withEffect">
                                  <p:stCondLst>
                                    <p:cond delay="3500"/>
                                  </p:stCondLst>
                                  <p:childTnLst>
                                    <p:set>
                                      <p:cBhvr>
                                        <p:cTn id="22" dur="1" fill="hold">
                                          <p:stCondLst>
                                            <p:cond delay="0"/>
                                          </p:stCondLst>
                                        </p:cTn>
                                        <p:tgtEl>
                                          <p:spTgt spid="73"/>
                                        </p:tgtEl>
                                        <p:attrNameLst>
                                          <p:attrName>style.visibility</p:attrName>
                                        </p:attrNameLst>
                                      </p:cBhvr>
                                      <p:to>
                                        <p:strVal val="visible"/>
                                      </p:to>
                                    </p:set>
                                    <p:animEffect transition="in" filter="wipe(left)">
                                      <p:cBhvr>
                                        <p:cTn id="23" dur="500"/>
                                        <p:tgtEl>
                                          <p:spTgt spid="73"/>
                                        </p:tgtEl>
                                      </p:cBhvr>
                                    </p:animEffect>
                                  </p:childTnLst>
                                </p:cTn>
                              </p:par>
                              <p:par>
                                <p:cTn id="24" presetID="22" presetClass="entr" presetSubtype="8" fill="hold" grpId="0" nodeType="withEffect">
                                  <p:stCondLst>
                                    <p:cond delay="5000"/>
                                  </p:stCondLst>
                                  <p:childTnLst>
                                    <p:set>
                                      <p:cBhvr>
                                        <p:cTn id="25" dur="1" fill="hold">
                                          <p:stCondLst>
                                            <p:cond delay="0"/>
                                          </p:stCondLst>
                                        </p:cTn>
                                        <p:tgtEl>
                                          <p:spTgt spid="74"/>
                                        </p:tgtEl>
                                        <p:attrNameLst>
                                          <p:attrName>style.visibility</p:attrName>
                                        </p:attrNameLst>
                                      </p:cBhvr>
                                      <p:to>
                                        <p:strVal val="visible"/>
                                      </p:to>
                                    </p:set>
                                    <p:animEffect transition="in" filter="wipe(left)">
                                      <p:cBhvr>
                                        <p:cTn id="26" dur="500"/>
                                        <p:tgtEl>
                                          <p:spTgt spid="74"/>
                                        </p:tgtEl>
                                      </p:cBhvr>
                                    </p:animEffect>
                                  </p:childTnLst>
                                </p:cTn>
                              </p:par>
                              <p:par>
                                <p:cTn id="27" presetID="22" presetClass="entr" presetSubtype="8" fill="hold" nodeType="withEffect">
                                  <p:stCondLst>
                                    <p:cond delay="2500"/>
                                  </p:stCondLst>
                                  <p:childTnLst>
                                    <p:set>
                                      <p:cBhvr>
                                        <p:cTn id="28" dur="1" fill="hold">
                                          <p:stCondLst>
                                            <p:cond delay="0"/>
                                          </p:stCondLst>
                                        </p:cTn>
                                        <p:tgtEl>
                                          <p:spTgt spid="75"/>
                                        </p:tgtEl>
                                        <p:attrNameLst>
                                          <p:attrName>style.visibility</p:attrName>
                                        </p:attrNameLst>
                                      </p:cBhvr>
                                      <p:to>
                                        <p:strVal val="visible"/>
                                      </p:to>
                                    </p:set>
                                    <p:animEffect transition="in" filter="wipe(left)">
                                      <p:cBhvr>
                                        <p:cTn id="29" dur="500"/>
                                        <p:tgtEl>
                                          <p:spTgt spid="75"/>
                                        </p:tgtEl>
                                      </p:cBhvr>
                                    </p:animEffect>
                                  </p:childTnLst>
                                </p:cTn>
                              </p:par>
                              <p:par>
                                <p:cTn id="30" presetID="22" presetClass="entr" presetSubtype="8" fill="hold" nodeType="withEffect">
                                  <p:stCondLst>
                                    <p:cond delay="4000"/>
                                  </p:stCondLst>
                                  <p:childTnLst>
                                    <p:set>
                                      <p:cBhvr>
                                        <p:cTn id="31" dur="1" fill="hold">
                                          <p:stCondLst>
                                            <p:cond delay="0"/>
                                          </p:stCondLst>
                                        </p:cTn>
                                        <p:tgtEl>
                                          <p:spTgt spid="77"/>
                                        </p:tgtEl>
                                        <p:attrNameLst>
                                          <p:attrName>style.visibility</p:attrName>
                                        </p:attrNameLst>
                                      </p:cBhvr>
                                      <p:to>
                                        <p:strVal val="visible"/>
                                      </p:to>
                                    </p:set>
                                    <p:animEffect transition="in" filter="wipe(left)">
                                      <p:cBhvr>
                                        <p:cTn id="32" dur="500"/>
                                        <p:tgtEl>
                                          <p:spTgt spid="77"/>
                                        </p:tgtEl>
                                      </p:cBhvr>
                                    </p:animEffect>
                                  </p:childTnLst>
                                </p:cTn>
                              </p:par>
                              <p:par>
                                <p:cTn id="33" presetID="22" presetClass="entr" presetSubtype="8" fill="hold" nodeType="withEffect">
                                  <p:stCondLst>
                                    <p:cond delay="300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par>
                                <p:cTn id="36" presetID="22" presetClass="entr" presetSubtype="8" fill="hold" nodeType="withEffect">
                                  <p:stCondLst>
                                    <p:cond delay="450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nodeType="withEffect">
                                  <p:stCondLst>
                                    <p:cond delay="150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3" grpId="0"/>
      <p:bldP spid="7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287557" y="830922"/>
            <a:ext cx="3616266" cy="3840480"/>
            <a:chOff x="4074354" y="1238281"/>
            <a:chExt cx="4008728" cy="4257276"/>
          </a:xfrm>
        </p:grpSpPr>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H="1">
              <a:off x="4331264" y="1963559"/>
              <a:ext cx="758256" cy="776724"/>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4354" y="3419364"/>
              <a:ext cx="949347" cy="1299551"/>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6891" y="2731049"/>
              <a:ext cx="632899" cy="649776"/>
            </a:xfrm>
            <a:prstGeom prst="rect">
              <a:avLst/>
            </a:prstGeom>
          </p:spPr>
        </p:pic>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3717" y="3127713"/>
              <a:ext cx="529365" cy="542435"/>
            </a:xfrm>
            <a:prstGeom prst="rect">
              <a:avLst/>
            </a:prstGeom>
          </p:spPr>
        </p:pic>
        <p:pic>
          <p:nvPicPr>
            <p:cNvPr id="41" name="图片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54258" y="4661154"/>
              <a:ext cx="1048683" cy="671737"/>
            </a:xfrm>
            <a:prstGeom prst="rect">
              <a:avLst/>
            </a:prstGeom>
          </p:spPr>
        </p:pic>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68242" y="1650434"/>
              <a:ext cx="630631" cy="630631"/>
            </a:xfrm>
            <a:prstGeom prst="rect">
              <a:avLst/>
            </a:prstGeom>
          </p:spPr>
        </p:pic>
        <p:pic>
          <p:nvPicPr>
            <p:cNvPr id="43" name="图片 4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38404" y="2414722"/>
              <a:ext cx="623199" cy="591753"/>
            </a:xfrm>
            <a:prstGeom prst="rect">
              <a:avLst/>
            </a:prstGeom>
          </p:spPr>
        </p:pic>
        <p:pic>
          <p:nvPicPr>
            <p:cNvPr id="44" name="图片 4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804785">
              <a:off x="6572282" y="1428499"/>
              <a:ext cx="1012638" cy="1088586"/>
            </a:xfrm>
            <a:prstGeom prst="rect">
              <a:avLst/>
            </a:prstGeom>
          </p:spPr>
        </p:pic>
        <p:pic>
          <p:nvPicPr>
            <p:cNvPr id="46" name="图片 4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8575688">
              <a:off x="5621335" y="1128579"/>
              <a:ext cx="772137" cy="991542"/>
            </a:xfrm>
            <a:prstGeom prst="rect">
              <a:avLst/>
            </a:prstGeom>
          </p:spPr>
        </p:pic>
        <p:pic>
          <p:nvPicPr>
            <p:cNvPr id="47" name="图片 46"/>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840698" y="4478006"/>
              <a:ext cx="1050374" cy="1017551"/>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65221" flipH="1">
              <a:off x="7006422" y="3583675"/>
              <a:ext cx="949347" cy="1299551"/>
            </a:xfrm>
            <a:prstGeom prst="rect">
              <a:avLst/>
            </a:prstGeom>
          </p:spPr>
        </p:pic>
      </p:grpSp>
      <p:pic>
        <p:nvPicPr>
          <p:cNvPr id="20" name="图片 1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0277033" y="3151610"/>
            <a:ext cx="1914967" cy="3706389"/>
          </a:xfrm>
          <a:prstGeom prst="rect">
            <a:avLst/>
          </a:prstGeom>
        </p:spPr>
      </p:pic>
      <p:pic>
        <p:nvPicPr>
          <p:cNvPr id="21" name="图片 20"/>
          <p:cNvPicPr>
            <a:picLocks noChangeAspect="1"/>
          </p:cNvPicPr>
          <p:nvPr/>
        </p:nvPicPr>
        <p:blipFill>
          <a:blip r:embed="rId12">
            <a:extLst>
              <a:ext uri="{28A0092B-C50C-407E-A947-70E740481C1C}">
                <a14:useLocalDpi xmlns:a14="http://schemas.microsoft.com/office/drawing/2010/main"/>
              </a:ext>
            </a:extLst>
          </a:blip>
          <a:stretch>
            <a:fillRect/>
          </a:stretch>
        </p:blipFill>
        <p:spPr>
          <a:xfrm flipH="1">
            <a:off x="0" y="3151609"/>
            <a:ext cx="1914967" cy="3706389"/>
          </a:xfrm>
          <a:prstGeom prst="rect">
            <a:avLst/>
          </a:prstGeom>
        </p:spPr>
      </p:pic>
      <p:sp>
        <p:nvSpPr>
          <p:cNvPr id="50" name="矩形 49"/>
          <p:cNvSpPr/>
          <p:nvPr/>
        </p:nvSpPr>
        <p:spPr>
          <a:xfrm>
            <a:off x="3429766" y="5534120"/>
            <a:ext cx="5331852"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54" name="矩形 53"/>
          <p:cNvSpPr/>
          <p:nvPr/>
        </p:nvSpPr>
        <p:spPr>
          <a:xfrm rot="3274">
            <a:off x="4749896" y="5022207"/>
            <a:ext cx="2717718" cy="523220"/>
          </a:xfrm>
          <a:prstGeom prst="rect">
            <a:avLst/>
          </a:prstGeom>
        </p:spPr>
        <p:txBody>
          <a:bodyPr wrap="square">
            <a:spAutoFit/>
          </a:bodyPr>
          <a:lstStyle/>
          <a:p>
            <a:pPr algn="ctr"/>
            <a:r>
              <a:rPr lang="zh-CN" altLang="en-US" sz="2800" dirty="0">
                <a:cs typeface="+mn-ea"/>
                <a:sym typeface="+mn-lt"/>
              </a:rPr>
              <a:t>输入您的标题</a:t>
            </a:r>
          </a:p>
        </p:txBody>
      </p:sp>
      <p:grpSp>
        <p:nvGrpSpPr>
          <p:cNvPr id="4" name="组合 3"/>
          <p:cNvGrpSpPr/>
          <p:nvPr/>
        </p:nvGrpSpPr>
        <p:grpSpPr>
          <a:xfrm>
            <a:off x="5018158" y="1690153"/>
            <a:ext cx="2181191" cy="2181191"/>
            <a:chOff x="5018158" y="1690153"/>
            <a:chExt cx="2181191" cy="2181191"/>
          </a:xfrm>
        </p:grpSpPr>
        <p:sp>
          <p:nvSpPr>
            <p:cNvPr id="2" name="椭圆 1"/>
            <p:cNvSpPr/>
            <p:nvPr/>
          </p:nvSpPr>
          <p:spPr>
            <a:xfrm>
              <a:off x="5018158" y="1690153"/>
              <a:ext cx="2181191" cy="2181191"/>
            </a:xfrm>
            <a:prstGeom prst="ellipse">
              <a:avLst/>
            </a:prstGeom>
            <a:no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p:cNvSpPr/>
            <p:nvPr/>
          </p:nvSpPr>
          <p:spPr>
            <a:xfrm>
              <a:off x="5145827" y="1817822"/>
              <a:ext cx="1925853" cy="1925853"/>
            </a:xfrm>
            <a:prstGeom prst="ellipse">
              <a:avLst/>
            </a:prstGeom>
            <a:solidFill>
              <a:srgbClr val="FFCCCC">
                <a:alpha val="6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rot="3274">
              <a:off x="5181147" y="2405998"/>
              <a:ext cx="1816693" cy="707886"/>
            </a:xfrm>
            <a:prstGeom prst="rect">
              <a:avLst/>
            </a:prstGeom>
          </p:spPr>
          <p:txBody>
            <a:bodyPr wrap="square">
              <a:spAutoFit/>
            </a:bodyPr>
            <a:lstStyle/>
            <a:p>
              <a:pPr algn="ctr"/>
              <a:r>
                <a:rPr lang="zh-CN" altLang="en-US" sz="4000" dirty="0" smtClean="0">
                  <a:solidFill>
                    <a:srgbClr val="1C1C1C"/>
                  </a:solidFill>
                  <a:cs typeface="+mn-ea"/>
                  <a:sym typeface="+mn-lt"/>
                </a:rPr>
                <a:t>第四章</a:t>
              </a:r>
              <a:endParaRPr lang="zh-CN" altLang="en-US" sz="4000" dirty="0">
                <a:solidFill>
                  <a:srgbClr val="1C1C1C"/>
                </a:solidFill>
                <a:cs typeface="+mn-ea"/>
                <a:sym typeface="+mn-lt"/>
              </a:endParaRPr>
            </a:p>
          </p:txBody>
        </p:sp>
      </p:grpSp>
      <p:pic>
        <p:nvPicPr>
          <p:cNvPr id="55" name="图片 5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97192" y="3220116"/>
            <a:ext cx="819918" cy="468524"/>
          </a:xfrm>
          <a:prstGeom prst="rect">
            <a:avLst/>
          </a:prstGeom>
        </p:spPr>
      </p:pic>
    </p:spTree>
    <p:extLst>
      <p:ext uri="{BB962C8B-B14F-4D97-AF65-F5344CB8AC3E}">
        <p14:creationId xmlns:p14="http://schemas.microsoft.com/office/powerpoint/2010/main" val="1786777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6" presetClass="entr" presetSubtype="32"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circle(out)">
                                      <p:cBhvr>
                                        <p:cTn id="13" dur="2000"/>
                                        <p:tgtEl>
                                          <p:spTgt spid="4"/>
                                        </p:tgtEl>
                                      </p:cBhvr>
                                    </p:animEffect>
                                  </p:childTnLst>
                                </p:cTn>
                              </p:par>
                              <p:par>
                                <p:cTn id="14" presetID="23" presetClass="entr" presetSubtype="16"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childTnLst>
                                </p:cTn>
                              </p:par>
                              <p:par>
                                <p:cTn id="18" presetID="42" presetClass="entr" presetSubtype="0" fill="hold" nodeType="withEffect">
                                  <p:stCondLst>
                                    <p:cond delay="10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000"/>
                                        <p:tgtEl>
                                          <p:spTgt spid="55"/>
                                        </p:tgtEl>
                                      </p:cBhvr>
                                    </p:animEffect>
                                    <p:anim calcmode="lin" valueType="num">
                                      <p:cBhvr>
                                        <p:cTn id="21" dur="1000" fill="hold"/>
                                        <p:tgtEl>
                                          <p:spTgt spid="55"/>
                                        </p:tgtEl>
                                        <p:attrNameLst>
                                          <p:attrName>ppt_x</p:attrName>
                                        </p:attrNameLst>
                                      </p:cBhvr>
                                      <p:tavLst>
                                        <p:tav tm="0">
                                          <p:val>
                                            <p:strVal val="#ppt_x"/>
                                          </p:val>
                                        </p:tav>
                                        <p:tav tm="100000">
                                          <p:val>
                                            <p:strVal val="#ppt_x"/>
                                          </p:val>
                                        </p:tav>
                                      </p:tavLst>
                                    </p:anim>
                                    <p:anim calcmode="lin" valueType="num">
                                      <p:cBhvr>
                                        <p:cTn id="22" dur="1000" fill="hold"/>
                                        <p:tgtEl>
                                          <p:spTgt spid="55"/>
                                        </p:tgtEl>
                                        <p:attrNameLst>
                                          <p:attrName>ppt_y</p:attrName>
                                        </p:attrNameLst>
                                      </p:cBhvr>
                                      <p:tavLst>
                                        <p:tav tm="0">
                                          <p:val>
                                            <p:strVal val="#ppt_y+.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54"/>
                                        </p:tgtEl>
                                        <p:attrNameLst>
                                          <p:attrName>style.visibility</p:attrName>
                                        </p:attrNameLst>
                                      </p:cBhvr>
                                      <p:to>
                                        <p:strVal val="visible"/>
                                      </p:to>
                                    </p:set>
                                    <p:anim calcmode="lin" valueType="num">
                                      <p:cBhvr>
                                        <p:cTn id="25" dur="7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6" dur="750" fill="hold"/>
                                        <p:tgtEl>
                                          <p:spTgt spid="54"/>
                                        </p:tgtEl>
                                        <p:attrNameLst>
                                          <p:attrName>ppt_y</p:attrName>
                                        </p:attrNameLst>
                                      </p:cBhvr>
                                      <p:tavLst>
                                        <p:tav tm="0">
                                          <p:val>
                                            <p:strVal val="#ppt_y"/>
                                          </p:val>
                                        </p:tav>
                                        <p:tav tm="100000">
                                          <p:val>
                                            <p:strVal val="#ppt_y"/>
                                          </p:val>
                                        </p:tav>
                                      </p:tavLst>
                                    </p:anim>
                                    <p:anim calcmode="lin" valueType="num">
                                      <p:cBhvr>
                                        <p:cTn id="27" dur="7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8" dur="7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750" tmFilter="0,0; .5, 1; 1, 1"/>
                                        <p:tgtEl>
                                          <p:spTgt spid="54"/>
                                        </p:tgtEl>
                                      </p:cBhvr>
                                    </p:animEffect>
                                  </p:childTnLst>
                                </p:cTn>
                              </p:par>
                              <p:par>
                                <p:cTn id="30" presetID="22" presetClass="entr" presetSubtype="1" fill="hold" grpId="0" nodeType="withEffect">
                                  <p:stCondLst>
                                    <p:cond delay="350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2" name="矩形 1"/>
          <p:cNvSpPr/>
          <p:nvPr/>
        </p:nvSpPr>
        <p:spPr>
          <a:xfrm>
            <a:off x="0" y="3429000"/>
            <a:ext cx="6096000" cy="3429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096000" y="0"/>
            <a:ext cx="6096000" cy="3429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3274">
            <a:off x="1217641" y="1709929"/>
            <a:ext cx="3106712" cy="523220"/>
          </a:xfrm>
          <a:prstGeom prst="rect">
            <a:avLst/>
          </a:prstGeom>
        </p:spPr>
        <p:txBody>
          <a:bodyPr wrap="square">
            <a:spAutoFit/>
          </a:bodyPr>
          <a:lstStyle/>
          <a:p>
            <a:pPr algn="ctr"/>
            <a:r>
              <a:rPr lang="zh-CN" altLang="en-US" sz="2800" dirty="0">
                <a:solidFill>
                  <a:srgbClr val="1C1C1C"/>
                </a:solidFill>
                <a:cs typeface="+mn-ea"/>
                <a:sym typeface="+mn-lt"/>
              </a:rPr>
              <a:t>输入您的标题</a:t>
            </a:r>
          </a:p>
        </p:txBody>
      </p:sp>
      <p:sp>
        <p:nvSpPr>
          <p:cNvPr id="21" name="矩形 20"/>
          <p:cNvSpPr/>
          <p:nvPr/>
        </p:nvSpPr>
        <p:spPr>
          <a:xfrm>
            <a:off x="832834" y="2324862"/>
            <a:ext cx="3876326" cy="523220"/>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grpSp>
        <p:nvGrpSpPr>
          <p:cNvPr id="3" name="组合 2"/>
          <p:cNvGrpSpPr/>
          <p:nvPr/>
        </p:nvGrpSpPr>
        <p:grpSpPr>
          <a:xfrm>
            <a:off x="5084711" y="2519427"/>
            <a:ext cx="2048455" cy="1819145"/>
            <a:chOff x="5084711" y="2519427"/>
            <a:chExt cx="2048455" cy="1819145"/>
          </a:xfrm>
        </p:grpSpPr>
        <p:sp>
          <p:nvSpPr>
            <p:cNvPr id="35" name="矩形 34"/>
            <p:cNvSpPr/>
            <p:nvPr/>
          </p:nvSpPr>
          <p:spPr>
            <a:xfrm>
              <a:off x="5084711" y="2519427"/>
              <a:ext cx="2048455" cy="1819145"/>
            </a:xfrm>
            <a:prstGeom prst="rect">
              <a:avLst/>
            </a:prstGeom>
            <a:solidFill>
              <a:srgbClr val="FE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5477996" y="2828835"/>
              <a:ext cx="1261885" cy="1200329"/>
            </a:xfrm>
            <a:prstGeom prst="rect">
              <a:avLst/>
            </a:prstGeom>
          </p:spPr>
          <p:txBody>
            <a:bodyPr wrap="none">
              <a:spAutoFit/>
            </a:bodyPr>
            <a:lstStyle/>
            <a:p>
              <a:pPr algn="ctr"/>
              <a:r>
                <a:rPr lang="zh-CN" altLang="en-US" sz="3600" spc="600" dirty="0" smtClean="0">
                  <a:solidFill>
                    <a:schemeClr val="bg1"/>
                  </a:solidFill>
                  <a:cs typeface="+mn-ea"/>
                  <a:sym typeface="+mn-lt"/>
                </a:rPr>
                <a:t>标题</a:t>
              </a:r>
              <a:endParaRPr lang="en-US" altLang="zh-CN" sz="3600" spc="600" dirty="0" smtClean="0">
                <a:solidFill>
                  <a:schemeClr val="bg1"/>
                </a:solidFill>
                <a:cs typeface="+mn-ea"/>
                <a:sym typeface="+mn-lt"/>
              </a:endParaRPr>
            </a:p>
            <a:p>
              <a:pPr algn="ctr"/>
              <a:r>
                <a:rPr lang="zh-CN" altLang="en-US" sz="3600" spc="600" dirty="0">
                  <a:solidFill>
                    <a:schemeClr val="bg1"/>
                  </a:solidFill>
                  <a:cs typeface="+mn-ea"/>
                  <a:sym typeface="+mn-lt"/>
                </a:rPr>
                <a:t>内容</a:t>
              </a:r>
            </a:p>
          </p:txBody>
        </p:sp>
        <p:sp>
          <p:nvSpPr>
            <p:cNvPr id="36" name="矩形 35"/>
            <p:cNvSpPr/>
            <p:nvPr/>
          </p:nvSpPr>
          <p:spPr>
            <a:xfrm>
              <a:off x="5171044" y="2608053"/>
              <a:ext cx="1875788" cy="1641893"/>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7" name="图片 3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V="1">
            <a:off x="2025772" y="812083"/>
            <a:ext cx="1245301" cy="931861"/>
          </a:xfrm>
          <a:prstGeom prst="rect">
            <a:avLst/>
          </a:prstGeom>
        </p:spPr>
      </p:pic>
      <p:sp>
        <p:nvSpPr>
          <p:cNvPr id="38" name="矩形 37"/>
          <p:cNvSpPr/>
          <p:nvPr/>
        </p:nvSpPr>
        <p:spPr>
          <a:xfrm rot="3274">
            <a:off x="7685333" y="4794838"/>
            <a:ext cx="3106712" cy="523220"/>
          </a:xfrm>
          <a:prstGeom prst="rect">
            <a:avLst/>
          </a:prstGeom>
        </p:spPr>
        <p:txBody>
          <a:bodyPr wrap="square">
            <a:spAutoFit/>
          </a:bodyPr>
          <a:lstStyle/>
          <a:p>
            <a:pPr algn="ctr"/>
            <a:r>
              <a:rPr lang="zh-CN" altLang="en-US" sz="2800" dirty="0">
                <a:solidFill>
                  <a:srgbClr val="1C1C1C"/>
                </a:solidFill>
                <a:cs typeface="+mn-ea"/>
                <a:sym typeface="+mn-lt"/>
              </a:rPr>
              <a:t>输入您的标题</a:t>
            </a:r>
          </a:p>
        </p:txBody>
      </p:sp>
      <p:sp>
        <p:nvSpPr>
          <p:cNvPr id="39" name="矩形 38"/>
          <p:cNvSpPr/>
          <p:nvPr/>
        </p:nvSpPr>
        <p:spPr>
          <a:xfrm>
            <a:off x="7300526" y="5409771"/>
            <a:ext cx="3876326" cy="523220"/>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pic>
        <p:nvPicPr>
          <p:cNvPr id="41" name="图片 4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7312299">
            <a:off x="8768090" y="3694375"/>
            <a:ext cx="941197" cy="1288395"/>
          </a:xfrm>
          <a:prstGeom prst="rect">
            <a:avLst/>
          </a:prstGeom>
        </p:spPr>
      </p:pic>
    </p:spTree>
    <p:extLst>
      <p:ext uri="{BB962C8B-B14F-4D97-AF65-F5344CB8AC3E}">
        <p14:creationId xmlns:p14="http://schemas.microsoft.com/office/powerpoint/2010/main" val="1301657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par>
                                <p:cTn id="21" presetID="31" presetClass="entr" presetSubtype="0" fill="hold" nodeType="withEffect">
                                  <p:stCondLst>
                                    <p:cond delay="10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style.rotation</p:attrName>
                                        </p:attrNameLst>
                                      </p:cBhvr>
                                      <p:tavLst>
                                        <p:tav tm="0">
                                          <p:val>
                                            <p:fltVal val="90"/>
                                          </p:val>
                                        </p:tav>
                                        <p:tav tm="100000">
                                          <p:val>
                                            <p:fltVal val="0"/>
                                          </p:val>
                                        </p:tav>
                                      </p:tavLst>
                                    </p:anim>
                                    <p:animEffect transition="in" filter="fade">
                                      <p:cBhvr>
                                        <p:cTn id="26" dur="1000"/>
                                        <p:tgtEl>
                                          <p:spTgt spid="37"/>
                                        </p:tgtEl>
                                      </p:cBhvr>
                                    </p:animEffect>
                                  </p:childTnLst>
                                </p:cTn>
                              </p:par>
                              <p:par>
                                <p:cTn id="27" presetID="31" presetClass="entr" presetSubtype="0" fill="hold" nodeType="withEffect">
                                  <p:stCondLst>
                                    <p:cond delay="100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fltVal val="0"/>
                                          </p:val>
                                        </p:tav>
                                        <p:tav tm="100000">
                                          <p:val>
                                            <p:strVal val="#ppt_w"/>
                                          </p:val>
                                        </p:tav>
                                      </p:tavLst>
                                    </p:anim>
                                    <p:anim calcmode="lin" valueType="num">
                                      <p:cBhvr>
                                        <p:cTn id="30" dur="1000" fill="hold"/>
                                        <p:tgtEl>
                                          <p:spTgt spid="41"/>
                                        </p:tgtEl>
                                        <p:attrNameLst>
                                          <p:attrName>ppt_h</p:attrName>
                                        </p:attrNameLst>
                                      </p:cBhvr>
                                      <p:tavLst>
                                        <p:tav tm="0">
                                          <p:val>
                                            <p:fltVal val="0"/>
                                          </p:val>
                                        </p:tav>
                                        <p:tav tm="100000">
                                          <p:val>
                                            <p:strVal val="#ppt_h"/>
                                          </p:val>
                                        </p:tav>
                                      </p:tavLst>
                                    </p:anim>
                                    <p:anim calcmode="lin" valueType="num">
                                      <p:cBhvr>
                                        <p:cTn id="31" dur="1000" fill="hold"/>
                                        <p:tgtEl>
                                          <p:spTgt spid="41"/>
                                        </p:tgtEl>
                                        <p:attrNameLst>
                                          <p:attrName>style.rotation</p:attrName>
                                        </p:attrNameLst>
                                      </p:cBhvr>
                                      <p:tavLst>
                                        <p:tav tm="0">
                                          <p:val>
                                            <p:fltVal val="90"/>
                                          </p:val>
                                        </p:tav>
                                        <p:tav tm="100000">
                                          <p:val>
                                            <p:fltVal val="0"/>
                                          </p:val>
                                        </p:tav>
                                      </p:tavLst>
                                    </p:anim>
                                    <p:animEffect transition="in" filter="fade">
                                      <p:cBhvr>
                                        <p:cTn id="32" dur="1000"/>
                                        <p:tgtEl>
                                          <p:spTgt spid="41"/>
                                        </p:tgtEl>
                                      </p:cBhvr>
                                    </p:animEffect>
                                  </p:childTnLst>
                                </p:cTn>
                              </p:par>
                              <p:par>
                                <p:cTn id="33" presetID="22" presetClass="entr" presetSubtype="1" fill="hold" grpId="0" nodeType="withEffect">
                                  <p:stCondLst>
                                    <p:cond delay="150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1" fill="hold" grpId="0" nodeType="withEffect">
                                  <p:stCondLst>
                                    <p:cond delay="250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par>
                                <p:cTn id="39" presetID="22" presetClass="entr" presetSubtype="1" fill="hold" grpId="0" nodeType="withEffect">
                                  <p:stCondLst>
                                    <p:cond delay="2500"/>
                                  </p:stCondLst>
                                  <p:childTnLst>
                                    <p:set>
                                      <p:cBhvr>
                                        <p:cTn id="40" dur="1" fill="hold">
                                          <p:stCondLst>
                                            <p:cond delay="0"/>
                                          </p:stCondLst>
                                        </p:cTn>
                                        <p:tgtEl>
                                          <p:spTgt spid="39"/>
                                        </p:tgtEl>
                                        <p:attrNameLst>
                                          <p:attrName>style.visibility</p:attrName>
                                        </p:attrNameLst>
                                      </p:cBhvr>
                                      <p:to>
                                        <p:strVal val="visible"/>
                                      </p:to>
                                    </p:set>
                                    <p:animEffect transition="in" filter="wipe(up)">
                                      <p:cBhvr>
                                        <p:cTn id="41" dur="500"/>
                                        <p:tgtEl>
                                          <p:spTgt spid="39"/>
                                        </p:tgtEl>
                                      </p:cBhvr>
                                    </p:animEffect>
                                  </p:childTnLst>
                                </p:cTn>
                              </p:par>
                              <p:par>
                                <p:cTn id="42" presetID="22" presetClass="entr" presetSubtype="1" fill="hold" grpId="0" nodeType="withEffect">
                                  <p:stCondLst>
                                    <p:cond delay="1500"/>
                                  </p:stCondLst>
                                  <p:childTnLst>
                                    <p:set>
                                      <p:cBhvr>
                                        <p:cTn id="43" dur="1" fill="hold">
                                          <p:stCondLst>
                                            <p:cond delay="0"/>
                                          </p:stCondLst>
                                        </p:cTn>
                                        <p:tgtEl>
                                          <p:spTgt spid="38"/>
                                        </p:tgtEl>
                                        <p:attrNameLst>
                                          <p:attrName>style.visibility</p:attrName>
                                        </p:attrNameLst>
                                      </p:cBhvr>
                                      <p:to>
                                        <p:strVal val="visible"/>
                                      </p:to>
                                    </p:set>
                                    <p:animEffect transition="in" filter="wipe(up)">
                                      <p:cBhvr>
                                        <p:cTn id="4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animBg="1"/>
      <p:bldP spid="14" grpId="0"/>
      <p:bldP spid="21" grpId="0"/>
      <p:bldP spid="38"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14" name="矩形 13"/>
          <p:cNvSpPr/>
          <p:nvPr/>
        </p:nvSpPr>
        <p:spPr>
          <a:xfrm rot="3274">
            <a:off x="4542643" y="1065522"/>
            <a:ext cx="3106712" cy="584775"/>
          </a:xfrm>
          <a:prstGeom prst="rect">
            <a:avLst/>
          </a:prstGeom>
        </p:spPr>
        <p:txBody>
          <a:bodyPr wrap="square">
            <a:spAutoFit/>
          </a:bodyPr>
          <a:lstStyle/>
          <a:p>
            <a:pPr algn="ctr"/>
            <a:r>
              <a:rPr lang="zh-CN" altLang="en-US" sz="3200" dirty="0">
                <a:solidFill>
                  <a:srgbClr val="1C1C1C"/>
                </a:solidFill>
                <a:cs typeface="+mn-ea"/>
                <a:sym typeface="+mn-lt"/>
              </a:rPr>
              <a:t>输入您的标题</a:t>
            </a:r>
          </a:p>
        </p:txBody>
      </p:sp>
      <p:sp>
        <p:nvSpPr>
          <p:cNvPr id="21" name="矩形 20"/>
          <p:cNvSpPr/>
          <p:nvPr/>
        </p:nvSpPr>
        <p:spPr>
          <a:xfrm>
            <a:off x="1229774" y="4700939"/>
            <a:ext cx="1842339" cy="1169551"/>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grpSp>
        <p:nvGrpSpPr>
          <p:cNvPr id="6" name="组合 5"/>
          <p:cNvGrpSpPr/>
          <p:nvPr/>
        </p:nvGrpSpPr>
        <p:grpSpPr>
          <a:xfrm>
            <a:off x="1301381" y="2107948"/>
            <a:ext cx="1770733" cy="1572512"/>
            <a:chOff x="889901" y="1856488"/>
            <a:chExt cx="1770733" cy="1572512"/>
          </a:xfrm>
        </p:grpSpPr>
        <p:sp>
          <p:nvSpPr>
            <p:cNvPr id="35" name="矩形 34"/>
            <p:cNvSpPr/>
            <p:nvPr/>
          </p:nvSpPr>
          <p:spPr>
            <a:xfrm>
              <a:off x="889901" y="1856488"/>
              <a:ext cx="1770733" cy="1572512"/>
            </a:xfrm>
            <a:prstGeom prst="rect">
              <a:avLst/>
            </a:prstGeom>
            <a:solidFill>
              <a:srgbClr val="FE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964529" y="1933098"/>
              <a:ext cx="1621476" cy="141929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3900724" y="2107948"/>
            <a:ext cx="1770733" cy="1572512"/>
            <a:chOff x="3515066" y="1856488"/>
            <a:chExt cx="1770733" cy="1572512"/>
          </a:xfrm>
        </p:grpSpPr>
        <p:sp>
          <p:nvSpPr>
            <p:cNvPr id="15" name="矩形 14"/>
            <p:cNvSpPr/>
            <p:nvPr/>
          </p:nvSpPr>
          <p:spPr>
            <a:xfrm>
              <a:off x="3515066" y="1856488"/>
              <a:ext cx="1770733" cy="1572512"/>
            </a:xfrm>
            <a:prstGeom prst="rect">
              <a:avLst/>
            </a:prstGeom>
            <a:solidFill>
              <a:srgbClr val="FE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3589694" y="1933098"/>
              <a:ext cx="1621476" cy="141929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6500067" y="2107948"/>
            <a:ext cx="1770733" cy="1572512"/>
            <a:chOff x="6062766" y="1856488"/>
            <a:chExt cx="1770733" cy="1572512"/>
          </a:xfrm>
        </p:grpSpPr>
        <p:sp>
          <p:nvSpPr>
            <p:cNvPr id="17" name="矩形 16"/>
            <p:cNvSpPr/>
            <p:nvPr/>
          </p:nvSpPr>
          <p:spPr>
            <a:xfrm>
              <a:off x="6062766" y="1856488"/>
              <a:ext cx="1770733" cy="1572512"/>
            </a:xfrm>
            <a:prstGeom prst="rect">
              <a:avLst/>
            </a:prstGeom>
            <a:solidFill>
              <a:srgbClr val="FE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6137394" y="1933098"/>
              <a:ext cx="1621476" cy="141929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9099411" y="2107948"/>
            <a:ext cx="1770733" cy="1572512"/>
            <a:chOff x="8687931" y="1856488"/>
            <a:chExt cx="1770733" cy="1572512"/>
          </a:xfrm>
        </p:grpSpPr>
        <p:sp>
          <p:nvSpPr>
            <p:cNvPr id="19" name="矩形 18"/>
            <p:cNvSpPr/>
            <p:nvPr/>
          </p:nvSpPr>
          <p:spPr>
            <a:xfrm>
              <a:off x="8687931" y="1856488"/>
              <a:ext cx="1770733" cy="1572512"/>
            </a:xfrm>
            <a:prstGeom prst="rect">
              <a:avLst/>
            </a:prstGeom>
            <a:solidFill>
              <a:srgbClr val="FE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8762559" y="1933098"/>
              <a:ext cx="1621476" cy="141929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矩形 25"/>
          <p:cNvSpPr/>
          <p:nvPr/>
        </p:nvSpPr>
        <p:spPr>
          <a:xfrm>
            <a:off x="3754489" y="4700939"/>
            <a:ext cx="1842339" cy="1169551"/>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sp>
        <p:nvSpPr>
          <p:cNvPr id="20" name="矩形 19"/>
          <p:cNvSpPr/>
          <p:nvPr/>
        </p:nvSpPr>
        <p:spPr>
          <a:xfrm>
            <a:off x="6500067" y="4700939"/>
            <a:ext cx="1842339" cy="1169551"/>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sp>
        <p:nvSpPr>
          <p:cNvPr id="23" name="矩形 22"/>
          <p:cNvSpPr/>
          <p:nvPr/>
        </p:nvSpPr>
        <p:spPr>
          <a:xfrm>
            <a:off x="9024782" y="4700939"/>
            <a:ext cx="1842339" cy="1169551"/>
          </a:xfrm>
          <a:prstGeom prst="rect">
            <a:avLst/>
          </a:prstGeom>
        </p:spPr>
        <p:txBody>
          <a:bodyPr wrap="square">
            <a:spAutoFit/>
          </a:bodyPr>
          <a:lstStyle/>
          <a:p>
            <a:pPr algn="ctr"/>
            <a:r>
              <a:rPr lang="zh-CN" altLang="en-US" sz="1400" dirty="0">
                <a:cs typeface="+mn-ea"/>
                <a:sym typeface="+mn-lt"/>
              </a:rPr>
              <a:t>输入您的文字内容输入您的文字内容输入您的文字内容输入您的文字</a:t>
            </a:r>
            <a:r>
              <a:rPr lang="zh-CN" altLang="en-US" sz="1400" dirty="0" smtClean="0">
                <a:cs typeface="+mn-ea"/>
                <a:sym typeface="+mn-lt"/>
              </a:rPr>
              <a:t>内容输入</a:t>
            </a:r>
            <a:r>
              <a:rPr lang="zh-CN" altLang="en-US" sz="1400" dirty="0">
                <a:cs typeface="+mn-ea"/>
                <a:sym typeface="+mn-lt"/>
              </a:rPr>
              <a:t>您的文字</a:t>
            </a:r>
            <a:r>
              <a:rPr lang="zh-CN" altLang="en-US" sz="1400" dirty="0" smtClean="0">
                <a:cs typeface="+mn-ea"/>
                <a:sym typeface="+mn-lt"/>
              </a:rPr>
              <a:t>内容</a:t>
            </a:r>
            <a:endParaRPr lang="zh-CN" altLang="en-US" sz="1400" dirty="0">
              <a:cs typeface="+mn-ea"/>
              <a:sym typeface="+mn-lt"/>
            </a:endParaRPr>
          </a:p>
        </p:txBody>
      </p:sp>
      <p:pic>
        <p:nvPicPr>
          <p:cNvPr id="24" name="图片 2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0596375">
            <a:off x="9728035" y="4021647"/>
            <a:ext cx="678327" cy="674311"/>
          </a:xfrm>
          <a:prstGeom prst="rect">
            <a:avLst/>
          </a:prstGeom>
        </p:spPr>
      </p:pic>
      <p:pic>
        <p:nvPicPr>
          <p:cNvPr id="25" name="图片 2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328718" y="3974072"/>
            <a:ext cx="675591" cy="769461"/>
          </a:xfrm>
          <a:prstGeom prst="rect">
            <a:avLst/>
          </a:prstGeom>
        </p:spPr>
      </p:pic>
      <p:pic>
        <p:nvPicPr>
          <p:cNvPr id="27" name="图片 2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692117" y="4054957"/>
            <a:ext cx="765857" cy="607691"/>
          </a:xfrm>
          <a:prstGeom prst="rect">
            <a:avLst/>
          </a:prstGeom>
        </p:spPr>
      </p:pic>
      <p:pic>
        <p:nvPicPr>
          <p:cNvPr id="28" name="图片 2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88696" y="4016848"/>
            <a:ext cx="666145" cy="683909"/>
          </a:xfrm>
          <a:prstGeom prst="rect">
            <a:avLst/>
          </a:prstGeom>
        </p:spPr>
      </p:pic>
      <p:pic>
        <p:nvPicPr>
          <p:cNvPr id="29" name="图片 2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593445">
            <a:off x="7363068" y="607210"/>
            <a:ext cx="693792" cy="1113036"/>
          </a:xfrm>
          <a:prstGeom prst="rect">
            <a:avLst/>
          </a:prstGeom>
        </p:spPr>
      </p:pic>
    </p:spTree>
    <p:extLst>
      <p:ext uri="{BB962C8B-B14F-4D97-AF65-F5344CB8AC3E}">
        <p14:creationId xmlns:p14="http://schemas.microsoft.com/office/powerpoint/2010/main" val="16451874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nodeType="withEffect">
                                  <p:stCondLst>
                                    <p:cond delay="10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10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100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750"/>
                                        <p:tgtEl>
                                          <p:spTgt spid="14"/>
                                        </p:tgtEl>
                                      </p:cBhvr>
                                    </p:animEffect>
                                  </p:childTnLst>
                                </p:cTn>
                              </p:par>
                              <p:par>
                                <p:cTn id="32" presetID="53" presetClass="entr" presetSubtype="16" fill="hold" nodeType="withEffect">
                                  <p:stCondLst>
                                    <p:cond delay="5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200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par>
                                <p:cTn id="42" presetID="53" presetClass="entr" presetSubtype="16" fill="hold" nodeType="withEffect">
                                  <p:stCondLst>
                                    <p:cond delay="200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par>
                                <p:cTn id="47" presetID="53" presetClass="entr" presetSubtype="16" fill="hold" nodeType="withEffect">
                                  <p:stCondLst>
                                    <p:cond delay="20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par>
                                <p:cTn id="52" presetID="53" presetClass="entr" presetSubtype="16" fill="hold" nodeType="withEffect">
                                  <p:stCondLst>
                                    <p:cond delay="200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22" presetClass="entr" presetSubtype="1" fill="hold" grpId="0" nodeType="withEffect">
                                  <p:stCondLst>
                                    <p:cond delay="300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750"/>
                                        <p:tgtEl>
                                          <p:spTgt spid="21"/>
                                        </p:tgtEl>
                                      </p:cBhvr>
                                    </p:animEffect>
                                  </p:childTnLst>
                                </p:cTn>
                              </p:par>
                              <p:par>
                                <p:cTn id="60" presetID="22" presetClass="entr" presetSubtype="1" fill="hold" grpId="0" nodeType="withEffect">
                                  <p:stCondLst>
                                    <p:cond delay="3000"/>
                                  </p:stCondLst>
                                  <p:childTnLst>
                                    <p:set>
                                      <p:cBhvr>
                                        <p:cTn id="61" dur="1" fill="hold">
                                          <p:stCondLst>
                                            <p:cond delay="0"/>
                                          </p:stCondLst>
                                        </p:cTn>
                                        <p:tgtEl>
                                          <p:spTgt spid="26"/>
                                        </p:tgtEl>
                                        <p:attrNameLst>
                                          <p:attrName>style.visibility</p:attrName>
                                        </p:attrNameLst>
                                      </p:cBhvr>
                                      <p:to>
                                        <p:strVal val="visible"/>
                                      </p:to>
                                    </p:set>
                                    <p:animEffect transition="in" filter="wipe(up)">
                                      <p:cBhvr>
                                        <p:cTn id="62" dur="750"/>
                                        <p:tgtEl>
                                          <p:spTgt spid="26"/>
                                        </p:tgtEl>
                                      </p:cBhvr>
                                    </p:animEffect>
                                  </p:childTnLst>
                                </p:cTn>
                              </p:par>
                              <p:par>
                                <p:cTn id="63" presetID="22" presetClass="entr" presetSubtype="1" fill="hold" grpId="0" nodeType="withEffect">
                                  <p:stCondLst>
                                    <p:cond delay="3000"/>
                                  </p:stCondLst>
                                  <p:childTnLst>
                                    <p:set>
                                      <p:cBhvr>
                                        <p:cTn id="64" dur="1" fill="hold">
                                          <p:stCondLst>
                                            <p:cond delay="0"/>
                                          </p:stCondLst>
                                        </p:cTn>
                                        <p:tgtEl>
                                          <p:spTgt spid="20"/>
                                        </p:tgtEl>
                                        <p:attrNameLst>
                                          <p:attrName>style.visibility</p:attrName>
                                        </p:attrNameLst>
                                      </p:cBhvr>
                                      <p:to>
                                        <p:strVal val="visible"/>
                                      </p:to>
                                    </p:set>
                                    <p:animEffect transition="in" filter="wipe(up)">
                                      <p:cBhvr>
                                        <p:cTn id="65" dur="750"/>
                                        <p:tgtEl>
                                          <p:spTgt spid="20"/>
                                        </p:tgtEl>
                                      </p:cBhvr>
                                    </p:animEffect>
                                  </p:childTnLst>
                                </p:cTn>
                              </p:par>
                              <p:par>
                                <p:cTn id="66" presetID="22" presetClass="entr" presetSubtype="1" fill="hold" grpId="0" nodeType="withEffect">
                                  <p:stCondLst>
                                    <p:cond delay="3000"/>
                                  </p:stCondLst>
                                  <p:childTnLst>
                                    <p:set>
                                      <p:cBhvr>
                                        <p:cTn id="67" dur="1" fill="hold">
                                          <p:stCondLst>
                                            <p:cond delay="0"/>
                                          </p:stCondLst>
                                        </p:cTn>
                                        <p:tgtEl>
                                          <p:spTgt spid="23"/>
                                        </p:tgtEl>
                                        <p:attrNameLst>
                                          <p:attrName>style.visibility</p:attrName>
                                        </p:attrNameLst>
                                      </p:cBhvr>
                                      <p:to>
                                        <p:strVal val="visible"/>
                                      </p:to>
                                    </p:set>
                                    <p:animEffect transition="in" filter="wipe(up)">
                                      <p:cBhvr>
                                        <p:cTn id="68"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26" grpId="0"/>
      <p:bldP spid="20"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276347" y="0"/>
            <a:ext cx="2915653" cy="6858000"/>
          </a:xfrm>
          <a:prstGeom prst="rect">
            <a:avLst/>
          </a:prstGeom>
        </p:spPr>
      </p:pic>
      <p:sp>
        <p:nvSpPr>
          <p:cNvPr id="36" name="矩形 35"/>
          <p:cNvSpPr/>
          <p:nvPr/>
        </p:nvSpPr>
        <p:spPr>
          <a:xfrm>
            <a:off x="-1" y="-1"/>
            <a:ext cx="4183694" cy="34290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4683527" y="3429000"/>
            <a:ext cx="4183694" cy="342900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785790" y="5471481"/>
            <a:ext cx="2723726"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en-US" altLang="zh-CN" sz="1600" dirty="0" smtClean="0">
              <a:cs typeface="+mn-ea"/>
              <a:sym typeface="+mn-lt"/>
            </a:endParaRPr>
          </a:p>
        </p:txBody>
      </p:sp>
      <p:sp>
        <p:nvSpPr>
          <p:cNvPr id="31" name="矩形 30"/>
          <p:cNvSpPr/>
          <p:nvPr/>
        </p:nvSpPr>
        <p:spPr>
          <a:xfrm rot="3274">
            <a:off x="1176211" y="4983230"/>
            <a:ext cx="1942885" cy="461665"/>
          </a:xfrm>
          <a:prstGeom prst="rect">
            <a:avLst/>
          </a:prstGeom>
        </p:spPr>
        <p:txBody>
          <a:bodyPr wrap="square">
            <a:spAutoFit/>
          </a:bodyPr>
          <a:lstStyle/>
          <a:p>
            <a:pPr algn="ctr"/>
            <a:r>
              <a:rPr lang="zh-CN" altLang="en-US" sz="2400" spc="-300" dirty="0" smtClean="0">
                <a:cs typeface="+mn-ea"/>
                <a:sym typeface="+mn-lt"/>
              </a:rPr>
              <a:t>输入文字内容</a:t>
            </a:r>
            <a:endParaRPr lang="zh-CN" altLang="en-US" sz="2400" spc="-300" dirty="0">
              <a:cs typeface="+mn-ea"/>
              <a:sym typeface="+mn-lt"/>
            </a:endParaRPr>
          </a:p>
        </p:txBody>
      </p:sp>
      <p:sp>
        <p:nvSpPr>
          <p:cNvPr id="32" name="矩形 31"/>
          <p:cNvSpPr/>
          <p:nvPr/>
        </p:nvSpPr>
        <p:spPr>
          <a:xfrm>
            <a:off x="5380189" y="2350635"/>
            <a:ext cx="2723726"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en-US" altLang="zh-CN" sz="1600" dirty="0" smtClean="0">
              <a:cs typeface="+mn-ea"/>
              <a:sym typeface="+mn-lt"/>
            </a:endParaRPr>
          </a:p>
        </p:txBody>
      </p:sp>
      <p:sp>
        <p:nvSpPr>
          <p:cNvPr id="33" name="矩形 32"/>
          <p:cNvSpPr/>
          <p:nvPr/>
        </p:nvSpPr>
        <p:spPr>
          <a:xfrm rot="3274">
            <a:off x="5770610" y="1862384"/>
            <a:ext cx="1942885" cy="461665"/>
          </a:xfrm>
          <a:prstGeom prst="rect">
            <a:avLst/>
          </a:prstGeom>
        </p:spPr>
        <p:txBody>
          <a:bodyPr wrap="square">
            <a:spAutoFit/>
          </a:bodyPr>
          <a:lstStyle/>
          <a:p>
            <a:pPr algn="ctr"/>
            <a:r>
              <a:rPr lang="zh-CN" altLang="en-US" sz="2400" spc="-300" dirty="0" smtClean="0">
                <a:cs typeface="+mn-ea"/>
                <a:sym typeface="+mn-lt"/>
              </a:rPr>
              <a:t>输入文字内容</a:t>
            </a:r>
            <a:endParaRPr lang="zh-CN" altLang="en-US" sz="2400" spc="-300" dirty="0">
              <a:cs typeface="+mn-ea"/>
              <a:sym typeface="+mn-lt"/>
            </a:endParaRPr>
          </a:p>
        </p:txBody>
      </p:sp>
      <p:pic>
        <p:nvPicPr>
          <p:cNvPr id="34" name="图片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02359" y="754711"/>
            <a:ext cx="879386" cy="995532"/>
          </a:xfrm>
          <a:prstGeom prst="rect">
            <a:avLst/>
          </a:prstGeom>
        </p:spPr>
      </p:pic>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18414" y="3991411"/>
            <a:ext cx="858479" cy="965233"/>
          </a:xfrm>
          <a:prstGeom prst="rect">
            <a:avLst/>
          </a:prstGeom>
        </p:spPr>
      </p:pic>
      <p:grpSp>
        <p:nvGrpSpPr>
          <p:cNvPr id="2" name="组合 1"/>
          <p:cNvGrpSpPr/>
          <p:nvPr/>
        </p:nvGrpSpPr>
        <p:grpSpPr>
          <a:xfrm>
            <a:off x="10064853" y="1412816"/>
            <a:ext cx="1338640" cy="4032369"/>
            <a:chOff x="9667112" y="1412816"/>
            <a:chExt cx="1338640" cy="4032369"/>
          </a:xfrm>
        </p:grpSpPr>
        <p:sp>
          <p:nvSpPr>
            <p:cNvPr id="38" name="矩形 37"/>
            <p:cNvSpPr/>
            <p:nvPr/>
          </p:nvSpPr>
          <p:spPr>
            <a:xfrm>
              <a:off x="9667112" y="1412816"/>
              <a:ext cx="1338640" cy="4032369"/>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rot="3274">
              <a:off x="9997878" y="1965790"/>
              <a:ext cx="677108" cy="2926421"/>
            </a:xfrm>
            <a:prstGeom prst="rect">
              <a:avLst/>
            </a:prstGeom>
          </p:spPr>
          <p:txBody>
            <a:bodyPr vert="eaVert" wrap="square">
              <a:spAutoFit/>
            </a:bodyPr>
            <a:lstStyle/>
            <a:p>
              <a:pPr algn="ctr"/>
              <a:r>
                <a:rPr lang="zh-CN" altLang="en-US" sz="3200" dirty="0">
                  <a:solidFill>
                    <a:srgbClr val="1C1C1C"/>
                  </a:solidFill>
                  <a:cs typeface="+mn-ea"/>
                  <a:sym typeface="+mn-lt"/>
                </a:rPr>
                <a:t>输入您的标题</a:t>
              </a:r>
            </a:p>
          </p:txBody>
        </p:sp>
      </p:grpSp>
    </p:spTree>
    <p:extLst>
      <p:ext uri="{BB962C8B-B14F-4D97-AF65-F5344CB8AC3E}">
        <p14:creationId xmlns:p14="http://schemas.microsoft.com/office/powerpoint/2010/main" val="3026266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42" presetClass="entr" presetSubtype="0" fill="hold" grpId="0" nodeType="withEffect">
                                  <p:stCondLst>
                                    <p:cond delay="10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100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8" presetClass="entr" presetSubtype="16" fill="hold" nodeType="withEffect">
                                  <p:stCondLst>
                                    <p:cond delay="1000"/>
                                  </p:stCondLst>
                                  <p:childTnLst>
                                    <p:set>
                                      <p:cBhvr>
                                        <p:cTn id="21" dur="1" fill="hold">
                                          <p:stCondLst>
                                            <p:cond delay="0"/>
                                          </p:stCondLst>
                                        </p:cTn>
                                        <p:tgtEl>
                                          <p:spTgt spid="37"/>
                                        </p:tgtEl>
                                        <p:attrNameLst>
                                          <p:attrName>style.visibility</p:attrName>
                                        </p:attrNameLst>
                                      </p:cBhvr>
                                      <p:to>
                                        <p:strVal val="visible"/>
                                      </p:to>
                                    </p:set>
                                    <p:animEffect transition="in" filter="diamond(in)">
                                      <p:cBhvr>
                                        <p:cTn id="22" dur="2000"/>
                                        <p:tgtEl>
                                          <p:spTgt spid="37"/>
                                        </p:tgtEl>
                                      </p:cBhvr>
                                    </p:animEffect>
                                  </p:childTnLst>
                                </p:cTn>
                              </p:par>
                              <p:par>
                                <p:cTn id="23" presetID="8" presetClass="entr" presetSubtype="16" fill="hold" nodeType="withEffect">
                                  <p:stCondLst>
                                    <p:cond delay="1000"/>
                                  </p:stCondLst>
                                  <p:childTnLst>
                                    <p:set>
                                      <p:cBhvr>
                                        <p:cTn id="24" dur="1" fill="hold">
                                          <p:stCondLst>
                                            <p:cond delay="0"/>
                                          </p:stCondLst>
                                        </p:cTn>
                                        <p:tgtEl>
                                          <p:spTgt spid="34"/>
                                        </p:tgtEl>
                                        <p:attrNameLst>
                                          <p:attrName>style.visibility</p:attrName>
                                        </p:attrNameLst>
                                      </p:cBhvr>
                                      <p:to>
                                        <p:strVal val="visible"/>
                                      </p:to>
                                    </p:set>
                                    <p:animEffect transition="in" filter="diamond(in)">
                                      <p:cBhvr>
                                        <p:cTn id="25" dur="2000"/>
                                        <p:tgtEl>
                                          <p:spTgt spid="34"/>
                                        </p:tgtEl>
                                      </p:cBhvr>
                                    </p:animEffect>
                                  </p:childTnLst>
                                </p:cTn>
                              </p:par>
                              <p:par>
                                <p:cTn id="26" presetID="16" presetClass="entr" presetSubtype="21" fill="hold" grpId="0"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750"/>
                                        <p:tgtEl>
                                          <p:spTgt spid="31"/>
                                        </p:tgtEl>
                                      </p:cBhvr>
                                    </p:animEffect>
                                  </p:childTnLst>
                                </p:cTn>
                              </p:par>
                              <p:par>
                                <p:cTn id="29" presetID="16" presetClass="entr" presetSubtype="21" fill="hold" grpId="0" nodeType="withEffect">
                                  <p:stCondLst>
                                    <p:cond delay="2000"/>
                                  </p:stCondLst>
                                  <p:childTnLst>
                                    <p:set>
                                      <p:cBhvr>
                                        <p:cTn id="30" dur="1" fill="hold">
                                          <p:stCondLst>
                                            <p:cond delay="0"/>
                                          </p:stCondLst>
                                        </p:cTn>
                                        <p:tgtEl>
                                          <p:spTgt spid="33"/>
                                        </p:tgtEl>
                                        <p:attrNameLst>
                                          <p:attrName>style.visibility</p:attrName>
                                        </p:attrNameLst>
                                      </p:cBhvr>
                                      <p:to>
                                        <p:strVal val="visible"/>
                                      </p:to>
                                    </p:set>
                                    <p:animEffect transition="in" filter="barn(inVertical)">
                                      <p:cBhvr>
                                        <p:cTn id="31" dur="750"/>
                                        <p:tgtEl>
                                          <p:spTgt spid="33"/>
                                        </p:tgtEl>
                                      </p:cBhvr>
                                    </p:animEffect>
                                  </p:childTnLst>
                                </p:cTn>
                              </p:par>
                              <p:par>
                                <p:cTn id="32" presetID="14" presetClass="entr" presetSubtype="10" fill="hold" grpId="0" nodeType="withEffect">
                                  <p:stCondLst>
                                    <p:cond delay="3000"/>
                                  </p:stCondLst>
                                  <p:childTnLst>
                                    <p:set>
                                      <p:cBhvr>
                                        <p:cTn id="33" dur="1" fill="hold">
                                          <p:stCondLst>
                                            <p:cond delay="0"/>
                                          </p:stCondLst>
                                        </p:cTn>
                                        <p:tgtEl>
                                          <p:spTgt spid="32"/>
                                        </p:tgtEl>
                                        <p:attrNameLst>
                                          <p:attrName>style.visibility</p:attrName>
                                        </p:attrNameLst>
                                      </p:cBhvr>
                                      <p:to>
                                        <p:strVal val="visible"/>
                                      </p:to>
                                    </p:set>
                                    <p:animEffect transition="in" filter="randombar(horizontal)">
                                      <p:cBhvr>
                                        <p:cTn id="34" dur="500"/>
                                        <p:tgtEl>
                                          <p:spTgt spid="32"/>
                                        </p:tgtEl>
                                      </p:cBhvr>
                                    </p:animEffect>
                                  </p:childTnLst>
                                </p:cTn>
                              </p:par>
                              <p:par>
                                <p:cTn id="35" presetID="14" presetClass="entr" presetSubtype="10" fill="hold" grpId="0" nodeType="withEffect">
                                  <p:stCondLst>
                                    <p:cond delay="3000"/>
                                  </p:stCondLst>
                                  <p:childTnLst>
                                    <p:set>
                                      <p:cBhvr>
                                        <p:cTn id="36" dur="1" fill="hold">
                                          <p:stCondLst>
                                            <p:cond delay="0"/>
                                          </p:stCondLst>
                                        </p:cTn>
                                        <p:tgtEl>
                                          <p:spTgt spid="30"/>
                                        </p:tgtEl>
                                        <p:attrNameLst>
                                          <p:attrName>style.visibility</p:attrName>
                                        </p:attrNameLst>
                                      </p:cBhvr>
                                      <p:to>
                                        <p:strVal val="visible"/>
                                      </p:to>
                                    </p:set>
                                    <p:animEffect transition="in" filter="randombar(horizontal)">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9" grpId="0" animBg="1"/>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963" y="-1"/>
            <a:ext cx="5586609" cy="6858000"/>
          </a:xfrm>
          <a:prstGeom prst="rect">
            <a:avLst/>
          </a:prstGeom>
        </p:spPr>
      </p:pic>
      <p:sp>
        <p:nvSpPr>
          <p:cNvPr id="32" name="矩形 31"/>
          <p:cNvSpPr/>
          <p:nvPr/>
        </p:nvSpPr>
        <p:spPr>
          <a:xfrm>
            <a:off x="7557349" y="3034085"/>
            <a:ext cx="3628393" cy="2169825"/>
          </a:xfrm>
          <a:prstGeom prst="rect">
            <a:avLst/>
          </a:prstGeom>
        </p:spPr>
        <p:txBody>
          <a:bodyPr wrap="square">
            <a:spAutoFit/>
          </a:bodyPr>
          <a:lstStyle/>
          <a:p>
            <a:pPr>
              <a:lnSpc>
                <a:spcPct val="150000"/>
              </a:lnSpc>
            </a:pPr>
            <a:r>
              <a:rPr lang="zh-CN" altLang="en-US" dirty="0">
                <a:cs typeface="+mn-ea"/>
                <a:sym typeface="+mn-lt"/>
              </a:rPr>
              <a:t>输入您的文字内容输入您的文字内容输入您的文字内容输入您的文字内容输入您的文字内容输入您的文字</a:t>
            </a:r>
            <a:r>
              <a:rPr lang="zh-CN" altLang="en-US" dirty="0" smtClean="0">
                <a:cs typeface="+mn-ea"/>
                <a:sym typeface="+mn-lt"/>
              </a:rPr>
              <a:t>内容输入</a:t>
            </a:r>
            <a:r>
              <a:rPr lang="zh-CN" altLang="en-US" dirty="0">
                <a:cs typeface="+mn-ea"/>
                <a:sym typeface="+mn-lt"/>
              </a:rPr>
              <a:t>您的文字内容输入您的文字内容输入您的文字</a:t>
            </a:r>
            <a:r>
              <a:rPr lang="zh-CN" altLang="en-US" dirty="0" smtClean="0">
                <a:cs typeface="+mn-ea"/>
                <a:sym typeface="+mn-lt"/>
              </a:rPr>
              <a:t>内容</a:t>
            </a:r>
            <a:endParaRPr lang="en-US" altLang="zh-CN" dirty="0">
              <a:cs typeface="+mn-ea"/>
              <a:sym typeface="+mn-lt"/>
            </a:endParaRPr>
          </a:p>
        </p:txBody>
      </p:sp>
      <p:sp>
        <p:nvSpPr>
          <p:cNvPr id="33" name="矩形 32"/>
          <p:cNvSpPr/>
          <p:nvPr/>
        </p:nvSpPr>
        <p:spPr>
          <a:xfrm rot="3274">
            <a:off x="6710883" y="2181347"/>
            <a:ext cx="2494602" cy="553998"/>
          </a:xfrm>
          <a:prstGeom prst="rect">
            <a:avLst/>
          </a:prstGeom>
        </p:spPr>
        <p:txBody>
          <a:bodyPr wrap="square">
            <a:spAutoFit/>
          </a:bodyPr>
          <a:lstStyle/>
          <a:p>
            <a:pPr algn="ctr"/>
            <a:r>
              <a:rPr lang="zh-CN" altLang="en-US" sz="3000" spc="-300" dirty="0" smtClean="0">
                <a:cs typeface="+mn-ea"/>
                <a:sym typeface="+mn-lt"/>
              </a:rPr>
              <a:t>输入文字内容</a:t>
            </a:r>
            <a:endParaRPr lang="zh-CN" altLang="en-US" sz="3000" spc="-300" dirty="0">
              <a:cs typeface="+mn-ea"/>
              <a:sym typeface="+mn-lt"/>
            </a:endParaRPr>
          </a:p>
        </p:txBody>
      </p:sp>
      <p:grpSp>
        <p:nvGrpSpPr>
          <p:cNvPr id="3" name="组合 2"/>
          <p:cNvGrpSpPr/>
          <p:nvPr/>
        </p:nvGrpSpPr>
        <p:grpSpPr>
          <a:xfrm>
            <a:off x="4697260" y="1366723"/>
            <a:ext cx="1728592" cy="4119677"/>
            <a:chOff x="4697260" y="1366723"/>
            <a:chExt cx="1728592" cy="4119677"/>
          </a:xfrm>
        </p:grpSpPr>
        <p:sp>
          <p:nvSpPr>
            <p:cNvPr id="35" name="矩形 34"/>
            <p:cNvSpPr/>
            <p:nvPr/>
          </p:nvSpPr>
          <p:spPr>
            <a:xfrm>
              <a:off x="4697260" y="1366723"/>
              <a:ext cx="1728592" cy="411967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4967309" y="1717537"/>
              <a:ext cx="1188494" cy="3418048"/>
            </a:xfrm>
            <a:prstGeom prst="rect">
              <a:avLst/>
            </a:prstGeom>
            <a:solidFill>
              <a:schemeClr val="accent5">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矩形 38"/>
          <p:cNvSpPr/>
          <p:nvPr/>
        </p:nvSpPr>
        <p:spPr>
          <a:xfrm rot="3274">
            <a:off x="5192224" y="1963351"/>
            <a:ext cx="738664" cy="2926421"/>
          </a:xfrm>
          <a:prstGeom prst="rect">
            <a:avLst/>
          </a:prstGeom>
        </p:spPr>
        <p:txBody>
          <a:bodyPr vert="eaVert" wrap="square">
            <a:spAutoFit/>
          </a:bodyPr>
          <a:lstStyle/>
          <a:p>
            <a:pPr algn="ctr"/>
            <a:r>
              <a:rPr lang="zh-CN" altLang="en-US" sz="3600" dirty="0">
                <a:solidFill>
                  <a:schemeClr val="bg1"/>
                </a:solidFill>
                <a:cs typeface="+mn-ea"/>
                <a:sym typeface="+mn-lt"/>
              </a:rPr>
              <a:t>输入您的标题</a:t>
            </a:r>
          </a:p>
        </p:txBody>
      </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01117" y="1543256"/>
            <a:ext cx="1007183" cy="954173"/>
          </a:xfrm>
          <a:prstGeom prst="rect">
            <a:avLst/>
          </a:prstGeom>
        </p:spPr>
      </p:pic>
    </p:spTree>
    <p:extLst>
      <p:ext uri="{BB962C8B-B14F-4D97-AF65-F5344CB8AC3E}">
        <p14:creationId xmlns:p14="http://schemas.microsoft.com/office/powerpoint/2010/main" val="444971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1" fill="hold" grpId="0" nodeType="withEffect">
                                  <p:stCondLst>
                                    <p:cond delay="1000"/>
                                  </p:stCondLst>
                                  <p:childTnLst>
                                    <p:set>
                                      <p:cBhvr>
                                        <p:cTn id="9" dur="1" fill="hold">
                                          <p:stCondLst>
                                            <p:cond delay="0"/>
                                          </p:stCondLst>
                                        </p:cTn>
                                        <p:tgtEl>
                                          <p:spTgt spid="39"/>
                                        </p:tgtEl>
                                        <p:attrNameLst>
                                          <p:attrName>style.visibility</p:attrName>
                                        </p:attrNameLst>
                                      </p:cBhvr>
                                      <p:to>
                                        <p:strVal val="visible"/>
                                      </p:to>
                                    </p:set>
                                    <p:animEffect transition="in" filter="wipe(up)">
                                      <p:cBhvr>
                                        <p:cTn id="10" dur="1500"/>
                                        <p:tgtEl>
                                          <p:spTgt spid="39"/>
                                        </p:tgtEl>
                                      </p:cBhvr>
                                    </p:animEffect>
                                  </p:childTnLst>
                                </p:cTn>
                              </p:par>
                              <p:par>
                                <p:cTn id="11" presetID="41" presetClass="entr" presetSubtype="0" fill="hold" grpId="0" nodeType="withEffect">
                                  <p:stCondLst>
                                    <p:cond delay="200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47" presetClass="entr" presetSubtype="0" fill="hold" nodeType="withEffect">
                                  <p:stCondLst>
                                    <p:cond delay="20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par>
                                <p:cTn id="23" presetID="14" presetClass="entr" presetSubtype="10" fill="hold" grpId="0" nodeType="withEffect">
                                  <p:stCondLst>
                                    <p:cond delay="3000"/>
                                  </p:stCondLst>
                                  <p:childTnLst>
                                    <p:set>
                                      <p:cBhvr>
                                        <p:cTn id="24" dur="1" fill="hold">
                                          <p:stCondLst>
                                            <p:cond delay="0"/>
                                          </p:stCondLst>
                                        </p:cTn>
                                        <p:tgtEl>
                                          <p:spTgt spid="32"/>
                                        </p:tgtEl>
                                        <p:attrNameLst>
                                          <p:attrName>style.visibility</p:attrName>
                                        </p:attrNameLst>
                                      </p:cBhvr>
                                      <p:to>
                                        <p:strVal val="visible"/>
                                      </p:to>
                                    </p:set>
                                    <p:animEffect transition="in" filter="randombar(horizontal)">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1925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287557" y="830922"/>
            <a:ext cx="3616266" cy="3840480"/>
            <a:chOff x="4074354" y="1238281"/>
            <a:chExt cx="4008728" cy="4257276"/>
          </a:xfrm>
        </p:grpSpPr>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H="1">
              <a:off x="4331264" y="1963559"/>
              <a:ext cx="758256" cy="776724"/>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4354" y="3419364"/>
              <a:ext cx="949347" cy="1299551"/>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6891" y="2731049"/>
              <a:ext cx="632899" cy="649776"/>
            </a:xfrm>
            <a:prstGeom prst="rect">
              <a:avLst/>
            </a:prstGeom>
          </p:spPr>
        </p:pic>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3717" y="3127713"/>
              <a:ext cx="529365" cy="542435"/>
            </a:xfrm>
            <a:prstGeom prst="rect">
              <a:avLst/>
            </a:prstGeom>
          </p:spPr>
        </p:pic>
        <p:pic>
          <p:nvPicPr>
            <p:cNvPr id="41" name="图片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54258" y="4661154"/>
              <a:ext cx="1048683" cy="671737"/>
            </a:xfrm>
            <a:prstGeom prst="rect">
              <a:avLst/>
            </a:prstGeom>
          </p:spPr>
        </p:pic>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68242" y="1650434"/>
              <a:ext cx="630631" cy="630631"/>
            </a:xfrm>
            <a:prstGeom prst="rect">
              <a:avLst/>
            </a:prstGeom>
          </p:spPr>
        </p:pic>
        <p:pic>
          <p:nvPicPr>
            <p:cNvPr id="43" name="图片 4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38404" y="2414722"/>
              <a:ext cx="623199" cy="591753"/>
            </a:xfrm>
            <a:prstGeom prst="rect">
              <a:avLst/>
            </a:prstGeom>
          </p:spPr>
        </p:pic>
        <p:pic>
          <p:nvPicPr>
            <p:cNvPr id="44" name="图片 4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804785">
              <a:off x="6572282" y="1428499"/>
              <a:ext cx="1012638" cy="1088586"/>
            </a:xfrm>
            <a:prstGeom prst="rect">
              <a:avLst/>
            </a:prstGeom>
          </p:spPr>
        </p:pic>
        <p:pic>
          <p:nvPicPr>
            <p:cNvPr id="46" name="图片 4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8575688">
              <a:off x="5621335" y="1128579"/>
              <a:ext cx="772137" cy="991542"/>
            </a:xfrm>
            <a:prstGeom prst="rect">
              <a:avLst/>
            </a:prstGeom>
          </p:spPr>
        </p:pic>
        <p:pic>
          <p:nvPicPr>
            <p:cNvPr id="47" name="图片 46"/>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840698" y="4478006"/>
              <a:ext cx="1050374" cy="1017551"/>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65221" flipH="1">
              <a:off x="7006422" y="3583675"/>
              <a:ext cx="949347" cy="1299551"/>
            </a:xfrm>
            <a:prstGeom prst="rect">
              <a:avLst/>
            </a:prstGeom>
          </p:spPr>
        </p:pic>
      </p:grpSp>
      <p:pic>
        <p:nvPicPr>
          <p:cNvPr id="20" name="图片 1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0277033" y="3151610"/>
            <a:ext cx="1914967" cy="3706389"/>
          </a:xfrm>
          <a:prstGeom prst="rect">
            <a:avLst/>
          </a:prstGeom>
        </p:spPr>
      </p:pic>
      <p:pic>
        <p:nvPicPr>
          <p:cNvPr id="21" name="图片 20"/>
          <p:cNvPicPr>
            <a:picLocks noChangeAspect="1"/>
          </p:cNvPicPr>
          <p:nvPr/>
        </p:nvPicPr>
        <p:blipFill>
          <a:blip r:embed="rId12">
            <a:extLst>
              <a:ext uri="{28A0092B-C50C-407E-A947-70E740481C1C}">
                <a14:useLocalDpi xmlns:a14="http://schemas.microsoft.com/office/drawing/2010/main"/>
              </a:ext>
            </a:extLst>
          </a:blip>
          <a:stretch>
            <a:fillRect/>
          </a:stretch>
        </p:blipFill>
        <p:spPr>
          <a:xfrm flipH="1">
            <a:off x="0" y="3151609"/>
            <a:ext cx="1914967" cy="3706389"/>
          </a:xfrm>
          <a:prstGeom prst="rect">
            <a:avLst/>
          </a:prstGeom>
        </p:spPr>
      </p:pic>
      <p:sp>
        <p:nvSpPr>
          <p:cNvPr id="50" name="矩形 49"/>
          <p:cNvSpPr/>
          <p:nvPr/>
        </p:nvSpPr>
        <p:spPr>
          <a:xfrm>
            <a:off x="3429766" y="5534120"/>
            <a:ext cx="5331852"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54" name="矩形 53"/>
          <p:cNvSpPr/>
          <p:nvPr/>
        </p:nvSpPr>
        <p:spPr>
          <a:xfrm rot="3274">
            <a:off x="4749896" y="5022207"/>
            <a:ext cx="2717718" cy="523220"/>
          </a:xfrm>
          <a:prstGeom prst="rect">
            <a:avLst/>
          </a:prstGeom>
        </p:spPr>
        <p:txBody>
          <a:bodyPr wrap="square">
            <a:spAutoFit/>
          </a:bodyPr>
          <a:lstStyle/>
          <a:p>
            <a:pPr algn="ctr"/>
            <a:r>
              <a:rPr lang="zh-CN" altLang="en-US" sz="2800" dirty="0">
                <a:cs typeface="+mn-ea"/>
                <a:sym typeface="+mn-lt"/>
              </a:rPr>
              <a:t>输入您的标题</a:t>
            </a:r>
          </a:p>
        </p:txBody>
      </p:sp>
      <p:grpSp>
        <p:nvGrpSpPr>
          <p:cNvPr id="4" name="组合 3"/>
          <p:cNvGrpSpPr/>
          <p:nvPr/>
        </p:nvGrpSpPr>
        <p:grpSpPr>
          <a:xfrm>
            <a:off x="5018158" y="1690153"/>
            <a:ext cx="2181191" cy="2181191"/>
            <a:chOff x="5018158" y="1690153"/>
            <a:chExt cx="2181191" cy="2181191"/>
          </a:xfrm>
        </p:grpSpPr>
        <p:sp>
          <p:nvSpPr>
            <p:cNvPr id="2" name="椭圆 1"/>
            <p:cNvSpPr/>
            <p:nvPr/>
          </p:nvSpPr>
          <p:spPr>
            <a:xfrm>
              <a:off x="5018158" y="1690153"/>
              <a:ext cx="2181191" cy="2181191"/>
            </a:xfrm>
            <a:prstGeom prst="ellipse">
              <a:avLst/>
            </a:prstGeom>
            <a:no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p:cNvSpPr/>
            <p:nvPr/>
          </p:nvSpPr>
          <p:spPr>
            <a:xfrm>
              <a:off x="5145827" y="1817822"/>
              <a:ext cx="1925853" cy="1925853"/>
            </a:xfrm>
            <a:prstGeom prst="ellipse">
              <a:avLst/>
            </a:prstGeom>
            <a:solidFill>
              <a:srgbClr val="FFCCCC">
                <a:alpha val="6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rot="3274">
              <a:off x="5181147" y="2405998"/>
              <a:ext cx="1816693" cy="707886"/>
            </a:xfrm>
            <a:prstGeom prst="rect">
              <a:avLst/>
            </a:prstGeom>
          </p:spPr>
          <p:txBody>
            <a:bodyPr wrap="square">
              <a:spAutoFit/>
            </a:bodyPr>
            <a:lstStyle/>
            <a:p>
              <a:pPr algn="ctr"/>
              <a:r>
                <a:rPr lang="zh-CN" altLang="en-US" sz="4000" dirty="0" smtClean="0">
                  <a:solidFill>
                    <a:srgbClr val="1C1C1C"/>
                  </a:solidFill>
                  <a:cs typeface="+mn-ea"/>
                  <a:sym typeface="+mn-lt"/>
                </a:rPr>
                <a:t>第一章</a:t>
              </a:r>
              <a:endParaRPr lang="zh-CN" altLang="en-US" sz="4000" dirty="0">
                <a:solidFill>
                  <a:srgbClr val="1C1C1C"/>
                </a:solidFill>
                <a:cs typeface="+mn-ea"/>
                <a:sym typeface="+mn-lt"/>
              </a:endParaRPr>
            </a:p>
          </p:txBody>
        </p:sp>
      </p:grpSp>
      <p:pic>
        <p:nvPicPr>
          <p:cNvPr id="55" name="图片 5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97192" y="3220116"/>
            <a:ext cx="819918" cy="468524"/>
          </a:xfrm>
          <a:prstGeom prst="rect">
            <a:avLst/>
          </a:prstGeom>
        </p:spPr>
      </p:pic>
      <p:sp>
        <p:nvSpPr>
          <p:cNvPr id="5" name="文本框 4"/>
          <p:cNvSpPr txBox="1"/>
          <p:nvPr/>
        </p:nvSpPr>
        <p:spPr>
          <a:xfrm>
            <a:off x="612559" y="559293"/>
            <a:ext cx="3551068" cy="369332"/>
          </a:xfrm>
          <a:prstGeom prst="rect">
            <a:avLst/>
          </a:prstGeom>
          <a:noFill/>
        </p:spPr>
        <p:txBody>
          <a:bodyPr wrap="square" rtlCol="0">
            <a:spAutoFit/>
          </a:bodyPr>
          <a:lstStyle/>
          <a:p>
            <a:r>
              <a:rPr lang="en-US" altLang="zh-CN" dirty="0">
                <a:solidFill>
                  <a:srgbClr val="F4F3F1"/>
                </a:solidFill>
              </a:rPr>
              <a:t>https://www.ypppt.com/</a:t>
            </a:r>
            <a:endParaRPr lang="zh-CN" altLang="en-US" dirty="0">
              <a:solidFill>
                <a:srgbClr val="F4F3F1"/>
              </a:solidFill>
            </a:endParaRPr>
          </a:p>
        </p:txBody>
      </p:sp>
    </p:spTree>
    <p:extLst>
      <p:ext uri="{BB962C8B-B14F-4D97-AF65-F5344CB8AC3E}">
        <p14:creationId xmlns:p14="http://schemas.microsoft.com/office/powerpoint/2010/main" val="160089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6" presetClass="entr" presetSubtype="32"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circle(out)">
                                      <p:cBhvr>
                                        <p:cTn id="13" dur="2000"/>
                                        <p:tgtEl>
                                          <p:spTgt spid="4"/>
                                        </p:tgtEl>
                                      </p:cBhvr>
                                    </p:animEffect>
                                  </p:childTnLst>
                                </p:cTn>
                              </p:par>
                              <p:par>
                                <p:cTn id="14" presetID="23" presetClass="entr" presetSubtype="16"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childTnLst>
                                </p:cTn>
                              </p:par>
                              <p:par>
                                <p:cTn id="18" presetID="42" presetClass="entr" presetSubtype="0" fill="hold" nodeType="withEffect">
                                  <p:stCondLst>
                                    <p:cond delay="10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000"/>
                                        <p:tgtEl>
                                          <p:spTgt spid="55"/>
                                        </p:tgtEl>
                                      </p:cBhvr>
                                    </p:animEffect>
                                    <p:anim calcmode="lin" valueType="num">
                                      <p:cBhvr>
                                        <p:cTn id="21" dur="1000" fill="hold"/>
                                        <p:tgtEl>
                                          <p:spTgt spid="55"/>
                                        </p:tgtEl>
                                        <p:attrNameLst>
                                          <p:attrName>ppt_x</p:attrName>
                                        </p:attrNameLst>
                                      </p:cBhvr>
                                      <p:tavLst>
                                        <p:tav tm="0">
                                          <p:val>
                                            <p:strVal val="#ppt_x"/>
                                          </p:val>
                                        </p:tav>
                                        <p:tav tm="100000">
                                          <p:val>
                                            <p:strVal val="#ppt_x"/>
                                          </p:val>
                                        </p:tav>
                                      </p:tavLst>
                                    </p:anim>
                                    <p:anim calcmode="lin" valueType="num">
                                      <p:cBhvr>
                                        <p:cTn id="22" dur="1000" fill="hold"/>
                                        <p:tgtEl>
                                          <p:spTgt spid="55"/>
                                        </p:tgtEl>
                                        <p:attrNameLst>
                                          <p:attrName>ppt_y</p:attrName>
                                        </p:attrNameLst>
                                      </p:cBhvr>
                                      <p:tavLst>
                                        <p:tav tm="0">
                                          <p:val>
                                            <p:strVal val="#ppt_y+.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54"/>
                                        </p:tgtEl>
                                        <p:attrNameLst>
                                          <p:attrName>style.visibility</p:attrName>
                                        </p:attrNameLst>
                                      </p:cBhvr>
                                      <p:to>
                                        <p:strVal val="visible"/>
                                      </p:to>
                                    </p:set>
                                    <p:anim calcmode="lin" valueType="num">
                                      <p:cBhvr>
                                        <p:cTn id="25" dur="7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6" dur="750" fill="hold"/>
                                        <p:tgtEl>
                                          <p:spTgt spid="54"/>
                                        </p:tgtEl>
                                        <p:attrNameLst>
                                          <p:attrName>ppt_y</p:attrName>
                                        </p:attrNameLst>
                                      </p:cBhvr>
                                      <p:tavLst>
                                        <p:tav tm="0">
                                          <p:val>
                                            <p:strVal val="#ppt_y"/>
                                          </p:val>
                                        </p:tav>
                                        <p:tav tm="100000">
                                          <p:val>
                                            <p:strVal val="#ppt_y"/>
                                          </p:val>
                                        </p:tav>
                                      </p:tavLst>
                                    </p:anim>
                                    <p:anim calcmode="lin" valueType="num">
                                      <p:cBhvr>
                                        <p:cTn id="27" dur="7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8" dur="7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750" tmFilter="0,0; .5, 1; 1, 1"/>
                                        <p:tgtEl>
                                          <p:spTgt spid="54"/>
                                        </p:tgtEl>
                                      </p:cBhvr>
                                    </p:animEffect>
                                  </p:childTnLst>
                                </p:cTn>
                              </p:par>
                              <p:par>
                                <p:cTn id="30" presetID="22" presetClass="entr" presetSubtype="1" fill="hold" grpId="0" nodeType="withEffect">
                                  <p:stCondLst>
                                    <p:cond delay="350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1180815" y="2740930"/>
            <a:ext cx="5331852" cy="584775"/>
          </a:xfrm>
          <a:prstGeom prst="rect">
            <a:avLst/>
          </a:prstGeom>
        </p:spPr>
        <p:txBody>
          <a:bodyPr wrap="square">
            <a:spAutoFit/>
          </a:bodyPr>
          <a:lstStyle/>
          <a:p>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grpSp>
        <p:nvGrpSpPr>
          <p:cNvPr id="2" name="组合 1"/>
          <p:cNvGrpSpPr/>
          <p:nvPr/>
        </p:nvGrpSpPr>
        <p:grpSpPr>
          <a:xfrm>
            <a:off x="4036492" y="789585"/>
            <a:ext cx="4119016" cy="971179"/>
            <a:chOff x="4036492" y="789585"/>
            <a:chExt cx="4119016" cy="971179"/>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36492" y="789585"/>
              <a:ext cx="4119016" cy="971179"/>
            </a:xfrm>
            <a:prstGeom prst="rect">
              <a:avLst/>
            </a:prstGeom>
          </p:spPr>
        </p:pic>
        <p:sp>
          <p:nvSpPr>
            <p:cNvPr id="22" name="矩形 21"/>
            <p:cNvSpPr/>
            <p:nvPr/>
          </p:nvSpPr>
          <p:spPr>
            <a:xfrm rot="3274">
              <a:off x="4737140" y="998176"/>
              <a:ext cx="2717718" cy="553998"/>
            </a:xfrm>
            <a:prstGeom prst="rect">
              <a:avLst/>
            </a:prstGeom>
          </p:spPr>
          <p:txBody>
            <a:bodyPr wrap="square">
              <a:spAutoFit/>
            </a:bodyPr>
            <a:lstStyle/>
            <a:p>
              <a:r>
                <a:rPr lang="zh-CN" altLang="en-US" sz="3000" dirty="0">
                  <a:cs typeface="+mn-ea"/>
                  <a:sym typeface="+mn-lt"/>
                </a:rPr>
                <a:t>输入您的标题</a:t>
              </a:r>
            </a:p>
          </p:txBody>
        </p:sp>
      </p:grpSp>
      <p:sp>
        <p:nvSpPr>
          <p:cNvPr id="24" name="矩形 23"/>
          <p:cNvSpPr/>
          <p:nvPr/>
        </p:nvSpPr>
        <p:spPr>
          <a:xfrm rot="3274">
            <a:off x="1181035" y="2228946"/>
            <a:ext cx="2175211" cy="461665"/>
          </a:xfrm>
          <a:prstGeom prst="rect">
            <a:avLst/>
          </a:prstGeom>
        </p:spPr>
        <p:txBody>
          <a:bodyPr wrap="square">
            <a:spAutoFit/>
          </a:bodyPr>
          <a:lstStyle/>
          <a:p>
            <a:r>
              <a:rPr lang="zh-CN" altLang="en-US" sz="2400" dirty="0">
                <a:solidFill>
                  <a:srgbClr val="1C1C1C"/>
                </a:solidFill>
                <a:cs typeface="+mn-ea"/>
                <a:sym typeface="+mn-lt"/>
              </a:rPr>
              <a:t>输入您</a:t>
            </a:r>
            <a:r>
              <a:rPr lang="zh-CN" altLang="en-US" sz="2400" dirty="0" smtClean="0">
                <a:solidFill>
                  <a:srgbClr val="1C1C1C"/>
                </a:solidFill>
                <a:cs typeface="+mn-ea"/>
                <a:sym typeface="+mn-lt"/>
              </a:rPr>
              <a:t>的内容</a:t>
            </a:r>
            <a:endParaRPr lang="zh-CN" altLang="en-US" sz="2400" dirty="0">
              <a:solidFill>
                <a:srgbClr val="1C1C1C"/>
              </a:solidFill>
              <a:cs typeface="+mn-ea"/>
              <a:sym typeface="+mn-lt"/>
            </a:endParaRPr>
          </a:p>
        </p:txBody>
      </p:sp>
      <p:sp>
        <p:nvSpPr>
          <p:cNvPr id="27" name="矩形 26"/>
          <p:cNvSpPr/>
          <p:nvPr/>
        </p:nvSpPr>
        <p:spPr>
          <a:xfrm rot="3274">
            <a:off x="1106802" y="5298106"/>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nvGrpSpPr>
          <p:cNvPr id="3" name="组合 2"/>
          <p:cNvGrpSpPr/>
          <p:nvPr/>
        </p:nvGrpSpPr>
        <p:grpSpPr>
          <a:xfrm>
            <a:off x="1317498" y="4009754"/>
            <a:ext cx="1124762" cy="1016869"/>
            <a:chOff x="1317498" y="4009754"/>
            <a:chExt cx="1124762" cy="1016869"/>
          </a:xfrm>
        </p:grpSpPr>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061630">
              <a:off x="1353203" y="4009754"/>
              <a:ext cx="1011313" cy="1016869"/>
            </a:xfrm>
            <a:prstGeom prst="rect">
              <a:avLst/>
            </a:prstGeom>
          </p:spPr>
        </p:pic>
        <p:sp>
          <p:nvSpPr>
            <p:cNvPr id="28" name="矩形 27"/>
            <p:cNvSpPr/>
            <p:nvPr/>
          </p:nvSpPr>
          <p:spPr>
            <a:xfrm rot="3274">
              <a:off x="1317498" y="4255813"/>
              <a:ext cx="1124762" cy="553998"/>
            </a:xfrm>
            <a:prstGeom prst="rect">
              <a:avLst/>
            </a:prstGeom>
          </p:spPr>
          <p:txBody>
            <a:bodyPr wrap="square">
              <a:spAutoFit/>
            </a:bodyPr>
            <a:lstStyle/>
            <a:p>
              <a:pPr algn="ctr"/>
              <a:r>
                <a:rPr lang="en-US" altLang="zh-CN" sz="3000" dirty="0" smtClean="0">
                  <a:solidFill>
                    <a:srgbClr val="69050A"/>
                  </a:solidFill>
                  <a:cs typeface="+mn-ea"/>
                  <a:sym typeface="+mn-lt"/>
                </a:rPr>
                <a:t>20%</a:t>
              </a:r>
              <a:endParaRPr lang="zh-CN" altLang="en-US" sz="3000" dirty="0">
                <a:solidFill>
                  <a:srgbClr val="69050A"/>
                </a:solidFill>
                <a:cs typeface="+mn-ea"/>
                <a:sym typeface="+mn-lt"/>
              </a:endParaRPr>
            </a:p>
          </p:txBody>
        </p:sp>
      </p:grpSp>
      <p:grpSp>
        <p:nvGrpSpPr>
          <p:cNvPr id="5" name="组合 4"/>
          <p:cNvGrpSpPr/>
          <p:nvPr/>
        </p:nvGrpSpPr>
        <p:grpSpPr>
          <a:xfrm>
            <a:off x="3449562" y="3960935"/>
            <a:ext cx="1158752" cy="1129180"/>
            <a:chOff x="3449562" y="3960935"/>
            <a:chExt cx="1158752" cy="1129180"/>
          </a:xfrm>
        </p:grpSpPr>
        <p:pic>
          <p:nvPicPr>
            <p:cNvPr id="39" name="图片 3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9562" y="3960935"/>
              <a:ext cx="1129180" cy="1129180"/>
            </a:xfrm>
            <a:prstGeom prst="rect">
              <a:avLst/>
            </a:prstGeom>
          </p:spPr>
        </p:pic>
        <p:sp>
          <p:nvSpPr>
            <p:cNvPr id="30" name="矩形 29"/>
            <p:cNvSpPr/>
            <p:nvPr/>
          </p:nvSpPr>
          <p:spPr>
            <a:xfrm rot="3274">
              <a:off x="3483552" y="4252331"/>
              <a:ext cx="1124762" cy="553998"/>
            </a:xfrm>
            <a:prstGeom prst="rect">
              <a:avLst/>
            </a:prstGeom>
          </p:spPr>
          <p:txBody>
            <a:bodyPr wrap="square">
              <a:spAutoFit/>
            </a:bodyPr>
            <a:lstStyle/>
            <a:p>
              <a:pPr algn="ctr"/>
              <a:r>
                <a:rPr lang="en-US" altLang="zh-CN" sz="3000" dirty="0" smtClean="0">
                  <a:solidFill>
                    <a:srgbClr val="69050A"/>
                  </a:solidFill>
                  <a:cs typeface="+mn-ea"/>
                  <a:sym typeface="+mn-lt"/>
                </a:rPr>
                <a:t>50%</a:t>
              </a:r>
              <a:endParaRPr lang="zh-CN" altLang="en-US" sz="3000" dirty="0">
                <a:solidFill>
                  <a:srgbClr val="69050A"/>
                </a:solidFill>
                <a:cs typeface="+mn-ea"/>
                <a:sym typeface="+mn-lt"/>
              </a:endParaRPr>
            </a:p>
          </p:txBody>
        </p:sp>
      </p:grpSp>
      <p:grpSp>
        <p:nvGrpSpPr>
          <p:cNvPr id="6" name="组合 5"/>
          <p:cNvGrpSpPr/>
          <p:nvPr/>
        </p:nvGrpSpPr>
        <p:grpSpPr>
          <a:xfrm>
            <a:off x="5512434" y="3939916"/>
            <a:ext cx="1159037" cy="1122733"/>
            <a:chOff x="5512434" y="3939916"/>
            <a:chExt cx="1159037" cy="1122733"/>
          </a:xfrm>
        </p:grpSpPr>
        <p:pic>
          <p:nvPicPr>
            <p:cNvPr id="37" name="图片 3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512434" y="3939916"/>
              <a:ext cx="1154542" cy="1122733"/>
            </a:xfrm>
            <a:prstGeom prst="rect">
              <a:avLst/>
            </a:prstGeom>
          </p:spPr>
        </p:pic>
        <p:sp>
          <p:nvSpPr>
            <p:cNvPr id="32" name="矩形 31"/>
            <p:cNvSpPr/>
            <p:nvPr/>
          </p:nvSpPr>
          <p:spPr>
            <a:xfrm rot="3274">
              <a:off x="5546709" y="4252331"/>
              <a:ext cx="1124762" cy="553998"/>
            </a:xfrm>
            <a:prstGeom prst="rect">
              <a:avLst/>
            </a:prstGeom>
          </p:spPr>
          <p:txBody>
            <a:bodyPr wrap="square">
              <a:spAutoFit/>
            </a:bodyPr>
            <a:lstStyle/>
            <a:p>
              <a:pPr algn="ctr"/>
              <a:r>
                <a:rPr lang="en-US" altLang="zh-CN" sz="3000" dirty="0">
                  <a:solidFill>
                    <a:srgbClr val="69050A"/>
                  </a:solidFill>
                  <a:cs typeface="+mn-ea"/>
                  <a:sym typeface="+mn-lt"/>
                </a:rPr>
                <a:t>3</a:t>
              </a:r>
              <a:r>
                <a:rPr lang="en-US" altLang="zh-CN" sz="3000" dirty="0" smtClean="0">
                  <a:solidFill>
                    <a:srgbClr val="69050A"/>
                  </a:solidFill>
                  <a:cs typeface="+mn-ea"/>
                  <a:sym typeface="+mn-lt"/>
                </a:rPr>
                <a:t>0%</a:t>
              </a:r>
              <a:endParaRPr lang="zh-CN" altLang="en-US" sz="3000" dirty="0">
                <a:solidFill>
                  <a:srgbClr val="69050A"/>
                </a:solidFill>
                <a:cs typeface="+mn-ea"/>
                <a:sym typeface="+mn-lt"/>
              </a:endParaRPr>
            </a:p>
          </p:txBody>
        </p:sp>
      </p:grpSp>
      <p:sp>
        <p:nvSpPr>
          <p:cNvPr id="33" name="矩形 32"/>
          <p:cNvSpPr/>
          <p:nvPr/>
        </p:nvSpPr>
        <p:spPr>
          <a:xfrm rot="3274">
            <a:off x="3157529" y="5298106"/>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sp>
        <p:nvSpPr>
          <p:cNvPr id="34" name="矩形 33"/>
          <p:cNvSpPr/>
          <p:nvPr/>
        </p:nvSpPr>
        <p:spPr>
          <a:xfrm rot="3274">
            <a:off x="5231196" y="5298106"/>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sp>
        <p:nvSpPr>
          <p:cNvPr id="20" name="矩形 19"/>
          <p:cNvSpPr/>
          <p:nvPr/>
        </p:nvSpPr>
        <p:spPr>
          <a:xfrm>
            <a:off x="7387952" y="2719783"/>
            <a:ext cx="3711457" cy="2822888"/>
          </a:xfrm>
          <a:prstGeom prst="rect">
            <a:avLst/>
          </a:prstGeom>
          <a:blipFill dpi="0" rotWithShape="1">
            <a:blip r:embed="rId6"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4780160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75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24"/>
                                        </p:tgtEl>
                                        <p:attrNameLst>
                                          <p:attrName>ppt_y</p:attrName>
                                        </p:attrNameLst>
                                      </p:cBhvr>
                                      <p:tavLst>
                                        <p:tav tm="0">
                                          <p:val>
                                            <p:strVal val="#ppt_y"/>
                                          </p:val>
                                        </p:tav>
                                        <p:tav tm="100000">
                                          <p:val>
                                            <p:strVal val="#ppt_y"/>
                                          </p:val>
                                        </p:tav>
                                      </p:tavLst>
                                    </p:anim>
                                    <p:anim calcmode="lin" valueType="num">
                                      <p:cBhvr>
                                        <p:cTn id="13" dur="75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24"/>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50"/>
                                        </p:tgtEl>
                                        <p:attrNameLst>
                                          <p:attrName>style.visibility</p:attrName>
                                        </p:attrNameLst>
                                      </p:cBhvr>
                                      <p:to>
                                        <p:strVal val="visible"/>
                                      </p:to>
                                    </p:set>
                                    <p:animEffect transition="in" filter="wipe(up)">
                                      <p:cBhvr>
                                        <p:cTn id="18" dur="750"/>
                                        <p:tgtEl>
                                          <p:spTgt spid="50"/>
                                        </p:tgtEl>
                                      </p:cBhvr>
                                    </p:animEffect>
                                  </p:childTnLst>
                                </p:cTn>
                              </p:par>
                              <p:par>
                                <p:cTn id="19" presetID="49" presetClass="entr" presetSubtype="0" decel="100000" fill="hold" nodeType="withEffect">
                                  <p:stCondLst>
                                    <p:cond delay="200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 calcmode="lin" valueType="num">
                                      <p:cBhvr>
                                        <p:cTn id="23" dur="500" fill="hold"/>
                                        <p:tgtEl>
                                          <p:spTgt spid="3"/>
                                        </p:tgtEl>
                                        <p:attrNameLst>
                                          <p:attrName>style.rotation</p:attrName>
                                        </p:attrNameLst>
                                      </p:cBhvr>
                                      <p:tavLst>
                                        <p:tav tm="0">
                                          <p:val>
                                            <p:fltVal val="360"/>
                                          </p:val>
                                        </p:tav>
                                        <p:tav tm="100000">
                                          <p:val>
                                            <p:fltVal val="0"/>
                                          </p:val>
                                        </p:tav>
                                      </p:tavLst>
                                    </p:anim>
                                    <p:animEffect transition="in" filter="fade">
                                      <p:cBhvr>
                                        <p:cTn id="24" dur="500"/>
                                        <p:tgtEl>
                                          <p:spTgt spid="3"/>
                                        </p:tgtEl>
                                      </p:cBhvr>
                                    </p:animEffect>
                                  </p:childTnLst>
                                </p:cTn>
                              </p:par>
                              <p:par>
                                <p:cTn id="25" presetID="49" presetClass="entr" presetSubtype="0" decel="100000" fill="hold" nodeType="withEffect">
                                  <p:stCondLst>
                                    <p:cond delay="20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20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53" presetClass="entr" presetSubtype="16" fill="hold" grpId="0" nodeType="withEffect">
                                  <p:stCondLst>
                                    <p:cond delay="300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par>
                                <p:cTn id="47" presetID="53" presetClass="entr" presetSubtype="16" fill="hold" grpId="0" nodeType="withEffect">
                                  <p:stCondLst>
                                    <p:cond delay="300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par>
                                <p:cTn id="52" presetID="25" presetClass="entr" presetSubtype="0" fill="hold" grpId="0" nodeType="withEffect">
                                  <p:stCondLst>
                                    <p:cond delay="30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57" dur="1000" fill="hold"/>
                                        <p:tgtEl>
                                          <p:spTgt spid="20"/>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4" grpId="0"/>
      <p:bldP spid="27" grpId="0"/>
      <p:bldP spid="33" grpId="0"/>
      <p:bldP spid="34" grpId="0"/>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4864042" cy="6831610"/>
          </a:xfrm>
          <a:prstGeom prst="rect">
            <a:avLst/>
          </a:prstGeom>
        </p:spPr>
      </p:pic>
      <p:sp>
        <p:nvSpPr>
          <p:cNvPr id="50" name="矩形 49"/>
          <p:cNvSpPr/>
          <p:nvPr/>
        </p:nvSpPr>
        <p:spPr>
          <a:xfrm>
            <a:off x="5641727" y="3184330"/>
            <a:ext cx="5331852" cy="786113"/>
          </a:xfrm>
          <a:prstGeom prst="rect">
            <a:avLst/>
          </a:prstGeom>
        </p:spPr>
        <p:txBody>
          <a:bodyPr wrap="square">
            <a:spAutoFit/>
          </a:bodyPr>
          <a:lstStyle/>
          <a:p>
            <a:pPr>
              <a:lnSpc>
                <a:spcPct val="150000"/>
              </a:lnSpc>
            </a:pP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grpSp>
        <p:nvGrpSpPr>
          <p:cNvPr id="5" name="组合 4"/>
          <p:cNvGrpSpPr/>
          <p:nvPr/>
        </p:nvGrpSpPr>
        <p:grpSpPr>
          <a:xfrm>
            <a:off x="5805042" y="789304"/>
            <a:ext cx="4299430" cy="1014499"/>
            <a:chOff x="3812366" y="777208"/>
            <a:chExt cx="4299430" cy="1014499"/>
          </a:xfrm>
        </p:grpSpPr>
        <p:grpSp>
          <p:nvGrpSpPr>
            <p:cNvPr id="2" name="组合 1"/>
            <p:cNvGrpSpPr/>
            <p:nvPr/>
          </p:nvGrpSpPr>
          <p:grpSpPr>
            <a:xfrm>
              <a:off x="3812366" y="777208"/>
              <a:ext cx="4299430" cy="1014499"/>
              <a:chOff x="4435823" y="1594954"/>
              <a:chExt cx="3697250" cy="1229748"/>
            </a:xfrm>
          </p:grpSpPr>
          <p:pic>
            <p:nvPicPr>
              <p:cNvPr id="40" name="图片 3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53278">
                <a:off x="5786628" y="1623211"/>
                <a:ext cx="2346445" cy="1201491"/>
              </a:xfrm>
              <a:prstGeom prst="rect">
                <a:avLst/>
              </a:prstGeom>
            </p:spPr>
          </p:pic>
          <p:pic>
            <p:nvPicPr>
              <p:cNvPr id="41" name="图片 4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4435823" y="1594954"/>
                <a:ext cx="2346445" cy="1201491"/>
              </a:xfrm>
              <a:prstGeom prst="rect">
                <a:avLst/>
              </a:prstGeom>
            </p:spPr>
          </p:pic>
        </p:grpSp>
        <p:sp>
          <p:nvSpPr>
            <p:cNvPr id="22" name="矩形 21"/>
            <p:cNvSpPr/>
            <p:nvPr/>
          </p:nvSpPr>
          <p:spPr>
            <a:xfrm rot="3274">
              <a:off x="4737140" y="998176"/>
              <a:ext cx="2717718" cy="553998"/>
            </a:xfrm>
            <a:prstGeom prst="rect">
              <a:avLst/>
            </a:prstGeom>
          </p:spPr>
          <p:txBody>
            <a:bodyPr wrap="square">
              <a:spAutoFit/>
            </a:bodyPr>
            <a:lstStyle/>
            <a:p>
              <a:r>
                <a:rPr lang="zh-CN" altLang="en-US" sz="3000" dirty="0">
                  <a:cs typeface="+mn-ea"/>
                  <a:sym typeface="+mn-lt"/>
                </a:rPr>
                <a:t>输入您的标题</a:t>
              </a:r>
            </a:p>
          </p:txBody>
        </p:sp>
      </p:grpSp>
      <p:sp>
        <p:nvSpPr>
          <p:cNvPr id="24" name="矩形 23"/>
          <p:cNvSpPr/>
          <p:nvPr/>
        </p:nvSpPr>
        <p:spPr>
          <a:xfrm rot="3274">
            <a:off x="5641947" y="2661836"/>
            <a:ext cx="2175211" cy="461665"/>
          </a:xfrm>
          <a:prstGeom prst="rect">
            <a:avLst/>
          </a:prstGeom>
        </p:spPr>
        <p:txBody>
          <a:bodyPr wrap="square">
            <a:spAutoFit/>
          </a:bodyPr>
          <a:lstStyle/>
          <a:p>
            <a:r>
              <a:rPr lang="zh-CN" altLang="en-US" sz="2400" dirty="0">
                <a:cs typeface="+mn-ea"/>
                <a:sym typeface="+mn-lt"/>
              </a:rPr>
              <a:t>输入您</a:t>
            </a:r>
            <a:r>
              <a:rPr lang="zh-CN" altLang="en-US" sz="2400" dirty="0" smtClean="0">
                <a:cs typeface="+mn-ea"/>
                <a:sym typeface="+mn-lt"/>
              </a:rPr>
              <a:t>的内容</a:t>
            </a:r>
            <a:endParaRPr lang="zh-CN" altLang="en-US" sz="2400" dirty="0">
              <a:cs typeface="+mn-ea"/>
              <a:sym typeface="+mn-lt"/>
            </a:endParaRPr>
          </a:p>
        </p:txBody>
      </p:sp>
      <p:sp>
        <p:nvSpPr>
          <p:cNvPr id="20" name="矩形 19"/>
          <p:cNvSpPr/>
          <p:nvPr/>
        </p:nvSpPr>
        <p:spPr>
          <a:xfrm>
            <a:off x="2806995" y="4614529"/>
            <a:ext cx="8602300" cy="1265275"/>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2257" y="5031607"/>
            <a:ext cx="896674" cy="535818"/>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97439" y="5031607"/>
            <a:ext cx="896674" cy="535818"/>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8918" y="5027037"/>
            <a:ext cx="896674" cy="535818"/>
          </a:xfrm>
          <a:prstGeom prst="rect">
            <a:avLst/>
          </a:prstGeom>
        </p:spPr>
      </p:pic>
      <p:grpSp>
        <p:nvGrpSpPr>
          <p:cNvPr id="6" name="组合 5"/>
          <p:cNvGrpSpPr/>
          <p:nvPr/>
        </p:nvGrpSpPr>
        <p:grpSpPr>
          <a:xfrm>
            <a:off x="3146583" y="4775924"/>
            <a:ext cx="978320" cy="978320"/>
            <a:chOff x="4169433" y="4748269"/>
            <a:chExt cx="764762" cy="764762"/>
          </a:xfrm>
        </p:grpSpPr>
        <p:sp>
          <p:nvSpPr>
            <p:cNvPr id="26" name="椭圆 25"/>
            <p:cNvSpPr/>
            <p:nvPr/>
          </p:nvSpPr>
          <p:spPr>
            <a:xfrm>
              <a:off x="4169433" y="4748269"/>
              <a:ext cx="764762" cy="764762"/>
            </a:xfrm>
            <a:prstGeom prst="ellipse">
              <a:avLst/>
            </a:prstGeom>
            <a:solidFill>
              <a:srgbClr val="F75B62"/>
            </a:solid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rot="3274">
              <a:off x="4239866" y="4829912"/>
              <a:ext cx="623896" cy="601479"/>
            </a:xfrm>
            <a:prstGeom prst="rect">
              <a:avLst/>
            </a:prstGeom>
          </p:spPr>
          <p:txBody>
            <a:bodyPr wrap="square">
              <a:spAutoFit/>
            </a:bodyPr>
            <a:lstStyle/>
            <a:p>
              <a:pPr algn="ctr"/>
              <a:r>
                <a:rPr lang="zh-CN" altLang="en-US" sz="2200" dirty="0" smtClean="0">
                  <a:solidFill>
                    <a:schemeClr val="bg1"/>
                  </a:solidFill>
                  <a:cs typeface="+mn-ea"/>
                  <a:sym typeface="+mn-lt"/>
                </a:rPr>
                <a:t>输入</a:t>
              </a:r>
              <a:endParaRPr lang="en-US" altLang="zh-CN" sz="2200" dirty="0" smtClean="0">
                <a:solidFill>
                  <a:schemeClr val="bg1"/>
                </a:solidFill>
                <a:cs typeface="+mn-ea"/>
                <a:sym typeface="+mn-lt"/>
              </a:endParaRPr>
            </a:p>
            <a:p>
              <a:pPr algn="ctr"/>
              <a:r>
                <a:rPr lang="zh-CN" altLang="en-US" sz="2200" dirty="0">
                  <a:solidFill>
                    <a:schemeClr val="bg1"/>
                  </a:solidFill>
                  <a:cs typeface="+mn-ea"/>
                  <a:sym typeface="+mn-lt"/>
                </a:rPr>
                <a:t>文字</a:t>
              </a:r>
            </a:p>
          </p:txBody>
        </p:sp>
      </p:grpSp>
      <p:grpSp>
        <p:nvGrpSpPr>
          <p:cNvPr id="7" name="组合 6"/>
          <p:cNvGrpSpPr/>
          <p:nvPr/>
        </p:nvGrpSpPr>
        <p:grpSpPr>
          <a:xfrm>
            <a:off x="5424438" y="4775924"/>
            <a:ext cx="978320" cy="978320"/>
            <a:chOff x="5950054" y="4748269"/>
            <a:chExt cx="764762" cy="764762"/>
          </a:xfrm>
        </p:grpSpPr>
        <p:sp>
          <p:nvSpPr>
            <p:cNvPr id="29" name="椭圆 28"/>
            <p:cNvSpPr/>
            <p:nvPr/>
          </p:nvSpPr>
          <p:spPr>
            <a:xfrm>
              <a:off x="5950054" y="4748269"/>
              <a:ext cx="764762" cy="764762"/>
            </a:xfrm>
            <a:prstGeom prst="ellipse">
              <a:avLst/>
            </a:prstGeom>
            <a:solidFill>
              <a:srgbClr val="FFC000"/>
            </a:solidFill>
            <a:ln w="76200">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rot="3274">
              <a:off x="6026915" y="4853253"/>
              <a:ext cx="623896" cy="601479"/>
            </a:xfrm>
            <a:prstGeom prst="rect">
              <a:avLst/>
            </a:prstGeom>
          </p:spPr>
          <p:txBody>
            <a:bodyPr wrap="square">
              <a:spAutoFit/>
            </a:bodyPr>
            <a:lstStyle/>
            <a:p>
              <a:pPr algn="ctr"/>
              <a:r>
                <a:rPr lang="zh-CN" altLang="en-US" sz="2200" dirty="0" smtClean="0">
                  <a:solidFill>
                    <a:schemeClr val="bg1"/>
                  </a:solidFill>
                  <a:cs typeface="+mn-ea"/>
                  <a:sym typeface="+mn-lt"/>
                </a:rPr>
                <a:t>输入</a:t>
              </a:r>
              <a:endParaRPr lang="en-US" altLang="zh-CN" sz="2200" dirty="0" smtClean="0">
                <a:solidFill>
                  <a:schemeClr val="bg1"/>
                </a:solidFill>
                <a:cs typeface="+mn-ea"/>
                <a:sym typeface="+mn-lt"/>
              </a:endParaRPr>
            </a:p>
            <a:p>
              <a:pPr algn="ctr"/>
              <a:r>
                <a:rPr lang="zh-CN" altLang="en-US" sz="2200" dirty="0">
                  <a:solidFill>
                    <a:schemeClr val="bg1"/>
                  </a:solidFill>
                  <a:cs typeface="+mn-ea"/>
                  <a:sym typeface="+mn-lt"/>
                </a:rPr>
                <a:t>文字</a:t>
              </a:r>
            </a:p>
          </p:txBody>
        </p:sp>
      </p:grpSp>
      <p:grpSp>
        <p:nvGrpSpPr>
          <p:cNvPr id="8" name="组合 7"/>
          <p:cNvGrpSpPr/>
          <p:nvPr/>
        </p:nvGrpSpPr>
        <p:grpSpPr>
          <a:xfrm>
            <a:off x="7702292" y="4775924"/>
            <a:ext cx="978320" cy="978320"/>
            <a:chOff x="7730675" y="4748269"/>
            <a:chExt cx="764762" cy="764762"/>
          </a:xfrm>
        </p:grpSpPr>
        <p:sp>
          <p:nvSpPr>
            <p:cNvPr id="31" name="椭圆 30"/>
            <p:cNvSpPr/>
            <p:nvPr/>
          </p:nvSpPr>
          <p:spPr>
            <a:xfrm>
              <a:off x="7730675" y="4748269"/>
              <a:ext cx="764762" cy="764762"/>
            </a:xfrm>
            <a:prstGeom prst="ellipse">
              <a:avLst/>
            </a:prstGeom>
            <a:solidFill>
              <a:srgbClr val="00B050"/>
            </a:solidFill>
            <a:ln w="7620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rot="3274">
              <a:off x="7779736" y="4853253"/>
              <a:ext cx="623896" cy="601479"/>
            </a:xfrm>
            <a:prstGeom prst="rect">
              <a:avLst/>
            </a:prstGeom>
          </p:spPr>
          <p:txBody>
            <a:bodyPr wrap="square">
              <a:spAutoFit/>
            </a:bodyPr>
            <a:lstStyle/>
            <a:p>
              <a:pPr algn="ctr"/>
              <a:r>
                <a:rPr lang="zh-CN" altLang="en-US" sz="2200" dirty="0" smtClean="0">
                  <a:solidFill>
                    <a:schemeClr val="bg1"/>
                  </a:solidFill>
                  <a:cs typeface="+mn-ea"/>
                  <a:sym typeface="+mn-lt"/>
                </a:rPr>
                <a:t>输入</a:t>
              </a:r>
              <a:endParaRPr lang="en-US" altLang="zh-CN" sz="2200" dirty="0" smtClean="0">
                <a:solidFill>
                  <a:schemeClr val="bg1"/>
                </a:solidFill>
                <a:cs typeface="+mn-ea"/>
                <a:sym typeface="+mn-lt"/>
              </a:endParaRPr>
            </a:p>
            <a:p>
              <a:pPr algn="ctr"/>
              <a:r>
                <a:rPr lang="zh-CN" altLang="en-US" sz="2200" dirty="0">
                  <a:solidFill>
                    <a:schemeClr val="bg1"/>
                  </a:solidFill>
                  <a:cs typeface="+mn-ea"/>
                  <a:sym typeface="+mn-lt"/>
                </a:rPr>
                <a:t>文字</a:t>
              </a:r>
            </a:p>
          </p:txBody>
        </p:sp>
      </p:grpSp>
      <p:grpSp>
        <p:nvGrpSpPr>
          <p:cNvPr id="9" name="组合 8"/>
          <p:cNvGrpSpPr/>
          <p:nvPr/>
        </p:nvGrpSpPr>
        <p:grpSpPr>
          <a:xfrm>
            <a:off x="9980147" y="4775924"/>
            <a:ext cx="978320" cy="978320"/>
            <a:chOff x="9511297" y="4748269"/>
            <a:chExt cx="764762" cy="764762"/>
          </a:xfrm>
        </p:grpSpPr>
        <p:sp>
          <p:nvSpPr>
            <p:cNvPr id="21" name="椭圆 20"/>
            <p:cNvSpPr/>
            <p:nvPr/>
          </p:nvSpPr>
          <p:spPr>
            <a:xfrm>
              <a:off x="9511297" y="4748269"/>
              <a:ext cx="764762" cy="764762"/>
            </a:xfrm>
            <a:prstGeom prst="ellipse">
              <a:avLst/>
            </a:prstGeom>
            <a:solidFill>
              <a:srgbClr val="7030A0"/>
            </a:solidFill>
            <a:ln w="76200">
              <a:solidFill>
                <a:srgbClr val="CC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rot="3274">
              <a:off x="9591254" y="4853251"/>
              <a:ext cx="623896" cy="601479"/>
            </a:xfrm>
            <a:prstGeom prst="rect">
              <a:avLst/>
            </a:prstGeom>
          </p:spPr>
          <p:txBody>
            <a:bodyPr wrap="square">
              <a:spAutoFit/>
            </a:bodyPr>
            <a:lstStyle/>
            <a:p>
              <a:pPr algn="ctr"/>
              <a:r>
                <a:rPr lang="zh-CN" altLang="en-US" sz="2200" dirty="0" smtClean="0">
                  <a:solidFill>
                    <a:schemeClr val="bg1"/>
                  </a:solidFill>
                  <a:cs typeface="+mn-ea"/>
                  <a:sym typeface="+mn-lt"/>
                </a:rPr>
                <a:t>输入</a:t>
              </a:r>
              <a:endParaRPr lang="en-US" altLang="zh-CN" sz="2200" dirty="0" smtClean="0">
                <a:solidFill>
                  <a:schemeClr val="bg1"/>
                </a:solidFill>
                <a:cs typeface="+mn-ea"/>
                <a:sym typeface="+mn-lt"/>
              </a:endParaRPr>
            </a:p>
            <a:p>
              <a:pPr algn="ctr"/>
              <a:r>
                <a:rPr lang="zh-CN" altLang="en-US" sz="2200" dirty="0">
                  <a:solidFill>
                    <a:schemeClr val="bg1"/>
                  </a:solidFill>
                  <a:cs typeface="+mn-ea"/>
                  <a:sym typeface="+mn-lt"/>
                </a:rPr>
                <a:t>文字</a:t>
              </a:r>
            </a:p>
          </p:txBody>
        </p:sp>
      </p:grpSp>
    </p:spTree>
    <p:extLst>
      <p:ext uri="{BB962C8B-B14F-4D97-AF65-F5344CB8AC3E}">
        <p14:creationId xmlns:p14="http://schemas.microsoft.com/office/powerpoint/2010/main" val="2905796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6" presetClass="entr" presetSubtype="2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1000"/>
                                        <p:tgtEl>
                                          <p:spTgt spid="5"/>
                                        </p:tgtEl>
                                      </p:cBhvr>
                                    </p:animEffect>
                                  </p:childTnLst>
                                </p:cTn>
                              </p:par>
                              <p:par>
                                <p:cTn id="11" presetID="41" presetClass="entr" presetSubtype="0" fill="hold" grpId="0" nodeType="withEffect">
                                  <p:stCondLst>
                                    <p:cond delay="1000"/>
                                  </p:stCondLst>
                                  <p:iterate type="lt">
                                    <p:tmPct val="10000"/>
                                  </p:iterate>
                                  <p:childTnLst>
                                    <p:set>
                                      <p:cBhvr>
                                        <p:cTn id="12" dur="1" fill="hold">
                                          <p:stCondLst>
                                            <p:cond delay="0"/>
                                          </p:stCondLst>
                                        </p:cTn>
                                        <p:tgtEl>
                                          <p:spTgt spid="24"/>
                                        </p:tgtEl>
                                        <p:attrNameLst>
                                          <p:attrName>style.visibility</p:attrName>
                                        </p:attrNameLst>
                                      </p:cBhvr>
                                      <p:to>
                                        <p:strVal val="visible"/>
                                      </p:to>
                                    </p:set>
                                    <p:anim calcmode="lin" valueType="num">
                                      <p:cBhvr>
                                        <p:cTn id="13" dur="75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4" dur="750" fill="hold"/>
                                        <p:tgtEl>
                                          <p:spTgt spid="24"/>
                                        </p:tgtEl>
                                        <p:attrNameLst>
                                          <p:attrName>ppt_y</p:attrName>
                                        </p:attrNameLst>
                                      </p:cBhvr>
                                      <p:tavLst>
                                        <p:tav tm="0">
                                          <p:val>
                                            <p:strVal val="#ppt_y"/>
                                          </p:val>
                                        </p:tav>
                                        <p:tav tm="100000">
                                          <p:val>
                                            <p:strVal val="#ppt_y"/>
                                          </p:val>
                                        </p:tav>
                                      </p:tavLst>
                                    </p:anim>
                                    <p:anim calcmode="lin" valueType="num">
                                      <p:cBhvr>
                                        <p:cTn id="15" dur="75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6" dur="75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50" tmFilter="0,0; .5, 1; 1, 1"/>
                                        <p:tgtEl>
                                          <p:spTgt spid="24"/>
                                        </p:tgtEl>
                                      </p:cBhvr>
                                    </p:animEffect>
                                  </p:childTnLst>
                                </p:cTn>
                              </p:par>
                              <p:par>
                                <p:cTn id="18" presetID="22" presetClass="entr" presetSubtype="1" fill="hold" grpId="0" nodeType="withEffect">
                                  <p:stCondLst>
                                    <p:cond delay="2000"/>
                                  </p:stCondLst>
                                  <p:childTnLst>
                                    <p:set>
                                      <p:cBhvr>
                                        <p:cTn id="19" dur="1" fill="hold">
                                          <p:stCondLst>
                                            <p:cond delay="0"/>
                                          </p:stCondLst>
                                        </p:cTn>
                                        <p:tgtEl>
                                          <p:spTgt spid="50"/>
                                        </p:tgtEl>
                                        <p:attrNameLst>
                                          <p:attrName>style.visibility</p:attrName>
                                        </p:attrNameLst>
                                      </p:cBhvr>
                                      <p:to>
                                        <p:strVal val="visible"/>
                                      </p:to>
                                    </p:set>
                                    <p:animEffect transition="in" filter="wipe(up)">
                                      <p:cBhvr>
                                        <p:cTn id="20" dur="750"/>
                                        <p:tgtEl>
                                          <p:spTgt spid="50"/>
                                        </p:tgtEl>
                                      </p:cBhvr>
                                    </p:animEffect>
                                  </p:childTnLst>
                                </p:cTn>
                              </p:par>
                              <p:par>
                                <p:cTn id="21" presetID="42" presetClass="entr" presetSubtype="0" fill="hold" grpId="0" nodeType="withEffect">
                                  <p:stCondLst>
                                    <p:cond delay="200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par>
                                <p:cTn id="26" presetID="22" presetClass="entr" presetSubtype="8" fill="hold" nodeType="withEffect">
                                  <p:stCondLst>
                                    <p:cond delay="300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600"/>
                                        <p:tgtEl>
                                          <p:spTgt spid="23"/>
                                        </p:tgtEl>
                                      </p:cBhvr>
                                    </p:animEffect>
                                  </p:childTnLst>
                                </p:cTn>
                              </p:par>
                              <p:par>
                                <p:cTn id="29" presetID="22" presetClass="entr" presetSubtype="8" fill="hold" nodeType="withEffect">
                                  <p:stCondLst>
                                    <p:cond delay="40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600"/>
                                        <p:tgtEl>
                                          <p:spTgt spid="36"/>
                                        </p:tgtEl>
                                      </p:cBhvr>
                                    </p:animEffect>
                                  </p:childTnLst>
                                </p:cTn>
                              </p:par>
                              <p:par>
                                <p:cTn id="32" presetID="22" presetClass="entr" presetSubtype="8" fill="hold" nodeType="withEffect">
                                  <p:stCondLst>
                                    <p:cond delay="500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600"/>
                                        <p:tgtEl>
                                          <p:spTgt spid="38"/>
                                        </p:tgtEl>
                                      </p:cBhvr>
                                    </p:animEffect>
                                  </p:childTnLst>
                                </p:cTn>
                              </p:par>
                              <p:par>
                                <p:cTn id="35" presetID="22" presetClass="entr" presetSubtype="8" fill="hold" nodeType="withEffect">
                                  <p:stCondLst>
                                    <p:cond delay="2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600"/>
                                        <p:tgtEl>
                                          <p:spTgt spid="6"/>
                                        </p:tgtEl>
                                      </p:cBhvr>
                                    </p:animEffect>
                                  </p:childTnLst>
                                </p:cTn>
                              </p:par>
                              <p:par>
                                <p:cTn id="38" presetID="22" presetClass="entr" presetSubtype="8" fill="hold" nodeType="withEffect">
                                  <p:stCondLst>
                                    <p:cond delay="350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600"/>
                                        <p:tgtEl>
                                          <p:spTgt spid="7"/>
                                        </p:tgtEl>
                                      </p:cBhvr>
                                    </p:animEffect>
                                  </p:childTnLst>
                                </p:cTn>
                              </p:par>
                              <p:par>
                                <p:cTn id="41" presetID="22" presetClass="entr" presetSubtype="8" fill="hold" nodeType="withEffect">
                                  <p:stCondLst>
                                    <p:cond delay="450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600"/>
                                        <p:tgtEl>
                                          <p:spTgt spid="8"/>
                                        </p:tgtEl>
                                      </p:cBhvr>
                                    </p:animEffect>
                                  </p:childTnLst>
                                </p:cTn>
                              </p:par>
                              <p:par>
                                <p:cTn id="44" presetID="22" presetClass="entr" presetSubtype="8" fill="hold" nodeType="withEffect">
                                  <p:stCondLst>
                                    <p:cond delay="550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6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4"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222301" cy="3819469"/>
          </a:xfrm>
          <a:prstGeom prst="rect">
            <a:avLst/>
          </a:prstGeom>
        </p:spPr>
      </p:pic>
      <p:sp>
        <p:nvSpPr>
          <p:cNvPr id="22" name="矩形 21"/>
          <p:cNvSpPr/>
          <p:nvPr/>
        </p:nvSpPr>
        <p:spPr>
          <a:xfrm rot="3274">
            <a:off x="4606445" y="1108959"/>
            <a:ext cx="3009406" cy="646331"/>
          </a:xfrm>
          <a:prstGeom prst="rect">
            <a:avLst/>
          </a:prstGeom>
        </p:spPr>
        <p:txBody>
          <a:bodyPr wrap="square">
            <a:spAutoFit/>
          </a:bodyPr>
          <a:lstStyle/>
          <a:p>
            <a:r>
              <a:rPr lang="zh-CN" altLang="en-US" sz="3600" dirty="0">
                <a:cs typeface="+mn-ea"/>
                <a:sym typeface="+mn-lt"/>
              </a:rPr>
              <a:t>输入您的标题</a:t>
            </a:r>
          </a:p>
        </p:txBody>
      </p:sp>
      <p:grpSp>
        <p:nvGrpSpPr>
          <p:cNvPr id="8" name="组合 7"/>
          <p:cNvGrpSpPr/>
          <p:nvPr/>
        </p:nvGrpSpPr>
        <p:grpSpPr>
          <a:xfrm>
            <a:off x="1399394" y="4529058"/>
            <a:ext cx="1189590" cy="1189590"/>
            <a:chOff x="1576415" y="4637683"/>
            <a:chExt cx="1289588" cy="1289588"/>
          </a:xfrm>
        </p:grpSpPr>
        <p:sp>
          <p:nvSpPr>
            <p:cNvPr id="26" name="椭圆 25"/>
            <p:cNvSpPr/>
            <p:nvPr/>
          </p:nvSpPr>
          <p:spPr>
            <a:xfrm>
              <a:off x="1576415" y="4637683"/>
              <a:ext cx="1289588" cy="1289588"/>
            </a:xfrm>
            <a:prstGeom prst="ellipse">
              <a:avLst/>
            </a:prstGeom>
            <a:solidFill>
              <a:srgbClr val="F75B62"/>
            </a:solid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rot="3274">
              <a:off x="1695183" y="4765324"/>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grpSp>
        <p:nvGrpSpPr>
          <p:cNvPr id="7" name="组合 6"/>
          <p:cNvGrpSpPr/>
          <p:nvPr/>
        </p:nvGrpSpPr>
        <p:grpSpPr>
          <a:xfrm>
            <a:off x="4690536" y="4568659"/>
            <a:ext cx="1189590" cy="1189590"/>
            <a:chOff x="5508606" y="4637683"/>
            <a:chExt cx="1289588" cy="1289588"/>
          </a:xfrm>
        </p:grpSpPr>
        <p:sp>
          <p:nvSpPr>
            <p:cNvPr id="29" name="椭圆 28"/>
            <p:cNvSpPr/>
            <p:nvPr/>
          </p:nvSpPr>
          <p:spPr>
            <a:xfrm>
              <a:off x="5508606" y="4637683"/>
              <a:ext cx="1289588" cy="1289588"/>
            </a:xfrm>
            <a:prstGeom prst="ellipse">
              <a:avLst/>
            </a:prstGeom>
            <a:solidFill>
              <a:srgbClr val="FFC000"/>
            </a:solidFill>
            <a:ln w="76200">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rot="3274">
              <a:off x="5638214" y="4765324"/>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grpSp>
        <p:nvGrpSpPr>
          <p:cNvPr id="6" name="组合 5"/>
          <p:cNvGrpSpPr/>
          <p:nvPr/>
        </p:nvGrpSpPr>
        <p:grpSpPr>
          <a:xfrm>
            <a:off x="7967212" y="4568659"/>
            <a:ext cx="1189590" cy="1189590"/>
            <a:chOff x="8511200" y="4637683"/>
            <a:chExt cx="1289588" cy="1289588"/>
          </a:xfrm>
        </p:grpSpPr>
        <p:sp>
          <p:nvSpPr>
            <p:cNvPr id="31" name="椭圆 30"/>
            <p:cNvSpPr/>
            <p:nvPr/>
          </p:nvSpPr>
          <p:spPr>
            <a:xfrm>
              <a:off x="8511200" y="4637683"/>
              <a:ext cx="1289588" cy="1289588"/>
            </a:xfrm>
            <a:prstGeom prst="ellipse">
              <a:avLst/>
            </a:prstGeom>
            <a:solidFill>
              <a:srgbClr val="00B050"/>
            </a:solidFill>
            <a:ln w="7620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rot="3274">
              <a:off x="8593929" y="4765324"/>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grpSp>
        <p:nvGrpSpPr>
          <p:cNvPr id="11" name="组合 10"/>
          <p:cNvGrpSpPr/>
          <p:nvPr/>
        </p:nvGrpSpPr>
        <p:grpSpPr>
          <a:xfrm>
            <a:off x="3009240" y="2545899"/>
            <a:ext cx="1189590" cy="1189590"/>
            <a:chOff x="3514825" y="2449286"/>
            <a:chExt cx="1289588" cy="1289588"/>
          </a:xfrm>
        </p:grpSpPr>
        <p:sp>
          <p:nvSpPr>
            <p:cNvPr id="21" name="椭圆 20"/>
            <p:cNvSpPr/>
            <p:nvPr/>
          </p:nvSpPr>
          <p:spPr>
            <a:xfrm>
              <a:off x="3514825" y="2449286"/>
              <a:ext cx="1289588" cy="1289588"/>
            </a:xfrm>
            <a:prstGeom prst="ellipse">
              <a:avLst/>
            </a:prstGeom>
            <a:solidFill>
              <a:srgbClr val="7030A0"/>
            </a:solidFill>
            <a:ln w="76200">
              <a:solidFill>
                <a:srgbClr val="CC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rot="3274">
              <a:off x="3649653" y="2576927"/>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grpSp>
        <p:nvGrpSpPr>
          <p:cNvPr id="10" name="组合 9"/>
          <p:cNvGrpSpPr/>
          <p:nvPr/>
        </p:nvGrpSpPr>
        <p:grpSpPr>
          <a:xfrm>
            <a:off x="6232026" y="2519531"/>
            <a:ext cx="1189590" cy="1189590"/>
            <a:chOff x="7221612" y="2449286"/>
            <a:chExt cx="1289588" cy="1289588"/>
          </a:xfrm>
        </p:grpSpPr>
        <p:sp>
          <p:nvSpPr>
            <p:cNvPr id="33" name="椭圆 32"/>
            <p:cNvSpPr/>
            <p:nvPr/>
          </p:nvSpPr>
          <p:spPr>
            <a:xfrm>
              <a:off x="7221612" y="2449286"/>
              <a:ext cx="1289588" cy="1289588"/>
            </a:xfrm>
            <a:prstGeom prst="ellipse">
              <a:avLst/>
            </a:prstGeom>
            <a:solidFill>
              <a:srgbClr val="0070C0"/>
            </a:solidFill>
            <a:ln w="762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rot="3274">
              <a:off x="7351220" y="2576927"/>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grpSp>
        <p:nvGrpSpPr>
          <p:cNvPr id="9" name="组合 8"/>
          <p:cNvGrpSpPr/>
          <p:nvPr/>
        </p:nvGrpSpPr>
        <p:grpSpPr>
          <a:xfrm>
            <a:off x="9553587" y="2530164"/>
            <a:ext cx="1189590" cy="1189590"/>
            <a:chOff x="10224206" y="2449286"/>
            <a:chExt cx="1289588" cy="1289588"/>
          </a:xfrm>
        </p:grpSpPr>
        <p:sp>
          <p:nvSpPr>
            <p:cNvPr id="32" name="椭圆 31"/>
            <p:cNvSpPr/>
            <p:nvPr/>
          </p:nvSpPr>
          <p:spPr>
            <a:xfrm>
              <a:off x="10224206" y="2449286"/>
              <a:ext cx="1289588" cy="1289588"/>
            </a:xfrm>
            <a:prstGeom prst="ellipse">
              <a:avLst/>
            </a:prstGeom>
            <a:solidFill>
              <a:srgbClr val="F75B62"/>
            </a:solid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3274">
              <a:off x="10306935" y="2576927"/>
              <a:ext cx="1052052" cy="1034310"/>
            </a:xfrm>
            <a:prstGeom prst="rect">
              <a:avLst/>
            </a:prstGeom>
          </p:spPr>
          <p:txBody>
            <a:bodyPr wrap="square">
              <a:spAutoFit/>
            </a:bodyPr>
            <a:lstStyle/>
            <a:p>
              <a:pPr algn="ctr"/>
              <a:r>
                <a:rPr lang="zh-CN" altLang="en-US" sz="2800" dirty="0" smtClean="0">
                  <a:solidFill>
                    <a:schemeClr val="bg1"/>
                  </a:solidFill>
                  <a:cs typeface="+mn-ea"/>
                  <a:sym typeface="+mn-lt"/>
                </a:rPr>
                <a:t>输入</a:t>
              </a:r>
              <a:endParaRPr lang="en-US" altLang="zh-CN" sz="2800" dirty="0" smtClean="0">
                <a:solidFill>
                  <a:schemeClr val="bg1"/>
                </a:solidFill>
                <a:cs typeface="+mn-ea"/>
                <a:sym typeface="+mn-lt"/>
              </a:endParaRPr>
            </a:p>
            <a:p>
              <a:pPr algn="ctr"/>
              <a:r>
                <a:rPr lang="zh-CN" altLang="en-US" sz="2800" dirty="0">
                  <a:solidFill>
                    <a:schemeClr val="bg1"/>
                  </a:solidFill>
                  <a:cs typeface="+mn-ea"/>
                  <a:sym typeface="+mn-lt"/>
                </a:rPr>
                <a:t>文字</a:t>
              </a:r>
            </a:p>
          </p:txBody>
        </p:sp>
      </p:grpSp>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8069979">
            <a:off x="2110930" y="3901052"/>
            <a:ext cx="1256461" cy="226085"/>
          </a:xfrm>
          <a:prstGeom prst="rect">
            <a:avLst/>
          </a:prstGeom>
        </p:spPr>
      </p:pic>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530021" flipV="1">
            <a:off x="3892045" y="4042872"/>
            <a:ext cx="1256461" cy="226085"/>
          </a:xfrm>
          <a:prstGeom prst="rect">
            <a:avLst/>
          </a:prstGeom>
        </p:spPr>
      </p:pic>
      <p:pic>
        <p:nvPicPr>
          <p:cNvPr id="25" name="图片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8069979">
            <a:off x="5470904" y="4055345"/>
            <a:ext cx="1256461" cy="226085"/>
          </a:xfrm>
          <a:prstGeom prst="rect">
            <a:avLst/>
          </a:prstGeom>
        </p:spPr>
      </p:pic>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530021" flipV="1">
            <a:off x="6989926" y="4111041"/>
            <a:ext cx="1256461" cy="226085"/>
          </a:xfrm>
          <a:prstGeom prst="rect">
            <a:avLst/>
          </a:prstGeom>
        </p:spPr>
      </p:pic>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8069979">
            <a:off x="8763627" y="4038841"/>
            <a:ext cx="1256461" cy="226085"/>
          </a:xfrm>
          <a:prstGeom prst="rect">
            <a:avLst/>
          </a:prstGeom>
        </p:spPr>
      </p:pic>
      <p:pic>
        <p:nvPicPr>
          <p:cNvPr id="49" name="图片 4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03001" y="904631"/>
            <a:ext cx="1017492" cy="985696"/>
          </a:xfrm>
          <a:prstGeom prst="rect">
            <a:avLst/>
          </a:prstGeom>
        </p:spPr>
      </p:pic>
    </p:spTree>
    <p:extLst>
      <p:ext uri="{BB962C8B-B14F-4D97-AF65-F5344CB8AC3E}">
        <p14:creationId xmlns:p14="http://schemas.microsoft.com/office/powerpoint/2010/main" val="454158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47"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1000"/>
                                        <p:tgtEl>
                                          <p:spTgt spid="49"/>
                                        </p:tgtEl>
                                      </p:cBhvr>
                                    </p:animEffect>
                                    <p:anim calcmode="lin" valueType="num">
                                      <p:cBhvr>
                                        <p:cTn id="11" dur="1000" fill="hold"/>
                                        <p:tgtEl>
                                          <p:spTgt spid="49"/>
                                        </p:tgtEl>
                                        <p:attrNameLst>
                                          <p:attrName>ppt_x</p:attrName>
                                        </p:attrNameLst>
                                      </p:cBhvr>
                                      <p:tavLst>
                                        <p:tav tm="0">
                                          <p:val>
                                            <p:strVal val="#ppt_x"/>
                                          </p:val>
                                        </p:tav>
                                        <p:tav tm="100000">
                                          <p:val>
                                            <p:strVal val="#ppt_x"/>
                                          </p:val>
                                        </p:tav>
                                      </p:tavLst>
                                    </p:anim>
                                    <p:anim calcmode="lin" valueType="num">
                                      <p:cBhvr>
                                        <p:cTn id="12" dur="1000" fill="hold"/>
                                        <p:tgtEl>
                                          <p:spTgt spid="49"/>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750"/>
                                        <p:tgtEl>
                                          <p:spTgt spid="8"/>
                                        </p:tgtEl>
                                      </p:cBhvr>
                                    </p:animEffect>
                                  </p:childTnLst>
                                </p:cTn>
                              </p:par>
                              <p:par>
                                <p:cTn id="16" presetID="22" presetClass="entr" presetSubtype="8" fill="hold" nodeType="withEffect">
                                  <p:stCondLst>
                                    <p:cond delay="250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750"/>
                                        <p:tgtEl>
                                          <p:spTgt spid="7"/>
                                        </p:tgtEl>
                                      </p:cBhvr>
                                    </p:animEffect>
                                  </p:childTnLst>
                                </p:cTn>
                              </p:par>
                              <p:par>
                                <p:cTn id="19" presetID="22" presetClass="entr" presetSubtype="8" fill="hold" nodeType="withEffect">
                                  <p:stCondLst>
                                    <p:cond delay="450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750"/>
                                        <p:tgtEl>
                                          <p:spTgt spid="6"/>
                                        </p:tgtEl>
                                      </p:cBhvr>
                                    </p:animEffect>
                                  </p:childTnLst>
                                </p:cTn>
                              </p:par>
                              <p:par>
                                <p:cTn id="22" presetID="22" presetClass="entr" presetSubtype="8" fill="hold" nodeType="withEffect">
                                  <p:stCondLst>
                                    <p:cond delay="15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750"/>
                                        <p:tgtEl>
                                          <p:spTgt spid="11"/>
                                        </p:tgtEl>
                                      </p:cBhvr>
                                    </p:animEffect>
                                  </p:childTnLst>
                                </p:cTn>
                              </p:par>
                              <p:par>
                                <p:cTn id="25" presetID="22" presetClass="entr" presetSubtype="8" fill="hold" nodeType="withEffect">
                                  <p:stCondLst>
                                    <p:cond delay="350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750"/>
                                        <p:tgtEl>
                                          <p:spTgt spid="10"/>
                                        </p:tgtEl>
                                      </p:cBhvr>
                                    </p:animEffect>
                                  </p:childTnLst>
                                </p:cTn>
                              </p:par>
                              <p:par>
                                <p:cTn id="28" presetID="22" presetClass="entr" presetSubtype="8" fill="hold" nodeType="withEffect">
                                  <p:stCondLst>
                                    <p:cond delay="550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750"/>
                                        <p:tgtEl>
                                          <p:spTgt spid="9"/>
                                        </p:tgtEl>
                                      </p:cBhvr>
                                    </p:animEffect>
                                  </p:childTnLst>
                                </p:cTn>
                              </p:par>
                              <p:par>
                                <p:cTn id="31" presetID="22" presetClass="entr" presetSubtype="4" fill="hold" nodeType="withEffect">
                                  <p:stCondLst>
                                    <p:cond delay="100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750"/>
                                        <p:tgtEl>
                                          <p:spTgt spid="23"/>
                                        </p:tgtEl>
                                      </p:cBhvr>
                                    </p:animEffect>
                                  </p:childTnLst>
                                </p:cTn>
                              </p:par>
                              <p:par>
                                <p:cTn id="34" presetID="22" presetClass="entr" presetSubtype="1" fill="hold" nodeType="withEffect">
                                  <p:stCondLst>
                                    <p:cond delay="20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750"/>
                                        <p:tgtEl>
                                          <p:spTgt spid="24"/>
                                        </p:tgtEl>
                                      </p:cBhvr>
                                    </p:animEffect>
                                  </p:childTnLst>
                                </p:cTn>
                              </p:par>
                              <p:par>
                                <p:cTn id="37" presetID="22" presetClass="entr" presetSubtype="4" fill="hold" nodeType="withEffect">
                                  <p:stCondLst>
                                    <p:cond delay="30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750"/>
                                        <p:tgtEl>
                                          <p:spTgt spid="25"/>
                                        </p:tgtEl>
                                      </p:cBhvr>
                                    </p:animEffect>
                                  </p:childTnLst>
                                </p:cTn>
                              </p:par>
                              <p:par>
                                <p:cTn id="40" presetID="22" presetClass="entr" presetSubtype="1" fill="hold" nodeType="withEffect">
                                  <p:stCondLst>
                                    <p:cond delay="400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750"/>
                                        <p:tgtEl>
                                          <p:spTgt spid="27"/>
                                        </p:tgtEl>
                                      </p:cBhvr>
                                    </p:animEffect>
                                  </p:childTnLst>
                                </p:cTn>
                              </p:par>
                              <p:par>
                                <p:cTn id="43" presetID="22" presetClass="entr" presetSubtype="4" fill="hold" nodeType="withEffect">
                                  <p:stCondLst>
                                    <p:cond delay="500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36" name="矩形 35"/>
          <p:cNvSpPr/>
          <p:nvPr/>
        </p:nvSpPr>
        <p:spPr>
          <a:xfrm>
            <a:off x="0" y="-1"/>
            <a:ext cx="4414471" cy="257020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rot="3274">
            <a:off x="1275442" y="4136031"/>
            <a:ext cx="2269921" cy="492443"/>
          </a:xfrm>
          <a:prstGeom prst="rect">
            <a:avLst/>
          </a:prstGeom>
        </p:spPr>
        <p:txBody>
          <a:bodyPr wrap="square">
            <a:spAutoFit/>
          </a:bodyPr>
          <a:lstStyle/>
          <a:p>
            <a:r>
              <a:rPr lang="zh-CN" altLang="en-US" sz="2600" dirty="0">
                <a:cs typeface="+mn-ea"/>
                <a:sym typeface="+mn-lt"/>
              </a:rPr>
              <a:t>输入您</a:t>
            </a:r>
            <a:r>
              <a:rPr lang="zh-CN" altLang="en-US" sz="2600" dirty="0" smtClean="0">
                <a:cs typeface="+mn-ea"/>
                <a:sym typeface="+mn-lt"/>
              </a:rPr>
              <a:t>的内容</a:t>
            </a:r>
            <a:endParaRPr lang="zh-CN" altLang="en-US" sz="2600" dirty="0">
              <a:cs typeface="+mn-ea"/>
              <a:sym typeface="+mn-lt"/>
            </a:endParaRPr>
          </a:p>
        </p:txBody>
      </p:sp>
      <p:pic>
        <p:nvPicPr>
          <p:cNvPr id="60" name="图片 5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48492" y="2888399"/>
            <a:ext cx="934159" cy="1057540"/>
          </a:xfrm>
          <a:prstGeom prst="rect">
            <a:avLst/>
          </a:prstGeom>
        </p:spPr>
      </p:pic>
      <p:pic>
        <p:nvPicPr>
          <p:cNvPr id="62" name="图片 6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81164" y="3030476"/>
            <a:ext cx="858479" cy="965233"/>
          </a:xfrm>
          <a:prstGeom prst="rect">
            <a:avLst/>
          </a:prstGeom>
        </p:spPr>
      </p:pic>
      <p:sp>
        <p:nvSpPr>
          <p:cNvPr id="63" name="矩形 62"/>
          <p:cNvSpPr/>
          <p:nvPr/>
        </p:nvSpPr>
        <p:spPr>
          <a:xfrm rot="3274">
            <a:off x="8985694" y="4196340"/>
            <a:ext cx="2259753" cy="492443"/>
          </a:xfrm>
          <a:prstGeom prst="rect">
            <a:avLst/>
          </a:prstGeom>
        </p:spPr>
        <p:txBody>
          <a:bodyPr wrap="square">
            <a:spAutoFit/>
          </a:bodyPr>
          <a:lstStyle/>
          <a:p>
            <a:r>
              <a:rPr lang="zh-CN" altLang="en-US" sz="2600" dirty="0">
                <a:cs typeface="+mn-ea"/>
                <a:sym typeface="+mn-lt"/>
              </a:rPr>
              <a:t>输入您的内容</a:t>
            </a:r>
          </a:p>
        </p:txBody>
      </p:sp>
      <p:sp>
        <p:nvSpPr>
          <p:cNvPr id="64" name="矩形 63"/>
          <p:cNvSpPr/>
          <p:nvPr/>
        </p:nvSpPr>
        <p:spPr>
          <a:xfrm>
            <a:off x="3430072" y="5299442"/>
            <a:ext cx="5331852"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11" name="矩形 10"/>
          <p:cNvSpPr/>
          <p:nvPr/>
        </p:nvSpPr>
        <p:spPr>
          <a:xfrm flipH="1">
            <a:off x="7784979" y="-3904"/>
            <a:ext cx="4414471" cy="257020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40031" y="1"/>
            <a:ext cx="3102826" cy="4512038"/>
          </a:xfrm>
          <a:prstGeom prst="rect">
            <a:avLst/>
          </a:prstGeom>
        </p:spPr>
      </p:pic>
    </p:spTree>
    <p:extLst>
      <p:ext uri="{BB962C8B-B14F-4D97-AF65-F5344CB8AC3E}">
        <p14:creationId xmlns:p14="http://schemas.microsoft.com/office/powerpoint/2010/main" val="3436464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invX="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25" presetClass="entr" presetSubtype="0" fill="hold" grpId="0" nodeType="withEffect">
                                  <p:stCondLst>
                                    <p:cond delay="125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5" dur="1000" fill="hold"/>
                                        <p:tgtEl>
                                          <p:spTgt spid="40"/>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40"/>
                                        </p:tgtEl>
                                      </p:cBhvr>
                                    </p:animEffect>
                                  </p:childTnLst>
                                </p:cTn>
                              </p:par>
                              <p:par>
                                <p:cTn id="30" presetID="25" presetClass="entr" presetSubtype="0" fill="hold" grpId="0" nodeType="withEffect">
                                  <p:stCondLst>
                                    <p:cond delay="125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35" dur="1000" fill="hold"/>
                                        <p:tgtEl>
                                          <p:spTgt spid="63"/>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63"/>
                                        </p:tgtEl>
                                      </p:cBhvr>
                                    </p:animEffect>
                                  </p:childTnLst>
                                </p:cTn>
                              </p:par>
                              <p:par>
                                <p:cTn id="40" presetID="31" presetClass="entr" presetSubtype="0" fill="hold" nodeType="withEffect">
                                  <p:stCondLst>
                                    <p:cond delay="1250"/>
                                  </p:stCondLst>
                                  <p:childTnLst>
                                    <p:set>
                                      <p:cBhvr>
                                        <p:cTn id="41" dur="1" fill="hold">
                                          <p:stCondLst>
                                            <p:cond delay="0"/>
                                          </p:stCondLst>
                                        </p:cTn>
                                        <p:tgtEl>
                                          <p:spTgt spid="60"/>
                                        </p:tgtEl>
                                        <p:attrNameLst>
                                          <p:attrName>style.visibility</p:attrName>
                                        </p:attrNameLst>
                                      </p:cBhvr>
                                      <p:to>
                                        <p:strVal val="visible"/>
                                      </p:to>
                                    </p:set>
                                    <p:anim calcmode="lin" valueType="num">
                                      <p:cBhvr>
                                        <p:cTn id="42" dur="1000" fill="hold"/>
                                        <p:tgtEl>
                                          <p:spTgt spid="60"/>
                                        </p:tgtEl>
                                        <p:attrNameLst>
                                          <p:attrName>ppt_w</p:attrName>
                                        </p:attrNameLst>
                                      </p:cBhvr>
                                      <p:tavLst>
                                        <p:tav tm="0">
                                          <p:val>
                                            <p:fltVal val="0"/>
                                          </p:val>
                                        </p:tav>
                                        <p:tav tm="100000">
                                          <p:val>
                                            <p:strVal val="#ppt_w"/>
                                          </p:val>
                                        </p:tav>
                                      </p:tavLst>
                                    </p:anim>
                                    <p:anim calcmode="lin" valueType="num">
                                      <p:cBhvr>
                                        <p:cTn id="43" dur="1000" fill="hold"/>
                                        <p:tgtEl>
                                          <p:spTgt spid="60"/>
                                        </p:tgtEl>
                                        <p:attrNameLst>
                                          <p:attrName>ppt_h</p:attrName>
                                        </p:attrNameLst>
                                      </p:cBhvr>
                                      <p:tavLst>
                                        <p:tav tm="0">
                                          <p:val>
                                            <p:fltVal val="0"/>
                                          </p:val>
                                        </p:tav>
                                        <p:tav tm="100000">
                                          <p:val>
                                            <p:strVal val="#ppt_h"/>
                                          </p:val>
                                        </p:tav>
                                      </p:tavLst>
                                    </p:anim>
                                    <p:anim calcmode="lin" valueType="num">
                                      <p:cBhvr>
                                        <p:cTn id="44" dur="1000" fill="hold"/>
                                        <p:tgtEl>
                                          <p:spTgt spid="60"/>
                                        </p:tgtEl>
                                        <p:attrNameLst>
                                          <p:attrName>style.rotation</p:attrName>
                                        </p:attrNameLst>
                                      </p:cBhvr>
                                      <p:tavLst>
                                        <p:tav tm="0">
                                          <p:val>
                                            <p:fltVal val="90"/>
                                          </p:val>
                                        </p:tav>
                                        <p:tav tm="100000">
                                          <p:val>
                                            <p:fltVal val="0"/>
                                          </p:val>
                                        </p:tav>
                                      </p:tavLst>
                                    </p:anim>
                                    <p:animEffect transition="in" filter="fade">
                                      <p:cBhvr>
                                        <p:cTn id="45" dur="1000"/>
                                        <p:tgtEl>
                                          <p:spTgt spid="60"/>
                                        </p:tgtEl>
                                      </p:cBhvr>
                                    </p:animEffect>
                                  </p:childTnLst>
                                </p:cTn>
                              </p:par>
                              <p:par>
                                <p:cTn id="46" presetID="31" presetClass="entr" presetSubtype="0" fill="hold" nodeType="withEffect">
                                  <p:stCondLst>
                                    <p:cond delay="1250"/>
                                  </p:stCondLst>
                                  <p:childTnLst>
                                    <p:set>
                                      <p:cBhvr>
                                        <p:cTn id="47" dur="1" fill="hold">
                                          <p:stCondLst>
                                            <p:cond delay="0"/>
                                          </p:stCondLst>
                                        </p:cTn>
                                        <p:tgtEl>
                                          <p:spTgt spid="62"/>
                                        </p:tgtEl>
                                        <p:attrNameLst>
                                          <p:attrName>style.visibility</p:attrName>
                                        </p:attrNameLst>
                                      </p:cBhvr>
                                      <p:to>
                                        <p:strVal val="visible"/>
                                      </p:to>
                                    </p:set>
                                    <p:anim calcmode="lin" valueType="num">
                                      <p:cBhvr>
                                        <p:cTn id="48" dur="1000" fill="hold"/>
                                        <p:tgtEl>
                                          <p:spTgt spid="62"/>
                                        </p:tgtEl>
                                        <p:attrNameLst>
                                          <p:attrName>ppt_w</p:attrName>
                                        </p:attrNameLst>
                                      </p:cBhvr>
                                      <p:tavLst>
                                        <p:tav tm="0">
                                          <p:val>
                                            <p:fltVal val="0"/>
                                          </p:val>
                                        </p:tav>
                                        <p:tav tm="100000">
                                          <p:val>
                                            <p:strVal val="#ppt_w"/>
                                          </p:val>
                                        </p:tav>
                                      </p:tavLst>
                                    </p:anim>
                                    <p:anim calcmode="lin" valueType="num">
                                      <p:cBhvr>
                                        <p:cTn id="49" dur="1000" fill="hold"/>
                                        <p:tgtEl>
                                          <p:spTgt spid="62"/>
                                        </p:tgtEl>
                                        <p:attrNameLst>
                                          <p:attrName>ppt_h</p:attrName>
                                        </p:attrNameLst>
                                      </p:cBhvr>
                                      <p:tavLst>
                                        <p:tav tm="0">
                                          <p:val>
                                            <p:fltVal val="0"/>
                                          </p:val>
                                        </p:tav>
                                        <p:tav tm="100000">
                                          <p:val>
                                            <p:strVal val="#ppt_h"/>
                                          </p:val>
                                        </p:tav>
                                      </p:tavLst>
                                    </p:anim>
                                    <p:anim calcmode="lin" valueType="num">
                                      <p:cBhvr>
                                        <p:cTn id="50" dur="1000" fill="hold"/>
                                        <p:tgtEl>
                                          <p:spTgt spid="62"/>
                                        </p:tgtEl>
                                        <p:attrNameLst>
                                          <p:attrName>style.rotation</p:attrName>
                                        </p:attrNameLst>
                                      </p:cBhvr>
                                      <p:tavLst>
                                        <p:tav tm="0">
                                          <p:val>
                                            <p:fltVal val="90"/>
                                          </p:val>
                                        </p:tav>
                                        <p:tav tm="100000">
                                          <p:val>
                                            <p:fltVal val="0"/>
                                          </p:val>
                                        </p:tav>
                                      </p:tavLst>
                                    </p:anim>
                                    <p:animEffect transition="in" filter="fade">
                                      <p:cBhvr>
                                        <p:cTn id="51" dur="1000"/>
                                        <p:tgtEl>
                                          <p:spTgt spid="62"/>
                                        </p:tgtEl>
                                      </p:cBhvr>
                                    </p:animEffect>
                                  </p:childTnLst>
                                </p:cTn>
                              </p:par>
                              <p:par>
                                <p:cTn id="52" presetID="22" presetClass="entr" presetSubtype="1" fill="hold" grpId="0" nodeType="withEffect">
                                  <p:stCondLst>
                                    <p:cond delay="2500"/>
                                  </p:stCondLst>
                                  <p:childTnLst>
                                    <p:set>
                                      <p:cBhvr>
                                        <p:cTn id="53" dur="1" fill="hold">
                                          <p:stCondLst>
                                            <p:cond delay="0"/>
                                          </p:stCondLst>
                                        </p:cTn>
                                        <p:tgtEl>
                                          <p:spTgt spid="64"/>
                                        </p:tgtEl>
                                        <p:attrNameLst>
                                          <p:attrName>style.visibility</p:attrName>
                                        </p:attrNameLst>
                                      </p:cBhvr>
                                      <p:to>
                                        <p:strVal val="visible"/>
                                      </p:to>
                                    </p:set>
                                    <p:animEffect transition="in" filter="wipe(up)">
                                      <p:cBhvr>
                                        <p:cTn id="54"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p:bldP spid="63" grpId="0"/>
      <p:bldP spid="64"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4990"/>
            <a:ext cx="12186090" cy="2938072"/>
          </a:xfrm>
          <a:prstGeom prst="rect">
            <a:avLst/>
          </a:prstGeom>
        </p:spPr>
      </p:pic>
      <p:grpSp>
        <p:nvGrpSpPr>
          <p:cNvPr id="6" name="组合 5"/>
          <p:cNvGrpSpPr/>
          <p:nvPr/>
        </p:nvGrpSpPr>
        <p:grpSpPr>
          <a:xfrm>
            <a:off x="1196619" y="4840492"/>
            <a:ext cx="2656920" cy="1042338"/>
            <a:chOff x="1196619" y="4840492"/>
            <a:chExt cx="2656920" cy="1042338"/>
          </a:xfrm>
        </p:grpSpPr>
        <p:sp>
          <p:nvSpPr>
            <p:cNvPr id="64" name="矩形 63"/>
            <p:cNvSpPr/>
            <p:nvPr/>
          </p:nvSpPr>
          <p:spPr>
            <a:xfrm>
              <a:off x="1196619" y="5298055"/>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15" name="矩形 14"/>
            <p:cNvSpPr/>
            <p:nvPr/>
          </p:nvSpPr>
          <p:spPr>
            <a:xfrm rot="3274">
              <a:off x="1647185" y="4840492"/>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grpSp>
      <p:grpSp>
        <p:nvGrpSpPr>
          <p:cNvPr id="3" name="组合 2"/>
          <p:cNvGrpSpPr/>
          <p:nvPr/>
        </p:nvGrpSpPr>
        <p:grpSpPr>
          <a:xfrm>
            <a:off x="1774437" y="3597737"/>
            <a:ext cx="1124762" cy="1016869"/>
            <a:chOff x="1774437" y="3597737"/>
            <a:chExt cx="1124762" cy="1016869"/>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061630">
              <a:off x="1810142" y="3597737"/>
              <a:ext cx="1011313" cy="1016869"/>
            </a:xfrm>
            <a:prstGeom prst="rect">
              <a:avLst/>
            </a:prstGeom>
          </p:spPr>
        </p:pic>
        <p:sp>
          <p:nvSpPr>
            <p:cNvPr id="16" name="矩形 15"/>
            <p:cNvSpPr/>
            <p:nvPr/>
          </p:nvSpPr>
          <p:spPr>
            <a:xfrm rot="3274">
              <a:off x="1774437" y="3843796"/>
              <a:ext cx="1124762" cy="553998"/>
            </a:xfrm>
            <a:prstGeom prst="rect">
              <a:avLst/>
            </a:prstGeom>
          </p:spPr>
          <p:txBody>
            <a:bodyPr wrap="square">
              <a:spAutoFit/>
            </a:bodyPr>
            <a:lstStyle/>
            <a:p>
              <a:pPr algn="ctr"/>
              <a:r>
                <a:rPr lang="en-US" altLang="zh-CN" sz="3000" dirty="0" smtClean="0">
                  <a:solidFill>
                    <a:srgbClr val="69050A"/>
                  </a:solidFill>
                  <a:cs typeface="+mn-ea"/>
                  <a:sym typeface="+mn-lt"/>
                </a:rPr>
                <a:t>01</a:t>
              </a:r>
              <a:endParaRPr lang="zh-CN" altLang="en-US" sz="3000" dirty="0">
                <a:solidFill>
                  <a:srgbClr val="69050A"/>
                </a:solidFill>
                <a:cs typeface="+mn-ea"/>
                <a:sym typeface="+mn-lt"/>
              </a:endParaRPr>
            </a:p>
          </p:txBody>
        </p:sp>
      </p:grpSp>
      <p:grpSp>
        <p:nvGrpSpPr>
          <p:cNvPr id="4" name="组合 3"/>
          <p:cNvGrpSpPr/>
          <p:nvPr/>
        </p:nvGrpSpPr>
        <p:grpSpPr>
          <a:xfrm>
            <a:off x="5531409" y="3548918"/>
            <a:ext cx="1129180" cy="1129180"/>
            <a:chOff x="5531409" y="3548918"/>
            <a:chExt cx="1129180" cy="1129180"/>
          </a:xfrm>
        </p:grpSpPr>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31409" y="3548918"/>
              <a:ext cx="1129180" cy="1129180"/>
            </a:xfrm>
            <a:prstGeom prst="rect">
              <a:avLst/>
            </a:prstGeom>
          </p:spPr>
        </p:pic>
        <p:sp>
          <p:nvSpPr>
            <p:cNvPr id="17" name="矩形 16"/>
            <p:cNvSpPr/>
            <p:nvPr/>
          </p:nvSpPr>
          <p:spPr>
            <a:xfrm rot="3274">
              <a:off x="5535419" y="3840314"/>
              <a:ext cx="1124762" cy="553998"/>
            </a:xfrm>
            <a:prstGeom prst="rect">
              <a:avLst/>
            </a:prstGeom>
          </p:spPr>
          <p:txBody>
            <a:bodyPr wrap="square">
              <a:spAutoFit/>
            </a:bodyPr>
            <a:lstStyle/>
            <a:p>
              <a:pPr algn="ctr"/>
              <a:r>
                <a:rPr lang="en-US" altLang="zh-CN" sz="3000" dirty="0" smtClean="0">
                  <a:solidFill>
                    <a:srgbClr val="69050A"/>
                  </a:solidFill>
                  <a:cs typeface="+mn-ea"/>
                  <a:sym typeface="+mn-lt"/>
                </a:rPr>
                <a:t>02</a:t>
              </a:r>
              <a:endParaRPr lang="zh-CN" altLang="en-US" sz="3000" dirty="0">
                <a:solidFill>
                  <a:srgbClr val="69050A"/>
                </a:solidFill>
                <a:cs typeface="+mn-ea"/>
                <a:sym typeface="+mn-lt"/>
              </a:endParaRPr>
            </a:p>
          </p:txBody>
        </p:sp>
      </p:grpSp>
      <p:grpSp>
        <p:nvGrpSpPr>
          <p:cNvPr id="5" name="组合 4"/>
          <p:cNvGrpSpPr/>
          <p:nvPr/>
        </p:nvGrpSpPr>
        <p:grpSpPr>
          <a:xfrm>
            <a:off x="9048006" y="3527899"/>
            <a:ext cx="1154542" cy="1122733"/>
            <a:chOff x="9048006" y="3527899"/>
            <a:chExt cx="1154542" cy="1122733"/>
          </a:xfrm>
        </p:grpSpPr>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048006" y="3527899"/>
              <a:ext cx="1154542" cy="1122733"/>
            </a:xfrm>
            <a:prstGeom prst="rect">
              <a:avLst/>
            </a:prstGeom>
          </p:spPr>
        </p:pic>
        <p:sp>
          <p:nvSpPr>
            <p:cNvPr id="18" name="矩形 17"/>
            <p:cNvSpPr/>
            <p:nvPr/>
          </p:nvSpPr>
          <p:spPr>
            <a:xfrm rot="3274">
              <a:off x="9052301" y="3840314"/>
              <a:ext cx="1124762" cy="553998"/>
            </a:xfrm>
            <a:prstGeom prst="rect">
              <a:avLst/>
            </a:prstGeom>
          </p:spPr>
          <p:txBody>
            <a:bodyPr wrap="square">
              <a:spAutoFit/>
            </a:bodyPr>
            <a:lstStyle/>
            <a:p>
              <a:pPr algn="ctr"/>
              <a:r>
                <a:rPr lang="en-US" altLang="zh-CN" sz="3000" dirty="0" smtClean="0">
                  <a:solidFill>
                    <a:srgbClr val="69050A"/>
                  </a:solidFill>
                  <a:cs typeface="+mn-ea"/>
                  <a:sym typeface="+mn-lt"/>
                </a:rPr>
                <a:t>03</a:t>
              </a:r>
              <a:endParaRPr lang="zh-CN" altLang="en-US" sz="3000" dirty="0">
                <a:solidFill>
                  <a:srgbClr val="69050A"/>
                </a:solidFill>
                <a:cs typeface="+mn-ea"/>
                <a:sym typeface="+mn-lt"/>
              </a:endParaRPr>
            </a:p>
          </p:txBody>
        </p:sp>
      </p:grpSp>
      <p:grpSp>
        <p:nvGrpSpPr>
          <p:cNvPr id="7" name="组合 6"/>
          <p:cNvGrpSpPr/>
          <p:nvPr/>
        </p:nvGrpSpPr>
        <p:grpSpPr>
          <a:xfrm>
            <a:off x="4960573" y="4840492"/>
            <a:ext cx="2656920" cy="1042338"/>
            <a:chOff x="4960573" y="4840492"/>
            <a:chExt cx="2656920" cy="1042338"/>
          </a:xfrm>
        </p:grpSpPr>
        <p:sp>
          <p:nvSpPr>
            <p:cNvPr id="19" name="矩形 18"/>
            <p:cNvSpPr/>
            <p:nvPr/>
          </p:nvSpPr>
          <p:spPr>
            <a:xfrm rot="3274">
              <a:off x="5411139" y="4840492"/>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sp>
          <p:nvSpPr>
            <p:cNvPr id="21" name="矩形 20"/>
            <p:cNvSpPr/>
            <p:nvPr/>
          </p:nvSpPr>
          <p:spPr>
            <a:xfrm>
              <a:off x="4960573" y="5298055"/>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grpSp>
      <p:grpSp>
        <p:nvGrpSpPr>
          <p:cNvPr id="8" name="组合 7"/>
          <p:cNvGrpSpPr/>
          <p:nvPr/>
        </p:nvGrpSpPr>
        <p:grpSpPr>
          <a:xfrm>
            <a:off x="8316202" y="4840492"/>
            <a:ext cx="2656920" cy="1042338"/>
            <a:chOff x="8316202" y="4840492"/>
            <a:chExt cx="2656920" cy="1042338"/>
          </a:xfrm>
        </p:grpSpPr>
        <p:sp>
          <p:nvSpPr>
            <p:cNvPr id="20" name="矩形 19"/>
            <p:cNvSpPr/>
            <p:nvPr/>
          </p:nvSpPr>
          <p:spPr>
            <a:xfrm rot="3274">
              <a:off x="8766768" y="4840492"/>
              <a:ext cx="1755788" cy="400110"/>
            </a:xfrm>
            <a:prstGeom prst="rect">
              <a:avLst/>
            </a:prstGeom>
          </p:spPr>
          <p:txBody>
            <a:bodyPr wrap="square">
              <a:spAutoFit/>
            </a:bodyPr>
            <a:lstStyle/>
            <a:p>
              <a:pPr algn="ctr"/>
              <a:r>
                <a:rPr lang="zh-CN" altLang="en-US" sz="2000" spc="-300" dirty="0" smtClean="0">
                  <a:cs typeface="+mn-ea"/>
                  <a:sym typeface="+mn-lt"/>
                </a:rPr>
                <a:t>输入文字内容</a:t>
              </a:r>
              <a:endParaRPr lang="zh-CN" altLang="en-US" sz="2000" spc="-300" dirty="0">
                <a:cs typeface="+mn-ea"/>
                <a:sym typeface="+mn-lt"/>
              </a:endParaRPr>
            </a:p>
          </p:txBody>
        </p:sp>
        <p:sp>
          <p:nvSpPr>
            <p:cNvPr id="22" name="矩形 21"/>
            <p:cNvSpPr/>
            <p:nvPr/>
          </p:nvSpPr>
          <p:spPr>
            <a:xfrm>
              <a:off x="8316202" y="5298055"/>
              <a:ext cx="2656920"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grpSp>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04901" y="3839778"/>
            <a:ext cx="1231580" cy="608726"/>
          </a:xfrm>
          <a:prstGeom prst="rect">
            <a:avLst/>
          </a:prstGeom>
        </p:spPr>
      </p:pic>
      <p:pic>
        <p:nvPicPr>
          <p:cNvPr id="24" name="图片 2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96545" y="3798150"/>
            <a:ext cx="1124532" cy="555816"/>
          </a:xfrm>
          <a:prstGeom prst="rect">
            <a:avLst/>
          </a:prstGeom>
        </p:spPr>
      </p:pic>
    </p:spTree>
    <p:extLst>
      <p:ext uri="{BB962C8B-B14F-4D97-AF65-F5344CB8AC3E}">
        <p14:creationId xmlns:p14="http://schemas.microsoft.com/office/powerpoint/2010/main" val="1064923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2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5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anim calcmode="lin" valueType="num">
                                      <p:cBhvr>
                                        <p:cTn id="20" dur="2000" fill="hold"/>
                                        <p:tgtEl>
                                          <p:spTgt spid="5"/>
                                        </p:tgtEl>
                                        <p:attrNameLst>
                                          <p:attrName>style.rotation</p:attrName>
                                        </p:attrNameLst>
                                      </p:cBhvr>
                                      <p:tavLst>
                                        <p:tav tm="0">
                                          <p:val>
                                            <p:fltVal val="720"/>
                                          </p:val>
                                        </p:tav>
                                        <p:tav tm="100000">
                                          <p:val>
                                            <p:fltVal val="0"/>
                                          </p:val>
                                        </p:tav>
                                      </p:tavLst>
                                    </p:anim>
                                    <p:anim calcmode="lin" valueType="num">
                                      <p:cBhvr>
                                        <p:cTn id="21" dur="2000" fill="hold"/>
                                        <p:tgtEl>
                                          <p:spTgt spid="5"/>
                                        </p:tgtEl>
                                        <p:attrNameLst>
                                          <p:attrName>ppt_h</p:attrName>
                                        </p:attrNameLst>
                                      </p:cBhvr>
                                      <p:tavLst>
                                        <p:tav tm="0">
                                          <p:val>
                                            <p:fltVal val="0"/>
                                          </p:val>
                                        </p:tav>
                                        <p:tav tm="100000">
                                          <p:val>
                                            <p:strVal val="#ppt_h"/>
                                          </p:val>
                                        </p:tav>
                                      </p:tavLst>
                                    </p:anim>
                                    <p:anim calcmode="lin" valueType="num">
                                      <p:cBhvr>
                                        <p:cTn id="22" dur="2000" fill="hold"/>
                                        <p:tgtEl>
                                          <p:spTgt spid="5"/>
                                        </p:tgtEl>
                                        <p:attrNameLst>
                                          <p:attrName>ppt_w</p:attrName>
                                        </p:attrNameLst>
                                      </p:cBhvr>
                                      <p:tavLst>
                                        <p:tav tm="0">
                                          <p:val>
                                            <p:fltVal val="0"/>
                                          </p:val>
                                        </p:tav>
                                        <p:tav tm="100000">
                                          <p:val>
                                            <p:strVal val="#ppt_w"/>
                                          </p:val>
                                        </p:tav>
                                      </p:tavLst>
                                    </p:anim>
                                  </p:childTnLst>
                                </p:cTn>
                              </p:par>
                              <p:par>
                                <p:cTn id="23" presetID="22" presetClass="entr" presetSubtype="8" fill="hold" nodeType="withEffect">
                                  <p:stCondLst>
                                    <p:cond delay="20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8" fill="hold" nodeType="withEffect">
                                  <p:stCondLst>
                                    <p:cond delay="450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par>
                                <p:cTn id="29" presetID="53" presetClass="entr" presetSubtype="16" fill="hold" nodeType="withEffect">
                                  <p:stCondLst>
                                    <p:cond delay="20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nodeType="withEffect">
                                  <p:stCondLst>
                                    <p:cond delay="450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nodeType="withEffect">
                                  <p:stCondLst>
                                    <p:cond delay="70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287557" y="830922"/>
            <a:ext cx="3616266" cy="3840480"/>
            <a:chOff x="4074354" y="1238281"/>
            <a:chExt cx="4008728" cy="4257276"/>
          </a:xfrm>
        </p:grpSpPr>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H="1">
              <a:off x="4331264" y="1963559"/>
              <a:ext cx="758256" cy="776724"/>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4354" y="3419364"/>
              <a:ext cx="949347" cy="1299551"/>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6891" y="2731049"/>
              <a:ext cx="632899" cy="649776"/>
            </a:xfrm>
            <a:prstGeom prst="rect">
              <a:avLst/>
            </a:prstGeom>
          </p:spPr>
        </p:pic>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3717" y="3127713"/>
              <a:ext cx="529365" cy="542435"/>
            </a:xfrm>
            <a:prstGeom prst="rect">
              <a:avLst/>
            </a:prstGeom>
          </p:spPr>
        </p:pic>
        <p:pic>
          <p:nvPicPr>
            <p:cNvPr id="41" name="图片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54258" y="4661154"/>
              <a:ext cx="1048683" cy="671737"/>
            </a:xfrm>
            <a:prstGeom prst="rect">
              <a:avLst/>
            </a:prstGeom>
          </p:spPr>
        </p:pic>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68242" y="1650434"/>
              <a:ext cx="630631" cy="630631"/>
            </a:xfrm>
            <a:prstGeom prst="rect">
              <a:avLst/>
            </a:prstGeom>
          </p:spPr>
        </p:pic>
        <p:pic>
          <p:nvPicPr>
            <p:cNvPr id="43" name="图片 4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38404" y="2414722"/>
              <a:ext cx="623199" cy="591753"/>
            </a:xfrm>
            <a:prstGeom prst="rect">
              <a:avLst/>
            </a:prstGeom>
          </p:spPr>
        </p:pic>
        <p:pic>
          <p:nvPicPr>
            <p:cNvPr id="44" name="图片 4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804785">
              <a:off x="6572282" y="1428499"/>
              <a:ext cx="1012638" cy="1088586"/>
            </a:xfrm>
            <a:prstGeom prst="rect">
              <a:avLst/>
            </a:prstGeom>
          </p:spPr>
        </p:pic>
        <p:pic>
          <p:nvPicPr>
            <p:cNvPr id="46" name="图片 4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8575688">
              <a:off x="5621335" y="1128579"/>
              <a:ext cx="772137" cy="991542"/>
            </a:xfrm>
            <a:prstGeom prst="rect">
              <a:avLst/>
            </a:prstGeom>
          </p:spPr>
        </p:pic>
        <p:pic>
          <p:nvPicPr>
            <p:cNvPr id="47" name="图片 46"/>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840698" y="4478006"/>
              <a:ext cx="1050374" cy="1017551"/>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65221" flipH="1">
              <a:off x="7006422" y="3583675"/>
              <a:ext cx="949347" cy="1299551"/>
            </a:xfrm>
            <a:prstGeom prst="rect">
              <a:avLst/>
            </a:prstGeom>
          </p:spPr>
        </p:pic>
      </p:grpSp>
      <p:pic>
        <p:nvPicPr>
          <p:cNvPr id="20" name="图片 1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0277033" y="3151610"/>
            <a:ext cx="1914967" cy="3706389"/>
          </a:xfrm>
          <a:prstGeom prst="rect">
            <a:avLst/>
          </a:prstGeom>
        </p:spPr>
      </p:pic>
      <p:pic>
        <p:nvPicPr>
          <p:cNvPr id="21" name="图片 20"/>
          <p:cNvPicPr>
            <a:picLocks noChangeAspect="1"/>
          </p:cNvPicPr>
          <p:nvPr/>
        </p:nvPicPr>
        <p:blipFill>
          <a:blip r:embed="rId12">
            <a:extLst>
              <a:ext uri="{28A0092B-C50C-407E-A947-70E740481C1C}">
                <a14:useLocalDpi xmlns:a14="http://schemas.microsoft.com/office/drawing/2010/main"/>
              </a:ext>
            </a:extLst>
          </a:blip>
          <a:stretch>
            <a:fillRect/>
          </a:stretch>
        </p:blipFill>
        <p:spPr>
          <a:xfrm flipH="1">
            <a:off x="0" y="3151609"/>
            <a:ext cx="1914967" cy="3706389"/>
          </a:xfrm>
          <a:prstGeom prst="rect">
            <a:avLst/>
          </a:prstGeom>
        </p:spPr>
      </p:pic>
      <p:sp>
        <p:nvSpPr>
          <p:cNvPr id="50" name="矩形 49"/>
          <p:cNvSpPr/>
          <p:nvPr/>
        </p:nvSpPr>
        <p:spPr>
          <a:xfrm>
            <a:off x="3429766" y="5534120"/>
            <a:ext cx="5331852" cy="584775"/>
          </a:xfrm>
          <a:prstGeom prst="rect">
            <a:avLst/>
          </a:prstGeom>
        </p:spPr>
        <p:txBody>
          <a:bodyPr wrap="square">
            <a:spAutoFit/>
          </a:bodyPr>
          <a:lstStyle/>
          <a:p>
            <a:pPr algn="ctr"/>
            <a:r>
              <a:rPr lang="zh-CN" altLang="en-US" sz="1600" dirty="0">
                <a:cs typeface="+mn-ea"/>
                <a:sym typeface="+mn-lt"/>
              </a:rPr>
              <a:t>输入您的文字内容输入您的文字内容输入您的文字内容输入您的文字内容输入您的文字内容输入您的文字</a:t>
            </a:r>
            <a:r>
              <a:rPr lang="zh-CN" altLang="en-US" sz="1600" dirty="0" smtClean="0">
                <a:cs typeface="+mn-ea"/>
                <a:sym typeface="+mn-lt"/>
              </a:rPr>
              <a:t>内容</a:t>
            </a:r>
            <a:endParaRPr lang="zh-CN" altLang="en-US" sz="1600" dirty="0">
              <a:cs typeface="+mn-ea"/>
              <a:sym typeface="+mn-lt"/>
            </a:endParaRPr>
          </a:p>
        </p:txBody>
      </p:sp>
      <p:sp>
        <p:nvSpPr>
          <p:cNvPr id="54" name="矩形 53"/>
          <p:cNvSpPr/>
          <p:nvPr/>
        </p:nvSpPr>
        <p:spPr>
          <a:xfrm rot="3274">
            <a:off x="4749896" y="5022207"/>
            <a:ext cx="2717718" cy="523220"/>
          </a:xfrm>
          <a:prstGeom prst="rect">
            <a:avLst/>
          </a:prstGeom>
        </p:spPr>
        <p:txBody>
          <a:bodyPr wrap="square">
            <a:spAutoFit/>
          </a:bodyPr>
          <a:lstStyle/>
          <a:p>
            <a:pPr algn="ctr"/>
            <a:r>
              <a:rPr lang="zh-CN" altLang="en-US" sz="2800" dirty="0">
                <a:cs typeface="+mn-ea"/>
                <a:sym typeface="+mn-lt"/>
              </a:rPr>
              <a:t>输入您的标题</a:t>
            </a:r>
          </a:p>
        </p:txBody>
      </p:sp>
      <p:grpSp>
        <p:nvGrpSpPr>
          <p:cNvPr id="4" name="组合 3"/>
          <p:cNvGrpSpPr/>
          <p:nvPr/>
        </p:nvGrpSpPr>
        <p:grpSpPr>
          <a:xfrm>
            <a:off x="5018158" y="1690153"/>
            <a:ext cx="2181191" cy="2181191"/>
            <a:chOff x="5018158" y="1690153"/>
            <a:chExt cx="2181191" cy="2181191"/>
          </a:xfrm>
        </p:grpSpPr>
        <p:sp>
          <p:nvSpPr>
            <p:cNvPr id="2" name="椭圆 1"/>
            <p:cNvSpPr/>
            <p:nvPr/>
          </p:nvSpPr>
          <p:spPr>
            <a:xfrm>
              <a:off x="5018158" y="1690153"/>
              <a:ext cx="2181191" cy="2181191"/>
            </a:xfrm>
            <a:prstGeom prst="ellipse">
              <a:avLst/>
            </a:prstGeom>
            <a:noFill/>
            <a:ln w="76200">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p:cNvSpPr/>
            <p:nvPr/>
          </p:nvSpPr>
          <p:spPr>
            <a:xfrm>
              <a:off x="5145827" y="1817822"/>
              <a:ext cx="1925853" cy="1925853"/>
            </a:xfrm>
            <a:prstGeom prst="ellipse">
              <a:avLst/>
            </a:prstGeom>
            <a:solidFill>
              <a:srgbClr val="FFCCCC">
                <a:alpha val="6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rot="3274">
              <a:off x="5181147" y="2405998"/>
              <a:ext cx="1816693" cy="707886"/>
            </a:xfrm>
            <a:prstGeom prst="rect">
              <a:avLst/>
            </a:prstGeom>
          </p:spPr>
          <p:txBody>
            <a:bodyPr wrap="square">
              <a:spAutoFit/>
            </a:bodyPr>
            <a:lstStyle/>
            <a:p>
              <a:pPr algn="ctr"/>
              <a:r>
                <a:rPr lang="zh-CN" altLang="en-US" sz="4000" dirty="0" smtClean="0">
                  <a:solidFill>
                    <a:srgbClr val="1C1C1C"/>
                  </a:solidFill>
                  <a:cs typeface="+mn-ea"/>
                  <a:sym typeface="+mn-lt"/>
                </a:rPr>
                <a:t>第</a:t>
              </a:r>
              <a:r>
                <a:rPr lang="zh-CN" altLang="en-US" sz="4000" dirty="0">
                  <a:solidFill>
                    <a:srgbClr val="1C1C1C"/>
                  </a:solidFill>
                  <a:cs typeface="+mn-ea"/>
                  <a:sym typeface="+mn-lt"/>
                </a:rPr>
                <a:t>二</a:t>
              </a:r>
              <a:r>
                <a:rPr lang="zh-CN" altLang="en-US" sz="4000" dirty="0" smtClean="0">
                  <a:solidFill>
                    <a:srgbClr val="1C1C1C"/>
                  </a:solidFill>
                  <a:cs typeface="+mn-ea"/>
                  <a:sym typeface="+mn-lt"/>
                </a:rPr>
                <a:t>章</a:t>
              </a:r>
              <a:endParaRPr lang="zh-CN" altLang="en-US" sz="4000" dirty="0">
                <a:solidFill>
                  <a:srgbClr val="1C1C1C"/>
                </a:solidFill>
                <a:cs typeface="+mn-ea"/>
                <a:sym typeface="+mn-lt"/>
              </a:endParaRPr>
            </a:p>
          </p:txBody>
        </p:sp>
      </p:grpSp>
      <p:pic>
        <p:nvPicPr>
          <p:cNvPr id="55" name="图片 5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97192" y="3220116"/>
            <a:ext cx="819918" cy="468524"/>
          </a:xfrm>
          <a:prstGeom prst="rect">
            <a:avLst/>
          </a:prstGeom>
        </p:spPr>
      </p:pic>
    </p:spTree>
    <p:extLst>
      <p:ext uri="{BB962C8B-B14F-4D97-AF65-F5344CB8AC3E}">
        <p14:creationId xmlns:p14="http://schemas.microsoft.com/office/powerpoint/2010/main" val="2735071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6" presetClass="entr" presetSubtype="32"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circle(out)">
                                      <p:cBhvr>
                                        <p:cTn id="13" dur="2000"/>
                                        <p:tgtEl>
                                          <p:spTgt spid="4"/>
                                        </p:tgtEl>
                                      </p:cBhvr>
                                    </p:animEffect>
                                  </p:childTnLst>
                                </p:cTn>
                              </p:par>
                              <p:par>
                                <p:cTn id="14" presetID="23" presetClass="entr" presetSubtype="16"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childTnLst>
                                </p:cTn>
                              </p:par>
                              <p:par>
                                <p:cTn id="18" presetID="42" presetClass="entr" presetSubtype="0" fill="hold" nodeType="withEffect">
                                  <p:stCondLst>
                                    <p:cond delay="10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000"/>
                                        <p:tgtEl>
                                          <p:spTgt spid="55"/>
                                        </p:tgtEl>
                                      </p:cBhvr>
                                    </p:animEffect>
                                    <p:anim calcmode="lin" valueType="num">
                                      <p:cBhvr>
                                        <p:cTn id="21" dur="1000" fill="hold"/>
                                        <p:tgtEl>
                                          <p:spTgt spid="55"/>
                                        </p:tgtEl>
                                        <p:attrNameLst>
                                          <p:attrName>ppt_x</p:attrName>
                                        </p:attrNameLst>
                                      </p:cBhvr>
                                      <p:tavLst>
                                        <p:tav tm="0">
                                          <p:val>
                                            <p:strVal val="#ppt_x"/>
                                          </p:val>
                                        </p:tav>
                                        <p:tav tm="100000">
                                          <p:val>
                                            <p:strVal val="#ppt_x"/>
                                          </p:val>
                                        </p:tav>
                                      </p:tavLst>
                                    </p:anim>
                                    <p:anim calcmode="lin" valueType="num">
                                      <p:cBhvr>
                                        <p:cTn id="22" dur="1000" fill="hold"/>
                                        <p:tgtEl>
                                          <p:spTgt spid="55"/>
                                        </p:tgtEl>
                                        <p:attrNameLst>
                                          <p:attrName>ppt_y</p:attrName>
                                        </p:attrNameLst>
                                      </p:cBhvr>
                                      <p:tavLst>
                                        <p:tav tm="0">
                                          <p:val>
                                            <p:strVal val="#ppt_y+.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54"/>
                                        </p:tgtEl>
                                        <p:attrNameLst>
                                          <p:attrName>style.visibility</p:attrName>
                                        </p:attrNameLst>
                                      </p:cBhvr>
                                      <p:to>
                                        <p:strVal val="visible"/>
                                      </p:to>
                                    </p:set>
                                    <p:anim calcmode="lin" valueType="num">
                                      <p:cBhvr>
                                        <p:cTn id="25" dur="7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6" dur="750" fill="hold"/>
                                        <p:tgtEl>
                                          <p:spTgt spid="54"/>
                                        </p:tgtEl>
                                        <p:attrNameLst>
                                          <p:attrName>ppt_y</p:attrName>
                                        </p:attrNameLst>
                                      </p:cBhvr>
                                      <p:tavLst>
                                        <p:tav tm="0">
                                          <p:val>
                                            <p:strVal val="#ppt_y"/>
                                          </p:val>
                                        </p:tav>
                                        <p:tav tm="100000">
                                          <p:val>
                                            <p:strVal val="#ppt_y"/>
                                          </p:val>
                                        </p:tav>
                                      </p:tavLst>
                                    </p:anim>
                                    <p:anim calcmode="lin" valueType="num">
                                      <p:cBhvr>
                                        <p:cTn id="27" dur="7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8" dur="7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750" tmFilter="0,0; .5, 1; 1, 1"/>
                                        <p:tgtEl>
                                          <p:spTgt spid="54"/>
                                        </p:tgtEl>
                                      </p:cBhvr>
                                    </p:animEffect>
                                  </p:childTnLst>
                                </p:cTn>
                              </p:par>
                              <p:par>
                                <p:cTn id="30" presetID="22" presetClass="entr" presetSubtype="1" fill="hold" grpId="0" nodeType="withEffect">
                                  <p:stCondLst>
                                    <p:cond delay="350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1wxb0cgq">
      <a:majorFont>
        <a:latin typeface="微软雅黑" panose="020F0302020204030204"/>
        <a:ea typeface="方正卡通简体"/>
        <a:cs typeface=""/>
      </a:majorFont>
      <a:minorFont>
        <a:latin typeface="微软雅黑" panose="020F0502020204030204"/>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1116</TotalTime>
  <Words>1307</Words>
  <Application>Microsoft Office PowerPoint</Application>
  <PresentationFormat>宽屏</PresentationFormat>
  <Paragraphs>145</Paragraphs>
  <Slides>25</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25</vt:i4>
      </vt:variant>
    </vt:vector>
  </HeadingPairs>
  <TitlesOfParts>
    <vt:vector size="35" baseType="lpstr">
      <vt:lpstr>Meiryo</vt:lpstr>
      <vt:lpstr>方正卡通简体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119</cp:revision>
  <dcterms:created xsi:type="dcterms:W3CDTF">2018-06-03T06:40:39Z</dcterms:created>
  <dcterms:modified xsi:type="dcterms:W3CDTF">2021-05-17T04:45:40Z</dcterms:modified>
</cp:coreProperties>
</file>