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7" r:id="rId2"/>
  </p:sldMasterIdLst>
  <p:notesMasterIdLst>
    <p:notesMasterId r:id="rId27"/>
  </p:notesMasterIdLst>
  <p:handoutMasterIdLst>
    <p:handoutMasterId r:id="rId28"/>
  </p:handoutMasterIdLst>
  <p:sldIdLst>
    <p:sldId id="256" r:id="rId3"/>
    <p:sldId id="268" r:id="rId4"/>
    <p:sldId id="261" r:id="rId5"/>
    <p:sldId id="263" r:id="rId6"/>
    <p:sldId id="275" r:id="rId7"/>
    <p:sldId id="262" r:id="rId8"/>
    <p:sldId id="265" r:id="rId9"/>
    <p:sldId id="257" r:id="rId10"/>
    <p:sldId id="270" r:id="rId11"/>
    <p:sldId id="290" r:id="rId12"/>
    <p:sldId id="267" r:id="rId13"/>
    <p:sldId id="264" r:id="rId14"/>
    <p:sldId id="286" r:id="rId15"/>
    <p:sldId id="306" r:id="rId16"/>
    <p:sldId id="259" r:id="rId17"/>
    <p:sldId id="273" r:id="rId18"/>
    <p:sldId id="292" r:id="rId19"/>
    <p:sldId id="299" r:id="rId20"/>
    <p:sldId id="296" r:id="rId21"/>
    <p:sldId id="301" r:id="rId22"/>
    <p:sldId id="295" r:id="rId23"/>
    <p:sldId id="297" r:id="rId24"/>
    <p:sldId id="304" r:id="rId25"/>
    <p:sldId id="307" r:id="rId26"/>
  </p:sldIdLst>
  <p:sldSz cx="12192000" cy="6858000"/>
  <p:notesSz cx="6858000" cy="9144000"/>
  <p:defaultTextStyle>
    <a:defPPr>
      <a:defRPr lang="bg-BG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1pPr>
    <a:lvl2pPr marL="53643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2pPr>
    <a:lvl3pPr marL="1072866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3pPr>
    <a:lvl4pPr marL="160929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4pPr>
    <a:lvl5pPr marL="2145731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5pPr>
    <a:lvl6pPr marL="2682164" algn="l" defTabSz="1072866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6pPr>
    <a:lvl7pPr marL="3218597" algn="l" defTabSz="1072866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7pPr>
    <a:lvl8pPr marL="3755029" algn="l" defTabSz="1072866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8pPr>
    <a:lvl9pPr marL="4291462" algn="l" defTabSz="1072866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8ED5"/>
    <a:srgbClr val="79CB07"/>
    <a:srgbClr val="F2F2F2"/>
    <a:srgbClr val="EC5368"/>
    <a:srgbClr val="3D3743"/>
    <a:srgbClr val="FFFFFF"/>
    <a:srgbClr val="949494"/>
    <a:srgbClr val="F0D4C2"/>
    <a:srgbClr val="000000"/>
    <a:srgbClr val="FAE8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296" autoAdjust="0"/>
    <p:restoredTop sz="94414" autoAdjust="0"/>
  </p:normalViewPr>
  <p:slideViewPr>
    <p:cSldViewPr>
      <p:cViewPr varScale="1">
        <p:scale>
          <a:sx n="88" d="100"/>
          <a:sy n="88" d="100"/>
        </p:scale>
        <p:origin x="366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4" d="100"/>
          <a:sy n="64" d="100"/>
        </p:scale>
        <p:origin x="3115" y="6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1111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2222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3333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4444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___5555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561309387222809E-2"/>
          <c:y val="0.18580661817187807"/>
          <c:w val="0.899307268039792"/>
          <c:h val="0.69640419748211813"/>
        </c:manualLayout>
      </c:layout>
      <c:line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cap="rnd">
              <a:solidFill>
                <a:schemeClr val="accent1"/>
              </a:solidFill>
              <a:round/>
            </a:ln>
          </c:spPr>
          <c:marker>
            <c:symbol val="circle"/>
            <c:size val="8"/>
            <c:spPr>
              <a:solidFill>
                <a:srgbClr val="F2F2F2"/>
              </a:solidFill>
              <a:ln cap="flat">
                <a:solidFill>
                  <a:schemeClr val="accent1"/>
                </a:solidFill>
                <a:bevel/>
              </a:ln>
            </c:spPr>
          </c:marke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4.5999999999999996</c:v>
                </c:pt>
                <c:pt idx="9">
                  <c:v>4.9000000000000004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  <c:smooth val="1"/>
          <c:extLst xmlns:c16r2="http://schemas.microsoft.com/office/drawing/2015/06/chart">
            <c:ext xmlns:c16="http://schemas.microsoft.com/office/drawing/2014/chart" uri="{C3380CC4-5D6E-409C-BE32-E72D297353CC}">
              <c16:uniqueId val="{00000000-5874-4E17-90C3-7BF67188A4E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279100608"/>
        <c:axId val="279101168"/>
      </c:lineChart>
      <c:catAx>
        <c:axId val="27910060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defRPr>
            </a:pPr>
            <a:endParaRPr lang="zh-CN"/>
          </a:p>
        </c:txPr>
        <c:crossAx val="279101168"/>
        <c:crosses val="autoZero"/>
        <c:auto val="1"/>
        <c:lblAlgn val="ctr"/>
        <c:lblOffset val="100"/>
        <c:noMultiLvlLbl val="0"/>
      </c:catAx>
      <c:valAx>
        <c:axId val="27910116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[$$-1009]#,##0.00" sourceLinked="0"/>
        <c:majorTickMark val="in"/>
        <c:minorTickMark val="in"/>
        <c:tickLblPos val="low"/>
        <c:txPr>
          <a:bodyPr/>
          <a:lstStyle/>
          <a:p>
            <a:pPr>
              <a:defRPr sz="1200">
                <a:solidFill>
                  <a:srgbClr val="3D3743"/>
                </a:solidFill>
                <a:latin typeface="GeosansLight" pitchFamily="2" charset="0"/>
              </a:defRPr>
            </a:pPr>
            <a:endParaRPr lang="zh-CN"/>
          </a:p>
        </c:txPr>
        <c:crossAx val="279100608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561309387222809E-2"/>
          <c:y val="0.18580661817187807"/>
          <c:w val="0.899307268039792"/>
          <c:h val="0.6964041974821181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 cap="rnd">
              <a:noFill/>
              <a:round/>
            </a:ln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4.5999999999999996</c:v>
                </c:pt>
                <c:pt idx="9">
                  <c:v>4.9000000000000004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315-466F-BF18-FDA403CBFF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82305648"/>
        <c:axId val="282306208"/>
      </c:barChart>
      <c:catAx>
        <c:axId val="2823056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defRPr>
            </a:pPr>
            <a:endParaRPr lang="zh-CN"/>
          </a:p>
        </c:txPr>
        <c:crossAx val="282306208"/>
        <c:crosses val="autoZero"/>
        <c:auto val="1"/>
        <c:lblAlgn val="ctr"/>
        <c:lblOffset val="100"/>
        <c:noMultiLvlLbl val="0"/>
      </c:catAx>
      <c:valAx>
        <c:axId val="28230620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#\ ?/?" sourceLinked="0"/>
        <c:majorTickMark val="in"/>
        <c:minorTickMark val="in"/>
        <c:tickLblPos val="low"/>
        <c:txPr>
          <a:bodyPr/>
          <a:lstStyle/>
          <a:p>
            <a:pPr>
              <a:defRPr sz="1200">
                <a:solidFill>
                  <a:srgbClr val="3D3743"/>
                </a:solidFill>
                <a:latin typeface="GeosansLight" pitchFamily="2" charset="0"/>
              </a:defRPr>
            </a:pPr>
            <a:endParaRPr lang="zh-CN"/>
          </a:p>
        </c:txPr>
        <c:crossAx val="282305648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561309387222809E-2"/>
          <c:y val="0.18580661817187807"/>
          <c:w val="0.899307268039792"/>
          <c:h val="0.69640419748211813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 cap="rnd">
              <a:noFill/>
              <a:round/>
            </a:ln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4.5999999999999996</c:v>
                </c:pt>
                <c:pt idx="9">
                  <c:v>4.9000000000000004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48-4287-B171-B9F42293DD7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12</c:v>
                </c:pt>
              </c:strCache>
            </c:strRef>
          </c:tx>
          <c:spPr>
            <a:solidFill>
              <a:srgbClr val="949494"/>
            </a:solidFill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4.3</c:v>
                </c:pt>
                <c:pt idx="1">
                  <c:v>2</c:v>
                </c:pt>
                <c:pt idx="2">
                  <c:v>5</c:v>
                </c:pt>
                <c:pt idx="3">
                  <c:v>1.4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2</c:v>
                </c:pt>
                <c:pt idx="9">
                  <c:v>4.9000000000000004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D648-4287-B171-B9F42293DD7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122</c:v>
                </c:pt>
              </c:strCache>
            </c:strRef>
          </c:tx>
          <c:spPr>
            <a:solidFill>
              <a:srgbClr val="3D3743"/>
            </a:solidFill>
          </c:spPr>
          <c:invertIfNegative val="0"/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Sheet1!$D$2:$D$13</c:f>
              <c:numCache>
                <c:formatCode>General</c:formatCode>
                <c:ptCount val="12"/>
                <c:pt idx="0">
                  <c:v>4.3</c:v>
                </c:pt>
                <c:pt idx="1">
                  <c:v>2</c:v>
                </c:pt>
                <c:pt idx="2">
                  <c:v>5</c:v>
                </c:pt>
                <c:pt idx="3">
                  <c:v>1.4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2</c:v>
                </c:pt>
                <c:pt idx="9">
                  <c:v>4.9000000000000004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D648-4287-B171-B9F42293DD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82310688"/>
        <c:axId val="282311248"/>
      </c:barChart>
      <c:catAx>
        <c:axId val="282310688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defRPr>
            </a:pPr>
            <a:endParaRPr lang="zh-CN"/>
          </a:p>
        </c:txPr>
        <c:crossAx val="282311248"/>
        <c:crosses val="autoZero"/>
        <c:auto val="1"/>
        <c:lblAlgn val="ctr"/>
        <c:lblOffset val="100"/>
        <c:noMultiLvlLbl val="0"/>
      </c:catAx>
      <c:valAx>
        <c:axId val="282311248"/>
        <c:scaling>
          <c:orientation val="minMax"/>
        </c:scaling>
        <c:delete val="0"/>
        <c:axPos val="b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#\ ?/?" sourceLinked="0"/>
        <c:majorTickMark val="in"/>
        <c:minorTickMark val="in"/>
        <c:tickLblPos val="low"/>
        <c:txPr>
          <a:bodyPr/>
          <a:lstStyle/>
          <a:p>
            <a:pPr>
              <a:defRPr sz="1200">
                <a:solidFill>
                  <a:srgbClr val="3D3743"/>
                </a:solidFill>
                <a:latin typeface="GeosansLight" pitchFamily="2" charset="0"/>
              </a:defRPr>
            </a:pPr>
            <a:endParaRPr lang="zh-CN"/>
          </a:p>
        </c:txPr>
        <c:crossAx val="282310688"/>
        <c:crosses val="autoZero"/>
        <c:crossBetween val="between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561309387222809E-2"/>
          <c:y val="0.18580661817187807"/>
          <c:w val="0.86382748072171234"/>
          <c:h val="0.69640419748211813"/>
        </c:manualLayout>
      </c:layout>
      <c:areaChart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 cap="rnd">
              <a:noFill/>
              <a:round/>
            </a:ln>
          </c:spPr>
          <c:cat>
            <c:strRef>
              <c:f>Sheet1!$A$2:$A$13</c:f>
              <c:strCache>
                <c:ptCount val="12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  <c:pt idx="7">
                  <c:v>Aug</c:v>
                </c:pt>
                <c:pt idx="8">
                  <c:v>Sep</c:v>
                </c:pt>
                <c:pt idx="9">
                  <c:v>Oct</c:v>
                </c:pt>
                <c:pt idx="10">
                  <c:v>Nov</c:v>
                </c:pt>
                <c:pt idx="11">
                  <c:v>Dec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4.3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  <c:pt idx="7">
                  <c:v>2</c:v>
                </c:pt>
                <c:pt idx="8">
                  <c:v>4.5999999999999996</c:v>
                </c:pt>
                <c:pt idx="9">
                  <c:v>4.9000000000000004</c:v>
                </c:pt>
                <c:pt idx="10">
                  <c:v>2.6</c:v>
                </c:pt>
                <c:pt idx="11">
                  <c:v>3.1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E31-4A57-9CCF-E10CF398379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82319088"/>
        <c:axId val="282319648"/>
      </c:areaChart>
      <c:catAx>
        <c:axId val="28231908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defRPr>
            </a:pPr>
            <a:endParaRPr lang="zh-CN"/>
          </a:p>
        </c:txPr>
        <c:crossAx val="282319648"/>
        <c:crosses val="autoZero"/>
        <c:auto val="1"/>
        <c:lblAlgn val="ctr"/>
        <c:lblOffset val="100"/>
        <c:noMultiLvlLbl val="0"/>
      </c:catAx>
      <c:valAx>
        <c:axId val="282319648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0%" sourceLinked="0"/>
        <c:majorTickMark val="in"/>
        <c:minorTickMark val="in"/>
        <c:tickLblPos val="low"/>
        <c:txPr>
          <a:bodyPr/>
          <a:lstStyle/>
          <a:p>
            <a:pPr>
              <a:defRPr sz="1200">
                <a:solidFill>
                  <a:srgbClr val="3D3743"/>
                </a:solidFill>
                <a:latin typeface="GeosansLight" pitchFamily="2" charset="0"/>
              </a:defRPr>
            </a:pPr>
            <a:endParaRPr lang="zh-CN"/>
          </a:p>
        </c:txPr>
        <c:crossAx val="282319088"/>
        <c:crosses val="autoZero"/>
        <c:crossBetween val="midCat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2561309387222809E-2"/>
          <c:y val="0.18580661817187807"/>
          <c:w val="0.899307268039792"/>
          <c:h val="0.69640419748211813"/>
        </c:manualLayout>
      </c:layout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>
              <a:solidFill>
                <a:schemeClr val="accent1"/>
              </a:solidFill>
            </a:ln>
          </c:spPr>
          <c:marker>
            <c:symbol val="circle"/>
            <c:size val="7"/>
            <c:spPr>
              <a:solidFill>
                <a:srgbClr val="F2F2F2"/>
              </a:solidFill>
              <a:ln>
                <a:solidFill>
                  <a:schemeClr val="accent1"/>
                </a:solidFill>
              </a:ln>
            </c:spPr>
          </c:marker>
          <c:xVal>
            <c:strRef>
              <c:f>Sheet1!$A$2:$A$8</c:f>
              <c:strCache>
                <c:ptCount val="7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</c:strCache>
            </c:strRef>
          </c:xVal>
          <c:yVal>
            <c:numRef>
              <c:f>Sheet1!$B$2:$B$8</c:f>
              <c:numCache>
                <c:formatCode>General</c:formatCode>
                <c:ptCount val="7"/>
                <c:pt idx="0">
                  <c:v>2.2999999999999998</c:v>
                </c:pt>
                <c:pt idx="1">
                  <c:v>1</c:v>
                </c:pt>
                <c:pt idx="2">
                  <c:v>3.5</c:v>
                </c:pt>
                <c:pt idx="3">
                  <c:v>2.4</c:v>
                </c:pt>
                <c:pt idx="4">
                  <c:v>4.0999999999999996</c:v>
                </c:pt>
                <c:pt idx="5">
                  <c:v>1.5</c:v>
                </c:pt>
                <c:pt idx="6">
                  <c:v>2.6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EE21-437C-B986-59F4B461123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12</c:v>
                </c:pt>
              </c:strCache>
            </c:strRef>
          </c:tx>
          <c:spPr>
            <a:ln>
              <a:solidFill>
                <a:srgbClr val="949494"/>
              </a:solidFill>
            </a:ln>
          </c:spPr>
          <c:marker>
            <c:symbol val="circle"/>
            <c:size val="7"/>
            <c:spPr>
              <a:solidFill>
                <a:srgbClr val="F2F2F2"/>
              </a:solidFill>
              <a:ln>
                <a:solidFill>
                  <a:srgbClr val="949494"/>
                </a:solidFill>
              </a:ln>
            </c:spPr>
          </c:marker>
          <c:xVal>
            <c:strRef>
              <c:f>Sheet1!$A$2:$A$8</c:f>
              <c:strCache>
                <c:ptCount val="7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</c:strCache>
            </c:strRef>
          </c:xVal>
          <c:yVal>
            <c:numRef>
              <c:f>Sheet1!$C$2:$C$8</c:f>
              <c:numCache>
                <c:formatCode>General</c:formatCode>
                <c:ptCount val="7"/>
                <c:pt idx="0">
                  <c:v>1</c:v>
                </c:pt>
                <c:pt idx="1">
                  <c:v>2.5</c:v>
                </c:pt>
                <c:pt idx="2">
                  <c:v>1.1000000000000001</c:v>
                </c:pt>
                <c:pt idx="3">
                  <c:v>4</c:v>
                </c:pt>
                <c:pt idx="4">
                  <c:v>5</c:v>
                </c:pt>
                <c:pt idx="5">
                  <c:v>2.5</c:v>
                </c:pt>
                <c:pt idx="6">
                  <c:v>3.6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EE21-437C-B986-59F4B461123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122</c:v>
                </c:pt>
              </c:strCache>
            </c:strRef>
          </c:tx>
          <c:spPr>
            <a:ln>
              <a:solidFill>
                <a:srgbClr val="3D3743"/>
              </a:solidFill>
            </a:ln>
          </c:spPr>
          <c:marker>
            <c:symbol val="circle"/>
            <c:size val="7"/>
            <c:spPr>
              <a:solidFill>
                <a:srgbClr val="F2F2F2"/>
              </a:solidFill>
              <a:ln>
                <a:solidFill>
                  <a:srgbClr val="3D3743"/>
                </a:solidFill>
              </a:ln>
            </c:spPr>
          </c:marker>
          <c:xVal>
            <c:strRef>
              <c:f>Sheet1!$A$2:$A$8</c:f>
              <c:strCache>
                <c:ptCount val="7"/>
                <c:pt idx="0">
                  <c:v>Jan</c:v>
                </c:pt>
                <c:pt idx="1">
                  <c:v>Feb</c:v>
                </c:pt>
                <c:pt idx="2">
                  <c:v>Mar</c:v>
                </c:pt>
                <c:pt idx="3">
                  <c:v>Apr</c:v>
                </c:pt>
                <c:pt idx="4">
                  <c:v>May</c:v>
                </c:pt>
                <c:pt idx="5">
                  <c:v>Jun</c:v>
                </c:pt>
                <c:pt idx="6">
                  <c:v>Jul</c:v>
                </c:pt>
              </c:strCache>
            </c:strRef>
          </c:xVal>
          <c:yVal>
            <c:numRef>
              <c:f>Sheet1!$D$2:$D$8</c:f>
              <c:numCache>
                <c:formatCode>General</c:formatCode>
                <c:ptCount val="7"/>
                <c:pt idx="0">
                  <c:v>4.3</c:v>
                </c:pt>
                <c:pt idx="1">
                  <c:v>3.6</c:v>
                </c:pt>
                <c:pt idx="2">
                  <c:v>4.0999999999999996</c:v>
                </c:pt>
                <c:pt idx="3">
                  <c:v>2.4</c:v>
                </c:pt>
                <c:pt idx="4">
                  <c:v>1.1000000000000001</c:v>
                </c:pt>
                <c:pt idx="5">
                  <c:v>5.5</c:v>
                </c:pt>
                <c:pt idx="6">
                  <c:v>1.6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2-EE21-437C-B986-59F4B46112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79416896"/>
        <c:axId val="279417456"/>
      </c:scatterChart>
      <c:valAx>
        <c:axId val="279416896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120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defRPr>
            </a:pPr>
            <a:endParaRPr lang="zh-CN"/>
          </a:p>
        </c:txPr>
        <c:crossAx val="279417456"/>
        <c:crosses val="autoZero"/>
        <c:crossBetween val="midCat"/>
      </c:valAx>
      <c:valAx>
        <c:axId val="279417456"/>
        <c:scaling>
          <c:orientation val="minMax"/>
        </c:scaling>
        <c:delete val="0"/>
        <c:axPos val="l"/>
        <c:majorGridlines>
          <c:spPr>
            <a:ln>
              <a:solidFill>
                <a:schemeClr val="bg1">
                  <a:lumMod val="85000"/>
                </a:schemeClr>
              </a:solidFill>
            </a:ln>
          </c:spPr>
        </c:majorGridlines>
        <c:numFmt formatCode="#\ ?/?" sourceLinked="0"/>
        <c:majorTickMark val="in"/>
        <c:minorTickMark val="in"/>
        <c:tickLblPos val="low"/>
        <c:txPr>
          <a:bodyPr/>
          <a:lstStyle/>
          <a:p>
            <a:pPr>
              <a:defRPr sz="1200" b="0">
                <a:solidFill>
                  <a:srgbClr val="3D3743"/>
                </a:solidFill>
                <a:latin typeface="GeosansLight" pitchFamily="2" charset="0"/>
              </a:defRPr>
            </a:pPr>
            <a:endParaRPr lang="zh-CN"/>
          </a:p>
        </c:txPr>
        <c:crossAx val="279416896"/>
        <c:crosses val="autoZero"/>
        <c:crossBetween val="midCat"/>
      </c:valAx>
      <c:spPr>
        <a:noFill/>
        <a:ln>
          <a:noFill/>
        </a:ln>
      </c:spPr>
    </c:plotArea>
    <c:plotVisOnly val="1"/>
    <c:dispBlanksAs val="zero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E0DB73-7033-42B0-BD02-C54A0BE77918}" type="datetimeFigureOut">
              <a:rPr lang="bg-BG" smtClean="0"/>
              <a:t>2.11.2017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0CDE7E-8737-45F0-AB95-D9118592C7EC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904537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546879-6C1C-4702-A461-34B635ED35B4}" type="datetimeFigureOut">
              <a:rPr lang="bg-BG" smtClean="0"/>
              <a:t>2.11.2017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01ECC2-CC4E-4F29-8066-0FD7DD3067D0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9605607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1pPr>
    <a:lvl2pPr marL="536433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2pPr>
    <a:lvl3pPr marL="1072866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3pPr>
    <a:lvl4pPr marL="1609298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4pPr>
    <a:lvl5pPr marL="2145731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5pPr>
    <a:lvl6pPr marL="2682164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6pPr>
    <a:lvl7pPr marL="3218597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7pPr>
    <a:lvl8pPr marL="3755029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8pPr>
    <a:lvl9pPr marL="4291462" algn="l" defTabSz="1072866" rtl="0" eaLnBrk="1" latinLnBrk="0" hangingPunct="1">
      <a:defRPr sz="140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smtClean="0">
                <a:solidFill>
                  <a:srgbClr val="FF0000"/>
                </a:solidFill>
              </a:rPr>
              <a:t>READ</a:t>
            </a:r>
            <a:r>
              <a:rPr lang="en-US" sz="1200" b="1" baseline="0" smtClean="0">
                <a:solidFill>
                  <a:srgbClr val="FF0000"/>
                </a:solidFill>
              </a:rPr>
              <a:t> PLEASE!</a:t>
            </a:r>
            <a:endParaRPr lang="en-US" sz="1200" b="1" smtClean="0">
              <a:solidFill>
                <a:srgbClr val="FF0000"/>
              </a:solidFill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smtClean="0">
                <a:solidFill>
                  <a:srgbClr val="FF0000"/>
                </a:solidFill>
              </a:rPr>
              <a:t>Before you open this template be sure that you have </a:t>
            </a:r>
            <a:r>
              <a:rPr lang="en-US" smtClean="0"/>
              <a:t>installed these fonts: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b="1" kern="120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GeosansLight.ttf  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from: </a:t>
            </a:r>
            <a:r>
              <a:rPr lang="en-US" smtClean="0"/>
              <a:t>http://www.dafont.com/geo-sans-light.font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New Cicle Semi.ttf  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from: </a:t>
            </a:r>
            <a:r>
              <a:rPr lang="en-US" smtClean="0"/>
              <a:t>http://www.dafont.com/new-cicle.font</a:t>
            </a:r>
          </a:p>
          <a:p>
            <a:pPr marL="171450" marR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sz="1200" b="1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fontawesome-webfont.ttf  </a:t>
            </a:r>
            <a:r>
              <a:rPr lang="en-US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from: </a:t>
            </a:r>
            <a:r>
              <a:rPr lang="en-US" sz="1200" u="none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http://fortawesome.github.io/Font-Awesome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All</a:t>
            </a:r>
            <a:r>
              <a:rPr lang="en-US" baseline="0" smtClean="0"/>
              <a:t> fonts are free for use in commercial projects!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aseline="0" smtClean="0"/>
              <a:t>If you have any problems with this presentation, please contact with me from this page: http://graphicriver.net/user/Bandidos </a:t>
            </a:r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A01ECC2-CC4E-4F29-8066-0FD7DD3067D0}" type="slidenum">
              <a:rPr lang="bg-BG" smtClean="0"/>
              <a:t>1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58561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936170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linkedin.com/" TargetMode="External"/><Relationship Id="rId2" Type="http://schemas.openxmlformats.org/officeDocument/2006/relationships/hyperlink" Target="http://facebook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twitter.com/" TargetMode="Externa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hyperlink" Target="http://linkedin.com/" TargetMode="External"/><Relationship Id="rId2" Type="http://schemas.openxmlformats.org/officeDocument/2006/relationships/hyperlink" Target="http://facebook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twitter.com/" TargetMode="Externa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hyperlink" Target="http://linkedin.com/" TargetMode="External"/><Relationship Id="rId2" Type="http://schemas.openxmlformats.org/officeDocument/2006/relationships/hyperlink" Target="http://facebook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twitter.com/" TargetMode="Externa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hyperlink" Target="http://linkedin.com/" TargetMode="External"/><Relationship Id="rId2" Type="http://schemas.openxmlformats.org/officeDocument/2006/relationships/hyperlink" Target="http://facebook.com/" TargetMode="External"/><Relationship Id="rId1" Type="http://schemas.openxmlformats.org/officeDocument/2006/relationships/slideMaster" Target="../slideMasters/slideMaster1.xml"/><Relationship Id="rId4" Type="http://schemas.openxmlformats.org/officeDocument/2006/relationships/hyperlink" Target="http://twitter.com/" TargetMode="Externa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, Subtitle,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871534" y="164642"/>
            <a:ext cx="8544949" cy="960107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Master title style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1534" y="932728"/>
            <a:ext cx="8544949" cy="5029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1pPr>
            <a:lvl2pPr marL="49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0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5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764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67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6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bg-BG" dirty="0"/>
          </a:p>
        </p:txBody>
      </p:sp>
      <p:sp>
        <p:nvSpPr>
          <p:cNvPr id="27" name="Title 1"/>
          <p:cNvSpPr txBox="1">
            <a:spLocks/>
          </p:cNvSpPr>
          <p:nvPr userDrawn="1"/>
        </p:nvSpPr>
        <p:spPr>
          <a:xfrm>
            <a:off x="794207" y="1892835"/>
            <a:ext cx="10366176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  <p:grpSp>
        <p:nvGrpSpPr>
          <p:cNvPr id="26" name="Group 25"/>
          <p:cNvGrpSpPr/>
          <p:nvPr userDrawn="1"/>
        </p:nvGrpSpPr>
        <p:grpSpPr>
          <a:xfrm>
            <a:off x="4172806" y="6437951"/>
            <a:ext cx="931217" cy="307777"/>
            <a:chOff x="1867445" y="3664855"/>
            <a:chExt cx="756614" cy="307777"/>
          </a:xfrm>
        </p:grpSpPr>
        <p:sp>
          <p:nvSpPr>
            <p:cNvPr id="34" name="TextBox 33"/>
            <p:cNvSpPr txBox="1"/>
            <p:nvPr userDrawn="1"/>
          </p:nvSpPr>
          <p:spPr>
            <a:xfrm>
              <a:off x="1867445" y="3664855"/>
              <a:ext cx="7566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SU</a:t>
              </a:r>
              <a:r>
                <a:rPr lang="en-US" sz="1400" spc="100" baseline="0" dirty="0" smtClean="0">
                  <a:solidFill>
                    <a:srgbClr val="558ED5"/>
                  </a:solidFill>
                  <a:latin typeface="GeosansLight" pitchFamily="2" charset="0"/>
                </a:rPr>
                <a:t>CC</a:t>
              </a:r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ESS</a:t>
              </a:r>
              <a:endParaRPr lang="bg-BG" sz="1400" spc="100" baseline="0" dirty="0">
                <a:solidFill>
                  <a:srgbClr val="3D3743"/>
                </a:solidFill>
              </a:endParaRPr>
            </a:p>
          </p:txBody>
        </p:sp>
        <p:sp>
          <p:nvSpPr>
            <p:cNvPr id="37" name="TextBox 36"/>
            <p:cNvSpPr txBox="1"/>
            <p:nvPr userDrawn="1"/>
          </p:nvSpPr>
          <p:spPr>
            <a:xfrm>
              <a:off x="2175613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  <p:sp>
          <p:nvSpPr>
            <p:cNvPr id="44" name="TextBox 43"/>
            <p:cNvSpPr txBox="1"/>
            <p:nvPr userDrawn="1"/>
          </p:nvSpPr>
          <p:spPr>
            <a:xfrm>
              <a:off x="2069589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</p:grpSp>
      <p:sp>
        <p:nvSpPr>
          <p:cNvPr id="45" name="TextBox 44"/>
          <p:cNvSpPr txBox="1"/>
          <p:nvPr userDrawn="1"/>
        </p:nvSpPr>
        <p:spPr>
          <a:xfrm>
            <a:off x="3964661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46" name="TextBox 45"/>
          <p:cNvSpPr txBox="1"/>
          <p:nvPr userDrawn="1"/>
        </p:nvSpPr>
        <p:spPr>
          <a:xfrm>
            <a:off x="5089374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47" name="TextBox 46"/>
          <p:cNvSpPr txBox="1"/>
          <p:nvPr userDrawn="1"/>
        </p:nvSpPr>
        <p:spPr>
          <a:xfrm>
            <a:off x="5507792" y="6453337"/>
            <a:ext cx="254428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mtClean="0">
                <a:solidFill>
                  <a:srgbClr val="949494"/>
                </a:solidFill>
                <a:latin typeface="New Cicle" pitchFamily="2" charset="0"/>
              </a:rPr>
              <a:t>This presentation was created by John Doe</a:t>
            </a:r>
            <a:endParaRPr lang="bg-BG" sz="1100">
              <a:solidFill>
                <a:srgbClr val="949494"/>
              </a:solidFill>
            </a:endParaRPr>
          </a:p>
        </p:txBody>
      </p:sp>
      <p:sp>
        <p:nvSpPr>
          <p:cNvPr id="48" name="TextBox 47"/>
          <p:cNvSpPr txBox="1"/>
          <p:nvPr userDrawn="1"/>
        </p:nvSpPr>
        <p:spPr>
          <a:xfrm>
            <a:off x="8190575" y="6476370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49" name="Oval 48"/>
          <p:cNvSpPr/>
          <p:nvPr userDrawn="1"/>
        </p:nvSpPr>
        <p:spPr>
          <a:xfrm>
            <a:off x="11707899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0" name="TextBox 49">
            <a:hlinkClick r:id="" action="ppaction://hlinkshowjump?jump=nextslide"/>
          </p:cNvPr>
          <p:cNvSpPr txBox="1"/>
          <p:nvPr userDrawn="1"/>
        </p:nvSpPr>
        <p:spPr>
          <a:xfrm>
            <a:off x="11714459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" i="0" u="none" dirty="0" smtClean="0">
                <a:solidFill>
                  <a:schemeClr val="bg1"/>
                </a:solidFill>
                <a:latin typeface="FontAwesome" pitchFamily="2" charset="0"/>
              </a:rPr>
              <a:t></a:t>
            </a:r>
            <a:endParaRPr lang="bg-BG" sz="600" u="none" dirty="0">
              <a:solidFill>
                <a:schemeClr val="bg1"/>
              </a:solidFill>
            </a:endParaRPr>
          </a:p>
        </p:txBody>
      </p:sp>
      <p:sp>
        <p:nvSpPr>
          <p:cNvPr id="51" name="Oval 50"/>
          <p:cNvSpPr/>
          <p:nvPr userDrawn="1"/>
        </p:nvSpPr>
        <p:spPr>
          <a:xfrm>
            <a:off x="11442555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2" name="TextBox 51">
            <a:hlinkClick r:id="" action="ppaction://hlinkshowjump?jump=previousslide"/>
          </p:cNvPr>
          <p:cNvSpPr txBox="1"/>
          <p:nvPr userDrawn="1"/>
        </p:nvSpPr>
        <p:spPr>
          <a:xfrm>
            <a:off x="11427837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ctr" defTabSz="9144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FontAwesome" pitchFamily="2" charset="0"/>
              </a:rPr>
              <a:t></a:t>
            </a: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217571" y="6477556"/>
            <a:ext cx="235962" cy="200055"/>
            <a:chOff x="217571" y="6481624"/>
            <a:chExt cx="235962" cy="200055"/>
          </a:xfrm>
        </p:grpSpPr>
        <p:sp>
          <p:nvSpPr>
            <p:cNvPr id="54" name="Oval 53"/>
            <p:cNvSpPr/>
            <p:nvPr userDrawn="1"/>
          </p:nvSpPr>
          <p:spPr>
            <a:xfrm>
              <a:off x="224770" y="6491641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55" name="Rectangle 54">
              <a:hlinkClick r:id="rId2"/>
            </p:cNvPr>
            <p:cNvSpPr/>
            <p:nvPr userDrawn="1"/>
          </p:nvSpPr>
          <p:spPr>
            <a:xfrm>
              <a:off x="217571" y="6481624"/>
              <a:ext cx="23596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dirty="0" smtClean="0">
                  <a:solidFill>
                    <a:schemeClr val="bg1"/>
                  </a:solidFill>
                  <a:latin typeface="FontAwesome" pitchFamily="2" charset="0"/>
                </a:rPr>
                <a:t></a:t>
              </a:r>
              <a:endParaRPr lang="en-US" sz="700" i="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453206" y="6477556"/>
            <a:ext cx="261610" cy="200055"/>
            <a:chOff x="449414" y="6473487"/>
            <a:chExt cx="261610" cy="200055"/>
          </a:xfrm>
        </p:grpSpPr>
        <p:sp>
          <p:nvSpPr>
            <p:cNvPr id="57" name="Oval 56"/>
            <p:cNvSpPr/>
            <p:nvPr userDrawn="1"/>
          </p:nvSpPr>
          <p:spPr>
            <a:xfrm>
              <a:off x="469437" y="6483504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58" name="Rectangle 57">
              <a:hlinkClick r:id="rId3"/>
            </p:cNvPr>
            <p:cNvSpPr/>
            <p:nvPr userDrawn="1"/>
          </p:nvSpPr>
          <p:spPr>
            <a:xfrm>
              <a:off x="449414" y="6473487"/>
              <a:ext cx="261610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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6" name="组合 5"/>
          <p:cNvGrpSpPr/>
          <p:nvPr userDrawn="1"/>
        </p:nvGrpSpPr>
        <p:grpSpPr>
          <a:xfrm>
            <a:off x="714489" y="6477556"/>
            <a:ext cx="268022" cy="200055"/>
            <a:chOff x="714489" y="6481624"/>
            <a:chExt cx="268022" cy="200055"/>
          </a:xfrm>
        </p:grpSpPr>
        <p:sp>
          <p:nvSpPr>
            <p:cNvPr id="60" name="Oval 59"/>
            <p:cNvSpPr/>
            <p:nvPr userDrawn="1"/>
          </p:nvSpPr>
          <p:spPr>
            <a:xfrm>
              <a:off x="737719" y="6491641"/>
              <a:ext cx="221563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61" name="Rectangle 60">
              <a:hlinkClick r:id="rId4"/>
            </p:cNvPr>
            <p:cNvSpPr/>
            <p:nvPr userDrawn="1"/>
          </p:nvSpPr>
          <p:spPr>
            <a:xfrm>
              <a:off x="714489" y="6481624"/>
              <a:ext cx="26802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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49507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8788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6370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21916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980815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879512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94281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8127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036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097489" y="164642"/>
            <a:ext cx="5838041" cy="960107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Master title style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097487" y="932728"/>
            <a:ext cx="5838042" cy="5029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1pPr>
            <a:lvl2pPr marL="49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0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5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764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67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6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bg-BG" dirty="0"/>
          </a:p>
        </p:txBody>
      </p:sp>
      <p:sp>
        <p:nvSpPr>
          <p:cNvPr id="27" name="Title 1"/>
          <p:cNvSpPr txBox="1">
            <a:spLocks/>
          </p:cNvSpPr>
          <p:nvPr userDrawn="1"/>
        </p:nvSpPr>
        <p:spPr>
          <a:xfrm>
            <a:off x="2090521" y="2910659"/>
            <a:ext cx="10366176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  <p:sp>
        <p:nvSpPr>
          <p:cNvPr id="3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" y="0"/>
            <a:ext cx="5903979" cy="6858000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grpSp>
        <p:nvGrpSpPr>
          <p:cNvPr id="25" name="Group 25"/>
          <p:cNvGrpSpPr/>
          <p:nvPr userDrawn="1"/>
        </p:nvGrpSpPr>
        <p:grpSpPr>
          <a:xfrm>
            <a:off x="8689589" y="6437951"/>
            <a:ext cx="931217" cy="307777"/>
            <a:chOff x="1867445" y="3664855"/>
            <a:chExt cx="756614" cy="307777"/>
          </a:xfrm>
        </p:grpSpPr>
        <p:sp>
          <p:nvSpPr>
            <p:cNvPr id="26" name="TextBox 33"/>
            <p:cNvSpPr txBox="1"/>
            <p:nvPr userDrawn="1"/>
          </p:nvSpPr>
          <p:spPr>
            <a:xfrm>
              <a:off x="1867445" y="3664855"/>
              <a:ext cx="7566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SU</a:t>
              </a:r>
              <a:r>
                <a:rPr lang="en-US" sz="1400" spc="100" baseline="0" dirty="0" smtClean="0">
                  <a:solidFill>
                    <a:srgbClr val="558ED5"/>
                  </a:solidFill>
                  <a:latin typeface="GeosansLight" pitchFamily="2" charset="0"/>
                </a:rPr>
                <a:t>CC</a:t>
              </a:r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ESS</a:t>
              </a:r>
              <a:endParaRPr lang="bg-BG" sz="1400" spc="100" baseline="0" dirty="0">
                <a:solidFill>
                  <a:srgbClr val="3D3743"/>
                </a:solidFill>
              </a:endParaRPr>
            </a:p>
          </p:txBody>
        </p:sp>
        <p:sp>
          <p:nvSpPr>
            <p:cNvPr id="28" name="TextBox 36"/>
            <p:cNvSpPr txBox="1"/>
            <p:nvPr userDrawn="1"/>
          </p:nvSpPr>
          <p:spPr>
            <a:xfrm>
              <a:off x="2175613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  <p:sp>
          <p:nvSpPr>
            <p:cNvPr id="29" name="TextBox 43"/>
            <p:cNvSpPr txBox="1"/>
            <p:nvPr userDrawn="1"/>
          </p:nvSpPr>
          <p:spPr>
            <a:xfrm>
              <a:off x="2069589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</p:grpSp>
      <p:sp>
        <p:nvSpPr>
          <p:cNvPr id="30" name="TextBox 44"/>
          <p:cNvSpPr txBox="1"/>
          <p:nvPr userDrawn="1"/>
        </p:nvSpPr>
        <p:spPr>
          <a:xfrm>
            <a:off x="8481444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31" name="TextBox 45"/>
          <p:cNvSpPr txBox="1"/>
          <p:nvPr userDrawn="1"/>
        </p:nvSpPr>
        <p:spPr>
          <a:xfrm>
            <a:off x="9606157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grpSp>
        <p:nvGrpSpPr>
          <p:cNvPr id="39" name="组合 38"/>
          <p:cNvGrpSpPr/>
          <p:nvPr userDrawn="1"/>
        </p:nvGrpSpPr>
        <p:grpSpPr>
          <a:xfrm>
            <a:off x="6093736" y="6477556"/>
            <a:ext cx="235962" cy="200055"/>
            <a:chOff x="217571" y="6481624"/>
            <a:chExt cx="235962" cy="200055"/>
          </a:xfrm>
        </p:grpSpPr>
        <p:sp>
          <p:nvSpPr>
            <p:cNvPr id="40" name="Oval 53"/>
            <p:cNvSpPr/>
            <p:nvPr userDrawn="1"/>
          </p:nvSpPr>
          <p:spPr>
            <a:xfrm>
              <a:off x="224770" y="6491641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1" name="Rectangle 54">
              <a:hlinkClick r:id="rId2"/>
            </p:cNvPr>
            <p:cNvSpPr/>
            <p:nvPr userDrawn="1"/>
          </p:nvSpPr>
          <p:spPr>
            <a:xfrm>
              <a:off x="217571" y="6481624"/>
              <a:ext cx="23596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dirty="0" smtClean="0">
                  <a:solidFill>
                    <a:schemeClr val="bg1"/>
                  </a:solidFill>
                  <a:latin typeface="FontAwesome" pitchFamily="2" charset="0"/>
                </a:rPr>
                <a:t></a:t>
              </a:r>
              <a:endParaRPr lang="en-US" sz="700" i="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329371" y="6477556"/>
            <a:ext cx="261610" cy="200055"/>
            <a:chOff x="449414" y="6473487"/>
            <a:chExt cx="261610" cy="200055"/>
          </a:xfrm>
        </p:grpSpPr>
        <p:sp>
          <p:nvSpPr>
            <p:cNvPr id="43" name="Oval 56"/>
            <p:cNvSpPr/>
            <p:nvPr userDrawn="1"/>
          </p:nvSpPr>
          <p:spPr>
            <a:xfrm>
              <a:off x="469437" y="6483504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4" name="Rectangle 57">
              <a:hlinkClick r:id="rId3"/>
            </p:cNvPr>
            <p:cNvSpPr/>
            <p:nvPr userDrawn="1"/>
          </p:nvSpPr>
          <p:spPr>
            <a:xfrm>
              <a:off x="449414" y="6473487"/>
              <a:ext cx="261610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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45" name="组合 44"/>
          <p:cNvGrpSpPr/>
          <p:nvPr userDrawn="1"/>
        </p:nvGrpSpPr>
        <p:grpSpPr>
          <a:xfrm>
            <a:off x="6590654" y="6477556"/>
            <a:ext cx="268022" cy="200055"/>
            <a:chOff x="714489" y="6481624"/>
            <a:chExt cx="268022" cy="200055"/>
          </a:xfrm>
        </p:grpSpPr>
        <p:sp>
          <p:nvSpPr>
            <p:cNvPr id="46" name="Oval 59"/>
            <p:cNvSpPr/>
            <p:nvPr userDrawn="1"/>
          </p:nvSpPr>
          <p:spPr>
            <a:xfrm>
              <a:off x="737719" y="6491641"/>
              <a:ext cx="221563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7" name="Rectangle 60">
              <a:hlinkClick r:id="rId4"/>
            </p:cNvPr>
            <p:cNvSpPr/>
            <p:nvPr userDrawn="1"/>
          </p:nvSpPr>
          <p:spPr>
            <a:xfrm>
              <a:off x="714489" y="6481624"/>
              <a:ext cx="26802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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sp>
        <p:nvSpPr>
          <p:cNvPr id="56" name="Oval 48"/>
          <p:cNvSpPr/>
          <p:nvPr userDrawn="1"/>
        </p:nvSpPr>
        <p:spPr>
          <a:xfrm>
            <a:off x="11707899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7" name="TextBox 49">
            <a:hlinkClick r:id="" action="ppaction://hlinkshowjump?jump=nextslide"/>
          </p:cNvPr>
          <p:cNvSpPr txBox="1"/>
          <p:nvPr userDrawn="1"/>
        </p:nvSpPr>
        <p:spPr>
          <a:xfrm>
            <a:off x="11714459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" i="0" u="none" dirty="0" smtClean="0">
                <a:solidFill>
                  <a:schemeClr val="bg1"/>
                </a:solidFill>
                <a:latin typeface="FontAwesome" pitchFamily="2" charset="0"/>
              </a:rPr>
              <a:t></a:t>
            </a:r>
            <a:endParaRPr lang="bg-BG" sz="600" u="none" dirty="0">
              <a:solidFill>
                <a:schemeClr val="bg1"/>
              </a:solidFill>
            </a:endParaRPr>
          </a:p>
        </p:txBody>
      </p:sp>
      <p:sp>
        <p:nvSpPr>
          <p:cNvPr id="58" name="Oval 50"/>
          <p:cNvSpPr/>
          <p:nvPr userDrawn="1"/>
        </p:nvSpPr>
        <p:spPr>
          <a:xfrm>
            <a:off x="11442555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9" name="TextBox 51">
            <a:hlinkClick r:id="" action="ppaction://hlinkshowjump?jump=previousslide"/>
          </p:cNvPr>
          <p:cNvSpPr txBox="1"/>
          <p:nvPr userDrawn="1"/>
        </p:nvSpPr>
        <p:spPr>
          <a:xfrm>
            <a:off x="11427837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ctr" defTabSz="9144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FontAwesome" pitchFamily="2" charset="0"/>
              </a:rPr>
              <a:t></a:t>
            </a:r>
          </a:p>
        </p:txBody>
      </p:sp>
    </p:spTree>
    <p:extLst>
      <p:ext uri="{BB962C8B-B14F-4D97-AF65-F5344CB8AC3E}">
        <p14:creationId xmlns:p14="http://schemas.microsoft.com/office/powerpoint/2010/main" val="33593540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y Pictur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27" name="Title 1"/>
          <p:cNvSpPr txBox="1">
            <a:spLocks/>
          </p:cNvSpPr>
          <p:nvPr userDrawn="1"/>
        </p:nvSpPr>
        <p:spPr>
          <a:xfrm>
            <a:off x="815413" y="2948950"/>
            <a:ext cx="10366176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9618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aller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871534" y="164642"/>
            <a:ext cx="8544949" cy="960107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US" dirty="0" smtClean="0"/>
              <a:t>Master title style</a:t>
            </a:r>
            <a:endParaRPr lang="bg-B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1534" y="932728"/>
            <a:ext cx="8544949" cy="50290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733">
                <a:solidFill>
                  <a:schemeClr val="tx1">
                    <a:tint val="75000"/>
                  </a:schemeClr>
                </a:solidFill>
              </a:defRPr>
            </a:lvl1pPr>
            <a:lvl2pPr marL="4952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059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858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81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764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717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67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62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bg-BG" dirty="0"/>
          </a:p>
        </p:txBody>
      </p:sp>
      <p:sp>
        <p:nvSpPr>
          <p:cNvPr id="27" name="Title 1"/>
          <p:cNvSpPr txBox="1">
            <a:spLocks/>
          </p:cNvSpPr>
          <p:nvPr userDrawn="1"/>
        </p:nvSpPr>
        <p:spPr>
          <a:xfrm>
            <a:off x="914400" y="2840569"/>
            <a:ext cx="10366176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  <p:sp>
        <p:nvSpPr>
          <p:cNvPr id="34" name="Rectangle 33"/>
          <p:cNvSpPr/>
          <p:nvPr userDrawn="1"/>
        </p:nvSpPr>
        <p:spPr>
          <a:xfrm>
            <a:off x="1691724" y="1948992"/>
            <a:ext cx="2976331" cy="17589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558ED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7" name="Rectangle 36"/>
          <p:cNvSpPr/>
          <p:nvPr userDrawn="1"/>
        </p:nvSpPr>
        <p:spPr>
          <a:xfrm>
            <a:off x="1691724" y="3705502"/>
            <a:ext cx="2976331" cy="1758963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4" name="Rectangle 43"/>
          <p:cNvSpPr/>
          <p:nvPr userDrawn="1"/>
        </p:nvSpPr>
        <p:spPr>
          <a:xfrm>
            <a:off x="4668055" y="1948992"/>
            <a:ext cx="2976331" cy="1758963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5" name="Rectangle 44"/>
          <p:cNvSpPr/>
          <p:nvPr userDrawn="1"/>
        </p:nvSpPr>
        <p:spPr>
          <a:xfrm>
            <a:off x="4668055" y="3705502"/>
            <a:ext cx="2976331" cy="17589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6" name="Rectangle 45"/>
          <p:cNvSpPr/>
          <p:nvPr userDrawn="1"/>
        </p:nvSpPr>
        <p:spPr>
          <a:xfrm>
            <a:off x="7622708" y="1948992"/>
            <a:ext cx="2976331" cy="1758963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7" name="Rectangle 46"/>
          <p:cNvSpPr/>
          <p:nvPr userDrawn="1"/>
        </p:nvSpPr>
        <p:spPr>
          <a:xfrm>
            <a:off x="7622708" y="3705502"/>
            <a:ext cx="2976331" cy="1758963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1787955" y="2043228"/>
            <a:ext cx="2783873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49" name="Picture Placeholder 7"/>
          <p:cNvSpPr>
            <a:spLocks noGrp="1"/>
          </p:cNvSpPr>
          <p:nvPr>
            <p:ph type="pic" sz="quarter" idx="11"/>
          </p:nvPr>
        </p:nvSpPr>
        <p:spPr>
          <a:xfrm>
            <a:off x="1787955" y="3799738"/>
            <a:ext cx="2783873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50" name="Picture Placeholder 7"/>
          <p:cNvSpPr>
            <a:spLocks noGrp="1"/>
          </p:cNvSpPr>
          <p:nvPr>
            <p:ph type="pic" sz="quarter" idx="12"/>
          </p:nvPr>
        </p:nvSpPr>
        <p:spPr>
          <a:xfrm>
            <a:off x="4764285" y="2043228"/>
            <a:ext cx="2783873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51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4764285" y="3799738"/>
            <a:ext cx="2783873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52" name="Picture Placeholder 7"/>
          <p:cNvSpPr>
            <a:spLocks noGrp="1"/>
          </p:cNvSpPr>
          <p:nvPr>
            <p:ph type="pic" sz="quarter" idx="14"/>
          </p:nvPr>
        </p:nvSpPr>
        <p:spPr>
          <a:xfrm>
            <a:off x="7718939" y="2043228"/>
            <a:ext cx="2783873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sp>
        <p:nvSpPr>
          <p:cNvPr id="53" name="Picture Placeholder 7"/>
          <p:cNvSpPr>
            <a:spLocks noGrp="1"/>
          </p:cNvSpPr>
          <p:nvPr>
            <p:ph type="pic" sz="quarter" idx="15"/>
          </p:nvPr>
        </p:nvSpPr>
        <p:spPr>
          <a:xfrm>
            <a:off x="7718939" y="3799738"/>
            <a:ext cx="2783873" cy="1570491"/>
          </a:xfrm>
          <a:prstGeom prst="rect">
            <a:avLst/>
          </a:prstGeom>
        </p:spPr>
        <p:txBody>
          <a:bodyPr/>
          <a:lstStyle/>
          <a:p>
            <a:endParaRPr lang="bg-BG"/>
          </a:p>
        </p:txBody>
      </p:sp>
      <p:grpSp>
        <p:nvGrpSpPr>
          <p:cNvPr id="38" name="Group 25"/>
          <p:cNvGrpSpPr/>
          <p:nvPr userDrawn="1"/>
        </p:nvGrpSpPr>
        <p:grpSpPr>
          <a:xfrm>
            <a:off x="4172806" y="6437951"/>
            <a:ext cx="931217" cy="307777"/>
            <a:chOff x="1867445" y="3664855"/>
            <a:chExt cx="756614" cy="307777"/>
          </a:xfrm>
        </p:grpSpPr>
        <p:sp>
          <p:nvSpPr>
            <p:cNvPr id="39" name="TextBox 33"/>
            <p:cNvSpPr txBox="1"/>
            <p:nvPr userDrawn="1"/>
          </p:nvSpPr>
          <p:spPr>
            <a:xfrm>
              <a:off x="1867445" y="3664855"/>
              <a:ext cx="7566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SU</a:t>
              </a:r>
              <a:r>
                <a:rPr lang="en-US" sz="1400" spc="100" baseline="0" dirty="0" smtClean="0">
                  <a:solidFill>
                    <a:srgbClr val="558ED5"/>
                  </a:solidFill>
                  <a:latin typeface="GeosansLight" pitchFamily="2" charset="0"/>
                </a:rPr>
                <a:t>CC</a:t>
              </a:r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ESS</a:t>
              </a:r>
              <a:endParaRPr lang="bg-BG" sz="1400" spc="100" baseline="0" dirty="0">
                <a:solidFill>
                  <a:srgbClr val="3D3743"/>
                </a:solidFill>
              </a:endParaRPr>
            </a:p>
          </p:txBody>
        </p:sp>
        <p:sp>
          <p:nvSpPr>
            <p:cNvPr id="40" name="TextBox 36"/>
            <p:cNvSpPr txBox="1"/>
            <p:nvPr userDrawn="1"/>
          </p:nvSpPr>
          <p:spPr>
            <a:xfrm>
              <a:off x="2175613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  <p:sp>
          <p:nvSpPr>
            <p:cNvPr id="41" name="TextBox 43"/>
            <p:cNvSpPr txBox="1"/>
            <p:nvPr userDrawn="1"/>
          </p:nvSpPr>
          <p:spPr>
            <a:xfrm>
              <a:off x="2069589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</p:grpSp>
      <p:sp>
        <p:nvSpPr>
          <p:cNvPr id="42" name="TextBox 44"/>
          <p:cNvSpPr txBox="1"/>
          <p:nvPr userDrawn="1"/>
        </p:nvSpPr>
        <p:spPr>
          <a:xfrm>
            <a:off x="3964661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43" name="TextBox 45"/>
          <p:cNvSpPr txBox="1"/>
          <p:nvPr userDrawn="1"/>
        </p:nvSpPr>
        <p:spPr>
          <a:xfrm>
            <a:off x="5089374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66" name="TextBox 46"/>
          <p:cNvSpPr txBox="1"/>
          <p:nvPr userDrawn="1"/>
        </p:nvSpPr>
        <p:spPr>
          <a:xfrm>
            <a:off x="5507792" y="6453337"/>
            <a:ext cx="254428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mtClean="0">
                <a:solidFill>
                  <a:srgbClr val="949494"/>
                </a:solidFill>
                <a:latin typeface="New Cicle" pitchFamily="2" charset="0"/>
              </a:rPr>
              <a:t>This presentation was created by John Doe</a:t>
            </a:r>
            <a:endParaRPr lang="bg-BG" sz="1100">
              <a:solidFill>
                <a:srgbClr val="949494"/>
              </a:solidFill>
            </a:endParaRPr>
          </a:p>
        </p:txBody>
      </p:sp>
      <p:sp>
        <p:nvSpPr>
          <p:cNvPr id="67" name="TextBox 47"/>
          <p:cNvSpPr txBox="1"/>
          <p:nvPr userDrawn="1"/>
        </p:nvSpPr>
        <p:spPr>
          <a:xfrm>
            <a:off x="8190575" y="6476370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grpSp>
        <p:nvGrpSpPr>
          <p:cNvPr id="72" name="组合 71"/>
          <p:cNvGrpSpPr/>
          <p:nvPr userDrawn="1"/>
        </p:nvGrpSpPr>
        <p:grpSpPr>
          <a:xfrm>
            <a:off x="217571" y="6477556"/>
            <a:ext cx="235962" cy="200055"/>
            <a:chOff x="217571" y="6481624"/>
            <a:chExt cx="235962" cy="200055"/>
          </a:xfrm>
        </p:grpSpPr>
        <p:sp>
          <p:nvSpPr>
            <p:cNvPr id="73" name="Oval 53"/>
            <p:cNvSpPr/>
            <p:nvPr userDrawn="1"/>
          </p:nvSpPr>
          <p:spPr>
            <a:xfrm>
              <a:off x="224770" y="6491641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74" name="Rectangle 54">
              <a:hlinkClick r:id="rId2"/>
            </p:cNvPr>
            <p:cNvSpPr/>
            <p:nvPr userDrawn="1"/>
          </p:nvSpPr>
          <p:spPr>
            <a:xfrm>
              <a:off x="217571" y="6481624"/>
              <a:ext cx="23596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dirty="0" smtClean="0">
                  <a:solidFill>
                    <a:schemeClr val="bg1"/>
                  </a:solidFill>
                  <a:latin typeface="FontAwesome" pitchFamily="2" charset="0"/>
                </a:rPr>
                <a:t></a:t>
              </a:r>
              <a:endParaRPr lang="en-US" sz="700" i="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75" name="组合 74"/>
          <p:cNvGrpSpPr/>
          <p:nvPr userDrawn="1"/>
        </p:nvGrpSpPr>
        <p:grpSpPr>
          <a:xfrm>
            <a:off x="453206" y="6477556"/>
            <a:ext cx="261610" cy="200055"/>
            <a:chOff x="449414" y="6473487"/>
            <a:chExt cx="261610" cy="200055"/>
          </a:xfrm>
        </p:grpSpPr>
        <p:sp>
          <p:nvSpPr>
            <p:cNvPr id="76" name="Oval 56"/>
            <p:cNvSpPr/>
            <p:nvPr userDrawn="1"/>
          </p:nvSpPr>
          <p:spPr>
            <a:xfrm>
              <a:off x="469437" y="6483504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77" name="Rectangle 57">
              <a:hlinkClick r:id="rId3"/>
            </p:cNvPr>
            <p:cNvSpPr/>
            <p:nvPr userDrawn="1"/>
          </p:nvSpPr>
          <p:spPr>
            <a:xfrm>
              <a:off x="449414" y="6473487"/>
              <a:ext cx="261610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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87" name="组合 86"/>
          <p:cNvGrpSpPr/>
          <p:nvPr userDrawn="1"/>
        </p:nvGrpSpPr>
        <p:grpSpPr>
          <a:xfrm>
            <a:off x="714489" y="6477556"/>
            <a:ext cx="268022" cy="200055"/>
            <a:chOff x="714489" y="6481624"/>
            <a:chExt cx="268022" cy="200055"/>
          </a:xfrm>
        </p:grpSpPr>
        <p:sp>
          <p:nvSpPr>
            <p:cNvPr id="88" name="Oval 59"/>
            <p:cNvSpPr/>
            <p:nvPr userDrawn="1"/>
          </p:nvSpPr>
          <p:spPr>
            <a:xfrm>
              <a:off x="737719" y="6491641"/>
              <a:ext cx="221563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89" name="Rectangle 60">
              <a:hlinkClick r:id="rId4"/>
            </p:cNvPr>
            <p:cNvSpPr/>
            <p:nvPr userDrawn="1"/>
          </p:nvSpPr>
          <p:spPr>
            <a:xfrm>
              <a:off x="714489" y="6481624"/>
              <a:ext cx="26802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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sp>
        <p:nvSpPr>
          <p:cNvPr id="94" name="Oval 48"/>
          <p:cNvSpPr/>
          <p:nvPr userDrawn="1"/>
        </p:nvSpPr>
        <p:spPr>
          <a:xfrm>
            <a:off x="11707899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95" name="TextBox 49">
            <a:hlinkClick r:id="" action="ppaction://hlinkshowjump?jump=nextslide"/>
          </p:cNvPr>
          <p:cNvSpPr txBox="1"/>
          <p:nvPr userDrawn="1"/>
        </p:nvSpPr>
        <p:spPr>
          <a:xfrm>
            <a:off x="11714459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" i="0" u="none" dirty="0" smtClean="0">
                <a:solidFill>
                  <a:schemeClr val="bg1"/>
                </a:solidFill>
                <a:latin typeface="FontAwesome" pitchFamily="2" charset="0"/>
              </a:rPr>
              <a:t></a:t>
            </a:r>
            <a:endParaRPr lang="bg-BG" sz="600" u="none" dirty="0">
              <a:solidFill>
                <a:schemeClr val="bg1"/>
              </a:solidFill>
            </a:endParaRPr>
          </a:p>
        </p:txBody>
      </p:sp>
      <p:sp>
        <p:nvSpPr>
          <p:cNvPr id="96" name="Oval 50"/>
          <p:cNvSpPr/>
          <p:nvPr userDrawn="1"/>
        </p:nvSpPr>
        <p:spPr>
          <a:xfrm>
            <a:off x="11442555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97" name="TextBox 51">
            <a:hlinkClick r:id="" action="ppaction://hlinkshowjump?jump=previousslide"/>
          </p:cNvPr>
          <p:cNvSpPr txBox="1"/>
          <p:nvPr userDrawn="1"/>
        </p:nvSpPr>
        <p:spPr>
          <a:xfrm>
            <a:off x="11427837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ctr" defTabSz="9144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FontAwesome" pitchFamily="2" charset="0"/>
              </a:rPr>
              <a:t></a:t>
            </a:r>
          </a:p>
        </p:txBody>
      </p:sp>
    </p:spTree>
    <p:extLst>
      <p:ext uri="{BB962C8B-B14F-4D97-AF65-F5344CB8AC3E}">
        <p14:creationId xmlns:p14="http://schemas.microsoft.com/office/powerpoint/2010/main" val="266600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ot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 userDrawn="1"/>
        </p:nvSpPr>
        <p:spPr>
          <a:xfrm>
            <a:off x="914400" y="2840569"/>
            <a:ext cx="10366176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  <p:grpSp>
        <p:nvGrpSpPr>
          <p:cNvPr id="24" name="Group 25"/>
          <p:cNvGrpSpPr/>
          <p:nvPr userDrawn="1"/>
        </p:nvGrpSpPr>
        <p:grpSpPr>
          <a:xfrm>
            <a:off x="4172806" y="6437951"/>
            <a:ext cx="931217" cy="307777"/>
            <a:chOff x="1867445" y="3664855"/>
            <a:chExt cx="756614" cy="307777"/>
          </a:xfrm>
        </p:grpSpPr>
        <p:sp>
          <p:nvSpPr>
            <p:cNvPr id="25" name="TextBox 33"/>
            <p:cNvSpPr txBox="1"/>
            <p:nvPr userDrawn="1"/>
          </p:nvSpPr>
          <p:spPr>
            <a:xfrm>
              <a:off x="1867445" y="3664855"/>
              <a:ext cx="756614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SU</a:t>
              </a:r>
              <a:r>
                <a:rPr lang="en-US" sz="1400" spc="100" baseline="0" dirty="0" smtClean="0">
                  <a:solidFill>
                    <a:srgbClr val="558ED5"/>
                  </a:solidFill>
                  <a:latin typeface="GeosansLight" pitchFamily="2" charset="0"/>
                </a:rPr>
                <a:t>CC</a:t>
              </a:r>
              <a:r>
                <a:rPr lang="en-US" sz="1400" spc="100" baseline="0" dirty="0" smtClean="0">
                  <a:solidFill>
                    <a:srgbClr val="3D3743"/>
                  </a:solidFill>
                  <a:latin typeface="GeosansLight" pitchFamily="2" charset="0"/>
                </a:rPr>
                <a:t>ESS</a:t>
              </a:r>
              <a:endParaRPr lang="bg-BG" sz="1400" spc="100" baseline="0" dirty="0">
                <a:solidFill>
                  <a:srgbClr val="3D3743"/>
                </a:solidFill>
              </a:endParaRPr>
            </a:p>
          </p:txBody>
        </p:sp>
        <p:sp>
          <p:nvSpPr>
            <p:cNvPr id="26" name="TextBox 36"/>
            <p:cNvSpPr txBox="1"/>
            <p:nvPr userDrawn="1"/>
          </p:nvSpPr>
          <p:spPr>
            <a:xfrm>
              <a:off x="2175613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  <p:sp>
          <p:nvSpPr>
            <p:cNvPr id="28" name="TextBox 43"/>
            <p:cNvSpPr txBox="1"/>
            <p:nvPr userDrawn="1"/>
          </p:nvSpPr>
          <p:spPr>
            <a:xfrm>
              <a:off x="2069589" y="3719987"/>
              <a:ext cx="186509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bg-BG" sz="700" dirty="0" smtClean="0">
                  <a:solidFill>
                    <a:srgbClr val="3D3743"/>
                  </a:solidFill>
                </a:rPr>
                <a:t>•</a:t>
              </a:r>
              <a:endParaRPr lang="bg-BG" sz="700" dirty="0">
                <a:solidFill>
                  <a:srgbClr val="3D3743"/>
                </a:solidFill>
              </a:endParaRPr>
            </a:p>
          </p:txBody>
        </p:sp>
      </p:grpSp>
      <p:sp>
        <p:nvSpPr>
          <p:cNvPr id="29" name="TextBox 44"/>
          <p:cNvSpPr txBox="1"/>
          <p:nvPr userDrawn="1"/>
        </p:nvSpPr>
        <p:spPr>
          <a:xfrm>
            <a:off x="3964661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30" name="TextBox 45"/>
          <p:cNvSpPr txBox="1"/>
          <p:nvPr userDrawn="1"/>
        </p:nvSpPr>
        <p:spPr>
          <a:xfrm>
            <a:off x="5089374" y="64687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sp>
        <p:nvSpPr>
          <p:cNvPr id="31" name="TextBox 46"/>
          <p:cNvSpPr txBox="1"/>
          <p:nvPr userDrawn="1"/>
        </p:nvSpPr>
        <p:spPr>
          <a:xfrm>
            <a:off x="5507792" y="6453337"/>
            <a:ext cx="254428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100" smtClean="0">
                <a:solidFill>
                  <a:srgbClr val="949494"/>
                </a:solidFill>
                <a:latin typeface="New Cicle" pitchFamily="2" charset="0"/>
              </a:rPr>
              <a:t>This presentation was created by John Doe</a:t>
            </a:r>
            <a:endParaRPr lang="bg-BG" sz="1100">
              <a:solidFill>
                <a:srgbClr val="949494"/>
              </a:solidFill>
            </a:endParaRPr>
          </a:p>
        </p:txBody>
      </p:sp>
      <p:sp>
        <p:nvSpPr>
          <p:cNvPr id="32" name="TextBox 47"/>
          <p:cNvSpPr txBox="1"/>
          <p:nvPr userDrawn="1"/>
        </p:nvSpPr>
        <p:spPr>
          <a:xfrm>
            <a:off x="8190575" y="6476370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bg-BG" sz="900" dirty="0" smtClean="0">
                <a:solidFill>
                  <a:srgbClr val="558ED5"/>
                </a:solidFill>
              </a:rPr>
              <a:t>•</a:t>
            </a:r>
            <a:endParaRPr lang="bg-BG" sz="900" dirty="0">
              <a:solidFill>
                <a:srgbClr val="558ED5"/>
              </a:solidFill>
            </a:endParaRPr>
          </a:p>
        </p:txBody>
      </p:sp>
      <p:grpSp>
        <p:nvGrpSpPr>
          <p:cNvPr id="37" name="组合 36"/>
          <p:cNvGrpSpPr/>
          <p:nvPr userDrawn="1"/>
        </p:nvGrpSpPr>
        <p:grpSpPr>
          <a:xfrm>
            <a:off x="217571" y="6477556"/>
            <a:ext cx="235962" cy="200055"/>
            <a:chOff x="217571" y="6481624"/>
            <a:chExt cx="235962" cy="200055"/>
          </a:xfrm>
        </p:grpSpPr>
        <p:sp>
          <p:nvSpPr>
            <p:cNvPr id="38" name="Oval 53"/>
            <p:cNvSpPr/>
            <p:nvPr userDrawn="1"/>
          </p:nvSpPr>
          <p:spPr>
            <a:xfrm>
              <a:off x="224770" y="6491641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9" name="Rectangle 54">
              <a:hlinkClick r:id="rId2"/>
            </p:cNvPr>
            <p:cNvSpPr/>
            <p:nvPr userDrawn="1"/>
          </p:nvSpPr>
          <p:spPr>
            <a:xfrm>
              <a:off x="217571" y="6481624"/>
              <a:ext cx="23596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dirty="0" smtClean="0">
                  <a:solidFill>
                    <a:schemeClr val="bg1"/>
                  </a:solidFill>
                  <a:latin typeface="FontAwesome" pitchFamily="2" charset="0"/>
                </a:rPr>
                <a:t></a:t>
              </a:r>
              <a:endParaRPr lang="en-US" sz="700" i="0" dirty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453206" y="6477556"/>
            <a:ext cx="261610" cy="200055"/>
            <a:chOff x="449414" y="6473487"/>
            <a:chExt cx="261610" cy="200055"/>
          </a:xfrm>
        </p:grpSpPr>
        <p:sp>
          <p:nvSpPr>
            <p:cNvPr id="41" name="Oval 56"/>
            <p:cNvSpPr/>
            <p:nvPr userDrawn="1"/>
          </p:nvSpPr>
          <p:spPr>
            <a:xfrm>
              <a:off x="469437" y="6483504"/>
              <a:ext cx="221564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2" name="Rectangle 57">
              <a:hlinkClick r:id="rId3"/>
            </p:cNvPr>
            <p:cNvSpPr/>
            <p:nvPr userDrawn="1"/>
          </p:nvSpPr>
          <p:spPr>
            <a:xfrm>
              <a:off x="449414" y="6473487"/>
              <a:ext cx="261610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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grpSp>
        <p:nvGrpSpPr>
          <p:cNvPr id="43" name="组合 42"/>
          <p:cNvGrpSpPr/>
          <p:nvPr userDrawn="1"/>
        </p:nvGrpSpPr>
        <p:grpSpPr>
          <a:xfrm>
            <a:off x="714489" y="6477556"/>
            <a:ext cx="268022" cy="200055"/>
            <a:chOff x="714489" y="6481624"/>
            <a:chExt cx="268022" cy="200055"/>
          </a:xfrm>
        </p:grpSpPr>
        <p:sp>
          <p:nvSpPr>
            <p:cNvPr id="44" name="Oval 59"/>
            <p:cNvSpPr/>
            <p:nvPr userDrawn="1"/>
          </p:nvSpPr>
          <p:spPr>
            <a:xfrm>
              <a:off x="737719" y="6491641"/>
              <a:ext cx="221563" cy="180020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5" name="Rectangle 60">
              <a:hlinkClick r:id="rId4"/>
            </p:cNvPr>
            <p:cNvSpPr/>
            <p:nvPr userDrawn="1"/>
          </p:nvSpPr>
          <p:spPr>
            <a:xfrm>
              <a:off x="714489" y="6481624"/>
              <a:ext cx="268022" cy="20005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700" i="0" smtClean="0">
                  <a:solidFill>
                    <a:schemeClr val="bg1"/>
                  </a:solidFill>
                  <a:latin typeface="FontAwesome" pitchFamily="2" charset="0"/>
                </a:rPr>
                <a:t></a:t>
              </a:r>
              <a:endParaRPr lang="en-US" sz="700" i="0">
                <a:solidFill>
                  <a:schemeClr val="bg1"/>
                </a:solidFill>
                <a:latin typeface="FontAwesome" pitchFamily="2" charset="0"/>
              </a:endParaRPr>
            </a:p>
          </p:txBody>
        </p:sp>
      </p:grpSp>
      <p:sp>
        <p:nvSpPr>
          <p:cNvPr id="47" name="Oval 48"/>
          <p:cNvSpPr/>
          <p:nvPr userDrawn="1"/>
        </p:nvSpPr>
        <p:spPr>
          <a:xfrm>
            <a:off x="11707899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8" name="TextBox 49">
            <a:hlinkClick r:id="" action="ppaction://hlinkshowjump?jump=nextslide"/>
          </p:cNvPr>
          <p:cNvSpPr txBox="1"/>
          <p:nvPr userDrawn="1"/>
        </p:nvSpPr>
        <p:spPr>
          <a:xfrm>
            <a:off x="11714459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" i="0" u="none" dirty="0" smtClean="0">
                <a:solidFill>
                  <a:schemeClr val="bg1"/>
                </a:solidFill>
                <a:latin typeface="FontAwesome" pitchFamily="2" charset="0"/>
              </a:rPr>
              <a:t></a:t>
            </a:r>
            <a:endParaRPr lang="bg-BG" sz="600" u="none" dirty="0">
              <a:solidFill>
                <a:schemeClr val="bg1"/>
              </a:solidFill>
            </a:endParaRPr>
          </a:p>
        </p:txBody>
      </p:sp>
      <p:sp>
        <p:nvSpPr>
          <p:cNvPr id="49" name="Oval 50"/>
          <p:cNvSpPr/>
          <p:nvPr userDrawn="1"/>
        </p:nvSpPr>
        <p:spPr>
          <a:xfrm>
            <a:off x="11442555" y="6497993"/>
            <a:ext cx="180000" cy="180020"/>
          </a:xfrm>
          <a:prstGeom prst="ellipse">
            <a:avLst/>
          </a:prstGeom>
          <a:solidFill>
            <a:srgbClr val="558E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0" name="TextBox 51">
            <a:hlinkClick r:id="" action="ppaction://hlinkshowjump?jump=previousslide"/>
          </p:cNvPr>
          <p:cNvSpPr txBox="1"/>
          <p:nvPr userDrawn="1"/>
        </p:nvSpPr>
        <p:spPr>
          <a:xfrm>
            <a:off x="11427837" y="6495670"/>
            <a:ext cx="183600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indent="0" algn="ctr" defTabSz="91442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600" dirty="0" smtClean="0">
                <a:solidFill>
                  <a:schemeClr val="bg1"/>
                </a:solidFill>
                <a:latin typeface="FontAwesome" pitchFamily="2" charset="0"/>
              </a:rPr>
              <a:t></a:t>
            </a:r>
          </a:p>
        </p:txBody>
      </p:sp>
    </p:spTree>
    <p:extLst>
      <p:ext uri="{BB962C8B-B14F-4D97-AF65-F5344CB8AC3E}">
        <p14:creationId xmlns:p14="http://schemas.microsoft.com/office/powerpoint/2010/main" val="1504290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itle 1"/>
          <p:cNvSpPr txBox="1">
            <a:spLocks/>
          </p:cNvSpPr>
          <p:nvPr userDrawn="1"/>
        </p:nvSpPr>
        <p:spPr>
          <a:xfrm>
            <a:off x="914400" y="2840569"/>
            <a:ext cx="10366176" cy="2307497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rtl="0" fontAlgn="base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sz="4767" smtClean="0">
                <a:latin typeface="FontAwesome" pitchFamily="2" charset="0"/>
              </a:rPr>
              <a:t/>
            </a:r>
            <a:br>
              <a:rPr lang="en-US" sz="4767" smtClean="0">
                <a:latin typeface="FontAwesome" pitchFamily="2" charset="0"/>
              </a:rPr>
            </a:br>
            <a:endParaRPr lang="en-US" sz="4767">
              <a:latin typeface="FontAwesome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381874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183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9867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13076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4" r:id="rId2"/>
    <p:sldLayoutId id="2147483655" r:id="rId3"/>
    <p:sldLayoutId id="2147483656" r:id="rId4"/>
    <p:sldLayoutId id="2147483652" r:id="rId5"/>
    <p:sldLayoutId id="2147483653" r:id="rId6"/>
  </p:sldLayoutIdLst>
  <p:hf hdr="0" ftr="0" dt="0"/>
  <p:txStyles>
    <p:titleStyle>
      <a:lvl1pPr algn="ctr" rtl="0" fontAlgn="base">
        <a:spcBef>
          <a:spcPct val="0"/>
        </a:spcBef>
        <a:spcAft>
          <a:spcPct val="0"/>
        </a:spcAft>
        <a:defRPr sz="4767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5pPr>
      <a:lvl6pPr marL="495298"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6pPr>
      <a:lvl7pPr marL="990595"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7pPr>
      <a:lvl8pPr marL="1485891"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8pPr>
      <a:lvl9pPr marL="1981189" algn="ctr" rtl="0" fontAlgn="base">
        <a:spcBef>
          <a:spcPct val="0"/>
        </a:spcBef>
        <a:spcAft>
          <a:spcPct val="0"/>
        </a:spcAft>
        <a:defRPr sz="4767">
          <a:solidFill>
            <a:schemeClr val="tx1"/>
          </a:solidFill>
          <a:latin typeface="Calibri" pitchFamily="34" charset="0"/>
        </a:defRPr>
      </a:lvl9pPr>
    </p:titleStyle>
    <p:bodyStyle>
      <a:lvl1pPr marL="371473" indent="-371473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1pPr>
      <a:lvl2pPr marL="804858" indent="-309561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3033" kern="1200">
          <a:solidFill>
            <a:schemeClr val="tx1"/>
          </a:solidFill>
          <a:latin typeface="+mn-lt"/>
          <a:ea typeface="+mn-ea"/>
          <a:cs typeface="+mn-cs"/>
        </a:defRPr>
      </a:lvl2pPr>
      <a:lvl3pPr marL="1238243" indent="-247648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33540" indent="-247648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28837" indent="-247648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4134" indent="-247648" algn="l" defTabSz="990595" rtl="0" eaLnBrk="1" latinLnBrk="0" hangingPunct="1">
        <a:spcBef>
          <a:spcPct val="20000"/>
        </a:spcBef>
        <a:buFont typeface="Arial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19431" indent="-247648" algn="l" defTabSz="990595" rtl="0" eaLnBrk="1" latinLnBrk="0" hangingPunct="1">
        <a:spcBef>
          <a:spcPct val="20000"/>
        </a:spcBef>
        <a:buFont typeface="Arial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4729" indent="-247648" algn="l" defTabSz="990595" rtl="0" eaLnBrk="1" latinLnBrk="0" hangingPunct="1">
        <a:spcBef>
          <a:spcPct val="20000"/>
        </a:spcBef>
        <a:buFont typeface="Arial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0026" indent="-247648" algn="l" defTabSz="990595" rtl="0" eaLnBrk="1" latinLnBrk="0" hangingPunct="1">
        <a:spcBef>
          <a:spcPct val="20000"/>
        </a:spcBef>
        <a:buFont typeface="Arial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1pPr>
      <a:lvl2pPr marL="495298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2pPr>
      <a:lvl3pPr marL="990595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3pPr>
      <a:lvl4pPr marL="1485891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4pPr>
      <a:lvl5pPr marL="1981189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5pPr>
      <a:lvl6pPr marL="2476486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83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7pPr>
      <a:lvl8pPr marL="3467080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8pPr>
      <a:lvl9pPr marL="3962377" algn="l" defTabSz="990595" rtl="0" eaLnBrk="1" latinLnBrk="0" hangingPunct="1">
        <a:defRPr sz="19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2017/11/2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311196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4043739" y="2830723"/>
            <a:ext cx="4124591" cy="1292662"/>
            <a:chOff x="2339752" y="2283718"/>
            <a:chExt cx="3807316" cy="1193226"/>
          </a:xfrm>
        </p:grpSpPr>
        <p:sp>
          <p:nvSpPr>
            <p:cNvPr id="7" name="TextBox 6"/>
            <p:cNvSpPr txBox="1"/>
            <p:nvPr userDrawn="1"/>
          </p:nvSpPr>
          <p:spPr>
            <a:xfrm>
              <a:off x="2339752" y="2283718"/>
              <a:ext cx="3807316" cy="11932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800" spc="325" dirty="0">
                  <a:solidFill>
                    <a:srgbClr val="3D3743"/>
                  </a:solidFill>
                  <a:latin typeface="GeosansLight" pitchFamily="2" charset="0"/>
                </a:rPr>
                <a:t>SU</a:t>
              </a:r>
              <a:r>
                <a:rPr lang="en-US" sz="7800" spc="325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GeosansLight" pitchFamily="2" charset="0"/>
                </a:rPr>
                <a:t>CC</a:t>
              </a:r>
              <a:r>
                <a:rPr lang="en-US" sz="7800" spc="325" dirty="0">
                  <a:solidFill>
                    <a:srgbClr val="3D3743"/>
                  </a:solidFill>
                  <a:latin typeface="GeosansLight" pitchFamily="2" charset="0"/>
                </a:rPr>
                <a:t>ESS</a:t>
              </a:r>
              <a:endParaRPr lang="bg-BG" sz="7800" spc="325" dirty="0">
                <a:solidFill>
                  <a:srgbClr val="3D3743"/>
                </a:solidFill>
              </a:endParaRPr>
            </a:p>
          </p:txBody>
        </p:sp>
        <p:sp>
          <p:nvSpPr>
            <p:cNvPr id="8" name="Oval 7"/>
            <p:cNvSpPr/>
            <p:nvPr userDrawn="1"/>
          </p:nvSpPr>
          <p:spPr>
            <a:xfrm>
              <a:off x="3720801" y="2787774"/>
              <a:ext cx="144016" cy="144016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9" name="Oval 8"/>
            <p:cNvSpPr/>
            <p:nvPr userDrawn="1"/>
          </p:nvSpPr>
          <p:spPr>
            <a:xfrm>
              <a:off x="4308965" y="2787774"/>
              <a:ext cx="144016" cy="144016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pic>
        <p:nvPicPr>
          <p:cNvPr id="1026" name="Picture 2" descr="C:\Users\Jokomoro\Documents\b2.png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59" y="-27384"/>
            <a:ext cx="2340260" cy="215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Envato\Success\Images\l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68467">
            <a:off x="6904869" y="1171121"/>
            <a:ext cx="817860" cy="1069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Envato\Success\Images\l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809" y="1408953"/>
            <a:ext cx="984930" cy="593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15527" y="3853644"/>
            <a:ext cx="19399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The World is Yours</a:t>
            </a:r>
            <a:endParaRPr lang="bg-B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099906873"/>
              </p:ext>
            </p:extLst>
          </p:nvPr>
        </p:nvGraphicFramePr>
        <p:xfrm>
          <a:off x="1961545" y="1790822"/>
          <a:ext cx="5575093" cy="3566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Social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>
                <a:solidFill>
                  <a:srgbClr val="3D3743"/>
                </a:solidFill>
                <a:latin typeface="GeosansLight" pitchFamily="2" charset="0"/>
              </a:rPr>
              <a:t>M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edia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3" name="Rectangle 2"/>
          <p:cNvSpPr/>
          <p:nvPr/>
        </p:nvSpPr>
        <p:spPr>
          <a:xfrm>
            <a:off x="7442611" y="2316599"/>
            <a:ext cx="47000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</a:t>
            </a:r>
            <a:endParaRPr lang="bg-BG" sz="2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442611" y="3213699"/>
            <a:ext cx="47000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>
                <a:solidFill>
                  <a:srgbClr val="949494"/>
                </a:solidFill>
                <a:latin typeface="FontAwesome" pitchFamily="2" charset="0"/>
              </a:rPr>
              <a:t></a:t>
            </a:r>
            <a:endParaRPr lang="bg-BG" sz="2600">
              <a:solidFill>
                <a:srgbClr val="949494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442611" y="4110798"/>
            <a:ext cx="47000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>
                <a:solidFill>
                  <a:srgbClr val="3D3743"/>
                </a:solidFill>
                <a:latin typeface="FontAwesome" pitchFamily="2" charset="0"/>
              </a:rPr>
              <a:t></a:t>
            </a:r>
            <a:endParaRPr lang="bg-BG" sz="2600"/>
          </a:p>
        </p:txBody>
      </p:sp>
      <p:sp>
        <p:nvSpPr>
          <p:cNvPr id="10" name="Rectangle 9"/>
          <p:cNvSpPr/>
          <p:nvPr/>
        </p:nvSpPr>
        <p:spPr>
          <a:xfrm>
            <a:off x="7812194" y="3263708"/>
            <a:ext cx="13919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mtClean="0">
                <a:solidFill>
                  <a:srgbClr val="949494"/>
                </a:solidFill>
                <a:latin typeface="New Cicle" pitchFamily="2" charset="0"/>
              </a:rPr>
              <a:t>Twitter</a:t>
            </a:r>
            <a:endParaRPr lang="bg-BG">
              <a:solidFill>
                <a:srgbClr val="949494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812194" y="2366608"/>
            <a:ext cx="13919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Google Plus</a:t>
            </a:r>
            <a:endParaRPr lang="bg-B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812194" y="4160808"/>
            <a:ext cx="13919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mtClean="0">
                <a:solidFill>
                  <a:srgbClr val="000000"/>
                </a:solidFill>
                <a:latin typeface="New Cicle" pitchFamily="2" charset="0"/>
              </a:rPr>
              <a:t>Facebook</a:t>
            </a:r>
            <a:endParaRPr lang="bg-BG">
              <a:solidFill>
                <a:srgbClr val="00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442616" y="2713558"/>
            <a:ext cx="2787847" cy="542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error sit voluptatem alamanier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quae .</a:t>
            </a:r>
            <a:endParaRPr lang="bg-BG" sz="975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442616" y="3607197"/>
            <a:ext cx="2787847" cy="542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error sit voluptatem alamanier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quae .</a:t>
            </a:r>
            <a:endParaRPr lang="bg-BG" sz="975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442616" y="4500838"/>
            <a:ext cx="2787847" cy="542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error sit voluptatem alamanier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quae .</a:t>
            </a:r>
            <a:endParaRPr lang="bg-BG" sz="975">
              <a:solidFill>
                <a:srgbClr val="3D3743"/>
              </a:solidFill>
              <a:latin typeface="WeblySleek UI"/>
            </a:endParaRPr>
          </a:p>
        </p:txBody>
      </p:sp>
    </p:spTree>
    <p:extLst>
      <p:ext uri="{BB962C8B-B14F-4D97-AF65-F5344CB8AC3E}">
        <p14:creationId xmlns:p14="http://schemas.microsoft.com/office/powerpoint/2010/main" val="327531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401370" y="4599130"/>
            <a:ext cx="15055673" cy="3042338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466293" y="1573205"/>
            <a:ext cx="1692626" cy="3129323"/>
            <a:chOff x="5148064" y="441325"/>
            <a:chExt cx="2650067" cy="489943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2" name="Freeform 1"/>
            <p:cNvSpPr/>
            <p:nvPr/>
          </p:nvSpPr>
          <p:spPr>
            <a:xfrm>
              <a:off x="6721257" y="2106498"/>
              <a:ext cx="355600" cy="3234266"/>
            </a:xfrm>
            <a:custGeom>
              <a:avLst/>
              <a:gdLst>
                <a:gd name="connsiteX0" fmla="*/ 101600 w 355600"/>
                <a:gd name="connsiteY0" fmla="*/ 0 h 3234266"/>
                <a:gd name="connsiteX1" fmla="*/ 0 w 355600"/>
                <a:gd name="connsiteY1" fmla="*/ 3234266 h 3234266"/>
                <a:gd name="connsiteX2" fmla="*/ 355600 w 355600"/>
                <a:gd name="connsiteY2" fmla="*/ 3234266 h 3234266"/>
                <a:gd name="connsiteX3" fmla="*/ 254000 w 355600"/>
                <a:gd name="connsiteY3" fmla="*/ 8466 h 323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600" h="3234266">
                  <a:moveTo>
                    <a:pt x="101600" y="0"/>
                  </a:moveTo>
                  <a:lnTo>
                    <a:pt x="0" y="3234266"/>
                  </a:lnTo>
                  <a:lnTo>
                    <a:pt x="355600" y="3234266"/>
                  </a:lnTo>
                  <a:lnTo>
                    <a:pt x="254000" y="8466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" name="Freeform 2"/>
            <p:cNvSpPr/>
            <p:nvPr/>
          </p:nvSpPr>
          <p:spPr>
            <a:xfrm>
              <a:off x="6606397" y="1930402"/>
              <a:ext cx="406400" cy="287866"/>
            </a:xfrm>
            <a:custGeom>
              <a:avLst/>
              <a:gdLst>
                <a:gd name="connsiteX0" fmla="*/ 211667 w 406400"/>
                <a:gd name="connsiteY0" fmla="*/ 59266 h 287866"/>
                <a:gd name="connsiteX1" fmla="*/ 84667 w 406400"/>
                <a:gd name="connsiteY1" fmla="*/ 0 h 287866"/>
                <a:gd name="connsiteX2" fmla="*/ 76200 w 406400"/>
                <a:gd name="connsiteY2" fmla="*/ 16933 h 287866"/>
                <a:gd name="connsiteX3" fmla="*/ 0 w 406400"/>
                <a:gd name="connsiteY3" fmla="*/ 194733 h 287866"/>
                <a:gd name="connsiteX4" fmla="*/ 8467 w 406400"/>
                <a:gd name="connsiteY4" fmla="*/ 220133 h 287866"/>
                <a:gd name="connsiteX5" fmla="*/ 101600 w 406400"/>
                <a:gd name="connsiteY5" fmla="*/ 287866 h 287866"/>
                <a:gd name="connsiteX6" fmla="*/ 211667 w 406400"/>
                <a:gd name="connsiteY6" fmla="*/ 254000 h 287866"/>
                <a:gd name="connsiteX7" fmla="*/ 347134 w 406400"/>
                <a:gd name="connsiteY7" fmla="*/ 254000 h 287866"/>
                <a:gd name="connsiteX8" fmla="*/ 406400 w 406400"/>
                <a:gd name="connsiteY8" fmla="*/ 152400 h 287866"/>
                <a:gd name="connsiteX9" fmla="*/ 321734 w 406400"/>
                <a:gd name="connsiteY9" fmla="*/ 8466 h 287866"/>
                <a:gd name="connsiteX10" fmla="*/ 211667 w 406400"/>
                <a:gd name="connsiteY10" fmla="*/ 59266 h 28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400" h="287866">
                  <a:moveTo>
                    <a:pt x="211667" y="59266"/>
                  </a:moveTo>
                  <a:lnTo>
                    <a:pt x="84667" y="0"/>
                  </a:lnTo>
                  <a:lnTo>
                    <a:pt x="76200" y="16933"/>
                  </a:lnTo>
                  <a:lnTo>
                    <a:pt x="0" y="194733"/>
                  </a:lnTo>
                  <a:lnTo>
                    <a:pt x="8467" y="220133"/>
                  </a:lnTo>
                  <a:lnTo>
                    <a:pt x="101600" y="287866"/>
                  </a:lnTo>
                  <a:lnTo>
                    <a:pt x="211667" y="254000"/>
                  </a:lnTo>
                  <a:lnTo>
                    <a:pt x="347134" y="254000"/>
                  </a:lnTo>
                  <a:lnTo>
                    <a:pt x="406400" y="152400"/>
                  </a:lnTo>
                  <a:lnTo>
                    <a:pt x="321734" y="8466"/>
                  </a:lnTo>
                  <a:lnTo>
                    <a:pt x="211667" y="592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5" name="Freeform 4"/>
            <p:cNvSpPr/>
            <p:nvPr/>
          </p:nvSpPr>
          <p:spPr>
            <a:xfrm>
              <a:off x="5148064" y="441325"/>
              <a:ext cx="2650067" cy="4021666"/>
            </a:xfrm>
            <a:custGeom>
              <a:avLst/>
              <a:gdLst>
                <a:gd name="connsiteX0" fmla="*/ 1888067 w 2650067"/>
                <a:gd name="connsiteY0" fmla="*/ 1490133 h 4021666"/>
                <a:gd name="connsiteX1" fmla="*/ 1964267 w 2650067"/>
                <a:gd name="connsiteY1" fmla="*/ 1337733 h 4021666"/>
                <a:gd name="connsiteX2" fmla="*/ 2650067 w 2650067"/>
                <a:gd name="connsiteY2" fmla="*/ 762000 h 4021666"/>
                <a:gd name="connsiteX3" fmla="*/ 2650067 w 2650067"/>
                <a:gd name="connsiteY3" fmla="*/ 804333 h 4021666"/>
                <a:gd name="connsiteX4" fmla="*/ 2006600 w 2650067"/>
                <a:gd name="connsiteY4" fmla="*/ 1524000 h 4021666"/>
                <a:gd name="connsiteX5" fmla="*/ 1955800 w 2650067"/>
                <a:gd name="connsiteY5" fmla="*/ 1651000 h 4021666"/>
                <a:gd name="connsiteX6" fmla="*/ 2590800 w 2650067"/>
                <a:gd name="connsiteY6" fmla="*/ 3928533 h 4021666"/>
                <a:gd name="connsiteX7" fmla="*/ 2590800 w 2650067"/>
                <a:gd name="connsiteY7" fmla="*/ 4021666 h 4021666"/>
                <a:gd name="connsiteX8" fmla="*/ 1837267 w 2650067"/>
                <a:gd name="connsiteY8" fmla="*/ 1735666 h 4021666"/>
                <a:gd name="connsiteX9" fmla="*/ 1761067 w 2650067"/>
                <a:gd name="connsiteY9" fmla="*/ 1591733 h 4021666"/>
                <a:gd name="connsiteX10" fmla="*/ 1549400 w 2650067"/>
                <a:gd name="connsiteY10" fmla="*/ 1456266 h 4021666"/>
                <a:gd name="connsiteX11" fmla="*/ 16933 w 2650067"/>
                <a:gd name="connsiteY11" fmla="*/ 16933 h 4021666"/>
                <a:gd name="connsiteX12" fmla="*/ 0 w 2650067"/>
                <a:gd name="connsiteY12" fmla="*/ 0 h 4021666"/>
                <a:gd name="connsiteX13" fmla="*/ 0 w 2650067"/>
                <a:gd name="connsiteY13" fmla="*/ 0 h 4021666"/>
                <a:gd name="connsiteX14" fmla="*/ 84667 w 2650067"/>
                <a:gd name="connsiteY14" fmla="*/ 8466 h 4021666"/>
                <a:gd name="connsiteX15" fmla="*/ 1828800 w 2650067"/>
                <a:gd name="connsiteY15" fmla="*/ 1473200 h 4021666"/>
                <a:gd name="connsiteX16" fmla="*/ 1888067 w 2650067"/>
                <a:gd name="connsiteY16" fmla="*/ 1490133 h 402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067" h="4021666">
                  <a:moveTo>
                    <a:pt x="1888067" y="1490133"/>
                  </a:moveTo>
                  <a:lnTo>
                    <a:pt x="1964267" y="1337733"/>
                  </a:lnTo>
                  <a:lnTo>
                    <a:pt x="2650067" y="762000"/>
                  </a:lnTo>
                  <a:lnTo>
                    <a:pt x="2650067" y="804333"/>
                  </a:lnTo>
                  <a:lnTo>
                    <a:pt x="2006600" y="1524000"/>
                  </a:lnTo>
                  <a:lnTo>
                    <a:pt x="1955800" y="1651000"/>
                  </a:lnTo>
                  <a:lnTo>
                    <a:pt x="2590800" y="3928533"/>
                  </a:lnTo>
                  <a:lnTo>
                    <a:pt x="2590800" y="4021666"/>
                  </a:lnTo>
                  <a:lnTo>
                    <a:pt x="1837267" y="1735666"/>
                  </a:lnTo>
                  <a:lnTo>
                    <a:pt x="1761067" y="1591733"/>
                  </a:lnTo>
                  <a:lnTo>
                    <a:pt x="1549400" y="1456266"/>
                  </a:lnTo>
                  <a:lnTo>
                    <a:pt x="16933" y="16933"/>
                  </a:lnTo>
                  <a:lnTo>
                    <a:pt x="0" y="0"/>
                  </a:lnTo>
                  <a:lnTo>
                    <a:pt x="0" y="0"/>
                  </a:lnTo>
                  <a:lnTo>
                    <a:pt x="84667" y="8466"/>
                  </a:lnTo>
                  <a:lnTo>
                    <a:pt x="1828800" y="1473200"/>
                  </a:lnTo>
                  <a:lnTo>
                    <a:pt x="1888067" y="149013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578510" y="2204764"/>
            <a:ext cx="1349064" cy="2494148"/>
            <a:chOff x="5148064" y="441325"/>
            <a:chExt cx="2650067" cy="489943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9" name="Freeform 8"/>
            <p:cNvSpPr/>
            <p:nvPr/>
          </p:nvSpPr>
          <p:spPr>
            <a:xfrm>
              <a:off x="6721257" y="2106498"/>
              <a:ext cx="355600" cy="3234266"/>
            </a:xfrm>
            <a:custGeom>
              <a:avLst/>
              <a:gdLst>
                <a:gd name="connsiteX0" fmla="*/ 101600 w 355600"/>
                <a:gd name="connsiteY0" fmla="*/ 0 h 3234266"/>
                <a:gd name="connsiteX1" fmla="*/ 0 w 355600"/>
                <a:gd name="connsiteY1" fmla="*/ 3234266 h 3234266"/>
                <a:gd name="connsiteX2" fmla="*/ 355600 w 355600"/>
                <a:gd name="connsiteY2" fmla="*/ 3234266 h 3234266"/>
                <a:gd name="connsiteX3" fmla="*/ 254000 w 355600"/>
                <a:gd name="connsiteY3" fmla="*/ 8466 h 323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600" h="3234266">
                  <a:moveTo>
                    <a:pt x="101600" y="0"/>
                  </a:moveTo>
                  <a:lnTo>
                    <a:pt x="0" y="3234266"/>
                  </a:lnTo>
                  <a:lnTo>
                    <a:pt x="355600" y="3234266"/>
                  </a:lnTo>
                  <a:lnTo>
                    <a:pt x="254000" y="8466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0" name="Freeform 9"/>
            <p:cNvSpPr/>
            <p:nvPr/>
          </p:nvSpPr>
          <p:spPr>
            <a:xfrm>
              <a:off x="6606397" y="1930402"/>
              <a:ext cx="406400" cy="287866"/>
            </a:xfrm>
            <a:custGeom>
              <a:avLst/>
              <a:gdLst>
                <a:gd name="connsiteX0" fmla="*/ 211667 w 406400"/>
                <a:gd name="connsiteY0" fmla="*/ 59266 h 287866"/>
                <a:gd name="connsiteX1" fmla="*/ 84667 w 406400"/>
                <a:gd name="connsiteY1" fmla="*/ 0 h 287866"/>
                <a:gd name="connsiteX2" fmla="*/ 76200 w 406400"/>
                <a:gd name="connsiteY2" fmla="*/ 16933 h 287866"/>
                <a:gd name="connsiteX3" fmla="*/ 0 w 406400"/>
                <a:gd name="connsiteY3" fmla="*/ 194733 h 287866"/>
                <a:gd name="connsiteX4" fmla="*/ 8467 w 406400"/>
                <a:gd name="connsiteY4" fmla="*/ 220133 h 287866"/>
                <a:gd name="connsiteX5" fmla="*/ 101600 w 406400"/>
                <a:gd name="connsiteY5" fmla="*/ 287866 h 287866"/>
                <a:gd name="connsiteX6" fmla="*/ 211667 w 406400"/>
                <a:gd name="connsiteY6" fmla="*/ 254000 h 287866"/>
                <a:gd name="connsiteX7" fmla="*/ 347134 w 406400"/>
                <a:gd name="connsiteY7" fmla="*/ 254000 h 287866"/>
                <a:gd name="connsiteX8" fmla="*/ 406400 w 406400"/>
                <a:gd name="connsiteY8" fmla="*/ 152400 h 287866"/>
                <a:gd name="connsiteX9" fmla="*/ 321734 w 406400"/>
                <a:gd name="connsiteY9" fmla="*/ 8466 h 287866"/>
                <a:gd name="connsiteX10" fmla="*/ 211667 w 406400"/>
                <a:gd name="connsiteY10" fmla="*/ 59266 h 28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400" h="287866">
                  <a:moveTo>
                    <a:pt x="211667" y="59266"/>
                  </a:moveTo>
                  <a:lnTo>
                    <a:pt x="84667" y="0"/>
                  </a:lnTo>
                  <a:lnTo>
                    <a:pt x="76200" y="16933"/>
                  </a:lnTo>
                  <a:lnTo>
                    <a:pt x="0" y="194733"/>
                  </a:lnTo>
                  <a:lnTo>
                    <a:pt x="8467" y="220133"/>
                  </a:lnTo>
                  <a:lnTo>
                    <a:pt x="101600" y="287866"/>
                  </a:lnTo>
                  <a:lnTo>
                    <a:pt x="211667" y="254000"/>
                  </a:lnTo>
                  <a:lnTo>
                    <a:pt x="347134" y="254000"/>
                  </a:lnTo>
                  <a:lnTo>
                    <a:pt x="406400" y="152400"/>
                  </a:lnTo>
                  <a:lnTo>
                    <a:pt x="321734" y="8466"/>
                  </a:lnTo>
                  <a:lnTo>
                    <a:pt x="211667" y="592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1" name="Freeform 10"/>
            <p:cNvSpPr/>
            <p:nvPr/>
          </p:nvSpPr>
          <p:spPr>
            <a:xfrm>
              <a:off x="5148064" y="441325"/>
              <a:ext cx="2650067" cy="4021666"/>
            </a:xfrm>
            <a:custGeom>
              <a:avLst/>
              <a:gdLst>
                <a:gd name="connsiteX0" fmla="*/ 1888067 w 2650067"/>
                <a:gd name="connsiteY0" fmla="*/ 1490133 h 4021666"/>
                <a:gd name="connsiteX1" fmla="*/ 1964267 w 2650067"/>
                <a:gd name="connsiteY1" fmla="*/ 1337733 h 4021666"/>
                <a:gd name="connsiteX2" fmla="*/ 2650067 w 2650067"/>
                <a:gd name="connsiteY2" fmla="*/ 762000 h 4021666"/>
                <a:gd name="connsiteX3" fmla="*/ 2650067 w 2650067"/>
                <a:gd name="connsiteY3" fmla="*/ 804333 h 4021666"/>
                <a:gd name="connsiteX4" fmla="*/ 2006600 w 2650067"/>
                <a:gd name="connsiteY4" fmla="*/ 1524000 h 4021666"/>
                <a:gd name="connsiteX5" fmla="*/ 1955800 w 2650067"/>
                <a:gd name="connsiteY5" fmla="*/ 1651000 h 4021666"/>
                <a:gd name="connsiteX6" fmla="*/ 2590800 w 2650067"/>
                <a:gd name="connsiteY6" fmla="*/ 3928533 h 4021666"/>
                <a:gd name="connsiteX7" fmla="*/ 2590800 w 2650067"/>
                <a:gd name="connsiteY7" fmla="*/ 4021666 h 4021666"/>
                <a:gd name="connsiteX8" fmla="*/ 1837267 w 2650067"/>
                <a:gd name="connsiteY8" fmla="*/ 1735666 h 4021666"/>
                <a:gd name="connsiteX9" fmla="*/ 1761067 w 2650067"/>
                <a:gd name="connsiteY9" fmla="*/ 1591733 h 4021666"/>
                <a:gd name="connsiteX10" fmla="*/ 1549400 w 2650067"/>
                <a:gd name="connsiteY10" fmla="*/ 1456266 h 4021666"/>
                <a:gd name="connsiteX11" fmla="*/ 16933 w 2650067"/>
                <a:gd name="connsiteY11" fmla="*/ 16933 h 4021666"/>
                <a:gd name="connsiteX12" fmla="*/ 0 w 2650067"/>
                <a:gd name="connsiteY12" fmla="*/ 0 h 4021666"/>
                <a:gd name="connsiteX13" fmla="*/ 0 w 2650067"/>
                <a:gd name="connsiteY13" fmla="*/ 0 h 4021666"/>
                <a:gd name="connsiteX14" fmla="*/ 84667 w 2650067"/>
                <a:gd name="connsiteY14" fmla="*/ 8466 h 4021666"/>
                <a:gd name="connsiteX15" fmla="*/ 1828800 w 2650067"/>
                <a:gd name="connsiteY15" fmla="*/ 1473200 h 4021666"/>
                <a:gd name="connsiteX16" fmla="*/ 1888067 w 2650067"/>
                <a:gd name="connsiteY16" fmla="*/ 1490133 h 402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067" h="4021666">
                  <a:moveTo>
                    <a:pt x="1888067" y="1490133"/>
                  </a:moveTo>
                  <a:lnTo>
                    <a:pt x="1964267" y="1337733"/>
                  </a:lnTo>
                  <a:lnTo>
                    <a:pt x="2650067" y="762000"/>
                  </a:lnTo>
                  <a:lnTo>
                    <a:pt x="2650067" y="804333"/>
                  </a:lnTo>
                  <a:lnTo>
                    <a:pt x="2006600" y="1524000"/>
                  </a:lnTo>
                  <a:lnTo>
                    <a:pt x="1955800" y="1651000"/>
                  </a:lnTo>
                  <a:lnTo>
                    <a:pt x="2590800" y="3928533"/>
                  </a:lnTo>
                  <a:lnTo>
                    <a:pt x="2590800" y="4021666"/>
                  </a:lnTo>
                  <a:lnTo>
                    <a:pt x="1837267" y="1735666"/>
                  </a:lnTo>
                  <a:lnTo>
                    <a:pt x="1761067" y="1591733"/>
                  </a:lnTo>
                  <a:lnTo>
                    <a:pt x="1549400" y="1456266"/>
                  </a:lnTo>
                  <a:lnTo>
                    <a:pt x="16933" y="16933"/>
                  </a:lnTo>
                  <a:lnTo>
                    <a:pt x="0" y="0"/>
                  </a:lnTo>
                  <a:lnTo>
                    <a:pt x="0" y="0"/>
                  </a:lnTo>
                  <a:lnTo>
                    <a:pt x="84667" y="8466"/>
                  </a:lnTo>
                  <a:lnTo>
                    <a:pt x="1828800" y="1473200"/>
                  </a:lnTo>
                  <a:lnTo>
                    <a:pt x="1888067" y="149013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642061" y="2811820"/>
            <a:ext cx="1150866" cy="2127720"/>
            <a:chOff x="5148064" y="441325"/>
            <a:chExt cx="2650067" cy="4899439"/>
          </a:xfrm>
          <a:solidFill>
            <a:schemeClr val="tx2">
              <a:lumMod val="60000"/>
              <a:lumOff val="40000"/>
            </a:schemeClr>
          </a:solidFill>
        </p:grpSpPr>
        <p:sp>
          <p:nvSpPr>
            <p:cNvPr id="13" name="Freeform 12"/>
            <p:cNvSpPr/>
            <p:nvPr/>
          </p:nvSpPr>
          <p:spPr>
            <a:xfrm>
              <a:off x="6721257" y="2106498"/>
              <a:ext cx="355600" cy="3234266"/>
            </a:xfrm>
            <a:custGeom>
              <a:avLst/>
              <a:gdLst>
                <a:gd name="connsiteX0" fmla="*/ 101600 w 355600"/>
                <a:gd name="connsiteY0" fmla="*/ 0 h 3234266"/>
                <a:gd name="connsiteX1" fmla="*/ 0 w 355600"/>
                <a:gd name="connsiteY1" fmla="*/ 3234266 h 3234266"/>
                <a:gd name="connsiteX2" fmla="*/ 355600 w 355600"/>
                <a:gd name="connsiteY2" fmla="*/ 3234266 h 3234266"/>
                <a:gd name="connsiteX3" fmla="*/ 254000 w 355600"/>
                <a:gd name="connsiteY3" fmla="*/ 8466 h 32342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5600" h="3234266">
                  <a:moveTo>
                    <a:pt x="101600" y="0"/>
                  </a:moveTo>
                  <a:lnTo>
                    <a:pt x="0" y="3234266"/>
                  </a:lnTo>
                  <a:lnTo>
                    <a:pt x="355600" y="3234266"/>
                  </a:lnTo>
                  <a:lnTo>
                    <a:pt x="254000" y="8466"/>
                  </a:ln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4" name="Freeform 13"/>
            <p:cNvSpPr/>
            <p:nvPr/>
          </p:nvSpPr>
          <p:spPr>
            <a:xfrm>
              <a:off x="6606397" y="1930402"/>
              <a:ext cx="406400" cy="287866"/>
            </a:xfrm>
            <a:custGeom>
              <a:avLst/>
              <a:gdLst>
                <a:gd name="connsiteX0" fmla="*/ 211667 w 406400"/>
                <a:gd name="connsiteY0" fmla="*/ 59266 h 287866"/>
                <a:gd name="connsiteX1" fmla="*/ 84667 w 406400"/>
                <a:gd name="connsiteY1" fmla="*/ 0 h 287866"/>
                <a:gd name="connsiteX2" fmla="*/ 76200 w 406400"/>
                <a:gd name="connsiteY2" fmla="*/ 16933 h 287866"/>
                <a:gd name="connsiteX3" fmla="*/ 0 w 406400"/>
                <a:gd name="connsiteY3" fmla="*/ 194733 h 287866"/>
                <a:gd name="connsiteX4" fmla="*/ 8467 w 406400"/>
                <a:gd name="connsiteY4" fmla="*/ 220133 h 287866"/>
                <a:gd name="connsiteX5" fmla="*/ 101600 w 406400"/>
                <a:gd name="connsiteY5" fmla="*/ 287866 h 287866"/>
                <a:gd name="connsiteX6" fmla="*/ 211667 w 406400"/>
                <a:gd name="connsiteY6" fmla="*/ 254000 h 287866"/>
                <a:gd name="connsiteX7" fmla="*/ 347134 w 406400"/>
                <a:gd name="connsiteY7" fmla="*/ 254000 h 287866"/>
                <a:gd name="connsiteX8" fmla="*/ 406400 w 406400"/>
                <a:gd name="connsiteY8" fmla="*/ 152400 h 287866"/>
                <a:gd name="connsiteX9" fmla="*/ 321734 w 406400"/>
                <a:gd name="connsiteY9" fmla="*/ 8466 h 287866"/>
                <a:gd name="connsiteX10" fmla="*/ 211667 w 406400"/>
                <a:gd name="connsiteY10" fmla="*/ 59266 h 287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406400" h="287866">
                  <a:moveTo>
                    <a:pt x="211667" y="59266"/>
                  </a:moveTo>
                  <a:lnTo>
                    <a:pt x="84667" y="0"/>
                  </a:lnTo>
                  <a:lnTo>
                    <a:pt x="76200" y="16933"/>
                  </a:lnTo>
                  <a:lnTo>
                    <a:pt x="0" y="194733"/>
                  </a:lnTo>
                  <a:lnTo>
                    <a:pt x="8467" y="220133"/>
                  </a:lnTo>
                  <a:lnTo>
                    <a:pt x="101600" y="287866"/>
                  </a:lnTo>
                  <a:lnTo>
                    <a:pt x="211667" y="254000"/>
                  </a:lnTo>
                  <a:lnTo>
                    <a:pt x="347134" y="254000"/>
                  </a:lnTo>
                  <a:lnTo>
                    <a:pt x="406400" y="152400"/>
                  </a:lnTo>
                  <a:lnTo>
                    <a:pt x="321734" y="8466"/>
                  </a:lnTo>
                  <a:lnTo>
                    <a:pt x="211667" y="59266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5" name="Freeform 14"/>
            <p:cNvSpPr/>
            <p:nvPr/>
          </p:nvSpPr>
          <p:spPr>
            <a:xfrm>
              <a:off x="5148064" y="441325"/>
              <a:ext cx="2650067" cy="4021666"/>
            </a:xfrm>
            <a:custGeom>
              <a:avLst/>
              <a:gdLst>
                <a:gd name="connsiteX0" fmla="*/ 1888067 w 2650067"/>
                <a:gd name="connsiteY0" fmla="*/ 1490133 h 4021666"/>
                <a:gd name="connsiteX1" fmla="*/ 1964267 w 2650067"/>
                <a:gd name="connsiteY1" fmla="*/ 1337733 h 4021666"/>
                <a:gd name="connsiteX2" fmla="*/ 2650067 w 2650067"/>
                <a:gd name="connsiteY2" fmla="*/ 762000 h 4021666"/>
                <a:gd name="connsiteX3" fmla="*/ 2650067 w 2650067"/>
                <a:gd name="connsiteY3" fmla="*/ 804333 h 4021666"/>
                <a:gd name="connsiteX4" fmla="*/ 2006600 w 2650067"/>
                <a:gd name="connsiteY4" fmla="*/ 1524000 h 4021666"/>
                <a:gd name="connsiteX5" fmla="*/ 1955800 w 2650067"/>
                <a:gd name="connsiteY5" fmla="*/ 1651000 h 4021666"/>
                <a:gd name="connsiteX6" fmla="*/ 2590800 w 2650067"/>
                <a:gd name="connsiteY6" fmla="*/ 3928533 h 4021666"/>
                <a:gd name="connsiteX7" fmla="*/ 2590800 w 2650067"/>
                <a:gd name="connsiteY7" fmla="*/ 4021666 h 4021666"/>
                <a:gd name="connsiteX8" fmla="*/ 1837267 w 2650067"/>
                <a:gd name="connsiteY8" fmla="*/ 1735666 h 4021666"/>
                <a:gd name="connsiteX9" fmla="*/ 1761067 w 2650067"/>
                <a:gd name="connsiteY9" fmla="*/ 1591733 h 4021666"/>
                <a:gd name="connsiteX10" fmla="*/ 1549400 w 2650067"/>
                <a:gd name="connsiteY10" fmla="*/ 1456266 h 4021666"/>
                <a:gd name="connsiteX11" fmla="*/ 16933 w 2650067"/>
                <a:gd name="connsiteY11" fmla="*/ 16933 h 4021666"/>
                <a:gd name="connsiteX12" fmla="*/ 0 w 2650067"/>
                <a:gd name="connsiteY12" fmla="*/ 0 h 4021666"/>
                <a:gd name="connsiteX13" fmla="*/ 0 w 2650067"/>
                <a:gd name="connsiteY13" fmla="*/ 0 h 4021666"/>
                <a:gd name="connsiteX14" fmla="*/ 84667 w 2650067"/>
                <a:gd name="connsiteY14" fmla="*/ 8466 h 4021666"/>
                <a:gd name="connsiteX15" fmla="*/ 1828800 w 2650067"/>
                <a:gd name="connsiteY15" fmla="*/ 1473200 h 4021666"/>
                <a:gd name="connsiteX16" fmla="*/ 1888067 w 2650067"/>
                <a:gd name="connsiteY16" fmla="*/ 1490133 h 402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0067" h="4021666">
                  <a:moveTo>
                    <a:pt x="1888067" y="1490133"/>
                  </a:moveTo>
                  <a:lnTo>
                    <a:pt x="1964267" y="1337733"/>
                  </a:lnTo>
                  <a:lnTo>
                    <a:pt x="2650067" y="762000"/>
                  </a:lnTo>
                  <a:lnTo>
                    <a:pt x="2650067" y="804333"/>
                  </a:lnTo>
                  <a:lnTo>
                    <a:pt x="2006600" y="1524000"/>
                  </a:lnTo>
                  <a:lnTo>
                    <a:pt x="1955800" y="1651000"/>
                  </a:lnTo>
                  <a:lnTo>
                    <a:pt x="2590800" y="3928533"/>
                  </a:lnTo>
                  <a:lnTo>
                    <a:pt x="2590800" y="4021666"/>
                  </a:lnTo>
                  <a:lnTo>
                    <a:pt x="1837267" y="1735666"/>
                  </a:lnTo>
                  <a:lnTo>
                    <a:pt x="1761067" y="1591733"/>
                  </a:lnTo>
                  <a:lnTo>
                    <a:pt x="1549400" y="1456266"/>
                  </a:lnTo>
                  <a:lnTo>
                    <a:pt x="16933" y="16933"/>
                  </a:lnTo>
                  <a:lnTo>
                    <a:pt x="0" y="0"/>
                  </a:lnTo>
                  <a:lnTo>
                    <a:pt x="0" y="0"/>
                  </a:lnTo>
                  <a:lnTo>
                    <a:pt x="84667" y="8466"/>
                  </a:lnTo>
                  <a:lnTo>
                    <a:pt x="1828800" y="1473200"/>
                  </a:lnTo>
                  <a:lnTo>
                    <a:pt x="1888067" y="1490133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</p:grpSp>
      <p:sp>
        <p:nvSpPr>
          <p:cNvPr id="7" name="Rectangle 6"/>
          <p:cNvSpPr/>
          <p:nvPr/>
        </p:nvSpPr>
        <p:spPr>
          <a:xfrm>
            <a:off x="1837420" y="1166748"/>
            <a:ext cx="3620543" cy="8591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983" dirty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Green</a:t>
            </a:r>
            <a:r>
              <a:rPr lang="en-US" sz="4983" dirty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sz="4983" dirty="0">
                <a:solidFill>
                  <a:srgbClr val="3D3743"/>
                </a:solidFill>
                <a:latin typeface="GeosansLight" pitchFamily="2" charset="0"/>
              </a:rPr>
              <a:t>Energy</a:t>
            </a:r>
            <a:endParaRPr lang="bg-BG" sz="4983" dirty="0"/>
          </a:p>
        </p:txBody>
      </p:sp>
      <p:sp>
        <p:nvSpPr>
          <p:cNvPr id="17" name="Rectangle 16"/>
          <p:cNvSpPr/>
          <p:nvPr/>
        </p:nvSpPr>
        <p:spPr>
          <a:xfrm>
            <a:off x="1895428" y="1831446"/>
            <a:ext cx="1980029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fr-FR" sz="1517">
                <a:solidFill>
                  <a:srgbClr val="949494"/>
                </a:solidFill>
                <a:latin typeface="New Cicle" pitchFamily="2" charset="0"/>
              </a:rPr>
              <a:t>Wind generator project</a:t>
            </a:r>
            <a:endParaRPr lang="bg-BG" sz="1517">
              <a:solidFill>
                <a:srgbClr val="949494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805527" y="2140887"/>
            <a:ext cx="1829347" cy="15593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533" dirty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31 </a:t>
            </a:r>
            <a:r>
              <a:rPr lang="en-US" sz="9533" dirty="0">
                <a:solidFill>
                  <a:schemeClr val="tx2">
                    <a:lumMod val="60000"/>
                    <a:lumOff val="40000"/>
                  </a:schemeClr>
                </a:solidFill>
                <a:latin typeface="Calibri"/>
                <a:cs typeface="Calibri"/>
              </a:rPr>
              <a:t>ͦ</a:t>
            </a:r>
            <a:endParaRPr lang="bg-BG" sz="95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331125" y="1307325"/>
            <a:ext cx="534121" cy="8259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767">
                <a:solidFill>
                  <a:srgbClr val="3D3743"/>
                </a:solidFill>
                <a:latin typeface="FontAwesome" pitchFamily="2" charset="0"/>
              </a:rPr>
              <a:t></a:t>
            </a:r>
            <a:endParaRPr lang="bg-BG" sz="4767"/>
          </a:p>
        </p:txBody>
      </p:sp>
      <p:sp>
        <p:nvSpPr>
          <p:cNvPr id="21" name="Rectangle 20"/>
          <p:cNvSpPr/>
          <p:nvPr/>
        </p:nvSpPr>
        <p:spPr>
          <a:xfrm>
            <a:off x="1905417" y="4574988"/>
            <a:ext cx="726481" cy="7925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550" dirty="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</a:t>
            </a:r>
            <a:endParaRPr lang="bg-BG" sz="455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2504769" y="4365104"/>
            <a:ext cx="803425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20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</a:t>
            </a:r>
            <a:endParaRPr lang="bg-BG" sz="520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172173" y="4141888"/>
            <a:ext cx="894797" cy="10091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5958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</a:t>
            </a:r>
            <a:endParaRPr lang="bg-BG" sz="5958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903410" y="4008194"/>
            <a:ext cx="958917" cy="10926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650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</a:t>
            </a:r>
            <a:endParaRPr lang="bg-BG" sz="650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4716609" y="3847210"/>
            <a:ext cx="1035861" cy="119263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15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</a:t>
            </a:r>
            <a:endParaRPr lang="bg-BG" sz="715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27" name="Elbow Connector 26"/>
          <p:cNvCxnSpPr>
            <a:endCxn id="38" idx="0"/>
          </p:cNvCxnSpPr>
          <p:nvPr/>
        </p:nvCxnSpPr>
        <p:spPr>
          <a:xfrm flipV="1">
            <a:off x="5767586" y="3696071"/>
            <a:ext cx="762789" cy="751306"/>
          </a:xfrm>
          <a:prstGeom prst="bentConnector4">
            <a:avLst>
              <a:gd name="adj1" fmla="val 36382"/>
              <a:gd name="adj2" fmla="val 130427"/>
            </a:avLst>
          </a:prstGeom>
          <a:ln w="19050">
            <a:solidFill>
              <a:srgbClr val="3D3743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Elbow Connector 32"/>
          <p:cNvCxnSpPr>
            <a:endCxn id="38" idx="2"/>
          </p:cNvCxnSpPr>
          <p:nvPr/>
        </p:nvCxnSpPr>
        <p:spPr>
          <a:xfrm rot="10800000">
            <a:off x="6530376" y="4065405"/>
            <a:ext cx="745011" cy="381973"/>
          </a:xfrm>
          <a:prstGeom prst="bentConnector2">
            <a:avLst/>
          </a:prstGeom>
          <a:ln w="19050">
            <a:solidFill>
              <a:srgbClr val="3D3743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/>
          <p:cNvSpPr/>
          <p:nvPr/>
        </p:nvSpPr>
        <p:spPr>
          <a:xfrm>
            <a:off x="6322625" y="3696071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EC5368"/>
                </a:solidFill>
                <a:latin typeface="FontAwesome" pitchFamily="2" charset="0"/>
              </a:rPr>
              <a:t> </a:t>
            </a:r>
            <a:r>
              <a:rPr lang="en-US" dirty="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 </a:t>
            </a:r>
            <a:endParaRPr lang="bg-B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3310622" y="2407906"/>
            <a:ext cx="2537589" cy="9925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At vero eos et accusamus et iusto odio dignissimos ducimus qui blanditiis praesentium voluptatum deleniti atque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corrupti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quos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et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quas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molestias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excepturi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sint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occaecati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cupiditate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non provident,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similique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in culpa qui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officia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deserunt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mollitia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animi, id .</a:t>
            </a:r>
            <a:endParaRPr lang="bg-BG" sz="975">
              <a:solidFill>
                <a:srgbClr val="3D3743"/>
              </a:solidFill>
              <a:latin typeface="WeblySleek UI"/>
            </a:endParaRPr>
          </a:p>
        </p:txBody>
      </p:sp>
    </p:spTree>
    <p:extLst>
      <p:ext uri="{BB962C8B-B14F-4D97-AF65-F5344CB8AC3E}">
        <p14:creationId xmlns:p14="http://schemas.microsoft.com/office/powerpoint/2010/main" val="3682390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762134605"/>
              </p:ext>
            </p:extLst>
          </p:nvPr>
        </p:nvGraphicFramePr>
        <p:xfrm>
          <a:off x="1961540" y="1790822"/>
          <a:ext cx="5694634" cy="3566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Facebook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Fans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15" name="Rectangle 14"/>
          <p:cNvSpPr/>
          <p:nvPr/>
        </p:nvSpPr>
        <p:spPr>
          <a:xfrm>
            <a:off x="7548636" y="2688547"/>
            <a:ext cx="2603819" cy="2293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error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quasi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architecto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beatae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vitae dicta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explicabo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</a:p>
          <a:p>
            <a:pPr algn="just"/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Nemo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enim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ipsam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voluptas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sit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aspernatur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odit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fugit,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consequuntur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magni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eos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ratione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sequi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nesciunt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porro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quisquam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est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ipsum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dolor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amet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consectetur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adipisci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velit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536638" y="2383432"/>
            <a:ext cx="13919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Fan Pages</a:t>
            </a:r>
            <a:endParaRPr lang="bg-B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6216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Swot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 </a:t>
            </a:r>
            <a:r>
              <a:rPr lang="en-US" dirty="0" err="1" smtClean="0">
                <a:solidFill>
                  <a:srgbClr val="3D3743"/>
                </a:solidFill>
                <a:latin typeface="GeosansLight" pitchFamily="2" charset="0"/>
              </a:rPr>
              <a:t>Analize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2" name="Rectangle 1"/>
          <p:cNvSpPr/>
          <p:nvPr/>
        </p:nvSpPr>
        <p:spPr>
          <a:xfrm>
            <a:off x="3187872" y="2180865"/>
            <a:ext cx="2886321" cy="1482165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5" name="Rectangle 14"/>
          <p:cNvSpPr/>
          <p:nvPr/>
        </p:nvSpPr>
        <p:spPr>
          <a:xfrm>
            <a:off x="6074193" y="2180865"/>
            <a:ext cx="2886321" cy="14821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6" name="Rectangle 15"/>
          <p:cNvSpPr/>
          <p:nvPr/>
        </p:nvSpPr>
        <p:spPr>
          <a:xfrm>
            <a:off x="3187872" y="3663030"/>
            <a:ext cx="2886321" cy="1482165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7" name="Rectangle 16"/>
          <p:cNvSpPr/>
          <p:nvPr/>
        </p:nvSpPr>
        <p:spPr>
          <a:xfrm>
            <a:off x="6074193" y="3663030"/>
            <a:ext cx="2886321" cy="1482165"/>
          </a:xfrm>
          <a:prstGeom prst="rect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1" name="Rectangle 30"/>
          <p:cNvSpPr/>
          <p:nvPr/>
        </p:nvSpPr>
        <p:spPr>
          <a:xfrm>
            <a:off x="3242564" y="2257792"/>
            <a:ext cx="1231427" cy="4258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67">
                <a:solidFill>
                  <a:schemeClr val="bg1">
                    <a:lumMod val="95000"/>
                  </a:schemeClr>
                </a:solidFill>
                <a:latin typeface="New Cicle" pitchFamily="2" charset="0"/>
              </a:rPr>
              <a:t>Strenghts</a:t>
            </a:r>
            <a:endParaRPr lang="bg-BG" sz="2167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235536" y="2648914"/>
            <a:ext cx="2688464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Aomnis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iste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natus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error sit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voluptatem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doloremque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laudantium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eaque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ipsa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quae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et quasi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architecto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beatae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.</a:t>
            </a:r>
            <a:endParaRPr lang="bg-BG" sz="1083">
              <a:solidFill>
                <a:schemeClr val="bg1">
                  <a:lumMod val="95000"/>
                </a:schemeClr>
              </a:solidFill>
              <a:latin typeface="WeblySleek UI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130465" y="2257792"/>
            <a:ext cx="1521571" cy="4258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67">
                <a:solidFill>
                  <a:schemeClr val="bg1">
                    <a:lumMod val="95000"/>
                  </a:schemeClr>
                </a:solidFill>
                <a:latin typeface="New Cicle" pitchFamily="2" charset="0"/>
              </a:rPr>
              <a:t>Weaknesses</a:t>
            </a:r>
            <a:endParaRPr lang="bg-BG" sz="2167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129666" y="3748588"/>
            <a:ext cx="1002197" cy="4258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67">
                <a:solidFill>
                  <a:schemeClr val="bg1">
                    <a:lumMod val="95000"/>
                  </a:schemeClr>
                </a:solidFill>
                <a:latin typeface="New Cicle" pitchFamily="2" charset="0"/>
              </a:rPr>
              <a:t>Threats</a:t>
            </a:r>
            <a:endParaRPr lang="bg-BG" sz="2167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5567034" y="5168321"/>
            <a:ext cx="1111202" cy="4258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67">
                <a:solidFill>
                  <a:schemeClr val="bg1">
                    <a:lumMod val="95000"/>
                  </a:schemeClr>
                </a:solidFill>
                <a:latin typeface="New Cicle" pitchFamily="2" charset="0"/>
              </a:rPr>
              <a:t>Potential</a:t>
            </a:r>
            <a:endParaRPr lang="bg-BG" sz="2167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3238019" y="3748588"/>
            <a:ext cx="1226619" cy="4258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67">
                <a:solidFill>
                  <a:schemeClr val="bg1">
                    <a:lumMod val="95000"/>
                  </a:schemeClr>
                </a:solidFill>
                <a:latin typeface="New Cicle" pitchFamily="2" charset="0"/>
              </a:rPr>
              <a:t>Potentials</a:t>
            </a:r>
            <a:endParaRPr lang="bg-BG" sz="2167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122637" y="2627829"/>
            <a:ext cx="2688464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Aomnis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iste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natus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error sit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voluptatem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accusantium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doloremque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laudantium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,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totam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rem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aperiam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,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eaque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ipsa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quae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ab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illo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inventore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veritatis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et quasi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architecto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dirty="0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beatae</a:t>
            </a:r>
            <a:r>
              <a:rPr lang="en-US" sz="1083" dirty="0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.</a:t>
            </a:r>
            <a:endParaRPr lang="bg-BG" sz="1083" dirty="0">
              <a:solidFill>
                <a:schemeClr val="bg1">
                  <a:lumMod val="95000"/>
                </a:schemeClr>
              </a:solidFill>
              <a:latin typeface="WeblySleek UI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122637" y="4131079"/>
            <a:ext cx="2688464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Aomnis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iste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natus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error sit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voluptatem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doloremque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laudantium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eaque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ipsa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quae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et quasi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architecto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beatae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.</a:t>
            </a:r>
            <a:endParaRPr lang="bg-BG" sz="1083">
              <a:solidFill>
                <a:schemeClr val="bg1">
                  <a:lumMod val="95000"/>
                </a:schemeClr>
              </a:solidFill>
              <a:latin typeface="WeblySleek UI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3235536" y="4131079"/>
            <a:ext cx="2688464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Aomnis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iste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natus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error sit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voluptatem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doloremque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laudantium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eaque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ipsa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quae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et quasi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architecto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beatae</a:t>
            </a:r>
            <a:r>
              <a:rPr lang="en-US" sz="1083">
                <a:solidFill>
                  <a:schemeClr val="bg1">
                    <a:lumMod val="95000"/>
                  </a:schemeClr>
                </a:solidFill>
                <a:latin typeface="GeosansLight" pitchFamily="2" charset="0"/>
              </a:rPr>
              <a:t> .</a:t>
            </a:r>
            <a:endParaRPr lang="bg-BG" sz="1083">
              <a:solidFill>
                <a:schemeClr val="bg1">
                  <a:lumMod val="95000"/>
                </a:schemeClr>
              </a:solidFill>
              <a:latin typeface="WeblySleek UI"/>
            </a:endParaRPr>
          </a:p>
        </p:txBody>
      </p:sp>
      <p:sp>
        <p:nvSpPr>
          <p:cNvPr id="40" name="Isosceles Triangle 39"/>
          <p:cNvSpPr/>
          <p:nvPr/>
        </p:nvSpPr>
        <p:spPr>
          <a:xfrm>
            <a:off x="7410088" y="3573427"/>
            <a:ext cx="214524" cy="128714"/>
          </a:xfrm>
          <a:prstGeom prst="triangle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F2F2F2"/>
              </a:solidFill>
            </a:endParaRPr>
          </a:p>
        </p:txBody>
      </p:sp>
      <p:sp>
        <p:nvSpPr>
          <p:cNvPr id="41" name="Isosceles Triangle 40"/>
          <p:cNvSpPr/>
          <p:nvPr/>
        </p:nvSpPr>
        <p:spPr>
          <a:xfrm flipV="1">
            <a:off x="4523767" y="3627116"/>
            <a:ext cx="214524" cy="121472"/>
          </a:xfrm>
          <a:prstGeom prst="triangle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F2F2F2"/>
              </a:solidFill>
            </a:endParaRPr>
          </a:p>
        </p:txBody>
      </p:sp>
      <p:sp>
        <p:nvSpPr>
          <p:cNvPr id="43" name="Isosceles Triangle 42"/>
          <p:cNvSpPr/>
          <p:nvPr/>
        </p:nvSpPr>
        <p:spPr>
          <a:xfrm rot="16200000" flipV="1">
            <a:off x="6005853" y="4346518"/>
            <a:ext cx="214524" cy="121472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F2F2F2"/>
              </a:solidFill>
            </a:endParaRPr>
          </a:p>
        </p:txBody>
      </p:sp>
      <p:sp>
        <p:nvSpPr>
          <p:cNvPr id="44" name="Isosceles Triangle 43"/>
          <p:cNvSpPr/>
          <p:nvPr/>
        </p:nvSpPr>
        <p:spPr>
          <a:xfrm rot="5400000" flipH="1" flipV="1">
            <a:off x="5944236" y="2819458"/>
            <a:ext cx="214524" cy="121472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F2F2F2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5936785" y="3500379"/>
            <a:ext cx="274815" cy="274815"/>
          </a:xfrm>
          <a:prstGeom prst="ellips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03643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Strategy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Plan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grpSp>
        <p:nvGrpSpPr>
          <p:cNvPr id="9" name="Group 8"/>
          <p:cNvGrpSpPr/>
          <p:nvPr/>
        </p:nvGrpSpPr>
        <p:grpSpPr>
          <a:xfrm>
            <a:off x="5315918" y="2480352"/>
            <a:ext cx="1794199" cy="565154"/>
            <a:chOff x="1403648" y="1563637"/>
            <a:chExt cx="1656184" cy="521681"/>
          </a:xfrm>
        </p:grpSpPr>
        <p:sp>
          <p:nvSpPr>
            <p:cNvPr id="6" name="Rounded Rectangle 5"/>
            <p:cNvSpPr/>
            <p:nvPr/>
          </p:nvSpPr>
          <p:spPr>
            <a:xfrm>
              <a:off x="1403648" y="1563637"/>
              <a:ext cx="1656184" cy="521681"/>
            </a:xfrm>
            <a:prstGeom prst="roundRect">
              <a:avLst>
                <a:gd name="adj" fmla="val 7260"/>
              </a:avLst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582006" y="1655200"/>
              <a:ext cx="1299469" cy="3313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New Cicle" pitchFamily="2" charset="0"/>
                </a:rPr>
                <a:t>Create PR Plan</a:t>
              </a:r>
              <a:endParaRPr lang="bg-BG" sz="1733">
                <a:solidFill>
                  <a:srgbClr val="F2F2F2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315918" y="3305921"/>
            <a:ext cx="1794199" cy="565154"/>
            <a:chOff x="3923928" y="1574380"/>
            <a:chExt cx="1656184" cy="521681"/>
          </a:xfrm>
        </p:grpSpPr>
        <p:sp>
          <p:nvSpPr>
            <p:cNvPr id="13" name="Rounded Rectangle 12"/>
            <p:cNvSpPr/>
            <p:nvPr/>
          </p:nvSpPr>
          <p:spPr>
            <a:xfrm>
              <a:off x="3923928" y="1574380"/>
              <a:ext cx="1656184" cy="521681"/>
            </a:xfrm>
            <a:prstGeom prst="roundRect">
              <a:avLst>
                <a:gd name="adj" fmla="val 7260"/>
              </a:avLst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314621" y="1665943"/>
              <a:ext cx="874796" cy="3313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New Cicle" pitchFamily="2" charset="0"/>
                </a:rPr>
                <a:t>Research</a:t>
              </a:r>
              <a:endParaRPr lang="bg-BG" sz="1733">
                <a:solidFill>
                  <a:srgbClr val="F2F2F2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5315918" y="4131490"/>
            <a:ext cx="1794199" cy="565154"/>
            <a:chOff x="6372200" y="1585123"/>
            <a:chExt cx="1656184" cy="521681"/>
          </a:xfrm>
        </p:grpSpPr>
        <p:sp>
          <p:nvSpPr>
            <p:cNvPr id="15" name="Rounded Rectangle 14"/>
            <p:cNvSpPr/>
            <p:nvPr/>
          </p:nvSpPr>
          <p:spPr>
            <a:xfrm>
              <a:off x="6372200" y="1585123"/>
              <a:ext cx="1656184" cy="521681"/>
            </a:xfrm>
            <a:prstGeom prst="roundRect">
              <a:avLst>
                <a:gd name="adj" fmla="val 7260"/>
              </a:avLst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593470" y="1676686"/>
              <a:ext cx="1213647" cy="3313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New Cicle" pitchFamily="2" charset="0"/>
                </a:rPr>
                <a:t>Strategy Plan</a:t>
              </a:r>
              <a:endParaRPr lang="bg-BG" sz="1733">
                <a:solidFill>
                  <a:srgbClr val="F2F2F2"/>
                </a:solidFill>
              </a:endParaRPr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2352111" y="3243287"/>
            <a:ext cx="2184242" cy="698562"/>
            <a:chOff x="1403649" y="1563638"/>
            <a:chExt cx="1082379" cy="644826"/>
          </a:xfrm>
        </p:grpSpPr>
        <p:sp>
          <p:nvSpPr>
            <p:cNvPr id="35" name="Rounded Rectangle 34"/>
            <p:cNvSpPr/>
            <p:nvPr/>
          </p:nvSpPr>
          <p:spPr>
            <a:xfrm>
              <a:off x="1403649" y="1563638"/>
              <a:ext cx="1082379" cy="644826"/>
            </a:xfrm>
            <a:prstGeom prst="roundRect">
              <a:avLst>
                <a:gd name="adj" fmla="val 7260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751648" y="1716774"/>
              <a:ext cx="409250" cy="33139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733" dirty="0">
                  <a:solidFill>
                    <a:srgbClr val="F2F2F2"/>
                  </a:solidFill>
                  <a:latin typeface="New Cicle" pitchFamily="2" charset="0"/>
                </a:rPr>
                <a:t>START!</a:t>
              </a:r>
              <a:endParaRPr lang="bg-BG" sz="1733" dirty="0">
                <a:solidFill>
                  <a:srgbClr val="F2F2F2"/>
                </a:solidFill>
              </a:endParaRPr>
            </a:p>
          </p:txBody>
        </p:sp>
      </p:grpSp>
      <p:grpSp>
        <p:nvGrpSpPr>
          <p:cNvPr id="34" name="Group 33"/>
          <p:cNvGrpSpPr/>
          <p:nvPr/>
        </p:nvGrpSpPr>
        <p:grpSpPr>
          <a:xfrm>
            <a:off x="7890204" y="2258875"/>
            <a:ext cx="1794199" cy="400056"/>
            <a:chOff x="1403648" y="1594055"/>
            <a:chExt cx="1656184" cy="369281"/>
          </a:xfrm>
        </p:grpSpPr>
        <p:sp>
          <p:nvSpPr>
            <p:cNvPr id="37" name="Rounded Rectangle 36"/>
            <p:cNvSpPr/>
            <p:nvPr/>
          </p:nvSpPr>
          <p:spPr>
            <a:xfrm>
              <a:off x="1403648" y="1594055"/>
              <a:ext cx="1656184" cy="369281"/>
            </a:xfrm>
            <a:prstGeom prst="roundRect">
              <a:avLst>
                <a:gd name="adj" fmla="val 7260"/>
              </a:avLst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8" name="Rectangle 37"/>
            <p:cNvSpPr/>
            <p:nvPr/>
          </p:nvSpPr>
          <p:spPr>
            <a:xfrm>
              <a:off x="1665609" y="1609418"/>
              <a:ext cx="1132264" cy="3313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New Cicle" pitchFamily="2" charset="0"/>
                </a:rPr>
                <a:t>Finish Order</a:t>
              </a:r>
              <a:endParaRPr lang="bg-BG" sz="1733">
                <a:solidFill>
                  <a:srgbClr val="F2F2F2"/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7890204" y="2864617"/>
            <a:ext cx="1794199" cy="400056"/>
            <a:chOff x="1403648" y="1594055"/>
            <a:chExt cx="1656184" cy="369281"/>
          </a:xfrm>
        </p:grpSpPr>
        <p:sp>
          <p:nvSpPr>
            <p:cNvPr id="42" name="Rounded Rectangle 41"/>
            <p:cNvSpPr/>
            <p:nvPr/>
          </p:nvSpPr>
          <p:spPr>
            <a:xfrm>
              <a:off x="1403648" y="1594055"/>
              <a:ext cx="1656184" cy="369281"/>
            </a:xfrm>
            <a:prstGeom prst="roundRect">
              <a:avLst>
                <a:gd name="adj" fmla="val 7260"/>
              </a:avLst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3" name="Rectangle 42"/>
            <p:cNvSpPr/>
            <p:nvPr/>
          </p:nvSpPr>
          <p:spPr>
            <a:xfrm>
              <a:off x="1827635" y="1609418"/>
              <a:ext cx="808210" cy="3313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New Cicle" pitchFamily="2" charset="0"/>
                </a:rPr>
                <a:t>Delivery</a:t>
              </a:r>
              <a:endParaRPr lang="bg-BG" sz="1733">
                <a:solidFill>
                  <a:srgbClr val="F2F2F2"/>
                </a:solidFill>
              </a:endParaRPr>
            </a:p>
          </p:txBody>
        </p:sp>
      </p:grpSp>
      <p:grpSp>
        <p:nvGrpSpPr>
          <p:cNvPr id="44" name="Group 43"/>
          <p:cNvGrpSpPr/>
          <p:nvPr/>
        </p:nvGrpSpPr>
        <p:grpSpPr>
          <a:xfrm>
            <a:off x="7890204" y="3897057"/>
            <a:ext cx="1794199" cy="400056"/>
            <a:chOff x="1403648" y="1594055"/>
            <a:chExt cx="1656184" cy="369281"/>
          </a:xfrm>
        </p:grpSpPr>
        <p:sp>
          <p:nvSpPr>
            <p:cNvPr id="45" name="Rounded Rectangle 44"/>
            <p:cNvSpPr/>
            <p:nvPr/>
          </p:nvSpPr>
          <p:spPr>
            <a:xfrm>
              <a:off x="1403648" y="1594055"/>
              <a:ext cx="1656184" cy="369281"/>
            </a:xfrm>
            <a:prstGeom prst="roundRect">
              <a:avLst>
                <a:gd name="adj" fmla="val 7260"/>
              </a:avLst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1665609" y="1609418"/>
              <a:ext cx="1132264" cy="3313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New Cicle" pitchFamily="2" charset="0"/>
                </a:rPr>
                <a:t>Finish Order</a:t>
              </a:r>
              <a:endParaRPr lang="bg-BG" sz="1733">
                <a:solidFill>
                  <a:srgbClr val="F2F2F2"/>
                </a:solidFill>
              </a:endParaRPr>
            </a:p>
          </p:txBody>
        </p:sp>
      </p:grpSp>
      <p:grpSp>
        <p:nvGrpSpPr>
          <p:cNvPr id="47" name="Group 46"/>
          <p:cNvGrpSpPr/>
          <p:nvPr/>
        </p:nvGrpSpPr>
        <p:grpSpPr>
          <a:xfrm>
            <a:off x="7890204" y="4502799"/>
            <a:ext cx="1794199" cy="400056"/>
            <a:chOff x="1403648" y="1594055"/>
            <a:chExt cx="1656184" cy="369281"/>
          </a:xfrm>
        </p:grpSpPr>
        <p:sp>
          <p:nvSpPr>
            <p:cNvPr id="48" name="Rounded Rectangle 47"/>
            <p:cNvSpPr/>
            <p:nvPr/>
          </p:nvSpPr>
          <p:spPr>
            <a:xfrm>
              <a:off x="1403648" y="1594055"/>
              <a:ext cx="1656184" cy="369281"/>
            </a:xfrm>
            <a:prstGeom prst="roundRect">
              <a:avLst>
                <a:gd name="adj" fmla="val 7260"/>
              </a:avLst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827635" y="1609418"/>
              <a:ext cx="808210" cy="3313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New Cicle" pitchFamily="2" charset="0"/>
                </a:rPr>
                <a:t>Delivery</a:t>
              </a:r>
              <a:endParaRPr lang="bg-BG" sz="1733">
                <a:solidFill>
                  <a:srgbClr val="F2F2F2"/>
                </a:solidFill>
              </a:endParaRPr>
            </a:p>
          </p:txBody>
        </p:sp>
      </p:grpSp>
      <p:cxnSp>
        <p:nvCxnSpPr>
          <p:cNvPr id="50" name="Elbow Connector 49"/>
          <p:cNvCxnSpPr/>
          <p:nvPr/>
        </p:nvCxnSpPr>
        <p:spPr>
          <a:xfrm rot="10800000" flipV="1">
            <a:off x="4527216" y="2779571"/>
            <a:ext cx="770019" cy="646256"/>
          </a:xfrm>
          <a:prstGeom prst="bentConnector3">
            <a:avLst>
              <a:gd name="adj1" fmla="val 50000"/>
            </a:avLst>
          </a:prstGeom>
          <a:ln w="19050">
            <a:solidFill>
              <a:srgbClr val="3D3743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>
            <a:stCxn id="15" idx="1"/>
          </p:cNvCxnSpPr>
          <p:nvPr/>
        </p:nvCxnSpPr>
        <p:spPr>
          <a:xfrm rot="10800000">
            <a:off x="4536360" y="3771882"/>
            <a:ext cx="779559" cy="642188"/>
          </a:xfrm>
          <a:prstGeom prst="bentConnector3">
            <a:avLst>
              <a:gd name="adj1" fmla="val 50000"/>
            </a:avLst>
          </a:prstGeom>
          <a:ln w="19050">
            <a:solidFill>
              <a:srgbClr val="3D3743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>
            <a:stCxn id="13" idx="1"/>
            <a:endCxn id="35" idx="3"/>
          </p:cNvCxnSpPr>
          <p:nvPr/>
        </p:nvCxnSpPr>
        <p:spPr>
          <a:xfrm rot="10800000" flipV="1">
            <a:off x="4536358" y="3588501"/>
            <a:ext cx="779561" cy="4069"/>
          </a:xfrm>
          <a:prstGeom prst="bentConnector3">
            <a:avLst>
              <a:gd name="adj1" fmla="val 50000"/>
            </a:avLst>
          </a:prstGeom>
          <a:ln w="19050">
            <a:solidFill>
              <a:srgbClr val="3D3743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Elbow Connector 56"/>
          <p:cNvCxnSpPr>
            <a:stCxn id="37" idx="1"/>
            <a:endCxn id="6" idx="3"/>
          </p:cNvCxnSpPr>
          <p:nvPr/>
        </p:nvCxnSpPr>
        <p:spPr>
          <a:xfrm rot="10800000" flipV="1">
            <a:off x="7110117" y="2458901"/>
            <a:ext cx="780087" cy="304031"/>
          </a:xfrm>
          <a:prstGeom prst="bentConnector3">
            <a:avLst>
              <a:gd name="adj1" fmla="val 50000"/>
            </a:avLst>
          </a:prstGeom>
          <a:ln w="19050">
            <a:solidFill>
              <a:srgbClr val="3D3743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Elbow Connector 59"/>
          <p:cNvCxnSpPr>
            <a:stCxn id="42" idx="1"/>
            <a:endCxn id="6" idx="3"/>
          </p:cNvCxnSpPr>
          <p:nvPr/>
        </p:nvCxnSpPr>
        <p:spPr>
          <a:xfrm rot="10800000">
            <a:off x="7110117" y="2762930"/>
            <a:ext cx="780087" cy="301712"/>
          </a:xfrm>
          <a:prstGeom prst="bentConnector3">
            <a:avLst>
              <a:gd name="adj1" fmla="val 50000"/>
            </a:avLst>
          </a:prstGeom>
          <a:ln w="19050">
            <a:solidFill>
              <a:srgbClr val="3D3743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62"/>
          <p:cNvCxnSpPr>
            <a:stCxn id="45" idx="1"/>
            <a:endCxn id="15" idx="3"/>
          </p:cNvCxnSpPr>
          <p:nvPr/>
        </p:nvCxnSpPr>
        <p:spPr>
          <a:xfrm rot="10800000" flipV="1">
            <a:off x="7110117" y="4097080"/>
            <a:ext cx="780087" cy="316988"/>
          </a:xfrm>
          <a:prstGeom prst="bentConnector3">
            <a:avLst>
              <a:gd name="adj1" fmla="val 50000"/>
            </a:avLst>
          </a:prstGeom>
          <a:ln w="19050">
            <a:solidFill>
              <a:srgbClr val="3D3743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Elbow Connector 63"/>
          <p:cNvCxnSpPr>
            <a:stCxn id="48" idx="1"/>
            <a:endCxn id="15" idx="3"/>
          </p:cNvCxnSpPr>
          <p:nvPr/>
        </p:nvCxnSpPr>
        <p:spPr>
          <a:xfrm rot="10800000">
            <a:off x="7110117" y="4414073"/>
            <a:ext cx="780087" cy="288755"/>
          </a:xfrm>
          <a:prstGeom prst="bentConnector3">
            <a:avLst>
              <a:gd name="adj1" fmla="val 50000"/>
            </a:avLst>
          </a:prstGeom>
          <a:ln w="19050">
            <a:solidFill>
              <a:srgbClr val="3D3743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159205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Design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Kit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dirty="0" err="1" smtClean="0">
                <a:latin typeface="New Cicle" pitchFamily="2" charset="0"/>
              </a:rPr>
              <a:t>Excepteur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sint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occaecat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cupidatat</a:t>
            </a:r>
            <a:r>
              <a:rPr lang="fr-FR" dirty="0" smtClean="0">
                <a:latin typeface="New Cicle" pitchFamily="2" charset="0"/>
              </a:rPr>
              <a:t> non </a:t>
            </a:r>
            <a:r>
              <a:rPr lang="fr-FR" dirty="0" err="1" smtClean="0">
                <a:latin typeface="New Cicle" pitchFamily="2" charset="0"/>
              </a:rPr>
              <a:t>proident</a:t>
            </a:r>
            <a:endParaRPr lang="bg-BG" dirty="0" smtClean="0"/>
          </a:p>
        </p:txBody>
      </p:sp>
      <p:grpSp>
        <p:nvGrpSpPr>
          <p:cNvPr id="6" name="Group 5"/>
          <p:cNvGrpSpPr/>
          <p:nvPr/>
        </p:nvGrpSpPr>
        <p:grpSpPr>
          <a:xfrm>
            <a:off x="1805529" y="2416775"/>
            <a:ext cx="2106233" cy="3010123"/>
            <a:chOff x="971601" y="1473987"/>
            <a:chExt cx="1944215" cy="2778574"/>
          </a:xfrm>
        </p:grpSpPr>
        <p:sp>
          <p:nvSpPr>
            <p:cNvPr id="19" name="Rectangle 18"/>
            <p:cNvSpPr/>
            <p:nvPr/>
          </p:nvSpPr>
          <p:spPr>
            <a:xfrm>
              <a:off x="971601" y="2473968"/>
              <a:ext cx="1944215" cy="17785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Perspiciatis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unde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omnis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iste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natus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error sit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voluptatem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b="1" err="1">
                  <a:solidFill>
                    <a:srgbClr val="3D3743"/>
                  </a:solidFill>
                  <a:latin typeface="GeosansLight" pitchFamily="2" charset="0"/>
                </a:rPr>
                <a:t>accusantium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doloremque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laudantium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totam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rem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aperiam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eaque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ipsa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quae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ab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illo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inventore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veritatis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et quasi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architecto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beatae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vitae dicta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sunt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explicabo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.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Nemo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enim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ipsam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voluptatem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quia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sit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aspernatur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aut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odit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aut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fugi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accusantium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doloremque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.</a:t>
              </a:r>
              <a:endParaRPr lang="bg-BG" sz="1192">
                <a:solidFill>
                  <a:srgbClr val="3D3743"/>
                </a:solidFill>
                <a:latin typeface="WeblySleek UI"/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356120" y="2111026"/>
              <a:ext cx="1175174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 err="1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Infographics</a:t>
              </a:r>
              <a:endParaRPr lang="bg-B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" name="Rectangle 1"/>
            <p:cNvSpPr/>
            <p:nvPr/>
          </p:nvSpPr>
          <p:spPr>
            <a:xfrm>
              <a:off x="1620543" y="1473987"/>
              <a:ext cx="632126" cy="6392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900">
                  <a:solidFill>
                    <a:srgbClr val="3D3743"/>
                  </a:solidFill>
                  <a:latin typeface="FontAwesome" pitchFamily="2" charset="0"/>
                </a:rPr>
                <a:t></a:t>
              </a:r>
              <a:endParaRPr lang="bg-BG" sz="3900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3937765" y="2416775"/>
            <a:ext cx="2106233" cy="3010123"/>
            <a:chOff x="971600" y="1473987"/>
            <a:chExt cx="1944215" cy="2778574"/>
          </a:xfrm>
        </p:grpSpPr>
        <p:sp>
          <p:nvSpPr>
            <p:cNvPr id="11" name="Rectangle 10"/>
            <p:cNvSpPr/>
            <p:nvPr/>
          </p:nvSpPr>
          <p:spPr>
            <a:xfrm>
              <a:off x="971600" y="2473968"/>
              <a:ext cx="1944215" cy="17785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Perspiciatis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unde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omnis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iste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natus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error sit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voluptatem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accusantium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doloremque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laudantium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totam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rem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aperiam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eaque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ipsa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quae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ab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illo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inventore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veritatis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et quasi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architecto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beatae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vitae dicta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sunt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explicabo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. </a:t>
              </a:r>
              <a:r>
                <a:rPr lang="en-US" sz="1192" b="1" err="1">
                  <a:solidFill>
                    <a:srgbClr val="3D3743"/>
                  </a:solidFill>
                  <a:latin typeface="GeosansLight" pitchFamily="2" charset="0"/>
                </a:rPr>
                <a:t>Nemo</a:t>
              </a:r>
              <a:r>
                <a:rPr lang="en-US" sz="1192" b="1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b="1" err="1">
                  <a:solidFill>
                    <a:srgbClr val="3D3743"/>
                  </a:solidFill>
                  <a:latin typeface="GeosansLight" pitchFamily="2" charset="0"/>
                </a:rPr>
                <a:t>enim</a:t>
              </a:r>
              <a:r>
                <a:rPr lang="en-US" sz="1192" b="1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ipsam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voluptatem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quia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sit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aspernatur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aut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odit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aut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fugi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accusantium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doloremque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.</a:t>
              </a:r>
              <a:endParaRPr lang="bg-BG" sz="1192">
                <a:solidFill>
                  <a:srgbClr val="3D3743"/>
                </a:solidFill>
                <a:latin typeface="WeblySleek UI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382755" y="2111026"/>
              <a:ext cx="1121905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Font Types</a:t>
              </a:r>
              <a:endParaRPr lang="bg-B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653403" y="1473987"/>
              <a:ext cx="565540" cy="6392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900">
                  <a:solidFill>
                    <a:srgbClr val="3D3743"/>
                  </a:solidFill>
                  <a:latin typeface="FontAwesome" pitchFamily="2" charset="0"/>
                </a:rPr>
                <a:t></a:t>
              </a:r>
              <a:endParaRPr lang="bg-BG" sz="390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6069997" y="2416775"/>
            <a:ext cx="2106234" cy="3010123"/>
            <a:chOff x="971601" y="1473987"/>
            <a:chExt cx="1944216" cy="2778574"/>
          </a:xfrm>
        </p:grpSpPr>
        <p:sp>
          <p:nvSpPr>
            <p:cNvPr id="17" name="Rectangle 16"/>
            <p:cNvSpPr/>
            <p:nvPr/>
          </p:nvSpPr>
          <p:spPr>
            <a:xfrm>
              <a:off x="971601" y="2473968"/>
              <a:ext cx="1944216" cy="17785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Perspiciatis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unde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omnis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iste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natus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error sit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voluptatem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accusantium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doloremque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laudantium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totam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rem </a:t>
              </a:r>
              <a:r>
                <a:rPr lang="en-US" sz="1192" b="1" err="1">
                  <a:solidFill>
                    <a:srgbClr val="3D3743"/>
                  </a:solidFill>
                  <a:latin typeface="GeosansLight" pitchFamily="2" charset="0"/>
                </a:rPr>
                <a:t>aperiam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eaque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ipsa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quae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ab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illo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inventore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veritatis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et quasi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architecto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beatae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vitae dicta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sunt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explicabo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.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Nemo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enim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ipsam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voluptatem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quia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sit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aspernatur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aut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odit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aut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fugi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accusantium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doloremque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.</a:t>
              </a:r>
              <a:endParaRPr lang="bg-BG" sz="1192">
                <a:solidFill>
                  <a:srgbClr val="3D3743"/>
                </a:solidFill>
                <a:latin typeface="WeblySleek UI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1568458" y="2111026"/>
              <a:ext cx="750501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Photos</a:t>
              </a:r>
              <a:endParaRPr lang="bg-B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620544" y="1473987"/>
              <a:ext cx="632126" cy="6392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900">
                  <a:solidFill>
                    <a:srgbClr val="3D3743"/>
                  </a:solidFill>
                  <a:latin typeface="FontAwesome" pitchFamily="2" charset="0"/>
                </a:rPr>
                <a:t></a:t>
              </a:r>
              <a:endParaRPr lang="bg-BG" sz="3900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202234" y="2414890"/>
            <a:ext cx="2106234" cy="3010123"/>
            <a:chOff x="971601" y="1473987"/>
            <a:chExt cx="1944216" cy="2778574"/>
          </a:xfrm>
        </p:grpSpPr>
        <p:sp>
          <p:nvSpPr>
            <p:cNvPr id="23" name="Rectangle 22"/>
            <p:cNvSpPr/>
            <p:nvPr/>
          </p:nvSpPr>
          <p:spPr>
            <a:xfrm>
              <a:off x="971601" y="2473968"/>
              <a:ext cx="1944216" cy="17785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/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Perspiciatis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unde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omnis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iste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natus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error sit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voluptatem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accusantium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doloremque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laudantium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totam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rem </a:t>
              </a:r>
              <a:r>
                <a:rPr lang="en-US" sz="1192" b="1" err="1">
                  <a:solidFill>
                    <a:srgbClr val="3D3743"/>
                  </a:solidFill>
                  <a:latin typeface="GeosansLight" pitchFamily="2" charset="0"/>
                </a:rPr>
                <a:t>aperiam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,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eaque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ipsa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quae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ab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illo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inventore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veritatis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et quasi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architecto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beatae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vitae dicta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sunt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explicabo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.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Nemo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enim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ipsam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voluptatem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quia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voluptas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sit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aspernatur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aut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odit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aut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fugi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accusantium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</a:t>
              </a:r>
              <a:r>
                <a:rPr lang="en-US" sz="1192" err="1">
                  <a:solidFill>
                    <a:srgbClr val="3D3743"/>
                  </a:solidFill>
                  <a:latin typeface="GeosansLight" pitchFamily="2" charset="0"/>
                </a:rPr>
                <a:t>doloremque</a:t>
              </a:r>
              <a:r>
                <a:rPr lang="en-US" sz="1192">
                  <a:solidFill>
                    <a:srgbClr val="3D3743"/>
                  </a:solidFill>
                  <a:latin typeface="GeosansLight" pitchFamily="2" charset="0"/>
                </a:rPr>
                <a:t> .</a:t>
              </a:r>
              <a:endParaRPr lang="bg-BG" sz="1192">
                <a:solidFill>
                  <a:srgbClr val="3D3743"/>
                </a:solidFill>
                <a:latin typeface="WeblySleek UI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276959" y="2111026"/>
              <a:ext cx="1333502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Move Content</a:t>
              </a:r>
              <a:endParaRPr lang="bg-BG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1620544" y="1473987"/>
              <a:ext cx="565540" cy="63922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900">
                  <a:solidFill>
                    <a:srgbClr val="3D3743"/>
                  </a:solidFill>
                  <a:latin typeface="FontAwesome" pitchFamily="2" charset="0"/>
                </a:rPr>
                <a:t></a:t>
              </a:r>
              <a:endParaRPr lang="bg-BG" sz="3900"/>
            </a:p>
          </p:txBody>
        </p:sp>
      </p:grpSp>
    </p:spTree>
    <p:extLst>
      <p:ext uri="{BB962C8B-B14F-4D97-AF65-F5344CB8AC3E}">
        <p14:creationId xmlns:p14="http://schemas.microsoft.com/office/powerpoint/2010/main" val="553420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Person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Tree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grpSp>
        <p:nvGrpSpPr>
          <p:cNvPr id="67" name="Group 66"/>
          <p:cNvGrpSpPr/>
          <p:nvPr/>
        </p:nvGrpSpPr>
        <p:grpSpPr>
          <a:xfrm>
            <a:off x="5802486" y="2064192"/>
            <a:ext cx="670376" cy="868740"/>
            <a:chOff x="1855266" y="2580663"/>
            <a:chExt cx="618809" cy="801914"/>
          </a:xfrm>
        </p:grpSpPr>
        <p:sp>
          <p:nvSpPr>
            <p:cNvPr id="68" name="Oval 67"/>
            <p:cNvSpPr/>
            <p:nvPr/>
          </p:nvSpPr>
          <p:spPr>
            <a:xfrm>
              <a:off x="1875574" y="2580663"/>
              <a:ext cx="578184" cy="57818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1943145" y="2666301"/>
              <a:ext cx="436287" cy="340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>
                  <a:solidFill>
                    <a:srgbClr val="F2F2F2"/>
                  </a:solidFill>
                  <a:latin typeface="FontAwesome" pitchFamily="2" charset="0"/>
                </a:rPr>
                <a:t></a:t>
              </a: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1855266" y="3158847"/>
              <a:ext cx="618809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Level One</a:t>
              </a:r>
              <a:endParaRPr lang="bg-BG" sz="975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45" name="Group 44"/>
          <p:cNvGrpSpPr/>
          <p:nvPr/>
        </p:nvGrpSpPr>
        <p:grpSpPr>
          <a:xfrm>
            <a:off x="4309367" y="3064354"/>
            <a:ext cx="848309" cy="745760"/>
            <a:chOff x="1717372" y="2629323"/>
            <a:chExt cx="783055" cy="688394"/>
          </a:xfrm>
        </p:grpSpPr>
        <p:sp>
          <p:nvSpPr>
            <p:cNvPr id="46" name="Oval 45"/>
            <p:cNvSpPr/>
            <p:nvPr/>
          </p:nvSpPr>
          <p:spPr>
            <a:xfrm>
              <a:off x="1875574" y="2629323"/>
              <a:ext cx="466652" cy="466652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47" name="Rectangle 46"/>
            <p:cNvSpPr/>
            <p:nvPr/>
          </p:nvSpPr>
          <p:spPr>
            <a:xfrm>
              <a:off x="1890756" y="2689644"/>
              <a:ext cx="436287" cy="3313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FontAwesome" pitchFamily="2" charset="0"/>
                </a:rPr>
                <a:t></a:t>
              </a:r>
            </a:p>
          </p:txBody>
        </p:sp>
        <p:sp>
          <p:nvSpPr>
            <p:cNvPr id="78" name="Rectangle 77"/>
            <p:cNvSpPr/>
            <p:nvPr/>
          </p:nvSpPr>
          <p:spPr>
            <a:xfrm>
              <a:off x="1717372" y="3093987"/>
              <a:ext cx="783055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Speedup web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grpSp>
        <p:nvGrpSpPr>
          <p:cNvPr id="79" name="Group 78"/>
          <p:cNvGrpSpPr/>
          <p:nvPr/>
        </p:nvGrpSpPr>
        <p:grpSpPr>
          <a:xfrm>
            <a:off x="5254160" y="3064354"/>
            <a:ext cx="848309" cy="745760"/>
            <a:chOff x="1717372" y="2629323"/>
            <a:chExt cx="783055" cy="688394"/>
          </a:xfrm>
        </p:grpSpPr>
        <p:sp>
          <p:nvSpPr>
            <p:cNvPr id="80" name="Oval 79"/>
            <p:cNvSpPr/>
            <p:nvPr/>
          </p:nvSpPr>
          <p:spPr>
            <a:xfrm>
              <a:off x="1875574" y="2629323"/>
              <a:ext cx="466652" cy="466652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86" name="Rectangle 85"/>
            <p:cNvSpPr/>
            <p:nvPr/>
          </p:nvSpPr>
          <p:spPr>
            <a:xfrm>
              <a:off x="1901086" y="2693372"/>
              <a:ext cx="436287" cy="3313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FontAwesome" pitchFamily="2" charset="0"/>
                </a:rPr>
                <a:t></a:t>
              </a:r>
            </a:p>
          </p:txBody>
        </p:sp>
        <p:sp>
          <p:nvSpPr>
            <p:cNvPr id="87" name="Rectangle 86"/>
            <p:cNvSpPr/>
            <p:nvPr/>
          </p:nvSpPr>
          <p:spPr>
            <a:xfrm>
              <a:off x="1717372" y="3093987"/>
              <a:ext cx="783055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Speedup web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grpSp>
        <p:nvGrpSpPr>
          <p:cNvPr id="96" name="Group 95"/>
          <p:cNvGrpSpPr/>
          <p:nvPr/>
        </p:nvGrpSpPr>
        <p:grpSpPr>
          <a:xfrm>
            <a:off x="6198952" y="3064354"/>
            <a:ext cx="848309" cy="745760"/>
            <a:chOff x="1717372" y="2629323"/>
            <a:chExt cx="783055" cy="688394"/>
          </a:xfrm>
        </p:grpSpPr>
        <p:sp>
          <p:nvSpPr>
            <p:cNvPr id="97" name="Oval 96"/>
            <p:cNvSpPr/>
            <p:nvPr/>
          </p:nvSpPr>
          <p:spPr>
            <a:xfrm>
              <a:off x="1875574" y="2629323"/>
              <a:ext cx="466652" cy="466652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98" name="Rectangle 97"/>
            <p:cNvSpPr/>
            <p:nvPr/>
          </p:nvSpPr>
          <p:spPr>
            <a:xfrm>
              <a:off x="1901086" y="2693372"/>
              <a:ext cx="436287" cy="3313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FontAwesome" pitchFamily="2" charset="0"/>
                </a:rPr>
                <a:t></a:t>
              </a:r>
            </a:p>
          </p:txBody>
        </p:sp>
        <p:sp>
          <p:nvSpPr>
            <p:cNvPr id="99" name="Rectangle 98"/>
            <p:cNvSpPr/>
            <p:nvPr/>
          </p:nvSpPr>
          <p:spPr>
            <a:xfrm>
              <a:off x="1717372" y="3093987"/>
              <a:ext cx="783055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Speedup web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grpSp>
        <p:nvGrpSpPr>
          <p:cNvPr id="104" name="Group 103"/>
          <p:cNvGrpSpPr/>
          <p:nvPr/>
        </p:nvGrpSpPr>
        <p:grpSpPr>
          <a:xfrm>
            <a:off x="7143745" y="3064354"/>
            <a:ext cx="848309" cy="745760"/>
            <a:chOff x="1717372" y="2629323"/>
            <a:chExt cx="783055" cy="688394"/>
          </a:xfrm>
        </p:grpSpPr>
        <p:sp>
          <p:nvSpPr>
            <p:cNvPr id="105" name="Oval 104"/>
            <p:cNvSpPr/>
            <p:nvPr/>
          </p:nvSpPr>
          <p:spPr>
            <a:xfrm>
              <a:off x="1875574" y="2629323"/>
              <a:ext cx="466652" cy="466652"/>
            </a:xfrm>
            <a:prstGeom prst="ellipse">
              <a:avLst/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106" name="Rectangle 105"/>
            <p:cNvSpPr/>
            <p:nvPr/>
          </p:nvSpPr>
          <p:spPr>
            <a:xfrm>
              <a:off x="1901086" y="2693372"/>
              <a:ext cx="436287" cy="3313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FontAwesome" pitchFamily="2" charset="0"/>
                </a:rPr>
                <a:t></a:t>
              </a:r>
            </a:p>
          </p:txBody>
        </p:sp>
        <p:sp>
          <p:nvSpPr>
            <p:cNvPr id="107" name="Rectangle 106"/>
            <p:cNvSpPr/>
            <p:nvPr/>
          </p:nvSpPr>
          <p:spPr>
            <a:xfrm>
              <a:off x="1717372" y="3093987"/>
              <a:ext cx="783055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Speedup web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cxnSp>
        <p:nvCxnSpPr>
          <p:cNvPr id="8" name="Straight Connector 7"/>
          <p:cNvCxnSpPr/>
          <p:nvPr/>
        </p:nvCxnSpPr>
        <p:spPr>
          <a:xfrm flipH="1">
            <a:off x="4986288" y="2538426"/>
            <a:ext cx="808238" cy="525930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>
            <a:off x="6506888" y="2538426"/>
            <a:ext cx="808238" cy="525930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/>
          <p:cNvCxnSpPr/>
          <p:nvPr/>
        </p:nvCxnSpPr>
        <p:spPr>
          <a:xfrm flipH="1">
            <a:off x="5678315" y="2648914"/>
            <a:ext cx="146175" cy="317578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>
            <a:off x="6441354" y="2656809"/>
            <a:ext cx="181751" cy="309687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/>
          <p:cNvCxnSpPr/>
          <p:nvPr/>
        </p:nvCxnSpPr>
        <p:spPr>
          <a:xfrm flipH="1">
            <a:off x="3427581" y="3583703"/>
            <a:ext cx="808238" cy="525930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/>
          <p:cNvCxnSpPr/>
          <p:nvPr/>
        </p:nvCxnSpPr>
        <p:spPr>
          <a:xfrm flipH="1">
            <a:off x="4119606" y="3694194"/>
            <a:ext cx="146176" cy="415443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Group 21"/>
          <p:cNvGrpSpPr/>
          <p:nvPr/>
        </p:nvGrpSpPr>
        <p:grpSpPr>
          <a:xfrm>
            <a:off x="2854178" y="4122468"/>
            <a:ext cx="750526" cy="555325"/>
            <a:chOff x="1579545" y="3223724"/>
            <a:chExt cx="692792" cy="512608"/>
          </a:xfrm>
        </p:grpSpPr>
        <p:sp>
          <p:nvSpPr>
            <p:cNvPr id="21" name="Rectangle 20"/>
            <p:cNvSpPr/>
            <p:nvPr/>
          </p:nvSpPr>
          <p:spPr>
            <a:xfrm>
              <a:off x="1757109" y="3223724"/>
              <a:ext cx="337666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3D3743"/>
                  </a:solidFill>
                  <a:latin typeface="FontAwesome" pitchFamily="2" charset="0"/>
                </a:rPr>
                <a:t></a:t>
              </a:r>
              <a:endParaRPr lang="bg-BG"/>
            </a:p>
          </p:txBody>
        </p:sp>
        <p:sp>
          <p:nvSpPr>
            <p:cNvPr id="113" name="Rectangle 112"/>
            <p:cNvSpPr/>
            <p:nvPr/>
          </p:nvSpPr>
          <p:spPr>
            <a:xfrm>
              <a:off x="1579545" y="3512602"/>
              <a:ext cx="692792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Level Three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grpSp>
        <p:nvGrpSpPr>
          <p:cNvPr id="114" name="Group 113"/>
          <p:cNvGrpSpPr/>
          <p:nvPr/>
        </p:nvGrpSpPr>
        <p:grpSpPr>
          <a:xfrm>
            <a:off x="3750037" y="4122468"/>
            <a:ext cx="750526" cy="555325"/>
            <a:chOff x="1579545" y="3223724"/>
            <a:chExt cx="692792" cy="512608"/>
          </a:xfrm>
        </p:grpSpPr>
        <p:sp>
          <p:nvSpPr>
            <p:cNvPr id="115" name="Rectangle 114"/>
            <p:cNvSpPr/>
            <p:nvPr/>
          </p:nvSpPr>
          <p:spPr>
            <a:xfrm>
              <a:off x="1757109" y="3223724"/>
              <a:ext cx="337666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3D3743"/>
                  </a:solidFill>
                  <a:latin typeface="FontAwesome" pitchFamily="2" charset="0"/>
                </a:rPr>
                <a:t></a:t>
              </a:r>
              <a:endParaRPr lang="bg-BG"/>
            </a:p>
          </p:txBody>
        </p:sp>
        <p:sp>
          <p:nvSpPr>
            <p:cNvPr id="116" name="Rectangle 115"/>
            <p:cNvSpPr/>
            <p:nvPr/>
          </p:nvSpPr>
          <p:spPr>
            <a:xfrm>
              <a:off x="1579545" y="3512602"/>
              <a:ext cx="692792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Level Three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cxnSp>
        <p:nvCxnSpPr>
          <p:cNvPr id="117" name="Straight Connector 116"/>
          <p:cNvCxnSpPr/>
          <p:nvPr/>
        </p:nvCxnSpPr>
        <p:spPr>
          <a:xfrm flipH="1">
            <a:off x="5093812" y="3846669"/>
            <a:ext cx="260309" cy="675910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8" name="Group 117"/>
          <p:cNvGrpSpPr/>
          <p:nvPr/>
        </p:nvGrpSpPr>
        <p:grpSpPr>
          <a:xfrm>
            <a:off x="4622536" y="4560453"/>
            <a:ext cx="750526" cy="555325"/>
            <a:chOff x="1579545" y="3223724"/>
            <a:chExt cx="692792" cy="512608"/>
          </a:xfrm>
        </p:grpSpPr>
        <p:sp>
          <p:nvSpPr>
            <p:cNvPr id="119" name="Rectangle 118"/>
            <p:cNvSpPr/>
            <p:nvPr/>
          </p:nvSpPr>
          <p:spPr>
            <a:xfrm>
              <a:off x="1757109" y="3223724"/>
              <a:ext cx="337666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3D3743"/>
                  </a:solidFill>
                  <a:latin typeface="FontAwesome" pitchFamily="2" charset="0"/>
                </a:rPr>
                <a:t></a:t>
              </a:r>
              <a:endParaRPr lang="bg-BG"/>
            </a:p>
          </p:txBody>
        </p:sp>
        <p:sp>
          <p:nvSpPr>
            <p:cNvPr id="120" name="Rectangle 119"/>
            <p:cNvSpPr/>
            <p:nvPr/>
          </p:nvSpPr>
          <p:spPr>
            <a:xfrm>
              <a:off x="1579545" y="3512602"/>
              <a:ext cx="692792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Level Three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cxnSp>
        <p:nvCxnSpPr>
          <p:cNvPr id="121" name="Straight Connector 120"/>
          <p:cNvCxnSpPr/>
          <p:nvPr/>
        </p:nvCxnSpPr>
        <p:spPr>
          <a:xfrm>
            <a:off x="5463465" y="3846669"/>
            <a:ext cx="260309" cy="675910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2" name="Group 121"/>
          <p:cNvGrpSpPr/>
          <p:nvPr/>
        </p:nvGrpSpPr>
        <p:grpSpPr>
          <a:xfrm>
            <a:off x="5360743" y="4562643"/>
            <a:ext cx="750526" cy="555325"/>
            <a:chOff x="1579545" y="3223724"/>
            <a:chExt cx="692792" cy="512608"/>
          </a:xfrm>
        </p:grpSpPr>
        <p:sp>
          <p:nvSpPr>
            <p:cNvPr id="123" name="Rectangle 122"/>
            <p:cNvSpPr/>
            <p:nvPr/>
          </p:nvSpPr>
          <p:spPr>
            <a:xfrm>
              <a:off x="1757109" y="3223724"/>
              <a:ext cx="337666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3D3743"/>
                  </a:solidFill>
                  <a:latin typeface="FontAwesome" pitchFamily="2" charset="0"/>
                </a:rPr>
                <a:t></a:t>
              </a:r>
              <a:endParaRPr lang="bg-BG"/>
            </a:p>
          </p:txBody>
        </p:sp>
        <p:sp>
          <p:nvSpPr>
            <p:cNvPr id="124" name="Rectangle 123"/>
            <p:cNvSpPr/>
            <p:nvPr/>
          </p:nvSpPr>
          <p:spPr>
            <a:xfrm>
              <a:off x="1579545" y="3512602"/>
              <a:ext cx="692792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Level Three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cxnSp>
        <p:nvCxnSpPr>
          <p:cNvPr id="125" name="Straight Connector 124"/>
          <p:cNvCxnSpPr>
            <a:endCxn id="127" idx="0"/>
          </p:cNvCxnSpPr>
          <p:nvPr/>
        </p:nvCxnSpPr>
        <p:spPr>
          <a:xfrm flipH="1">
            <a:off x="6635983" y="3846534"/>
            <a:ext cx="239974" cy="713782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6" name="Group 125"/>
          <p:cNvGrpSpPr/>
          <p:nvPr/>
        </p:nvGrpSpPr>
        <p:grpSpPr>
          <a:xfrm>
            <a:off x="6260718" y="4560319"/>
            <a:ext cx="750526" cy="555325"/>
            <a:chOff x="1579545" y="3223724"/>
            <a:chExt cx="692792" cy="512608"/>
          </a:xfrm>
        </p:grpSpPr>
        <p:sp>
          <p:nvSpPr>
            <p:cNvPr id="127" name="Rectangle 126"/>
            <p:cNvSpPr/>
            <p:nvPr/>
          </p:nvSpPr>
          <p:spPr>
            <a:xfrm>
              <a:off x="1757109" y="3223724"/>
              <a:ext cx="337666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3D3743"/>
                  </a:solidFill>
                  <a:latin typeface="FontAwesome" pitchFamily="2" charset="0"/>
                </a:rPr>
                <a:t></a:t>
              </a:r>
              <a:endParaRPr lang="bg-BG"/>
            </a:p>
          </p:txBody>
        </p:sp>
        <p:sp>
          <p:nvSpPr>
            <p:cNvPr id="128" name="Rectangle 127"/>
            <p:cNvSpPr/>
            <p:nvPr/>
          </p:nvSpPr>
          <p:spPr>
            <a:xfrm>
              <a:off x="1579545" y="3512602"/>
              <a:ext cx="692792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Level Three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cxnSp>
        <p:nvCxnSpPr>
          <p:cNvPr id="129" name="Straight Connector 128"/>
          <p:cNvCxnSpPr/>
          <p:nvPr/>
        </p:nvCxnSpPr>
        <p:spPr>
          <a:xfrm>
            <a:off x="6985299" y="3846537"/>
            <a:ext cx="357469" cy="669627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0" name="Group 129"/>
          <p:cNvGrpSpPr/>
          <p:nvPr/>
        </p:nvGrpSpPr>
        <p:grpSpPr>
          <a:xfrm>
            <a:off x="6974964" y="4562509"/>
            <a:ext cx="750526" cy="555325"/>
            <a:chOff x="1579545" y="3223724"/>
            <a:chExt cx="692792" cy="512608"/>
          </a:xfrm>
        </p:grpSpPr>
        <p:sp>
          <p:nvSpPr>
            <p:cNvPr id="131" name="Rectangle 130"/>
            <p:cNvSpPr/>
            <p:nvPr/>
          </p:nvSpPr>
          <p:spPr>
            <a:xfrm>
              <a:off x="1757109" y="3223724"/>
              <a:ext cx="337666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3D3743"/>
                  </a:solidFill>
                  <a:latin typeface="FontAwesome" pitchFamily="2" charset="0"/>
                </a:rPr>
                <a:t></a:t>
              </a:r>
              <a:endParaRPr lang="bg-BG"/>
            </a:p>
          </p:txBody>
        </p:sp>
        <p:sp>
          <p:nvSpPr>
            <p:cNvPr id="132" name="Rectangle 131"/>
            <p:cNvSpPr/>
            <p:nvPr/>
          </p:nvSpPr>
          <p:spPr>
            <a:xfrm>
              <a:off x="1579545" y="3512602"/>
              <a:ext cx="692792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Level Three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grpSp>
        <p:nvGrpSpPr>
          <p:cNvPr id="141" name="Group 140"/>
          <p:cNvGrpSpPr/>
          <p:nvPr/>
        </p:nvGrpSpPr>
        <p:grpSpPr>
          <a:xfrm>
            <a:off x="7826975" y="4116050"/>
            <a:ext cx="750526" cy="555325"/>
            <a:chOff x="1579545" y="3223724"/>
            <a:chExt cx="692792" cy="512608"/>
          </a:xfrm>
        </p:grpSpPr>
        <p:sp>
          <p:nvSpPr>
            <p:cNvPr id="142" name="Rectangle 141"/>
            <p:cNvSpPr/>
            <p:nvPr/>
          </p:nvSpPr>
          <p:spPr>
            <a:xfrm>
              <a:off x="1757109" y="3223724"/>
              <a:ext cx="337666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3D3743"/>
                  </a:solidFill>
                  <a:latin typeface="FontAwesome" pitchFamily="2" charset="0"/>
                </a:rPr>
                <a:t></a:t>
              </a:r>
              <a:endParaRPr lang="bg-BG"/>
            </a:p>
          </p:txBody>
        </p:sp>
        <p:sp>
          <p:nvSpPr>
            <p:cNvPr id="143" name="Rectangle 142"/>
            <p:cNvSpPr/>
            <p:nvPr/>
          </p:nvSpPr>
          <p:spPr>
            <a:xfrm>
              <a:off x="1579545" y="3512602"/>
              <a:ext cx="692792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Level Three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grpSp>
        <p:nvGrpSpPr>
          <p:cNvPr id="144" name="Group 143"/>
          <p:cNvGrpSpPr/>
          <p:nvPr/>
        </p:nvGrpSpPr>
        <p:grpSpPr>
          <a:xfrm>
            <a:off x="8613146" y="4116050"/>
            <a:ext cx="750526" cy="555325"/>
            <a:chOff x="1579545" y="3223724"/>
            <a:chExt cx="692792" cy="512608"/>
          </a:xfrm>
        </p:grpSpPr>
        <p:sp>
          <p:nvSpPr>
            <p:cNvPr id="145" name="Rectangle 144"/>
            <p:cNvSpPr/>
            <p:nvPr/>
          </p:nvSpPr>
          <p:spPr>
            <a:xfrm>
              <a:off x="1757109" y="3223724"/>
              <a:ext cx="337666" cy="34092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>
                  <a:solidFill>
                    <a:srgbClr val="3D3743"/>
                  </a:solidFill>
                  <a:latin typeface="FontAwesome" pitchFamily="2" charset="0"/>
                </a:rPr>
                <a:t></a:t>
              </a:r>
              <a:endParaRPr lang="bg-BG"/>
            </a:p>
          </p:txBody>
        </p:sp>
        <p:sp>
          <p:nvSpPr>
            <p:cNvPr id="146" name="Rectangle 145"/>
            <p:cNvSpPr/>
            <p:nvPr/>
          </p:nvSpPr>
          <p:spPr>
            <a:xfrm>
              <a:off x="1579545" y="3512602"/>
              <a:ext cx="692792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rgbClr val="3D3743"/>
                  </a:solidFill>
                  <a:latin typeface="New Cicle" pitchFamily="2" charset="0"/>
                </a:rPr>
                <a:t>Level Three</a:t>
              </a:r>
              <a:endParaRPr lang="bg-BG" sz="975">
                <a:solidFill>
                  <a:srgbClr val="3D3743"/>
                </a:solidFill>
              </a:endParaRPr>
            </a:p>
          </p:txBody>
        </p:sp>
      </p:grpSp>
      <p:cxnSp>
        <p:nvCxnSpPr>
          <p:cNvPr id="147" name="Straight Connector 146"/>
          <p:cNvCxnSpPr/>
          <p:nvPr/>
        </p:nvCxnSpPr>
        <p:spPr>
          <a:xfrm>
            <a:off x="8004092" y="3569901"/>
            <a:ext cx="786171" cy="539737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Straight Connector 147"/>
          <p:cNvCxnSpPr>
            <a:stCxn id="107" idx="3"/>
          </p:cNvCxnSpPr>
          <p:nvPr/>
        </p:nvCxnSpPr>
        <p:spPr>
          <a:xfrm>
            <a:off x="7992053" y="3688927"/>
            <a:ext cx="210182" cy="420708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4956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1187597738"/>
              </p:ext>
            </p:extLst>
          </p:nvPr>
        </p:nvGraphicFramePr>
        <p:xfrm>
          <a:off x="1961545" y="1790822"/>
          <a:ext cx="5575093" cy="3566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Rating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Media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3" name="Rectangle 2"/>
          <p:cNvSpPr/>
          <p:nvPr/>
        </p:nvSpPr>
        <p:spPr>
          <a:xfrm>
            <a:off x="7442611" y="2316599"/>
            <a:ext cx="47000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</a:t>
            </a:r>
            <a:endParaRPr lang="bg-BG" sz="2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442611" y="3213699"/>
            <a:ext cx="47000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>
                <a:solidFill>
                  <a:srgbClr val="949494"/>
                </a:solidFill>
                <a:latin typeface="FontAwesome" pitchFamily="2" charset="0"/>
              </a:rPr>
              <a:t></a:t>
            </a:r>
            <a:endParaRPr lang="bg-BG" sz="2600">
              <a:solidFill>
                <a:srgbClr val="949494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442611" y="4110798"/>
            <a:ext cx="47000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>
                <a:solidFill>
                  <a:srgbClr val="3D3743"/>
                </a:solidFill>
                <a:latin typeface="FontAwesome" pitchFamily="2" charset="0"/>
              </a:rPr>
              <a:t></a:t>
            </a:r>
            <a:endParaRPr lang="bg-BG" sz="2600"/>
          </a:p>
        </p:txBody>
      </p:sp>
      <p:sp>
        <p:nvSpPr>
          <p:cNvPr id="10" name="Rectangle 9"/>
          <p:cNvSpPr/>
          <p:nvPr/>
        </p:nvSpPr>
        <p:spPr>
          <a:xfrm>
            <a:off x="7812194" y="3263708"/>
            <a:ext cx="13919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mtClean="0">
                <a:solidFill>
                  <a:srgbClr val="949494"/>
                </a:solidFill>
                <a:latin typeface="New Cicle" pitchFamily="2" charset="0"/>
              </a:rPr>
              <a:t>Twitter</a:t>
            </a:r>
            <a:endParaRPr lang="bg-BG">
              <a:solidFill>
                <a:srgbClr val="949494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812194" y="2366608"/>
            <a:ext cx="13919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Google Plus</a:t>
            </a:r>
            <a:endParaRPr lang="bg-B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812194" y="4160808"/>
            <a:ext cx="13919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mtClean="0">
                <a:solidFill>
                  <a:srgbClr val="000000"/>
                </a:solidFill>
                <a:latin typeface="New Cicle" pitchFamily="2" charset="0"/>
              </a:rPr>
              <a:t>Facebook</a:t>
            </a:r>
            <a:endParaRPr lang="bg-BG">
              <a:solidFill>
                <a:srgbClr val="000000"/>
              </a:solidFill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7442616" y="2713558"/>
            <a:ext cx="2787847" cy="542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error sit voluptatem alamanier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quae .</a:t>
            </a:r>
            <a:endParaRPr lang="bg-BG" sz="975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7442616" y="3607197"/>
            <a:ext cx="2787847" cy="542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error sit voluptatem alamanier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quae .</a:t>
            </a:r>
            <a:endParaRPr lang="bg-BG" sz="975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7442616" y="4500838"/>
            <a:ext cx="2787847" cy="542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error sit voluptatem alamanier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975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975">
                <a:solidFill>
                  <a:srgbClr val="3D3743"/>
                </a:solidFill>
                <a:latin typeface="GeosansLight" pitchFamily="2" charset="0"/>
              </a:rPr>
              <a:t> quae .</a:t>
            </a:r>
            <a:endParaRPr lang="bg-BG" sz="975">
              <a:solidFill>
                <a:srgbClr val="3D3743"/>
              </a:solidFill>
              <a:latin typeface="WeblySleek UI"/>
            </a:endParaRPr>
          </a:p>
        </p:txBody>
      </p:sp>
    </p:spTree>
    <p:extLst>
      <p:ext uri="{BB962C8B-B14F-4D97-AF65-F5344CB8AC3E}">
        <p14:creationId xmlns:p14="http://schemas.microsoft.com/office/powerpoint/2010/main" val="6306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Prespective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 in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Work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2" name="Isosceles Triangle 1"/>
          <p:cNvSpPr/>
          <p:nvPr/>
        </p:nvSpPr>
        <p:spPr>
          <a:xfrm>
            <a:off x="5471935" y="3116965"/>
            <a:ext cx="1248139" cy="1075982"/>
          </a:xfrm>
          <a:prstGeom prst="triangle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" name="Oval 2"/>
          <p:cNvSpPr/>
          <p:nvPr/>
        </p:nvSpPr>
        <p:spPr>
          <a:xfrm>
            <a:off x="5549944" y="2336883"/>
            <a:ext cx="1092121" cy="1092121"/>
          </a:xfrm>
          <a:prstGeom prst="ellipse">
            <a:avLst/>
          </a:prstGeom>
          <a:solidFill>
            <a:srgbClr val="F2F2F2"/>
          </a:solidFill>
          <a:ln w="38100">
            <a:solidFill>
              <a:srgbClr val="3D3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Rectangle 5"/>
          <p:cNvSpPr/>
          <p:nvPr/>
        </p:nvSpPr>
        <p:spPr>
          <a:xfrm>
            <a:off x="5764142" y="2532849"/>
            <a:ext cx="649537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900">
                <a:solidFill>
                  <a:srgbClr val="3D3743"/>
                </a:solidFill>
                <a:latin typeface="FontAwesome" pitchFamily="2" charset="0"/>
              </a:rPr>
              <a:t></a:t>
            </a:r>
            <a:endParaRPr lang="bg-BG" sz="3900"/>
          </a:p>
        </p:txBody>
      </p:sp>
      <p:sp>
        <p:nvSpPr>
          <p:cNvPr id="30" name="Oval 29"/>
          <p:cNvSpPr/>
          <p:nvPr/>
        </p:nvSpPr>
        <p:spPr>
          <a:xfrm>
            <a:off x="6330030" y="3699792"/>
            <a:ext cx="1092121" cy="1092121"/>
          </a:xfrm>
          <a:prstGeom prst="ellipse">
            <a:avLst/>
          </a:prstGeom>
          <a:solidFill>
            <a:srgbClr val="F2F2F2"/>
          </a:solidFill>
          <a:ln w="38100">
            <a:solidFill>
              <a:srgbClr val="3D3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1" name="Rectangle 30"/>
          <p:cNvSpPr/>
          <p:nvPr/>
        </p:nvSpPr>
        <p:spPr>
          <a:xfrm>
            <a:off x="6544228" y="3895757"/>
            <a:ext cx="649537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900">
                <a:solidFill>
                  <a:srgbClr val="3D3743"/>
                </a:solidFill>
                <a:latin typeface="FontAwesome" pitchFamily="2" charset="0"/>
              </a:rPr>
              <a:t></a:t>
            </a:r>
            <a:endParaRPr lang="bg-BG" sz="3900"/>
          </a:p>
        </p:txBody>
      </p:sp>
      <p:sp>
        <p:nvSpPr>
          <p:cNvPr id="32" name="Oval 31"/>
          <p:cNvSpPr/>
          <p:nvPr/>
        </p:nvSpPr>
        <p:spPr>
          <a:xfrm>
            <a:off x="4684680" y="3699792"/>
            <a:ext cx="1092121" cy="1092121"/>
          </a:xfrm>
          <a:prstGeom prst="ellipse">
            <a:avLst/>
          </a:prstGeom>
          <a:solidFill>
            <a:srgbClr val="F2F2F2"/>
          </a:solidFill>
          <a:ln w="38100">
            <a:solidFill>
              <a:srgbClr val="3D374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33" name="Rectangle 32"/>
          <p:cNvSpPr/>
          <p:nvPr/>
        </p:nvSpPr>
        <p:spPr>
          <a:xfrm>
            <a:off x="4957417" y="3917567"/>
            <a:ext cx="577402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900">
                <a:solidFill>
                  <a:srgbClr val="3D3743"/>
                </a:solidFill>
                <a:latin typeface="FontAwesome" pitchFamily="2" charset="0"/>
              </a:rPr>
              <a:t></a:t>
            </a:r>
            <a:endParaRPr lang="bg-BG" sz="3900"/>
          </a:p>
        </p:txBody>
      </p:sp>
      <p:sp>
        <p:nvSpPr>
          <p:cNvPr id="50" name="Rectangle 49"/>
          <p:cNvSpPr/>
          <p:nvPr/>
        </p:nvSpPr>
        <p:spPr>
          <a:xfrm rot="1800000">
            <a:off x="4545292" y="3042230"/>
            <a:ext cx="137088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Page</a:t>
            </a:r>
            <a:r>
              <a:rPr lang="en-US" sz="2600" dirty="0">
                <a:solidFill>
                  <a:srgbClr val="EC5368"/>
                </a:solidFill>
                <a:latin typeface="New Cicle" pitchFamily="2" charset="0"/>
              </a:rPr>
              <a:t> </a:t>
            </a:r>
            <a:r>
              <a:rPr lang="en-US" sz="2600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one</a:t>
            </a:r>
            <a:endParaRPr lang="bg-BG" sz="2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 rot="19800000">
            <a:off x="6344691" y="3018865"/>
            <a:ext cx="1423788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600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Page</a:t>
            </a:r>
            <a:r>
              <a:rPr lang="en-US" sz="2600" dirty="0">
                <a:solidFill>
                  <a:srgbClr val="EC5368"/>
                </a:solidFill>
                <a:latin typeface="New Cicle" pitchFamily="2" charset="0"/>
              </a:rPr>
              <a:t> </a:t>
            </a:r>
            <a:r>
              <a:rPr lang="en-US" sz="2600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two</a:t>
            </a:r>
            <a:endParaRPr lang="bg-BG" sz="26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889172" y="3640285"/>
            <a:ext cx="3818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F2F2F2"/>
                </a:solidFill>
                <a:latin typeface="FontAwesome" pitchFamily="2" charset="0"/>
              </a:rPr>
              <a:t></a:t>
            </a:r>
            <a:endParaRPr lang="bg-BG">
              <a:solidFill>
                <a:srgbClr val="F2F2F2"/>
              </a:solidFill>
            </a:endParaRPr>
          </a:p>
        </p:txBody>
      </p:sp>
      <p:sp>
        <p:nvSpPr>
          <p:cNvPr id="53" name="Rectangle 52"/>
          <p:cNvSpPr/>
          <p:nvPr/>
        </p:nvSpPr>
        <p:spPr>
          <a:xfrm>
            <a:off x="7802898" y="2383288"/>
            <a:ext cx="1959513" cy="2477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error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quasi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architecto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beatae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vitae dicta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explicabo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</a:p>
          <a:p>
            <a:pPr algn="just"/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Nemo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enim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ipsam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voluptas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sit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aspernatur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odit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fugit,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consequuntur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magni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eos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ratione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sequi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nesciunt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porro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2429596" y="2383288"/>
            <a:ext cx="1959513" cy="24771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error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quasi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architecto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beatae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vitae dicta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explicabo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</a:p>
          <a:p>
            <a:pPr algn="just"/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Nemo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enim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ipsam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voluptas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sit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aspernatur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odit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fugit,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consequuntur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magni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eos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ratione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sequi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nesciunt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porro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</p:spTree>
    <p:extLst>
      <p:ext uri="{BB962C8B-B14F-4D97-AF65-F5344CB8AC3E}">
        <p14:creationId xmlns:p14="http://schemas.microsoft.com/office/powerpoint/2010/main" val="1540003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Week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Plan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cxnSp>
        <p:nvCxnSpPr>
          <p:cNvPr id="41" name="Straight Connector 40"/>
          <p:cNvCxnSpPr/>
          <p:nvPr/>
        </p:nvCxnSpPr>
        <p:spPr>
          <a:xfrm>
            <a:off x="2585614" y="3582388"/>
            <a:ext cx="7098789" cy="0"/>
          </a:xfrm>
          <a:prstGeom prst="line">
            <a:avLst/>
          </a:prstGeom>
          <a:ln w="1905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ounded Rectangle 24"/>
          <p:cNvSpPr/>
          <p:nvPr/>
        </p:nvSpPr>
        <p:spPr>
          <a:xfrm>
            <a:off x="2585614" y="3419871"/>
            <a:ext cx="780087" cy="325036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9" name="Rectangle 28"/>
          <p:cNvSpPr/>
          <p:nvPr/>
        </p:nvSpPr>
        <p:spPr>
          <a:xfrm>
            <a:off x="2723675" y="3415680"/>
            <a:ext cx="490840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17">
                <a:solidFill>
                  <a:srgbClr val="F2F2F2"/>
                </a:solidFill>
                <a:latin typeface="New Cicle" pitchFamily="2" charset="0"/>
              </a:rPr>
              <a:t>Mon</a:t>
            </a:r>
            <a:endParaRPr lang="bg-BG" sz="1517">
              <a:solidFill>
                <a:srgbClr val="F2F2F2"/>
              </a:solidFill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3638731" y="3419871"/>
            <a:ext cx="780087" cy="325036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9" name="Rectangle 48"/>
          <p:cNvSpPr/>
          <p:nvPr/>
        </p:nvSpPr>
        <p:spPr>
          <a:xfrm>
            <a:off x="3776791" y="3415680"/>
            <a:ext cx="473206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17">
                <a:solidFill>
                  <a:srgbClr val="F2F2F2"/>
                </a:solidFill>
                <a:latin typeface="New Cicle" pitchFamily="2" charset="0"/>
              </a:rPr>
              <a:t>Tue</a:t>
            </a:r>
            <a:endParaRPr lang="bg-BG" sz="1517">
              <a:solidFill>
                <a:srgbClr val="F2F2F2"/>
              </a:solidFill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4691848" y="3419871"/>
            <a:ext cx="780087" cy="325036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2" name="Rectangle 51"/>
          <p:cNvSpPr/>
          <p:nvPr/>
        </p:nvSpPr>
        <p:spPr>
          <a:xfrm>
            <a:off x="4829910" y="3415680"/>
            <a:ext cx="548548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17">
                <a:solidFill>
                  <a:srgbClr val="F2F2F2"/>
                </a:solidFill>
                <a:latin typeface="New Cicle" pitchFamily="2" charset="0"/>
              </a:rPr>
              <a:t>Wed</a:t>
            </a:r>
            <a:endParaRPr lang="bg-BG" sz="1517">
              <a:solidFill>
                <a:srgbClr val="F2F2F2"/>
              </a:solidFill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5744965" y="3419871"/>
            <a:ext cx="780087" cy="325036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6" name="Rectangle 55"/>
          <p:cNvSpPr/>
          <p:nvPr/>
        </p:nvSpPr>
        <p:spPr>
          <a:xfrm>
            <a:off x="5883025" y="3415680"/>
            <a:ext cx="473206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17">
                <a:solidFill>
                  <a:srgbClr val="F2F2F2"/>
                </a:solidFill>
                <a:latin typeface="New Cicle" pitchFamily="2" charset="0"/>
              </a:rPr>
              <a:t>Thu</a:t>
            </a:r>
            <a:endParaRPr lang="bg-BG" sz="1517">
              <a:solidFill>
                <a:srgbClr val="F2F2F2"/>
              </a:solidFill>
            </a:endParaRPr>
          </a:p>
        </p:txBody>
      </p:sp>
      <p:sp>
        <p:nvSpPr>
          <p:cNvPr id="59" name="Rounded Rectangle 58"/>
          <p:cNvSpPr/>
          <p:nvPr/>
        </p:nvSpPr>
        <p:spPr>
          <a:xfrm>
            <a:off x="6798082" y="3419871"/>
            <a:ext cx="780087" cy="325036"/>
          </a:xfrm>
          <a:prstGeom prst="roundRect">
            <a:avLst>
              <a:gd name="adj" fmla="val 50000"/>
            </a:avLst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0" name="Rectangle 59"/>
          <p:cNvSpPr/>
          <p:nvPr/>
        </p:nvSpPr>
        <p:spPr>
          <a:xfrm>
            <a:off x="6996055" y="3415680"/>
            <a:ext cx="375424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17">
                <a:solidFill>
                  <a:srgbClr val="F2F2F2"/>
                </a:solidFill>
                <a:latin typeface="New Cicle" pitchFamily="2" charset="0"/>
              </a:rPr>
              <a:t>Fri</a:t>
            </a:r>
            <a:endParaRPr lang="bg-BG" sz="1517">
              <a:solidFill>
                <a:srgbClr val="F2F2F2"/>
              </a:solidFill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7851199" y="3419871"/>
            <a:ext cx="780087" cy="325036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4" name="Rectangle 63"/>
          <p:cNvSpPr/>
          <p:nvPr/>
        </p:nvSpPr>
        <p:spPr>
          <a:xfrm>
            <a:off x="8021387" y="3415680"/>
            <a:ext cx="425116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17">
                <a:solidFill>
                  <a:srgbClr val="F2F2F2"/>
                </a:solidFill>
                <a:latin typeface="New Cicle" pitchFamily="2" charset="0"/>
              </a:rPr>
              <a:t>Sat</a:t>
            </a:r>
            <a:endParaRPr lang="bg-BG" sz="1517">
              <a:solidFill>
                <a:srgbClr val="F2F2F2"/>
              </a:solidFill>
            </a:endParaRPr>
          </a:p>
        </p:txBody>
      </p:sp>
      <p:sp>
        <p:nvSpPr>
          <p:cNvPr id="67" name="Rounded Rectangle 66"/>
          <p:cNvSpPr/>
          <p:nvPr/>
        </p:nvSpPr>
        <p:spPr>
          <a:xfrm>
            <a:off x="8904316" y="3419871"/>
            <a:ext cx="780087" cy="325036"/>
          </a:xfrm>
          <a:prstGeom prst="roundRect">
            <a:avLst>
              <a:gd name="adj" fmla="val 50000"/>
            </a:avLst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8" name="Rectangle 67"/>
          <p:cNvSpPr/>
          <p:nvPr/>
        </p:nvSpPr>
        <p:spPr>
          <a:xfrm>
            <a:off x="9087204" y="3415680"/>
            <a:ext cx="452368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517">
                <a:solidFill>
                  <a:srgbClr val="F2F2F2"/>
                </a:solidFill>
                <a:latin typeface="New Cicle" pitchFamily="2" charset="0"/>
              </a:rPr>
              <a:t>Sun</a:t>
            </a:r>
            <a:endParaRPr lang="bg-BG" sz="1517">
              <a:solidFill>
                <a:srgbClr val="F2F2F2"/>
              </a:solidFill>
            </a:endParaRPr>
          </a:p>
        </p:txBody>
      </p:sp>
      <p:cxnSp>
        <p:nvCxnSpPr>
          <p:cNvPr id="73" name="Straight Arrow Connector 72"/>
          <p:cNvCxnSpPr>
            <a:stCxn id="25" idx="0"/>
          </p:cNvCxnSpPr>
          <p:nvPr/>
        </p:nvCxnSpPr>
        <p:spPr>
          <a:xfrm flipV="1">
            <a:off x="2975653" y="2804931"/>
            <a:ext cx="663074" cy="614940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75"/>
          <p:cNvSpPr/>
          <p:nvPr/>
        </p:nvSpPr>
        <p:spPr>
          <a:xfrm>
            <a:off x="3638730" y="2512235"/>
            <a:ext cx="1683161" cy="592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Snatus 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doloremque</a:t>
            </a:r>
          </a:p>
        </p:txBody>
      </p:sp>
      <p:cxnSp>
        <p:nvCxnSpPr>
          <p:cNvPr id="77" name="Straight Arrow Connector 76"/>
          <p:cNvCxnSpPr/>
          <p:nvPr/>
        </p:nvCxnSpPr>
        <p:spPr>
          <a:xfrm flipV="1">
            <a:off x="5081887" y="2797545"/>
            <a:ext cx="663074" cy="614940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Rectangle 77"/>
          <p:cNvSpPr/>
          <p:nvPr/>
        </p:nvSpPr>
        <p:spPr>
          <a:xfrm>
            <a:off x="5747882" y="2580821"/>
            <a:ext cx="1683161" cy="4256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Fsit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doloremque</a:t>
            </a:r>
          </a:p>
        </p:txBody>
      </p:sp>
      <p:cxnSp>
        <p:nvCxnSpPr>
          <p:cNvPr id="80" name="Straight Arrow Connector 79"/>
          <p:cNvCxnSpPr/>
          <p:nvPr/>
        </p:nvCxnSpPr>
        <p:spPr>
          <a:xfrm flipV="1">
            <a:off x="7165862" y="2814053"/>
            <a:ext cx="663074" cy="614940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Rectangle 80"/>
          <p:cNvSpPr/>
          <p:nvPr/>
        </p:nvSpPr>
        <p:spPr>
          <a:xfrm>
            <a:off x="7828940" y="2521357"/>
            <a:ext cx="1683161" cy="592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Gtus 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doloremque</a:t>
            </a:r>
          </a:p>
        </p:txBody>
      </p:sp>
      <p:cxnSp>
        <p:nvCxnSpPr>
          <p:cNvPr id="83" name="Straight Arrow Connector 82"/>
          <p:cNvCxnSpPr>
            <a:stCxn id="48" idx="2"/>
          </p:cNvCxnSpPr>
          <p:nvPr/>
        </p:nvCxnSpPr>
        <p:spPr>
          <a:xfrm>
            <a:off x="4028770" y="3744911"/>
            <a:ext cx="629982" cy="594559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Rectangle 84"/>
          <p:cNvSpPr/>
          <p:nvPr/>
        </p:nvSpPr>
        <p:spPr>
          <a:xfrm>
            <a:off x="4686461" y="4039384"/>
            <a:ext cx="1683161" cy="592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Snatus 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doloremque</a:t>
            </a:r>
          </a:p>
        </p:txBody>
      </p:sp>
      <p:cxnSp>
        <p:nvCxnSpPr>
          <p:cNvPr id="86" name="Straight Arrow Connector 85"/>
          <p:cNvCxnSpPr/>
          <p:nvPr/>
        </p:nvCxnSpPr>
        <p:spPr>
          <a:xfrm>
            <a:off x="6140392" y="3751829"/>
            <a:ext cx="629982" cy="594559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Rectangle 86"/>
          <p:cNvSpPr/>
          <p:nvPr/>
        </p:nvSpPr>
        <p:spPr>
          <a:xfrm>
            <a:off x="6798083" y="4046303"/>
            <a:ext cx="1683161" cy="5922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Snatus 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doloremque</a:t>
            </a:r>
          </a:p>
        </p:txBody>
      </p:sp>
    </p:spTree>
    <p:extLst>
      <p:ext uri="{BB962C8B-B14F-4D97-AF65-F5344CB8AC3E}">
        <p14:creationId xmlns:p14="http://schemas.microsoft.com/office/powerpoint/2010/main" val="58084347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6059314" y="4027492"/>
            <a:ext cx="2764697" cy="866265"/>
          </a:xfrm>
          <a:custGeom>
            <a:avLst/>
            <a:gdLst>
              <a:gd name="connsiteX0" fmla="*/ 0 w 2683934"/>
              <a:gd name="connsiteY0" fmla="*/ 702733 h 799629"/>
              <a:gd name="connsiteX1" fmla="*/ 431800 w 2683934"/>
              <a:gd name="connsiteY1" fmla="*/ 533400 h 799629"/>
              <a:gd name="connsiteX2" fmla="*/ 897467 w 2683934"/>
              <a:gd name="connsiteY2" fmla="*/ 719667 h 799629"/>
              <a:gd name="connsiteX3" fmla="*/ 1151467 w 2683934"/>
              <a:gd name="connsiteY3" fmla="*/ 778933 h 799629"/>
              <a:gd name="connsiteX4" fmla="*/ 1456267 w 2683934"/>
              <a:gd name="connsiteY4" fmla="*/ 787400 h 799629"/>
              <a:gd name="connsiteX5" fmla="*/ 1769534 w 2683934"/>
              <a:gd name="connsiteY5" fmla="*/ 618067 h 799629"/>
              <a:gd name="connsiteX6" fmla="*/ 1981200 w 2683934"/>
              <a:gd name="connsiteY6" fmla="*/ 313267 h 799629"/>
              <a:gd name="connsiteX7" fmla="*/ 2218267 w 2683934"/>
              <a:gd name="connsiteY7" fmla="*/ 118533 h 799629"/>
              <a:gd name="connsiteX8" fmla="*/ 2463800 w 2683934"/>
              <a:gd name="connsiteY8" fmla="*/ 16933 h 799629"/>
              <a:gd name="connsiteX9" fmla="*/ 2683934 w 2683934"/>
              <a:gd name="connsiteY9" fmla="*/ 0 h 799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683934" h="799629">
                <a:moveTo>
                  <a:pt x="0" y="702733"/>
                </a:moveTo>
                <a:cubicBezTo>
                  <a:pt x="141111" y="616655"/>
                  <a:pt x="282222" y="530578"/>
                  <a:pt x="431800" y="533400"/>
                </a:cubicBezTo>
                <a:cubicBezTo>
                  <a:pt x="581378" y="536222"/>
                  <a:pt x="777523" y="678745"/>
                  <a:pt x="897467" y="719667"/>
                </a:cubicBezTo>
                <a:cubicBezTo>
                  <a:pt x="1017411" y="760589"/>
                  <a:pt x="1058334" y="767644"/>
                  <a:pt x="1151467" y="778933"/>
                </a:cubicBezTo>
                <a:cubicBezTo>
                  <a:pt x="1244600" y="790222"/>
                  <a:pt x="1353256" y="814211"/>
                  <a:pt x="1456267" y="787400"/>
                </a:cubicBezTo>
                <a:cubicBezTo>
                  <a:pt x="1559278" y="760589"/>
                  <a:pt x="1682045" y="697089"/>
                  <a:pt x="1769534" y="618067"/>
                </a:cubicBezTo>
                <a:cubicBezTo>
                  <a:pt x="1857023" y="539045"/>
                  <a:pt x="1906411" y="396523"/>
                  <a:pt x="1981200" y="313267"/>
                </a:cubicBezTo>
                <a:cubicBezTo>
                  <a:pt x="2055989" y="230011"/>
                  <a:pt x="2137834" y="167922"/>
                  <a:pt x="2218267" y="118533"/>
                </a:cubicBezTo>
                <a:cubicBezTo>
                  <a:pt x="2298700" y="69144"/>
                  <a:pt x="2386189" y="36688"/>
                  <a:pt x="2463800" y="16933"/>
                </a:cubicBezTo>
                <a:cubicBezTo>
                  <a:pt x="2541411" y="-2822"/>
                  <a:pt x="2604912" y="16933"/>
                  <a:pt x="2683934" y="0"/>
                </a:cubicBezTo>
              </a:path>
            </a:pathLst>
          </a:custGeom>
          <a:noFill/>
          <a:ln w="28575">
            <a:solidFill>
              <a:srgbClr val="3D3743"/>
            </a:solidFill>
            <a:prstDash val="sysDot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Freeform 5"/>
          <p:cNvSpPr/>
          <p:nvPr/>
        </p:nvSpPr>
        <p:spPr>
          <a:xfrm>
            <a:off x="4815618" y="2366466"/>
            <a:ext cx="880533" cy="2222598"/>
          </a:xfrm>
          <a:custGeom>
            <a:avLst/>
            <a:gdLst>
              <a:gd name="connsiteX0" fmla="*/ 0 w 812800"/>
              <a:gd name="connsiteY0" fmla="*/ 526243 h 1982510"/>
              <a:gd name="connsiteX1" fmla="*/ 194733 w 812800"/>
              <a:gd name="connsiteY1" fmla="*/ 441576 h 1982510"/>
              <a:gd name="connsiteX2" fmla="*/ 321733 w 812800"/>
              <a:gd name="connsiteY2" fmla="*/ 314576 h 1982510"/>
              <a:gd name="connsiteX3" fmla="*/ 414867 w 812800"/>
              <a:gd name="connsiteY3" fmla="*/ 111376 h 1982510"/>
              <a:gd name="connsiteX4" fmla="*/ 550333 w 812800"/>
              <a:gd name="connsiteY4" fmla="*/ 9776 h 1982510"/>
              <a:gd name="connsiteX5" fmla="*/ 668867 w 812800"/>
              <a:gd name="connsiteY5" fmla="*/ 9776 h 1982510"/>
              <a:gd name="connsiteX6" fmla="*/ 770467 w 812800"/>
              <a:gd name="connsiteY6" fmla="*/ 60576 h 1982510"/>
              <a:gd name="connsiteX7" fmla="*/ 812800 w 812800"/>
              <a:gd name="connsiteY7" fmla="*/ 187576 h 1982510"/>
              <a:gd name="connsiteX8" fmla="*/ 770467 w 812800"/>
              <a:gd name="connsiteY8" fmla="*/ 348443 h 1982510"/>
              <a:gd name="connsiteX9" fmla="*/ 609600 w 812800"/>
              <a:gd name="connsiteY9" fmla="*/ 619376 h 1982510"/>
              <a:gd name="connsiteX10" fmla="*/ 431800 w 812800"/>
              <a:gd name="connsiteY10" fmla="*/ 924176 h 1982510"/>
              <a:gd name="connsiteX11" fmla="*/ 347133 w 812800"/>
              <a:gd name="connsiteY11" fmla="*/ 1135843 h 1982510"/>
              <a:gd name="connsiteX12" fmla="*/ 364067 w 812800"/>
              <a:gd name="connsiteY12" fmla="*/ 1440643 h 1982510"/>
              <a:gd name="connsiteX13" fmla="*/ 541867 w 812800"/>
              <a:gd name="connsiteY13" fmla="*/ 1753910 h 1982510"/>
              <a:gd name="connsiteX14" fmla="*/ 770467 w 812800"/>
              <a:gd name="connsiteY14" fmla="*/ 1982510 h 19825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812800" h="1982510">
                <a:moveTo>
                  <a:pt x="0" y="526243"/>
                </a:moveTo>
                <a:cubicBezTo>
                  <a:pt x="70555" y="501548"/>
                  <a:pt x="141111" y="476854"/>
                  <a:pt x="194733" y="441576"/>
                </a:cubicBezTo>
                <a:cubicBezTo>
                  <a:pt x="248355" y="406298"/>
                  <a:pt x="285044" y="369609"/>
                  <a:pt x="321733" y="314576"/>
                </a:cubicBezTo>
                <a:cubicBezTo>
                  <a:pt x="358422" y="259543"/>
                  <a:pt x="376767" y="162176"/>
                  <a:pt x="414867" y="111376"/>
                </a:cubicBezTo>
                <a:cubicBezTo>
                  <a:pt x="452967" y="60576"/>
                  <a:pt x="508000" y="26709"/>
                  <a:pt x="550333" y="9776"/>
                </a:cubicBezTo>
                <a:cubicBezTo>
                  <a:pt x="592666" y="-7157"/>
                  <a:pt x="632178" y="1309"/>
                  <a:pt x="668867" y="9776"/>
                </a:cubicBezTo>
                <a:cubicBezTo>
                  <a:pt x="705556" y="18243"/>
                  <a:pt x="746478" y="30943"/>
                  <a:pt x="770467" y="60576"/>
                </a:cubicBezTo>
                <a:cubicBezTo>
                  <a:pt x="794456" y="90209"/>
                  <a:pt x="812800" y="139598"/>
                  <a:pt x="812800" y="187576"/>
                </a:cubicBezTo>
                <a:cubicBezTo>
                  <a:pt x="812800" y="235554"/>
                  <a:pt x="804334" y="276476"/>
                  <a:pt x="770467" y="348443"/>
                </a:cubicBezTo>
                <a:cubicBezTo>
                  <a:pt x="736600" y="420410"/>
                  <a:pt x="666044" y="523421"/>
                  <a:pt x="609600" y="619376"/>
                </a:cubicBezTo>
                <a:cubicBezTo>
                  <a:pt x="553156" y="715331"/>
                  <a:pt x="475545" y="838098"/>
                  <a:pt x="431800" y="924176"/>
                </a:cubicBezTo>
                <a:cubicBezTo>
                  <a:pt x="388056" y="1010254"/>
                  <a:pt x="358422" y="1049765"/>
                  <a:pt x="347133" y="1135843"/>
                </a:cubicBezTo>
                <a:cubicBezTo>
                  <a:pt x="335844" y="1221921"/>
                  <a:pt x="331611" y="1337632"/>
                  <a:pt x="364067" y="1440643"/>
                </a:cubicBezTo>
                <a:cubicBezTo>
                  <a:pt x="396523" y="1543654"/>
                  <a:pt x="474134" y="1663599"/>
                  <a:pt x="541867" y="1753910"/>
                </a:cubicBezTo>
                <a:cubicBezTo>
                  <a:pt x="609600" y="1844221"/>
                  <a:pt x="690033" y="1913365"/>
                  <a:pt x="770467" y="1982510"/>
                </a:cubicBezTo>
              </a:path>
            </a:pathLst>
          </a:custGeom>
          <a:noFill/>
          <a:ln w="28575">
            <a:solidFill>
              <a:srgbClr val="3D3743"/>
            </a:solidFill>
            <a:prstDash val="sysDot"/>
            <a:headEnd type="none"/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How it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Works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dirty="0" err="1" smtClean="0">
                <a:latin typeface="New Cicle" pitchFamily="2" charset="0"/>
              </a:rPr>
              <a:t>Excepteur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sint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occaecat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cupidatat</a:t>
            </a:r>
            <a:r>
              <a:rPr lang="fr-FR" dirty="0" smtClean="0">
                <a:latin typeface="New Cicle" pitchFamily="2" charset="0"/>
              </a:rPr>
              <a:t> non </a:t>
            </a:r>
            <a:r>
              <a:rPr lang="fr-FR" dirty="0" err="1" smtClean="0">
                <a:latin typeface="New Cicle" pitchFamily="2" charset="0"/>
              </a:rPr>
              <a:t>proident</a:t>
            </a:r>
            <a:endParaRPr lang="bg-BG" dirty="0" smtClean="0"/>
          </a:p>
        </p:txBody>
      </p:sp>
      <p:pic>
        <p:nvPicPr>
          <p:cNvPr id="1026" name="Picture 2" descr="E:\Envato\WebPage Present\applecinemaledsd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1807" y="2336879"/>
            <a:ext cx="2028224" cy="17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4463780" y="2689929"/>
            <a:ext cx="639919" cy="696965"/>
            <a:chOff x="1790037" y="2580662"/>
            <a:chExt cx="590694" cy="643354"/>
          </a:xfrm>
        </p:grpSpPr>
        <p:sp>
          <p:nvSpPr>
            <p:cNvPr id="9" name="Oval 8"/>
            <p:cNvSpPr/>
            <p:nvPr/>
          </p:nvSpPr>
          <p:spPr>
            <a:xfrm>
              <a:off x="1875573" y="2580662"/>
              <a:ext cx="419623" cy="41962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1867240" y="2605807"/>
              <a:ext cx="436287" cy="3409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mtClean="0">
                  <a:solidFill>
                    <a:srgbClr val="F2F2F2"/>
                  </a:solidFill>
                  <a:latin typeface="GeosansLight" pitchFamily="2" charset="0"/>
                </a:rPr>
                <a:t>1</a:t>
              </a:r>
              <a:endParaRPr lang="en-US">
                <a:solidFill>
                  <a:srgbClr val="F2F2F2"/>
                </a:solidFill>
                <a:latin typeface="GeosansLight" pitchFamily="2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790037" y="3000285"/>
              <a:ext cx="590694" cy="2237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Step One</a:t>
              </a:r>
              <a:endParaRPr lang="bg-BG" sz="975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5543810" y="4521122"/>
            <a:ext cx="665569" cy="696965"/>
            <a:chOff x="1778198" y="2580662"/>
            <a:chExt cx="614372" cy="643354"/>
          </a:xfrm>
        </p:grpSpPr>
        <p:sp>
          <p:nvSpPr>
            <p:cNvPr id="18" name="Oval 17"/>
            <p:cNvSpPr/>
            <p:nvPr/>
          </p:nvSpPr>
          <p:spPr>
            <a:xfrm>
              <a:off x="1875573" y="2580662"/>
              <a:ext cx="419623" cy="41962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1867240" y="2605807"/>
              <a:ext cx="436287" cy="3409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mtClean="0">
                  <a:solidFill>
                    <a:srgbClr val="F2F2F2"/>
                  </a:solidFill>
                  <a:latin typeface="GeosansLight" pitchFamily="2" charset="0"/>
                </a:rPr>
                <a:t>2</a:t>
              </a:r>
              <a:endParaRPr lang="en-US">
                <a:solidFill>
                  <a:srgbClr val="F2F2F2"/>
                </a:solidFill>
                <a:latin typeface="GeosansLight" pitchFamily="2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778198" y="3000285"/>
              <a:ext cx="614372" cy="2237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Step Two</a:t>
              </a:r>
              <a:endParaRPr lang="bg-BG" sz="975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pic>
        <p:nvPicPr>
          <p:cNvPr id="1027" name="Picture 3" descr="E:\Envato\WebPage Present\33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99433" y="3121994"/>
            <a:ext cx="1495190" cy="143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Envato\WebPage Present\081014-macbook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0199" y="2512846"/>
            <a:ext cx="2340260" cy="1368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Group 20"/>
          <p:cNvGrpSpPr/>
          <p:nvPr/>
        </p:nvGrpSpPr>
        <p:grpSpPr>
          <a:xfrm>
            <a:off x="8727548" y="3864619"/>
            <a:ext cx="665569" cy="696965"/>
            <a:chOff x="1778198" y="2580662"/>
            <a:chExt cx="614372" cy="643354"/>
          </a:xfrm>
        </p:grpSpPr>
        <p:sp>
          <p:nvSpPr>
            <p:cNvPr id="22" name="Oval 21"/>
            <p:cNvSpPr/>
            <p:nvPr/>
          </p:nvSpPr>
          <p:spPr>
            <a:xfrm>
              <a:off x="1875573" y="2580662"/>
              <a:ext cx="419623" cy="419623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867240" y="2605807"/>
              <a:ext cx="436287" cy="3409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mtClean="0">
                  <a:solidFill>
                    <a:srgbClr val="F2F2F2"/>
                  </a:solidFill>
                  <a:latin typeface="GeosansLight" pitchFamily="2" charset="0"/>
                </a:rPr>
                <a:t>2</a:t>
              </a:r>
              <a:endParaRPr lang="en-US">
                <a:solidFill>
                  <a:srgbClr val="F2F2F2"/>
                </a:solidFill>
                <a:latin typeface="GeosansLight" pitchFamily="2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1778198" y="3000285"/>
              <a:ext cx="614372" cy="2237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Step Two</a:t>
              </a:r>
              <a:endParaRPr lang="bg-BG" sz="975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26" name="Rectangle 25"/>
          <p:cNvSpPr/>
          <p:nvPr/>
        </p:nvSpPr>
        <p:spPr>
          <a:xfrm>
            <a:off x="5992398" y="2563451"/>
            <a:ext cx="2204451" cy="42582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167">
                <a:solidFill>
                  <a:srgbClr val="3D3743"/>
                </a:solidFill>
                <a:latin typeface="New Cicle" pitchFamily="2" charset="0"/>
              </a:rPr>
              <a:t>Responsive Design</a:t>
            </a:r>
            <a:endParaRPr lang="bg-BG" sz="2167">
              <a:solidFill>
                <a:srgbClr val="3D374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843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Envato\Success\map_canad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99433" y="1932411"/>
            <a:ext cx="5197813" cy="3665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Canada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Map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2" name="Rectangle 1"/>
          <p:cNvSpPr/>
          <p:nvPr/>
        </p:nvSpPr>
        <p:spPr>
          <a:xfrm>
            <a:off x="5159795" y="2025481"/>
            <a:ext cx="407484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 dirty="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</a:t>
            </a:r>
            <a:endParaRPr lang="bg-BG" sz="30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4449003" y="2847727"/>
            <a:ext cx="407484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>
                <a:solidFill>
                  <a:srgbClr val="3D3743"/>
                </a:solidFill>
                <a:latin typeface="FontAwesome" pitchFamily="2" charset="0"/>
              </a:rPr>
              <a:t></a:t>
            </a:r>
            <a:endParaRPr lang="bg-BG" sz="3033">
              <a:solidFill>
                <a:srgbClr val="3D3743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7110113" y="2482944"/>
            <a:ext cx="2544516" cy="367082"/>
            <a:chOff x="5461012" y="1628227"/>
            <a:chExt cx="2348784" cy="338845"/>
          </a:xfrm>
        </p:grpSpPr>
        <p:sp>
          <p:nvSpPr>
            <p:cNvPr id="17" name="Rounded Rectangle 16"/>
            <p:cNvSpPr/>
            <p:nvPr/>
          </p:nvSpPr>
          <p:spPr>
            <a:xfrm>
              <a:off x="5461012" y="1628227"/>
              <a:ext cx="2348784" cy="338845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60000"/>
                <a:lumOff val="40000"/>
                <a:alpha val="8392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191347" y="1643760"/>
              <a:ext cx="888114" cy="3007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517">
                  <a:solidFill>
                    <a:schemeClr val="bg1"/>
                  </a:solidFill>
                  <a:latin typeface="New Cicle" pitchFamily="2" charset="0"/>
                </a:rPr>
                <a:t>Over Land</a:t>
              </a:r>
              <a:endParaRPr lang="bg-BG" sz="1517">
                <a:solidFill>
                  <a:schemeClr val="bg1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7110113" y="2939721"/>
            <a:ext cx="2544516" cy="367082"/>
            <a:chOff x="5302956" y="2123234"/>
            <a:chExt cx="2348784" cy="338845"/>
          </a:xfrm>
        </p:grpSpPr>
        <p:sp>
          <p:nvSpPr>
            <p:cNvPr id="28" name="Rounded Rectangle 27"/>
            <p:cNvSpPr/>
            <p:nvPr/>
          </p:nvSpPr>
          <p:spPr>
            <a:xfrm>
              <a:off x="5302956" y="2123234"/>
              <a:ext cx="2348784" cy="338845"/>
            </a:xfrm>
            <a:prstGeom prst="roundRect">
              <a:avLst>
                <a:gd name="adj" fmla="val 50000"/>
              </a:avLst>
            </a:prstGeom>
            <a:solidFill>
              <a:srgbClr val="3D3743">
                <a:alpha val="8392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29" name="Rectangle 28"/>
            <p:cNvSpPr/>
            <p:nvPr/>
          </p:nvSpPr>
          <p:spPr>
            <a:xfrm>
              <a:off x="5882364" y="2138767"/>
              <a:ext cx="1189971" cy="3007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517">
                  <a:solidFill>
                    <a:schemeClr val="bg1"/>
                  </a:solidFill>
                  <a:latin typeface="New Cicle" pitchFamily="2" charset="0"/>
                </a:rPr>
                <a:t>Ship Transport</a:t>
              </a:r>
              <a:endParaRPr lang="bg-BG" sz="1517">
                <a:solidFill>
                  <a:schemeClr val="bg1"/>
                </a:solidFill>
              </a:endParaRPr>
            </a:p>
          </p:txBody>
        </p:sp>
      </p:grpSp>
      <p:sp>
        <p:nvSpPr>
          <p:cNvPr id="37" name="Rectangle 36"/>
          <p:cNvSpPr/>
          <p:nvPr/>
        </p:nvSpPr>
        <p:spPr>
          <a:xfrm>
            <a:off x="4737458" y="3558030"/>
            <a:ext cx="407484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 dirty="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</a:t>
            </a:r>
            <a:endParaRPr lang="bg-BG" sz="30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38" name="Group 37"/>
          <p:cNvGrpSpPr/>
          <p:nvPr/>
        </p:nvGrpSpPr>
        <p:grpSpPr>
          <a:xfrm>
            <a:off x="7110113" y="3396500"/>
            <a:ext cx="2544516" cy="367082"/>
            <a:chOff x="5461012" y="1628227"/>
            <a:chExt cx="2348784" cy="338845"/>
          </a:xfrm>
        </p:grpSpPr>
        <p:sp>
          <p:nvSpPr>
            <p:cNvPr id="40" name="Rounded Rectangle 39"/>
            <p:cNvSpPr/>
            <p:nvPr/>
          </p:nvSpPr>
          <p:spPr>
            <a:xfrm>
              <a:off x="5461012" y="1628227"/>
              <a:ext cx="2348784" cy="338845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60000"/>
                <a:lumOff val="40000"/>
                <a:alpha val="8392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1" name="Rectangle 40"/>
            <p:cNvSpPr/>
            <p:nvPr/>
          </p:nvSpPr>
          <p:spPr>
            <a:xfrm>
              <a:off x="6276430" y="1643760"/>
              <a:ext cx="717948" cy="3007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517">
                  <a:solidFill>
                    <a:schemeClr val="bg1"/>
                  </a:solidFill>
                  <a:latin typeface="New Cicle" pitchFamily="2" charset="0"/>
                </a:rPr>
                <a:t>By Land</a:t>
              </a:r>
              <a:endParaRPr lang="bg-BG" sz="1517">
                <a:solidFill>
                  <a:schemeClr val="bg1"/>
                </a:solidFill>
              </a:endParaRPr>
            </a:p>
          </p:txBody>
        </p:sp>
      </p:grpSp>
      <p:sp>
        <p:nvSpPr>
          <p:cNvPr id="43" name="Rectangle 42"/>
          <p:cNvSpPr/>
          <p:nvPr/>
        </p:nvSpPr>
        <p:spPr>
          <a:xfrm>
            <a:off x="5666677" y="3734029"/>
            <a:ext cx="407484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>
                <a:solidFill>
                  <a:srgbClr val="3D3743"/>
                </a:solidFill>
                <a:latin typeface="FontAwesome" pitchFamily="2" charset="0"/>
              </a:rPr>
              <a:t></a:t>
            </a:r>
            <a:endParaRPr lang="bg-BG" sz="3033">
              <a:solidFill>
                <a:srgbClr val="3D3743"/>
              </a:solidFill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7110113" y="3853276"/>
            <a:ext cx="2544516" cy="367082"/>
            <a:chOff x="5302956" y="2123234"/>
            <a:chExt cx="2348784" cy="338845"/>
          </a:xfrm>
        </p:grpSpPr>
        <p:sp>
          <p:nvSpPr>
            <p:cNvPr id="45" name="Rounded Rectangle 44"/>
            <p:cNvSpPr/>
            <p:nvPr/>
          </p:nvSpPr>
          <p:spPr>
            <a:xfrm>
              <a:off x="5302956" y="2123234"/>
              <a:ext cx="2348784" cy="338845"/>
            </a:xfrm>
            <a:prstGeom prst="roundRect">
              <a:avLst>
                <a:gd name="adj" fmla="val 50000"/>
              </a:avLst>
            </a:prstGeom>
            <a:solidFill>
              <a:srgbClr val="3D3743">
                <a:alpha val="8392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6" name="Rectangle 45"/>
            <p:cNvSpPr/>
            <p:nvPr/>
          </p:nvSpPr>
          <p:spPr>
            <a:xfrm>
              <a:off x="6105798" y="2138767"/>
              <a:ext cx="743104" cy="3007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517">
                  <a:solidFill>
                    <a:schemeClr val="bg1"/>
                  </a:solidFill>
                  <a:latin typeface="New Cicle" pitchFamily="2" charset="0"/>
                </a:rPr>
                <a:t>By Plane</a:t>
              </a:r>
              <a:endParaRPr lang="bg-BG" sz="1517">
                <a:solidFill>
                  <a:schemeClr val="bg1"/>
                </a:solidFill>
              </a:endParaRPr>
            </a:p>
          </p:txBody>
        </p:sp>
      </p:grpSp>
      <p:sp>
        <p:nvSpPr>
          <p:cNvPr id="48" name="Rectangle 47"/>
          <p:cNvSpPr/>
          <p:nvPr/>
        </p:nvSpPr>
        <p:spPr>
          <a:xfrm>
            <a:off x="3521714" y="3768524"/>
            <a:ext cx="407484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 dirty="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</a:t>
            </a:r>
            <a:endParaRPr lang="bg-BG" sz="30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49" name="Group 48"/>
          <p:cNvGrpSpPr/>
          <p:nvPr/>
        </p:nvGrpSpPr>
        <p:grpSpPr>
          <a:xfrm>
            <a:off x="7110113" y="4310057"/>
            <a:ext cx="2544516" cy="367082"/>
            <a:chOff x="5461012" y="1628227"/>
            <a:chExt cx="2348784" cy="338845"/>
          </a:xfrm>
        </p:grpSpPr>
        <p:sp>
          <p:nvSpPr>
            <p:cNvPr id="50" name="Rounded Rectangle 49"/>
            <p:cNvSpPr/>
            <p:nvPr/>
          </p:nvSpPr>
          <p:spPr>
            <a:xfrm>
              <a:off x="5461012" y="1628227"/>
              <a:ext cx="2348784" cy="338845"/>
            </a:xfrm>
            <a:prstGeom prst="roundRect">
              <a:avLst>
                <a:gd name="adj" fmla="val 50000"/>
              </a:avLst>
            </a:prstGeom>
            <a:solidFill>
              <a:schemeClr val="tx2">
                <a:lumMod val="60000"/>
                <a:lumOff val="40000"/>
                <a:alpha val="8392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51" name="Rectangle 50"/>
            <p:cNvSpPr/>
            <p:nvPr/>
          </p:nvSpPr>
          <p:spPr>
            <a:xfrm>
              <a:off x="5907991" y="1643760"/>
              <a:ext cx="1454836" cy="30073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517">
                  <a:solidFill>
                    <a:schemeClr val="bg1"/>
                  </a:solidFill>
                  <a:latin typeface="New Cicle" pitchFamily="2" charset="0"/>
                </a:rPr>
                <a:t>Train Composition</a:t>
              </a:r>
              <a:endParaRPr lang="bg-BG" sz="1517">
                <a:solidFill>
                  <a:schemeClr val="bg1"/>
                </a:solidFill>
              </a:endParaRPr>
            </a:p>
          </p:txBody>
        </p:sp>
      </p:grpSp>
      <p:sp>
        <p:nvSpPr>
          <p:cNvPr id="53" name="Freeform 52"/>
          <p:cNvSpPr/>
          <p:nvPr/>
        </p:nvSpPr>
        <p:spPr>
          <a:xfrm>
            <a:off x="5406888" y="2368129"/>
            <a:ext cx="1712014" cy="266776"/>
          </a:xfrm>
          <a:custGeom>
            <a:avLst/>
            <a:gdLst>
              <a:gd name="connsiteX0" fmla="*/ 1580321 w 1580321"/>
              <a:gd name="connsiteY0" fmla="*/ 246255 h 246255"/>
              <a:gd name="connsiteX1" fmla="*/ 884582 w 1580321"/>
              <a:gd name="connsiteY1" fmla="*/ 7716 h 246255"/>
              <a:gd name="connsiteX2" fmla="*/ 0 w 1580321"/>
              <a:gd name="connsiteY2" fmla="*/ 57412 h 2462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580321" h="246255">
                <a:moveTo>
                  <a:pt x="1580321" y="246255"/>
                </a:moveTo>
                <a:cubicBezTo>
                  <a:pt x="1364145" y="142722"/>
                  <a:pt x="1147969" y="39190"/>
                  <a:pt x="884582" y="7716"/>
                </a:cubicBezTo>
                <a:cubicBezTo>
                  <a:pt x="621195" y="-23758"/>
                  <a:pt x="137491" y="50786"/>
                  <a:pt x="0" y="57412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4" name="Freeform 53"/>
          <p:cNvSpPr/>
          <p:nvPr/>
        </p:nvSpPr>
        <p:spPr>
          <a:xfrm>
            <a:off x="4728542" y="3108675"/>
            <a:ext cx="2368826" cy="161511"/>
          </a:xfrm>
          <a:custGeom>
            <a:avLst/>
            <a:gdLst>
              <a:gd name="connsiteX0" fmla="*/ 2186609 w 2186609"/>
              <a:gd name="connsiteY0" fmla="*/ 0 h 149087"/>
              <a:gd name="connsiteX1" fmla="*/ 1033670 w 2186609"/>
              <a:gd name="connsiteY1" fmla="*/ 109330 h 149087"/>
              <a:gd name="connsiteX2" fmla="*/ 0 w 2186609"/>
              <a:gd name="connsiteY2" fmla="*/ 149087 h 149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186609" h="149087">
                <a:moveTo>
                  <a:pt x="2186609" y="0"/>
                </a:moveTo>
                <a:cubicBezTo>
                  <a:pt x="1792357" y="42241"/>
                  <a:pt x="1398105" y="84482"/>
                  <a:pt x="1033670" y="109330"/>
                </a:cubicBezTo>
                <a:cubicBezTo>
                  <a:pt x="669235" y="134178"/>
                  <a:pt x="334617" y="141632"/>
                  <a:pt x="0" y="149087"/>
                </a:cubicBezTo>
              </a:path>
            </a:pathLst>
          </a:custGeom>
          <a:noFill/>
          <a:ln w="19050">
            <a:solidFill>
              <a:srgbClr val="3D3743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5" name="Freeform 54"/>
          <p:cNvSpPr/>
          <p:nvPr/>
        </p:nvSpPr>
        <p:spPr>
          <a:xfrm>
            <a:off x="3791778" y="3445664"/>
            <a:ext cx="3316356" cy="739749"/>
          </a:xfrm>
          <a:custGeom>
            <a:avLst/>
            <a:gdLst>
              <a:gd name="connsiteX0" fmla="*/ 3061252 w 3061252"/>
              <a:gd name="connsiteY0" fmla="*/ 136193 h 682845"/>
              <a:gd name="connsiteX1" fmla="*/ 1023731 w 3061252"/>
              <a:gd name="connsiteY1" fmla="*/ 36801 h 682845"/>
              <a:gd name="connsiteX2" fmla="*/ 0 w 3061252"/>
              <a:gd name="connsiteY2" fmla="*/ 682845 h 682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61252" h="682845">
                <a:moveTo>
                  <a:pt x="3061252" y="136193"/>
                </a:moveTo>
                <a:cubicBezTo>
                  <a:pt x="2297596" y="40942"/>
                  <a:pt x="1533940" y="-54308"/>
                  <a:pt x="1023731" y="36801"/>
                </a:cubicBezTo>
                <a:cubicBezTo>
                  <a:pt x="513522" y="127910"/>
                  <a:pt x="256761" y="405377"/>
                  <a:pt x="0" y="682845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6" name="Freeform 55"/>
          <p:cNvSpPr/>
          <p:nvPr/>
        </p:nvSpPr>
        <p:spPr>
          <a:xfrm>
            <a:off x="5859118" y="4056205"/>
            <a:ext cx="1281320" cy="171387"/>
          </a:xfrm>
          <a:custGeom>
            <a:avLst/>
            <a:gdLst>
              <a:gd name="connsiteX0" fmla="*/ 1182757 w 1182757"/>
              <a:gd name="connsiteY0" fmla="*/ 0 h 158203"/>
              <a:gd name="connsiteX1" fmla="*/ 655983 w 1182757"/>
              <a:gd name="connsiteY1" fmla="*/ 149087 h 158203"/>
              <a:gd name="connsiteX2" fmla="*/ 0 w 1182757"/>
              <a:gd name="connsiteY2" fmla="*/ 129209 h 1582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2757" h="158203">
                <a:moveTo>
                  <a:pt x="1182757" y="0"/>
                </a:moveTo>
                <a:cubicBezTo>
                  <a:pt x="1017933" y="63776"/>
                  <a:pt x="853109" y="127552"/>
                  <a:pt x="655983" y="149087"/>
                </a:cubicBezTo>
                <a:cubicBezTo>
                  <a:pt x="458857" y="170622"/>
                  <a:pt x="229428" y="149915"/>
                  <a:pt x="0" y="129209"/>
                </a:cubicBezTo>
              </a:path>
            </a:pathLst>
          </a:custGeom>
          <a:noFill/>
          <a:ln w="19050">
            <a:solidFill>
              <a:srgbClr val="3D3743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7" name="Freeform 56"/>
          <p:cNvSpPr/>
          <p:nvPr/>
        </p:nvSpPr>
        <p:spPr>
          <a:xfrm>
            <a:off x="5008494" y="4045438"/>
            <a:ext cx="2110408" cy="527775"/>
          </a:xfrm>
          <a:custGeom>
            <a:avLst/>
            <a:gdLst>
              <a:gd name="connsiteX0" fmla="*/ 1948069 w 1948069"/>
              <a:gd name="connsiteY0" fmla="*/ 437322 h 487177"/>
              <a:gd name="connsiteX1" fmla="*/ 795130 w 1948069"/>
              <a:gd name="connsiteY1" fmla="*/ 447261 h 487177"/>
              <a:gd name="connsiteX2" fmla="*/ 0 w 1948069"/>
              <a:gd name="connsiteY2" fmla="*/ 0 h 4871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948069" h="487177">
                <a:moveTo>
                  <a:pt x="1948069" y="437322"/>
                </a:moveTo>
                <a:cubicBezTo>
                  <a:pt x="1533938" y="478735"/>
                  <a:pt x="1119808" y="520148"/>
                  <a:pt x="795130" y="447261"/>
                </a:cubicBezTo>
                <a:cubicBezTo>
                  <a:pt x="470452" y="374374"/>
                  <a:pt x="235226" y="187187"/>
                  <a:pt x="0" y="0"/>
                </a:cubicBezTo>
              </a:path>
            </a:pathLst>
          </a:custGeom>
          <a:noFill/>
          <a:ln w="19050">
            <a:solidFill>
              <a:schemeClr val="accent1"/>
            </a:solidFill>
            <a:prstDash val="sysDot"/>
            <a:headEnd type="none" w="med" len="med"/>
            <a:tailEnd type="arrow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935934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4" name="Elbow Connector 53"/>
          <p:cNvCxnSpPr>
            <a:stCxn id="28" idx="1"/>
            <a:endCxn id="35" idx="1"/>
          </p:cNvCxnSpPr>
          <p:nvPr/>
        </p:nvCxnSpPr>
        <p:spPr>
          <a:xfrm rot="10800000" flipV="1">
            <a:off x="4592953" y="3701586"/>
            <a:ext cx="63938" cy="1182213"/>
          </a:xfrm>
          <a:prstGeom prst="bentConnector3">
            <a:avLst>
              <a:gd name="adj1" fmla="val 457534"/>
            </a:avLst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Strategy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Plan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grpSp>
        <p:nvGrpSpPr>
          <p:cNvPr id="9" name="Group 8"/>
          <p:cNvGrpSpPr/>
          <p:nvPr/>
        </p:nvGrpSpPr>
        <p:grpSpPr>
          <a:xfrm>
            <a:off x="2660245" y="2399035"/>
            <a:ext cx="1794199" cy="390044"/>
            <a:chOff x="1403648" y="1563638"/>
            <a:chExt cx="1656184" cy="360040"/>
          </a:xfrm>
        </p:grpSpPr>
        <p:sp>
          <p:nvSpPr>
            <p:cNvPr id="6" name="Rounded Rectangle 5"/>
            <p:cNvSpPr/>
            <p:nvPr/>
          </p:nvSpPr>
          <p:spPr>
            <a:xfrm>
              <a:off x="1403648" y="1563638"/>
              <a:ext cx="1656184" cy="360040"/>
            </a:xfrm>
            <a:prstGeom prst="roundRect">
              <a:avLst>
                <a:gd name="adj" fmla="val 7260"/>
              </a:avLst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576753" y="1574381"/>
              <a:ext cx="1299469" cy="3313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733">
                  <a:solidFill>
                    <a:srgbClr val="F2F2F2"/>
                  </a:solidFill>
                  <a:latin typeface="New Cicle" pitchFamily="2" charset="0"/>
                </a:rPr>
                <a:t>Create PR Plan</a:t>
              </a:r>
              <a:endParaRPr lang="bg-BG" sz="1733">
                <a:solidFill>
                  <a:srgbClr val="F2F2F2"/>
                </a:solidFill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5351545" y="2399035"/>
            <a:ext cx="1794199" cy="390044"/>
            <a:chOff x="3923928" y="1574381"/>
            <a:chExt cx="1656184" cy="360040"/>
          </a:xfrm>
        </p:grpSpPr>
        <p:sp>
          <p:nvSpPr>
            <p:cNvPr id="13" name="Rounded Rectangle 12"/>
            <p:cNvSpPr/>
            <p:nvPr/>
          </p:nvSpPr>
          <p:spPr>
            <a:xfrm>
              <a:off x="3923928" y="1574381"/>
              <a:ext cx="1656184" cy="360040"/>
            </a:xfrm>
            <a:prstGeom prst="roundRect">
              <a:avLst>
                <a:gd name="adj" fmla="val 7260"/>
              </a:avLst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4308630" y="1585124"/>
              <a:ext cx="874796" cy="3313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733">
                  <a:solidFill>
                    <a:srgbClr val="F2F2F2"/>
                  </a:solidFill>
                  <a:latin typeface="New Cicle" pitchFamily="2" charset="0"/>
                </a:rPr>
                <a:t>Research</a:t>
              </a:r>
              <a:endParaRPr lang="bg-BG" sz="1733">
                <a:solidFill>
                  <a:srgbClr val="F2F2F2"/>
                </a:solidFill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042840" y="2399036"/>
            <a:ext cx="1794198" cy="390044"/>
            <a:chOff x="6372200" y="1585124"/>
            <a:chExt cx="1656184" cy="360040"/>
          </a:xfrm>
        </p:grpSpPr>
        <p:sp>
          <p:nvSpPr>
            <p:cNvPr id="15" name="Rounded Rectangle 14"/>
            <p:cNvSpPr/>
            <p:nvPr/>
          </p:nvSpPr>
          <p:spPr>
            <a:xfrm>
              <a:off x="6372200" y="1585124"/>
              <a:ext cx="1656184" cy="360040"/>
            </a:xfrm>
            <a:prstGeom prst="roundRect">
              <a:avLst>
                <a:gd name="adj" fmla="val 7260"/>
              </a:avLst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586182" y="1595867"/>
              <a:ext cx="1213648" cy="3313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733">
                  <a:solidFill>
                    <a:srgbClr val="F2F2F2"/>
                  </a:solidFill>
                  <a:latin typeface="New Cicle" pitchFamily="2" charset="0"/>
                </a:rPr>
                <a:t>Strategy Plan</a:t>
              </a:r>
              <a:endParaRPr lang="bg-BG" sz="1733">
                <a:solidFill>
                  <a:srgbClr val="F2F2F2"/>
                </a:solidFill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7233054" y="3354426"/>
            <a:ext cx="702078" cy="702078"/>
            <a:chOff x="5769579" y="1897888"/>
            <a:chExt cx="1826757" cy="1826757"/>
          </a:xfrm>
        </p:grpSpPr>
        <p:sp>
          <p:nvSpPr>
            <p:cNvPr id="21" name="Oval 20"/>
            <p:cNvSpPr/>
            <p:nvPr/>
          </p:nvSpPr>
          <p:spPr>
            <a:xfrm>
              <a:off x="5769579" y="1897888"/>
              <a:ext cx="1826757" cy="18267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22" name="Rectangle 21"/>
            <p:cNvSpPr/>
            <p:nvPr/>
          </p:nvSpPr>
          <p:spPr>
            <a:xfrm>
              <a:off x="5973490" y="2073851"/>
              <a:ext cx="1418941" cy="14546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033">
                  <a:solidFill>
                    <a:srgbClr val="F2F2F2"/>
                  </a:solidFill>
                  <a:latin typeface="FontAwesome" pitchFamily="2" charset="0"/>
                </a:rPr>
                <a:t></a:t>
              </a:r>
              <a:endParaRPr lang="bg-BG" sz="3033">
                <a:solidFill>
                  <a:srgbClr val="F2F2F2"/>
                </a:solidFill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4592950" y="3354426"/>
            <a:ext cx="702078" cy="702078"/>
            <a:chOff x="5769579" y="1897888"/>
            <a:chExt cx="1826757" cy="1826757"/>
          </a:xfrm>
        </p:grpSpPr>
        <p:sp>
          <p:nvSpPr>
            <p:cNvPr id="27" name="Oval 26"/>
            <p:cNvSpPr/>
            <p:nvPr/>
          </p:nvSpPr>
          <p:spPr>
            <a:xfrm>
              <a:off x="5769579" y="1897888"/>
              <a:ext cx="1826757" cy="18267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935949" y="2073851"/>
              <a:ext cx="1494017" cy="14546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033">
                  <a:solidFill>
                    <a:srgbClr val="F2F2F2"/>
                  </a:solidFill>
                  <a:latin typeface="FontAwesome" pitchFamily="2" charset="0"/>
                </a:rPr>
                <a:t></a:t>
              </a:r>
              <a:endParaRPr lang="bg-BG" sz="3033">
                <a:solidFill>
                  <a:srgbClr val="F2F2F2"/>
                </a:solidFill>
              </a:endParaRPr>
            </a:p>
          </p:txBody>
        </p:sp>
      </p:grpSp>
      <p:sp>
        <p:nvSpPr>
          <p:cNvPr id="30" name="Rectangle 29"/>
          <p:cNvSpPr/>
          <p:nvPr/>
        </p:nvSpPr>
        <p:spPr>
          <a:xfrm>
            <a:off x="7149965" y="4056507"/>
            <a:ext cx="934871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WebSite</a:t>
            </a:r>
            <a:endParaRPr lang="bg-BG" sz="17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5856257" y="4056507"/>
            <a:ext cx="963725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SpeedUp</a:t>
            </a:r>
            <a:endParaRPr lang="bg-BG" sz="17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4525449" y="4056507"/>
            <a:ext cx="837089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Replace</a:t>
            </a:r>
            <a:endParaRPr lang="bg-BG" sz="17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4592954" y="4688777"/>
            <a:ext cx="3342181" cy="390044"/>
            <a:chOff x="1403648" y="1563638"/>
            <a:chExt cx="1656184" cy="360040"/>
          </a:xfrm>
        </p:grpSpPr>
        <p:sp>
          <p:nvSpPr>
            <p:cNvPr id="35" name="Rounded Rectangle 34"/>
            <p:cNvSpPr/>
            <p:nvPr/>
          </p:nvSpPr>
          <p:spPr>
            <a:xfrm>
              <a:off x="1403648" y="1563638"/>
              <a:ext cx="1656184" cy="360040"/>
            </a:xfrm>
            <a:prstGeom prst="roundRect">
              <a:avLst>
                <a:gd name="adj" fmla="val 7260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6" name="Rectangle 35"/>
            <p:cNvSpPr/>
            <p:nvPr/>
          </p:nvSpPr>
          <p:spPr>
            <a:xfrm>
              <a:off x="1952446" y="1574381"/>
              <a:ext cx="558589" cy="33139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733">
                  <a:solidFill>
                    <a:srgbClr val="F2F2F2"/>
                  </a:solidFill>
                  <a:latin typeface="New Cicle" pitchFamily="2" charset="0"/>
                </a:rPr>
                <a:t>Finish Step</a:t>
              </a:r>
              <a:endParaRPr lang="bg-BG" sz="1733">
                <a:solidFill>
                  <a:srgbClr val="F2F2F2"/>
                </a:solidFill>
              </a:endParaRPr>
            </a:p>
          </p:txBody>
        </p:sp>
      </p:grpSp>
      <p:cxnSp>
        <p:nvCxnSpPr>
          <p:cNvPr id="11" name="Straight Arrow Connector 10"/>
          <p:cNvCxnSpPr>
            <a:stCxn id="6" idx="3"/>
            <a:endCxn id="13" idx="1"/>
          </p:cNvCxnSpPr>
          <p:nvPr/>
        </p:nvCxnSpPr>
        <p:spPr>
          <a:xfrm>
            <a:off x="4454442" y="2594057"/>
            <a:ext cx="897100" cy="0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>
            <a:stCxn id="13" idx="3"/>
            <a:endCxn id="15" idx="1"/>
          </p:cNvCxnSpPr>
          <p:nvPr/>
        </p:nvCxnSpPr>
        <p:spPr>
          <a:xfrm>
            <a:off x="7145741" y="2594057"/>
            <a:ext cx="897100" cy="0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Elbow Connector 39"/>
          <p:cNvCxnSpPr>
            <a:stCxn id="15" idx="2"/>
            <a:endCxn id="21" idx="6"/>
          </p:cNvCxnSpPr>
          <p:nvPr/>
        </p:nvCxnSpPr>
        <p:spPr>
          <a:xfrm rot="5400000">
            <a:off x="7979344" y="2744868"/>
            <a:ext cx="916386" cy="1004808"/>
          </a:xfrm>
          <a:prstGeom prst="bentConnector2">
            <a:avLst/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/>
          <p:cNvCxnSpPr>
            <a:stCxn id="21" idx="2"/>
          </p:cNvCxnSpPr>
          <p:nvPr/>
        </p:nvCxnSpPr>
        <p:spPr>
          <a:xfrm flipH="1" flipV="1">
            <a:off x="6657932" y="3705468"/>
            <a:ext cx="575125" cy="1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/>
          <p:cNvCxnSpPr>
            <a:endCxn id="27" idx="6"/>
          </p:cNvCxnSpPr>
          <p:nvPr/>
        </p:nvCxnSpPr>
        <p:spPr>
          <a:xfrm flipH="1">
            <a:off x="5295032" y="3705465"/>
            <a:ext cx="644955" cy="0"/>
          </a:xfrm>
          <a:prstGeom prst="straightConnector1">
            <a:avLst/>
          </a:prstGeom>
          <a:ln w="19050">
            <a:solidFill>
              <a:srgbClr val="3D3743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Rounded Rectangle 64"/>
          <p:cNvSpPr/>
          <p:nvPr/>
        </p:nvSpPr>
        <p:spPr>
          <a:xfrm rot="2700000">
            <a:off x="6014884" y="3416057"/>
            <a:ext cx="578821" cy="578821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0" name="Rectangle 69"/>
          <p:cNvSpPr/>
          <p:nvPr/>
        </p:nvSpPr>
        <p:spPr>
          <a:xfrm>
            <a:off x="6079229" y="3504113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F2F2F2"/>
                </a:solidFill>
                <a:latin typeface="FontAwesome" pitchFamily="2" charset="0"/>
              </a:rPr>
              <a:t></a:t>
            </a:r>
            <a:endParaRPr lang="bg-BG">
              <a:solidFill>
                <a:srgbClr val="F2F2F2"/>
              </a:solidFill>
            </a:endParaRPr>
          </a:p>
        </p:txBody>
      </p:sp>
      <p:sp>
        <p:nvSpPr>
          <p:cNvPr id="79" name="Rectangle 78"/>
          <p:cNvSpPr/>
          <p:nvPr/>
        </p:nvSpPr>
        <p:spPr>
          <a:xfrm>
            <a:off x="3864272" y="4065097"/>
            <a:ext cx="4315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3D3743"/>
                </a:solidFill>
                <a:latin typeface="FontAwesome" pitchFamily="2" charset="0"/>
              </a:rPr>
              <a:t></a:t>
            </a:r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848322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Strategy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Plan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dirty="0" err="1" smtClean="0">
                <a:latin typeface="New Cicle" pitchFamily="2" charset="0"/>
              </a:rPr>
              <a:t>Excepteur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sint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occaecat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cupidatat</a:t>
            </a:r>
            <a:r>
              <a:rPr lang="fr-FR" dirty="0" smtClean="0">
                <a:latin typeface="New Cicle" pitchFamily="2" charset="0"/>
              </a:rPr>
              <a:t> non </a:t>
            </a:r>
            <a:r>
              <a:rPr lang="fr-FR" dirty="0" err="1" smtClean="0">
                <a:latin typeface="New Cicle" pitchFamily="2" charset="0"/>
              </a:rPr>
              <a:t>proident</a:t>
            </a:r>
            <a:endParaRPr lang="bg-BG" dirty="0" smtClean="0"/>
          </a:p>
        </p:txBody>
      </p:sp>
      <p:grpSp>
        <p:nvGrpSpPr>
          <p:cNvPr id="17" name="Group 16"/>
          <p:cNvGrpSpPr/>
          <p:nvPr/>
        </p:nvGrpSpPr>
        <p:grpSpPr>
          <a:xfrm>
            <a:off x="4700931" y="2501983"/>
            <a:ext cx="2262251" cy="2262251"/>
            <a:chOff x="3284240" y="1716038"/>
            <a:chExt cx="2088232" cy="2088232"/>
          </a:xfrm>
        </p:grpSpPr>
        <p:sp>
          <p:nvSpPr>
            <p:cNvPr id="10" name="Pie 9"/>
            <p:cNvSpPr/>
            <p:nvPr/>
          </p:nvSpPr>
          <p:spPr>
            <a:xfrm>
              <a:off x="3284240" y="1716038"/>
              <a:ext cx="2088232" cy="2088232"/>
            </a:xfrm>
            <a:prstGeom prst="pie">
              <a:avLst>
                <a:gd name="adj1" fmla="val 4111343"/>
                <a:gd name="adj2" fmla="val 16297221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/>
                </a:solidFill>
              </a:endParaRPr>
            </a:p>
          </p:txBody>
        </p:sp>
        <p:sp>
          <p:nvSpPr>
            <p:cNvPr id="37" name="Pie 36"/>
            <p:cNvSpPr/>
            <p:nvPr/>
          </p:nvSpPr>
          <p:spPr>
            <a:xfrm>
              <a:off x="3284240" y="1716038"/>
              <a:ext cx="2088232" cy="2088232"/>
            </a:xfrm>
            <a:prstGeom prst="pie">
              <a:avLst>
                <a:gd name="adj1" fmla="val 20518227"/>
                <a:gd name="adj2" fmla="val 1176276"/>
              </a:avLst>
            </a:prstGeom>
            <a:solidFill>
              <a:srgbClr val="9494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/>
                </a:solidFill>
              </a:endParaRPr>
            </a:p>
          </p:txBody>
        </p:sp>
        <p:sp>
          <p:nvSpPr>
            <p:cNvPr id="38" name="Pie 37"/>
            <p:cNvSpPr/>
            <p:nvPr/>
          </p:nvSpPr>
          <p:spPr>
            <a:xfrm>
              <a:off x="3284240" y="1716038"/>
              <a:ext cx="2088232" cy="2088232"/>
            </a:xfrm>
            <a:prstGeom prst="pie">
              <a:avLst>
                <a:gd name="adj1" fmla="val 16262436"/>
                <a:gd name="adj2" fmla="val 20543332"/>
              </a:avLst>
            </a:prstGeom>
            <a:solidFill>
              <a:srgbClr val="3D374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/>
                </a:solidFill>
              </a:endParaRPr>
            </a:p>
          </p:txBody>
        </p:sp>
        <p:sp>
          <p:nvSpPr>
            <p:cNvPr id="41" name="Pie 40"/>
            <p:cNvSpPr/>
            <p:nvPr/>
          </p:nvSpPr>
          <p:spPr>
            <a:xfrm>
              <a:off x="3284240" y="1716038"/>
              <a:ext cx="2088232" cy="2088232"/>
            </a:xfrm>
            <a:prstGeom prst="pie">
              <a:avLst>
                <a:gd name="adj1" fmla="val 1145018"/>
                <a:gd name="adj2" fmla="val 4152328"/>
              </a:avLst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/>
                </a:solidFill>
              </a:endParaRPr>
            </a:p>
          </p:txBody>
        </p:sp>
      </p:grpSp>
      <p:sp>
        <p:nvSpPr>
          <p:cNvPr id="42" name="Oval 41"/>
          <p:cNvSpPr/>
          <p:nvPr/>
        </p:nvSpPr>
        <p:spPr>
          <a:xfrm>
            <a:off x="4645125" y="2446177"/>
            <a:ext cx="2373863" cy="2373863"/>
          </a:xfrm>
          <a:prstGeom prst="ellipse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933753" y="3449721"/>
            <a:ext cx="795988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33">
                <a:solidFill>
                  <a:srgbClr val="F2F2F2"/>
                </a:solidFill>
                <a:latin typeface="GeosansLight" pitchFamily="2" charset="0"/>
              </a:rPr>
              <a:t>55%</a:t>
            </a:r>
            <a:endParaRPr lang="bg-BG" sz="3033">
              <a:solidFill>
                <a:srgbClr val="F2F2F2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964230" y="2883410"/>
            <a:ext cx="5219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mtClean="0">
                <a:solidFill>
                  <a:srgbClr val="F2F2F2"/>
                </a:solidFill>
                <a:latin typeface="GeosansLight" pitchFamily="2" charset="0"/>
              </a:rPr>
              <a:t>18%</a:t>
            </a:r>
            <a:endParaRPr lang="bg-BG">
              <a:solidFill>
                <a:srgbClr val="F2F2F2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6390262" y="3433050"/>
            <a:ext cx="5164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mtClean="0">
                <a:solidFill>
                  <a:srgbClr val="F2F2F2"/>
                </a:solidFill>
                <a:latin typeface="GeosansLight" pitchFamily="2" charset="0"/>
              </a:rPr>
              <a:t>12%</a:t>
            </a:r>
            <a:endParaRPr lang="bg-BG">
              <a:solidFill>
                <a:srgbClr val="F2F2F2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6125944" y="3981672"/>
            <a:ext cx="5226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mtClean="0">
                <a:solidFill>
                  <a:schemeClr val="bg1"/>
                </a:solidFill>
                <a:latin typeface="GeosansLight" pitchFamily="2" charset="0"/>
              </a:rPr>
              <a:t>15%</a:t>
            </a:r>
            <a:endParaRPr lang="bg-BG">
              <a:solidFill>
                <a:schemeClr val="bg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3911762" y="2320928"/>
            <a:ext cx="518091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 dirty="0">
                <a:solidFill>
                  <a:schemeClr val="tx2">
                    <a:lumMod val="60000"/>
                    <a:lumOff val="40000"/>
                  </a:schemeClr>
                </a:solidFill>
                <a:latin typeface="FontAwesome" pitchFamily="2" charset="0"/>
              </a:rPr>
              <a:t></a:t>
            </a:r>
            <a:endParaRPr lang="bg-BG" sz="30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344143" y="2320928"/>
            <a:ext cx="518091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>
                <a:solidFill>
                  <a:srgbClr val="3D3743"/>
                </a:solidFill>
                <a:latin typeface="FontAwesome" pitchFamily="2" charset="0"/>
              </a:rPr>
              <a:t></a:t>
            </a:r>
            <a:endParaRPr lang="bg-BG" sz="3033"/>
          </a:p>
        </p:txBody>
      </p:sp>
      <p:sp>
        <p:nvSpPr>
          <p:cNvPr id="29" name="Rectangle 28"/>
          <p:cNvSpPr/>
          <p:nvPr/>
        </p:nvSpPr>
        <p:spPr>
          <a:xfrm>
            <a:off x="3926485" y="3549748"/>
            <a:ext cx="518091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>
                <a:solidFill>
                  <a:srgbClr val="949494"/>
                </a:solidFill>
                <a:latin typeface="FontAwesome" pitchFamily="2" charset="0"/>
              </a:rPr>
              <a:t></a:t>
            </a:r>
            <a:endParaRPr lang="bg-BG" sz="3033">
              <a:solidFill>
                <a:srgbClr val="949494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344143" y="3549748"/>
            <a:ext cx="518091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>
                <a:solidFill>
                  <a:schemeClr val="bg1">
                    <a:lumMod val="75000"/>
                  </a:schemeClr>
                </a:solidFill>
                <a:latin typeface="FontAwesome" pitchFamily="2" charset="0"/>
              </a:rPr>
              <a:t></a:t>
            </a:r>
            <a:endParaRPr lang="bg-BG" sz="3033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3135203" y="2404284"/>
            <a:ext cx="856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Twitter</a:t>
            </a:r>
            <a:endParaRPr lang="bg-B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2738084" y="3637051"/>
            <a:ext cx="12378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mtClean="0">
                <a:solidFill>
                  <a:srgbClr val="949494"/>
                </a:solidFill>
                <a:latin typeface="New Cicle" pitchFamily="2" charset="0"/>
              </a:rPr>
              <a:t>Google Plus</a:t>
            </a:r>
            <a:endParaRPr lang="bg-BG">
              <a:solidFill>
                <a:srgbClr val="949494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7812194" y="3640461"/>
            <a:ext cx="9717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mtClean="0">
                <a:solidFill>
                  <a:schemeClr val="bg1">
                    <a:lumMod val="75000"/>
                  </a:schemeClr>
                </a:solidFill>
                <a:latin typeface="New Cicle" pitchFamily="2" charset="0"/>
              </a:rPr>
              <a:t>Pinterest</a:t>
            </a:r>
            <a:endParaRPr lang="bg-BG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7812189" y="2371934"/>
            <a:ext cx="10663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mtClean="0">
                <a:solidFill>
                  <a:srgbClr val="3D3743"/>
                </a:solidFill>
                <a:latin typeface="New Cicle" pitchFamily="2" charset="0"/>
              </a:rPr>
              <a:t>Facebook</a:t>
            </a:r>
            <a:endParaRPr lang="bg-BG">
              <a:solidFill>
                <a:srgbClr val="3D3743"/>
              </a:solidFill>
            </a:endParaRPr>
          </a:p>
        </p:txBody>
      </p:sp>
      <p:sp>
        <p:nvSpPr>
          <p:cNvPr id="60" name="Rectangle 59"/>
          <p:cNvSpPr/>
          <p:nvPr/>
        </p:nvSpPr>
        <p:spPr>
          <a:xfrm>
            <a:off x="7323267" y="2772044"/>
            <a:ext cx="2517153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Snatus 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quae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et quasi architecto.</a:t>
            </a:r>
          </a:p>
        </p:txBody>
      </p:sp>
      <p:sp>
        <p:nvSpPr>
          <p:cNvPr id="61" name="Rectangle 60"/>
          <p:cNvSpPr/>
          <p:nvPr/>
        </p:nvSpPr>
        <p:spPr>
          <a:xfrm>
            <a:off x="7347218" y="3997353"/>
            <a:ext cx="2517153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Snatus error sit voluptatem 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et quasi architecto.</a:t>
            </a:r>
          </a:p>
        </p:txBody>
      </p:sp>
      <p:sp>
        <p:nvSpPr>
          <p:cNvPr id="63" name="Rectangle 62"/>
          <p:cNvSpPr/>
          <p:nvPr/>
        </p:nvSpPr>
        <p:spPr>
          <a:xfrm>
            <a:off x="1928088" y="4016543"/>
            <a:ext cx="2517153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Snatus 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quae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et quasi architecto.</a:t>
            </a:r>
          </a:p>
        </p:txBody>
      </p:sp>
      <p:sp>
        <p:nvSpPr>
          <p:cNvPr id="64" name="Rectangle 63"/>
          <p:cNvSpPr/>
          <p:nvPr/>
        </p:nvSpPr>
        <p:spPr>
          <a:xfrm>
            <a:off x="1928088" y="2772044"/>
            <a:ext cx="2517153" cy="758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Snatus error sit voluptatem alamanier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083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b="1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083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083">
                <a:solidFill>
                  <a:srgbClr val="3D3743"/>
                </a:solidFill>
                <a:latin typeface="GeosansLight" pitchFamily="2" charset="0"/>
              </a:rPr>
              <a:t> et quasi architecto.</a:t>
            </a:r>
          </a:p>
        </p:txBody>
      </p:sp>
    </p:spTree>
    <p:extLst>
      <p:ext uri="{BB962C8B-B14F-4D97-AF65-F5344CB8AC3E}">
        <p14:creationId xmlns:p14="http://schemas.microsoft.com/office/powerpoint/2010/main" val="54530317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85615" y="2882939"/>
            <a:ext cx="7059305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7800" dirty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Thanks</a:t>
            </a:r>
            <a:r>
              <a:rPr lang="en-US" sz="7800" dirty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sz="3467" dirty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for</a:t>
            </a:r>
            <a:r>
              <a:rPr lang="en-US" sz="7800" dirty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sz="7800" dirty="0">
                <a:solidFill>
                  <a:srgbClr val="3D3743"/>
                </a:solidFill>
                <a:latin typeface="GeosansLight" pitchFamily="2" charset="0"/>
              </a:rPr>
              <a:t>Watching</a:t>
            </a:r>
            <a:endParaRPr lang="bg-BG" sz="7800" dirty="0"/>
          </a:p>
        </p:txBody>
      </p:sp>
      <p:pic>
        <p:nvPicPr>
          <p:cNvPr id="14" name="Picture 3" descr="E:\Envato\Success\Images\l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68467">
            <a:off x="6904869" y="1171121"/>
            <a:ext cx="817860" cy="10695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E:\Envato\Success\Images\l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9809" y="1408953"/>
            <a:ext cx="984930" cy="593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Jokomoro\Documents\b2.png"/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1859" y="-27384"/>
            <a:ext cx="2340260" cy="2158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5122454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6831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Team</a:t>
            </a:r>
            <a:r>
              <a:rPr lang="en-US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smtClean="0">
                <a:solidFill>
                  <a:srgbClr val="3D3743"/>
                </a:solidFill>
                <a:latin typeface="GeosansLight" pitchFamily="2" charset="0"/>
              </a:rPr>
              <a:t>Growth</a:t>
            </a:r>
            <a:endParaRPr lang="bg-BG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grpSp>
        <p:nvGrpSpPr>
          <p:cNvPr id="28" name="Group 27"/>
          <p:cNvGrpSpPr/>
          <p:nvPr/>
        </p:nvGrpSpPr>
        <p:grpSpPr>
          <a:xfrm>
            <a:off x="2736756" y="2345415"/>
            <a:ext cx="1482165" cy="1482165"/>
            <a:chOff x="1759188" y="1820166"/>
            <a:chExt cx="1368152" cy="1368152"/>
          </a:xfrm>
        </p:grpSpPr>
        <p:sp>
          <p:nvSpPr>
            <p:cNvPr id="9" name="Oval 8"/>
            <p:cNvSpPr/>
            <p:nvPr/>
          </p:nvSpPr>
          <p:spPr>
            <a:xfrm>
              <a:off x="1768188" y="1820166"/>
              <a:ext cx="1359152" cy="13591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8" name="Pie 7"/>
            <p:cNvSpPr/>
            <p:nvPr/>
          </p:nvSpPr>
          <p:spPr>
            <a:xfrm>
              <a:off x="1759188" y="1820166"/>
              <a:ext cx="1368152" cy="1368152"/>
            </a:xfrm>
            <a:prstGeom prst="pie">
              <a:avLst>
                <a:gd name="adj1" fmla="val 0"/>
                <a:gd name="adj2" fmla="val 13137019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/>
                </a:solidFill>
              </a:endParaRPr>
            </a:p>
          </p:txBody>
        </p:sp>
        <p:sp>
          <p:nvSpPr>
            <p:cNvPr id="14" name="Oval 13"/>
            <p:cNvSpPr/>
            <p:nvPr/>
          </p:nvSpPr>
          <p:spPr>
            <a:xfrm>
              <a:off x="1819944" y="1871922"/>
              <a:ext cx="1255640" cy="125564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26" name="Rectangle 25"/>
            <p:cNvSpPr/>
            <p:nvPr/>
          </p:nvSpPr>
          <p:spPr>
            <a:xfrm>
              <a:off x="2145670" y="2150977"/>
              <a:ext cx="617330" cy="577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67">
                  <a:solidFill>
                    <a:srgbClr val="3D3743"/>
                  </a:solidFill>
                  <a:latin typeface="GeosansLight" pitchFamily="2" charset="0"/>
                </a:rPr>
                <a:t>65</a:t>
              </a:r>
              <a:endParaRPr lang="bg-BG" sz="3467">
                <a:solidFill>
                  <a:srgbClr val="3D3743"/>
                </a:solidFill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2105394" y="2514763"/>
              <a:ext cx="681429" cy="300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517">
                  <a:solidFill>
                    <a:schemeClr val="bg1">
                      <a:lumMod val="65000"/>
                    </a:schemeClr>
                  </a:solidFill>
                  <a:latin typeface="GeosansLight" pitchFamily="2" charset="0"/>
                </a:rPr>
                <a:t>percent</a:t>
              </a:r>
              <a:endParaRPr lang="bg-BG" sz="1517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4480575" y="2345415"/>
            <a:ext cx="1482165" cy="1482165"/>
            <a:chOff x="1759188" y="1820166"/>
            <a:chExt cx="1368152" cy="1368152"/>
          </a:xfrm>
        </p:grpSpPr>
        <p:sp>
          <p:nvSpPr>
            <p:cNvPr id="30" name="Oval 29"/>
            <p:cNvSpPr/>
            <p:nvPr/>
          </p:nvSpPr>
          <p:spPr>
            <a:xfrm>
              <a:off x="1768188" y="1820166"/>
              <a:ext cx="1359152" cy="13591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1" name="Pie 30"/>
            <p:cNvSpPr/>
            <p:nvPr/>
          </p:nvSpPr>
          <p:spPr>
            <a:xfrm>
              <a:off x="1759188" y="1820166"/>
              <a:ext cx="1368152" cy="1368152"/>
            </a:xfrm>
            <a:prstGeom prst="pie">
              <a:avLst>
                <a:gd name="adj1" fmla="val 0"/>
                <a:gd name="adj2" fmla="val 18189250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/>
                </a:solidFill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1819944" y="1871922"/>
              <a:ext cx="1255640" cy="125564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3" name="Rectangle 32"/>
            <p:cNvSpPr/>
            <p:nvPr/>
          </p:nvSpPr>
          <p:spPr>
            <a:xfrm>
              <a:off x="2159817" y="2150977"/>
              <a:ext cx="589036" cy="577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67">
                  <a:solidFill>
                    <a:srgbClr val="3D3743"/>
                  </a:solidFill>
                  <a:latin typeface="GeosansLight" pitchFamily="2" charset="0"/>
                </a:rPr>
                <a:t>82</a:t>
              </a:r>
              <a:endParaRPr lang="bg-BG" sz="3467">
                <a:solidFill>
                  <a:srgbClr val="3D3743"/>
                </a:solidFill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105717" y="2514763"/>
              <a:ext cx="697233" cy="300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17">
                  <a:solidFill>
                    <a:schemeClr val="bg1">
                      <a:lumMod val="65000"/>
                    </a:schemeClr>
                  </a:solidFill>
                  <a:latin typeface="GeosansLight" pitchFamily="2" charset="0"/>
                </a:rPr>
                <a:t>percent</a:t>
              </a:r>
              <a:endParaRPr lang="bg-BG" sz="1517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6224394" y="2345415"/>
            <a:ext cx="1482165" cy="1482165"/>
            <a:chOff x="1759188" y="1820166"/>
            <a:chExt cx="1368152" cy="1368152"/>
          </a:xfrm>
        </p:grpSpPr>
        <p:sp>
          <p:nvSpPr>
            <p:cNvPr id="36" name="Oval 35"/>
            <p:cNvSpPr/>
            <p:nvPr/>
          </p:nvSpPr>
          <p:spPr>
            <a:xfrm>
              <a:off x="1768188" y="1820166"/>
              <a:ext cx="1359152" cy="13591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7" name="Pie 36"/>
            <p:cNvSpPr/>
            <p:nvPr/>
          </p:nvSpPr>
          <p:spPr>
            <a:xfrm>
              <a:off x="1759188" y="1820166"/>
              <a:ext cx="1368152" cy="1368152"/>
            </a:xfrm>
            <a:prstGeom prst="pie">
              <a:avLst>
                <a:gd name="adj1" fmla="val 0"/>
                <a:gd name="adj2" fmla="val 9667803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/>
                </a:solidFill>
              </a:endParaRPr>
            </a:p>
          </p:txBody>
        </p:sp>
        <p:sp>
          <p:nvSpPr>
            <p:cNvPr id="38" name="Oval 37"/>
            <p:cNvSpPr/>
            <p:nvPr/>
          </p:nvSpPr>
          <p:spPr>
            <a:xfrm>
              <a:off x="1819944" y="1871922"/>
              <a:ext cx="1255640" cy="125564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145670" y="2150977"/>
              <a:ext cx="617330" cy="577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67">
                  <a:solidFill>
                    <a:srgbClr val="3D3743"/>
                  </a:solidFill>
                  <a:latin typeface="GeosansLight" pitchFamily="2" charset="0"/>
                </a:rPr>
                <a:t>44</a:t>
              </a:r>
              <a:endParaRPr lang="bg-BG" sz="3467">
                <a:solidFill>
                  <a:srgbClr val="3D3743"/>
                </a:solidFill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2113621" y="2514763"/>
              <a:ext cx="681429" cy="300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17">
                  <a:solidFill>
                    <a:schemeClr val="bg1">
                      <a:lumMod val="65000"/>
                    </a:schemeClr>
                  </a:solidFill>
                  <a:latin typeface="GeosansLight" pitchFamily="2" charset="0"/>
                </a:rPr>
                <a:t>percent</a:t>
              </a:r>
              <a:endParaRPr lang="bg-BG" sz="1517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grpSp>
        <p:nvGrpSpPr>
          <p:cNvPr id="41" name="Group 40"/>
          <p:cNvGrpSpPr/>
          <p:nvPr/>
        </p:nvGrpSpPr>
        <p:grpSpPr>
          <a:xfrm>
            <a:off x="7968212" y="2345415"/>
            <a:ext cx="1482165" cy="1482165"/>
            <a:chOff x="1759188" y="1820166"/>
            <a:chExt cx="1368152" cy="1368152"/>
          </a:xfrm>
        </p:grpSpPr>
        <p:sp>
          <p:nvSpPr>
            <p:cNvPr id="42" name="Oval 41"/>
            <p:cNvSpPr/>
            <p:nvPr/>
          </p:nvSpPr>
          <p:spPr>
            <a:xfrm>
              <a:off x="1768188" y="1820166"/>
              <a:ext cx="1359152" cy="1359152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3" name="Pie 42"/>
            <p:cNvSpPr/>
            <p:nvPr/>
          </p:nvSpPr>
          <p:spPr>
            <a:xfrm>
              <a:off x="1759188" y="1820166"/>
              <a:ext cx="1368152" cy="1368152"/>
            </a:xfrm>
            <a:prstGeom prst="pie">
              <a:avLst>
                <a:gd name="adj1" fmla="val 0"/>
                <a:gd name="adj2" fmla="val 14766185"/>
              </a:avLst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chemeClr val="tx1"/>
                </a:solidFill>
              </a:endParaRPr>
            </a:p>
          </p:txBody>
        </p:sp>
        <p:sp>
          <p:nvSpPr>
            <p:cNvPr id="44" name="Oval 43"/>
            <p:cNvSpPr/>
            <p:nvPr/>
          </p:nvSpPr>
          <p:spPr>
            <a:xfrm>
              <a:off x="1819944" y="1871922"/>
              <a:ext cx="1255640" cy="1255640"/>
            </a:xfrm>
            <a:prstGeom prst="ellipse">
              <a:avLst/>
            </a:prstGeom>
            <a:solidFill>
              <a:srgbClr val="F2F2F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/>
            </a:p>
          </p:txBody>
        </p:sp>
        <p:sp>
          <p:nvSpPr>
            <p:cNvPr id="45" name="Rectangle 44"/>
            <p:cNvSpPr/>
            <p:nvPr/>
          </p:nvSpPr>
          <p:spPr>
            <a:xfrm>
              <a:off x="2165174" y="2150977"/>
              <a:ext cx="578323" cy="5777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3467">
                  <a:solidFill>
                    <a:srgbClr val="3D3743"/>
                  </a:solidFill>
                  <a:latin typeface="GeosansLight" pitchFamily="2" charset="0"/>
                </a:rPr>
                <a:t>73</a:t>
              </a:r>
              <a:endParaRPr lang="bg-BG" sz="3467">
                <a:solidFill>
                  <a:srgbClr val="3D3743"/>
                </a:solidFill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113621" y="2514763"/>
              <a:ext cx="681429" cy="30073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517">
                  <a:solidFill>
                    <a:schemeClr val="bg1">
                      <a:lumMod val="65000"/>
                    </a:schemeClr>
                  </a:solidFill>
                  <a:latin typeface="GeosansLight" pitchFamily="2" charset="0"/>
                </a:rPr>
                <a:t>percent</a:t>
              </a:r>
              <a:endParaRPr lang="bg-BG" sz="1517">
                <a:solidFill>
                  <a:schemeClr val="bg1">
                    <a:lumMod val="65000"/>
                  </a:schemeClr>
                </a:solidFill>
              </a:endParaRPr>
            </a:p>
          </p:txBody>
        </p:sp>
      </p:grpSp>
      <p:sp>
        <p:nvSpPr>
          <p:cNvPr id="47" name="Rectangle 46"/>
          <p:cNvSpPr/>
          <p:nvPr/>
        </p:nvSpPr>
        <p:spPr>
          <a:xfrm>
            <a:off x="2631150" y="4287095"/>
            <a:ext cx="6819227" cy="8261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perspiciatis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unde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omnis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error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quasi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architecto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beatae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vitae dicta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explicabo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Nemo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enim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aspernatur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odit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fugit,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consequuntur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magni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eos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ratione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sequi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nesciunt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porro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quisquam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est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ipsum.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2963917" y="3897057"/>
            <a:ext cx="1027845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Designers</a:t>
            </a:r>
            <a:endParaRPr lang="bg-BG" sz="1733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4661217" y="3897057"/>
            <a:ext cx="1144865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Developers</a:t>
            </a:r>
            <a:endParaRPr lang="bg-BG" sz="1733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486794" y="3897057"/>
            <a:ext cx="981359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Managers</a:t>
            </a:r>
            <a:endParaRPr lang="bg-BG" sz="1733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8444607" y="3897057"/>
            <a:ext cx="553358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SEO</a:t>
            </a:r>
            <a:endParaRPr lang="bg-BG" sz="1733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39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2473168447"/>
              </p:ext>
            </p:extLst>
          </p:nvPr>
        </p:nvGraphicFramePr>
        <p:xfrm>
          <a:off x="2039550" y="1790822"/>
          <a:ext cx="5430354" cy="3566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Shipping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>
                <a:solidFill>
                  <a:srgbClr val="3D3743"/>
                </a:solidFill>
                <a:latin typeface="GeosansLight" pitchFamily="2" charset="0"/>
              </a:rPr>
              <a:t>p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er Order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dirty="0" err="1" smtClean="0">
                <a:latin typeface="New Cicle" pitchFamily="2" charset="0"/>
              </a:rPr>
              <a:t>Excepteur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sint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occaecat</a:t>
            </a:r>
            <a:r>
              <a:rPr lang="fr-FR" dirty="0" smtClean="0">
                <a:latin typeface="New Cicle" pitchFamily="2" charset="0"/>
              </a:rPr>
              <a:t> </a:t>
            </a:r>
            <a:r>
              <a:rPr lang="fr-FR" dirty="0" err="1" smtClean="0">
                <a:latin typeface="New Cicle" pitchFamily="2" charset="0"/>
              </a:rPr>
              <a:t>cupidatat</a:t>
            </a:r>
            <a:r>
              <a:rPr lang="fr-FR" dirty="0" smtClean="0">
                <a:latin typeface="New Cicle" pitchFamily="2" charset="0"/>
              </a:rPr>
              <a:t> non </a:t>
            </a:r>
            <a:r>
              <a:rPr lang="fr-FR" dirty="0" err="1" smtClean="0">
                <a:latin typeface="New Cicle" pitchFamily="2" charset="0"/>
              </a:rPr>
              <a:t>proident</a:t>
            </a:r>
            <a:endParaRPr lang="bg-BG" dirty="0" smtClean="0"/>
          </a:p>
        </p:txBody>
      </p:sp>
      <p:sp>
        <p:nvSpPr>
          <p:cNvPr id="15" name="Rectangle 14"/>
          <p:cNvSpPr/>
          <p:nvPr/>
        </p:nvSpPr>
        <p:spPr>
          <a:xfrm>
            <a:off x="7626644" y="2688547"/>
            <a:ext cx="2603819" cy="2293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error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quasi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architecto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beatae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vitae dicta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explicabo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</a:p>
          <a:p>
            <a:pPr algn="just"/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Nemo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enim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ipsam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voluptas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sit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aspernatur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odit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fugit,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consequuntur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magni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eos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ratione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sequi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nesciunt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porro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quisquam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est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ipsum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dolor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amet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consectetur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adipisci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velit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614646" y="2383432"/>
            <a:ext cx="1391915" cy="369332"/>
          </a:xfrm>
          <a:prstGeom prst="rect">
            <a:avLst/>
          </a:prstGeom>
          <a:ln>
            <a:solidFill>
              <a:srgbClr val="F2F2F2"/>
            </a:solidFill>
          </a:ln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Positive</a:t>
            </a:r>
            <a:endParaRPr lang="bg-B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2032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Success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Group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52" name="Rectangle 51"/>
          <p:cNvSpPr/>
          <p:nvPr/>
        </p:nvSpPr>
        <p:spPr>
          <a:xfrm>
            <a:off x="5693705" y="3385280"/>
            <a:ext cx="873316" cy="625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467">
                <a:solidFill>
                  <a:srgbClr val="3D3743"/>
                </a:solidFill>
                <a:latin typeface="GeosansLight" pitchFamily="2" charset="0"/>
              </a:rPr>
              <a:t>78%</a:t>
            </a:r>
            <a:endParaRPr lang="bg-BG" sz="3467">
              <a:solidFill>
                <a:srgbClr val="3D3743"/>
              </a:solidFill>
            </a:endParaRPr>
          </a:p>
        </p:txBody>
      </p:sp>
      <p:sp>
        <p:nvSpPr>
          <p:cNvPr id="2" name="Arc 1"/>
          <p:cNvSpPr/>
          <p:nvPr/>
        </p:nvSpPr>
        <p:spPr>
          <a:xfrm>
            <a:off x="5195763" y="2702359"/>
            <a:ext cx="1999351" cy="1999351"/>
          </a:xfrm>
          <a:prstGeom prst="arc">
            <a:avLst>
              <a:gd name="adj1" fmla="val 16200000"/>
              <a:gd name="adj2" fmla="val 9428166"/>
            </a:avLst>
          </a:prstGeom>
          <a:ln w="57150">
            <a:solidFill>
              <a:srgbClr val="3D37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4" name="Arc 53"/>
          <p:cNvSpPr/>
          <p:nvPr/>
        </p:nvSpPr>
        <p:spPr>
          <a:xfrm>
            <a:off x="5064314" y="2570909"/>
            <a:ext cx="2262251" cy="2262251"/>
          </a:xfrm>
          <a:prstGeom prst="arc">
            <a:avLst>
              <a:gd name="adj1" fmla="val 16200000"/>
              <a:gd name="adj2" fmla="val 11054279"/>
            </a:avLst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5" name="Arc 54"/>
          <p:cNvSpPr/>
          <p:nvPr/>
        </p:nvSpPr>
        <p:spPr>
          <a:xfrm>
            <a:off x="5323115" y="2838587"/>
            <a:ext cx="1744640" cy="1744640"/>
          </a:xfrm>
          <a:prstGeom prst="arc">
            <a:avLst>
              <a:gd name="adj1" fmla="val 16200000"/>
              <a:gd name="adj2" fmla="val 10196773"/>
            </a:avLst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6" name="Arc 55"/>
          <p:cNvSpPr/>
          <p:nvPr/>
        </p:nvSpPr>
        <p:spPr>
          <a:xfrm>
            <a:off x="5461151" y="2963312"/>
            <a:ext cx="1468571" cy="1468571"/>
          </a:xfrm>
          <a:prstGeom prst="arc">
            <a:avLst>
              <a:gd name="adj1" fmla="val 16200000"/>
              <a:gd name="adj2" fmla="val 6882554"/>
            </a:avLst>
          </a:prstGeom>
          <a:ln w="57150">
            <a:solidFill>
              <a:srgbClr val="3D37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7" name="Arc 56"/>
          <p:cNvSpPr/>
          <p:nvPr/>
        </p:nvSpPr>
        <p:spPr>
          <a:xfrm>
            <a:off x="5595658" y="3097819"/>
            <a:ext cx="1199557" cy="1199557"/>
          </a:xfrm>
          <a:prstGeom prst="arc">
            <a:avLst>
              <a:gd name="adj1" fmla="val 16200000"/>
              <a:gd name="adj2" fmla="val 7419423"/>
            </a:avLst>
          </a:prstGeom>
          <a:ln w="571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8" name="Arc 57"/>
          <p:cNvSpPr/>
          <p:nvPr/>
        </p:nvSpPr>
        <p:spPr>
          <a:xfrm>
            <a:off x="5731307" y="3246782"/>
            <a:ext cx="928255" cy="928255"/>
          </a:xfrm>
          <a:prstGeom prst="arc">
            <a:avLst>
              <a:gd name="adj1" fmla="val 16200000"/>
              <a:gd name="adj2" fmla="val 2083892"/>
            </a:avLst>
          </a:prstGeom>
          <a:ln w="57150">
            <a:solidFill>
              <a:srgbClr val="3D374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cxnSp>
        <p:nvCxnSpPr>
          <p:cNvPr id="59" name="Straight Connector 58"/>
          <p:cNvCxnSpPr/>
          <p:nvPr/>
        </p:nvCxnSpPr>
        <p:spPr>
          <a:xfrm>
            <a:off x="2741632" y="3507009"/>
            <a:ext cx="2322683" cy="0"/>
          </a:xfrm>
          <a:prstGeom prst="line">
            <a:avLst/>
          </a:prstGeom>
          <a:ln w="19050">
            <a:solidFill>
              <a:srgbClr val="3D3743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4030348" y="2586383"/>
            <a:ext cx="974947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Directors</a:t>
            </a:r>
            <a:endParaRPr lang="bg-BG" sz="17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61" name="Straight Connector 60"/>
          <p:cNvCxnSpPr/>
          <p:nvPr/>
        </p:nvCxnSpPr>
        <p:spPr>
          <a:xfrm>
            <a:off x="3983348" y="4012827"/>
            <a:ext cx="1283712" cy="1"/>
          </a:xfrm>
          <a:prstGeom prst="line">
            <a:avLst/>
          </a:prstGeom>
          <a:ln w="19050">
            <a:solidFill>
              <a:srgbClr val="3D3743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3841903" y="3652020"/>
            <a:ext cx="981359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Managers</a:t>
            </a:r>
            <a:endParaRPr lang="bg-BG" sz="17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63" name="Elbow Connector 62"/>
          <p:cNvCxnSpPr/>
          <p:nvPr/>
        </p:nvCxnSpPr>
        <p:spPr>
          <a:xfrm>
            <a:off x="4145784" y="2963310"/>
            <a:ext cx="1194636" cy="845063"/>
          </a:xfrm>
          <a:prstGeom prst="bentConnector3">
            <a:avLst>
              <a:gd name="adj1" fmla="val 100473"/>
            </a:avLst>
          </a:prstGeom>
          <a:ln w="19050">
            <a:solidFill>
              <a:srgbClr val="3D3743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2589369" y="3161050"/>
            <a:ext cx="1027845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Designers</a:t>
            </a:r>
            <a:endParaRPr lang="bg-BG" sz="17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2741631" y="4335689"/>
            <a:ext cx="3088733" cy="1"/>
          </a:xfrm>
          <a:prstGeom prst="line">
            <a:avLst/>
          </a:prstGeom>
          <a:ln w="19050">
            <a:solidFill>
              <a:srgbClr val="3D3743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65"/>
          <p:cNvSpPr/>
          <p:nvPr/>
        </p:nvSpPr>
        <p:spPr>
          <a:xfrm>
            <a:off x="2587499" y="3983021"/>
            <a:ext cx="1212191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IT Specialist</a:t>
            </a:r>
            <a:endParaRPr lang="bg-BG" sz="17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8076644" y="3784555"/>
            <a:ext cx="1423788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733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Main Specialist</a:t>
            </a:r>
            <a:endParaRPr lang="bg-BG" sz="17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cxnSp>
        <p:nvCxnSpPr>
          <p:cNvPr id="70" name="Straight Connector 69"/>
          <p:cNvCxnSpPr/>
          <p:nvPr/>
        </p:nvCxnSpPr>
        <p:spPr>
          <a:xfrm flipV="1">
            <a:off x="5809926" y="4137219"/>
            <a:ext cx="3574362" cy="14100"/>
          </a:xfrm>
          <a:prstGeom prst="line">
            <a:avLst/>
          </a:prstGeom>
          <a:ln w="19050">
            <a:solidFill>
              <a:srgbClr val="3D3743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Elbow Connector 70"/>
          <p:cNvCxnSpPr/>
          <p:nvPr/>
        </p:nvCxnSpPr>
        <p:spPr>
          <a:xfrm rot="10800000" flipV="1">
            <a:off x="6546540" y="3588758"/>
            <a:ext cx="2837746" cy="439229"/>
          </a:xfrm>
          <a:prstGeom prst="bentConnector3">
            <a:avLst>
              <a:gd name="adj1" fmla="val 50000"/>
            </a:avLst>
          </a:prstGeom>
          <a:ln w="19050">
            <a:solidFill>
              <a:srgbClr val="3D3743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Rectangle 76"/>
          <p:cNvSpPr/>
          <p:nvPr/>
        </p:nvSpPr>
        <p:spPr>
          <a:xfrm>
            <a:off x="8631288" y="3201896"/>
            <a:ext cx="869149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733" dirty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Support</a:t>
            </a:r>
            <a:endParaRPr lang="bg-BG" sz="1733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917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Cloud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Server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2" name="Rectangle 1"/>
          <p:cNvSpPr/>
          <p:nvPr/>
        </p:nvSpPr>
        <p:spPr>
          <a:xfrm>
            <a:off x="5110799" y="2108176"/>
            <a:ext cx="1970411" cy="20928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3000">
                <a:solidFill>
                  <a:srgbClr val="3D3743"/>
                </a:solidFill>
                <a:latin typeface="FontAwesome" pitchFamily="2" charset="0"/>
              </a:rPr>
              <a:t></a:t>
            </a:r>
            <a:endParaRPr lang="bg-BG" sz="13000"/>
          </a:p>
        </p:txBody>
      </p:sp>
      <p:sp>
        <p:nvSpPr>
          <p:cNvPr id="6" name="Isosceles Triangle 5"/>
          <p:cNvSpPr/>
          <p:nvPr/>
        </p:nvSpPr>
        <p:spPr>
          <a:xfrm>
            <a:off x="5861974" y="3176891"/>
            <a:ext cx="429048" cy="257428"/>
          </a:xfrm>
          <a:prstGeom prst="triangl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F2F2F2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6003366" y="3348473"/>
            <a:ext cx="146266" cy="433022"/>
          </a:xfrm>
          <a:prstGeom prst="rect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grpSp>
        <p:nvGrpSpPr>
          <p:cNvPr id="12" name="Group 11"/>
          <p:cNvGrpSpPr/>
          <p:nvPr/>
        </p:nvGrpSpPr>
        <p:grpSpPr>
          <a:xfrm>
            <a:off x="2581746" y="2630433"/>
            <a:ext cx="1146468" cy="868740"/>
            <a:chOff x="1635535" y="2580663"/>
            <a:chExt cx="1058280" cy="801914"/>
          </a:xfrm>
        </p:grpSpPr>
        <p:sp>
          <p:nvSpPr>
            <p:cNvPr id="48" name="Oval 47"/>
            <p:cNvSpPr/>
            <p:nvPr/>
          </p:nvSpPr>
          <p:spPr>
            <a:xfrm>
              <a:off x="1875574" y="2580663"/>
              <a:ext cx="578184" cy="57818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1946523" y="2685089"/>
              <a:ext cx="436287" cy="340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>
                  <a:solidFill>
                    <a:srgbClr val="F2F2F2"/>
                  </a:solidFill>
                  <a:latin typeface="FontAwesome" pitchFamily="2" charset="0"/>
                </a:rPr>
                <a:t></a:t>
              </a: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1635535" y="3158847"/>
              <a:ext cx="1058280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Search optimization</a:t>
              </a:r>
              <a:endParaRPr lang="bg-BG" sz="975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1" name="Group 50"/>
          <p:cNvGrpSpPr/>
          <p:nvPr/>
        </p:nvGrpSpPr>
        <p:grpSpPr>
          <a:xfrm>
            <a:off x="3474575" y="3661273"/>
            <a:ext cx="764955" cy="868740"/>
            <a:chOff x="1811611" y="2580663"/>
            <a:chExt cx="706113" cy="801914"/>
          </a:xfrm>
        </p:grpSpPr>
        <p:sp>
          <p:nvSpPr>
            <p:cNvPr id="52" name="Oval 51"/>
            <p:cNvSpPr/>
            <p:nvPr/>
          </p:nvSpPr>
          <p:spPr>
            <a:xfrm>
              <a:off x="1875574" y="2580663"/>
              <a:ext cx="578184" cy="57818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1946523" y="2685089"/>
              <a:ext cx="436287" cy="340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>
                  <a:solidFill>
                    <a:srgbClr val="F2F2F2"/>
                  </a:solidFill>
                  <a:latin typeface="FontAwesome" pitchFamily="2" charset="0"/>
                </a:rPr>
                <a:t></a:t>
              </a: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1811611" y="3158847"/>
              <a:ext cx="706113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Useful Links</a:t>
              </a:r>
              <a:endParaRPr lang="bg-BG" sz="975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5" name="Group 54"/>
          <p:cNvGrpSpPr/>
          <p:nvPr/>
        </p:nvGrpSpPr>
        <p:grpSpPr>
          <a:xfrm>
            <a:off x="4463114" y="4346763"/>
            <a:ext cx="626367" cy="868740"/>
            <a:chOff x="1875574" y="2580663"/>
            <a:chExt cx="578184" cy="801914"/>
          </a:xfrm>
        </p:grpSpPr>
        <p:sp>
          <p:nvSpPr>
            <p:cNvPr id="56" name="Oval 55"/>
            <p:cNvSpPr/>
            <p:nvPr/>
          </p:nvSpPr>
          <p:spPr>
            <a:xfrm>
              <a:off x="1875574" y="2580663"/>
              <a:ext cx="578184" cy="57818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57" name="Rectangle 56"/>
            <p:cNvSpPr/>
            <p:nvPr/>
          </p:nvSpPr>
          <p:spPr>
            <a:xfrm>
              <a:off x="1961138" y="2685089"/>
              <a:ext cx="436287" cy="340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>
                  <a:solidFill>
                    <a:srgbClr val="F2F2F2"/>
                  </a:solidFill>
                  <a:latin typeface="FontAwesome" pitchFamily="2" charset="0"/>
                </a:rPr>
                <a:t></a:t>
              </a:r>
            </a:p>
          </p:txBody>
        </p:sp>
        <p:sp>
          <p:nvSpPr>
            <p:cNvPr id="58" name="Rectangle 57"/>
            <p:cNvSpPr/>
            <p:nvPr/>
          </p:nvSpPr>
          <p:spPr>
            <a:xfrm>
              <a:off x="1899653" y="3158847"/>
              <a:ext cx="530026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Partners</a:t>
              </a:r>
              <a:endParaRPr lang="bg-BG" sz="975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7111650" y="4346763"/>
            <a:ext cx="626365" cy="868740"/>
            <a:chOff x="1875574" y="2580663"/>
            <a:chExt cx="578184" cy="801914"/>
          </a:xfrm>
        </p:grpSpPr>
        <p:sp>
          <p:nvSpPr>
            <p:cNvPr id="60" name="Oval 59"/>
            <p:cNvSpPr/>
            <p:nvPr/>
          </p:nvSpPr>
          <p:spPr>
            <a:xfrm>
              <a:off x="1875574" y="2580663"/>
              <a:ext cx="578184" cy="57818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61" name="Rectangle 60"/>
            <p:cNvSpPr/>
            <p:nvPr/>
          </p:nvSpPr>
          <p:spPr>
            <a:xfrm>
              <a:off x="1961219" y="2685089"/>
              <a:ext cx="436287" cy="340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>
                  <a:solidFill>
                    <a:srgbClr val="F2F2F2"/>
                  </a:solidFill>
                  <a:latin typeface="FontAwesome" pitchFamily="2" charset="0"/>
                </a:rPr>
                <a:t></a:t>
              </a: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1879678" y="3158847"/>
              <a:ext cx="569981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RSS feed</a:t>
              </a:r>
              <a:endParaRPr lang="bg-BG" sz="975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8021766" y="3661273"/>
            <a:ext cx="626365" cy="868740"/>
            <a:chOff x="1875574" y="2580663"/>
            <a:chExt cx="578184" cy="801914"/>
          </a:xfrm>
        </p:grpSpPr>
        <p:sp>
          <p:nvSpPr>
            <p:cNvPr id="64" name="Oval 63"/>
            <p:cNvSpPr/>
            <p:nvPr/>
          </p:nvSpPr>
          <p:spPr>
            <a:xfrm>
              <a:off x="1875574" y="2580663"/>
              <a:ext cx="578184" cy="57818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65" name="Rectangle 64"/>
            <p:cNvSpPr/>
            <p:nvPr/>
          </p:nvSpPr>
          <p:spPr>
            <a:xfrm>
              <a:off x="1967678" y="2683192"/>
              <a:ext cx="436287" cy="340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>
                  <a:solidFill>
                    <a:srgbClr val="F2F2F2"/>
                  </a:solidFill>
                  <a:latin typeface="FontAwesome" pitchFamily="2" charset="0"/>
                </a:rPr>
                <a:t></a:t>
              </a:r>
            </a:p>
          </p:txBody>
        </p:sp>
        <p:sp>
          <p:nvSpPr>
            <p:cNvPr id="66" name="Rectangle 65"/>
            <p:cNvSpPr/>
            <p:nvPr/>
          </p:nvSpPr>
          <p:spPr>
            <a:xfrm>
              <a:off x="1897434" y="3158847"/>
              <a:ext cx="534467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URL key</a:t>
              </a:r>
              <a:endParaRPr lang="bg-BG" sz="975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7" name="Group 66"/>
          <p:cNvGrpSpPr/>
          <p:nvPr/>
        </p:nvGrpSpPr>
        <p:grpSpPr>
          <a:xfrm>
            <a:off x="8534874" y="2630433"/>
            <a:ext cx="848309" cy="868740"/>
            <a:chOff x="1773142" y="2580663"/>
            <a:chExt cx="783055" cy="801914"/>
          </a:xfrm>
        </p:grpSpPr>
        <p:sp>
          <p:nvSpPr>
            <p:cNvPr id="68" name="Oval 67"/>
            <p:cNvSpPr/>
            <p:nvPr/>
          </p:nvSpPr>
          <p:spPr>
            <a:xfrm>
              <a:off x="1875574" y="2580663"/>
              <a:ext cx="578184" cy="578184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69" name="Rectangle 68"/>
            <p:cNvSpPr/>
            <p:nvPr/>
          </p:nvSpPr>
          <p:spPr>
            <a:xfrm>
              <a:off x="1958945" y="2649084"/>
              <a:ext cx="436287" cy="340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>
                  <a:solidFill>
                    <a:srgbClr val="F2F2F2"/>
                  </a:solidFill>
                  <a:latin typeface="FontAwesome" pitchFamily="2" charset="0"/>
                </a:rPr>
                <a:t></a:t>
              </a:r>
            </a:p>
          </p:txBody>
        </p:sp>
        <p:sp>
          <p:nvSpPr>
            <p:cNvPr id="70" name="Rectangle 69"/>
            <p:cNvSpPr/>
            <p:nvPr/>
          </p:nvSpPr>
          <p:spPr>
            <a:xfrm>
              <a:off x="1773142" y="3158847"/>
              <a:ext cx="783055" cy="2237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975" dirty="0">
                  <a:solidFill>
                    <a:schemeClr val="tx2">
                      <a:lumMod val="60000"/>
                      <a:lumOff val="40000"/>
                    </a:schemeClr>
                  </a:solidFill>
                  <a:latin typeface="New Cicle" pitchFamily="2" charset="0"/>
                </a:rPr>
                <a:t>Speedup web</a:t>
              </a:r>
              <a:endParaRPr lang="bg-BG" sz="975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3" name="Oval 12"/>
          <p:cNvSpPr/>
          <p:nvPr/>
        </p:nvSpPr>
        <p:spPr>
          <a:xfrm>
            <a:off x="3521718" y="2888262"/>
            <a:ext cx="78009" cy="78009"/>
          </a:xfrm>
          <a:prstGeom prst="ellipse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1" name="Oval 70"/>
          <p:cNvSpPr/>
          <p:nvPr/>
        </p:nvSpPr>
        <p:spPr>
          <a:xfrm>
            <a:off x="4012260" y="3590340"/>
            <a:ext cx="78009" cy="78009"/>
          </a:xfrm>
          <a:prstGeom prst="ellipse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2" name="Oval 71"/>
          <p:cNvSpPr/>
          <p:nvPr/>
        </p:nvSpPr>
        <p:spPr>
          <a:xfrm>
            <a:off x="4769857" y="4214410"/>
            <a:ext cx="78009" cy="78009"/>
          </a:xfrm>
          <a:prstGeom prst="ellipse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3" name="Oval 72"/>
          <p:cNvSpPr/>
          <p:nvPr/>
        </p:nvSpPr>
        <p:spPr>
          <a:xfrm>
            <a:off x="7346830" y="4214410"/>
            <a:ext cx="78009" cy="78009"/>
          </a:xfrm>
          <a:prstGeom prst="ellipse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4" name="Oval 73"/>
          <p:cNvSpPr/>
          <p:nvPr/>
        </p:nvSpPr>
        <p:spPr>
          <a:xfrm>
            <a:off x="8098633" y="3587268"/>
            <a:ext cx="78009" cy="78009"/>
          </a:xfrm>
          <a:prstGeom prst="ellipse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5" name="Oval 74"/>
          <p:cNvSpPr/>
          <p:nvPr/>
        </p:nvSpPr>
        <p:spPr>
          <a:xfrm>
            <a:off x="8516188" y="2904617"/>
            <a:ext cx="78009" cy="78009"/>
          </a:xfrm>
          <a:prstGeom prst="ellipse">
            <a:avLst/>
          </a:prstGeom>
          <a:solidFill>
            <a:srgbClr val="3D374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18" name="Arc 17"/>
          <p:cNvSpPr/>
          <p:nvPr/>
        </p:nvSpPr>
        <p:spPr>
          <a:xfrm rot="152113" flipH="1">
            <a:off x="3020404" y="2840546"/>
            <a:ext cx="3287842" cy="1045959"/>
          </a:xfrm>
          <a:prstGeom prst="arc">
            <a:avLst>
              <a:gd name="adj1" fmla="val 12596661"/>
              <a:gd name="adj2" fmla="val 20489397"/>
            </a:avLst>
          </a:prstGeom>
          <a:ln w="1270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6" name="Arc 75"/>
          <p:cNvSpPr/>
          <p:nvPr/>
        </p:nvSpPr>
        <p:spPr>
          <a:xfrm rot="20899889" flipH="1">
            <a:off x="4046384" y="2974978"/>
            <a:ext cx="1964141" cy="1045959"/>
          </a:xfrm>
          <a:prstGeom prst="arc">
            <a:avLst>
              <a:gd name="adj1" fmla="val 12596661"/>
              <a:gd name="adj2" fmla="val 21380040"/>
            </a:avLst>
          </a:prstGeom>
          <a:ln w="1270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77" name="Arc 76"/>
          <p:cNvSpPr/>
          <p:nvPr/>
        </p:nvSpPr>
        <p:spPr>
          <a:xfrm rot="20899889" flipH="1">
            <a:off x="4763015" y="2960125"/>
            <a:ext cx="1460170" cy="1978503"/>
          </a:xfrm>
          <a:prstGeom prst="arc">
            <a:avLst>
              <a:gd name="adj1" fmla="val 13745913"/>
              <a:gd name="adj2" fmla="val 525263"/>
            </a:avLst>
          </a:prstGeom>
          <a:ln w="1270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1" name="Arc 80"/>
          <p:cNvSpPr/>
          <p:nvPr/>
        </p:nvSpPr>
        <p:spPr>
          <a:xfrm flipH="1">
            <a:off x="6149630" y="2888260"/>
            <a:ext cx="3300742" cy="1020540"/>
          </a:xfrm>
          <a:prstGeom prst="arc">
            <a:avLst>
              <a:gd name="adj1" fmla="val 12596661"/>
              <a:gd name="adj2" fmla="val 20457581"/>
            </a:avLst>
          </a:prstGeom>
          <a:ln w="1270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2" name="Arc 81"/>
          <p:cNvSpPr/>
          <p:nvPr/>
        </p:nvSpPr>
        <p:spPr>
          <a:xfrm rot="700111">
            <a:off x="6147325" y="3046213"/>
            <a:ext cx="2005734" cy="1045959"/>
          </a:xfrm>
          <a:prstGeom prst="arc">
            <a:avLst>
              <a:gd name="adj1" fmla="val 12596661"/>
              <a:gd name="adj2" fmla="val 20993129"/>
            </a:avLst>
          </a:prstGeom>
          <a:ln w="1270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3" name="Arc 82"/>
          <p:cNvSpPr/>
          <p:nvPr/>
        </p:nvSpPr>
        <p:spPr>
          <a:xfrm rot="700111">
            <a:off x="5968953" y="3031832"/>
            <a:ext cx="1460170" cy="1978503"/>
          </a:xfrm>
          <a:prstGeom prst="arc">
            <a:avLst>
              <a:gd name="adj1" fmla="val 13745913"/>
              <a:gd name="adj2" fmla="val 525263"/>
            </a:avLst>
          </a:prstGeom>
          <a:ln w="12700">
            <a:solidFill>
              <a:srgbClr val="3D374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84" name="Rectangle 83"/>
          <p:cNvSpPr/>
          <p:nvPr/>
        </p:nvSpPr>
        <p:spPr>
          <a:xfrm>
            <a:off x="5435138" y="3704881"/>
            <a:ext cx="1282723" cy="35900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733">
                <a:solidFill>
                  <a:srgbClr val="3D3743"/>
                </a:solidFill>
                <a:latin typeface="New Cicle" pitchFamily="2" charset="0"/>
              </a:rPr>
              <a:t>Cloud Server</a:t>
            </a:r>
            <a:endParaRPr lang="bg-BG" sz="1733">
              <a:solidFill>
                <a:srgbClr val="3D3743"/>
              </a:solidFill>
            </a:endParaRPr>
          </a:p>
        </p:txBody>
      </p:sp>
      <p:sp>
        <p:nvSpPr>
          <p:cNvPr id="85" name="Rectangle 84"/>
          <p:cNvSpPr/>
          <p:nvPr/>
        </p:nvSpPr>
        <p:spPr>
          <a:xfrm>
            <a:off x="5221878" y="3909004"/>
            <a:ext cx="1726627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3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Lorem</a:t>
            </a:r>
            <a:r>
              <a:rPr lang="en-US" sz="1300" dirty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 </a:t>
            </a:r>
            <a:r>
              <a:rPr lang="en-US" sz="13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ipsum</a:t>
            </a:r>
            <a:r>
              <a:rPr lang="en-US" sz="1300" dirty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 </a:t>
            </a:r>
            <a:r>
              <a:rPr lang="en-US" sz="13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alet</a:t>
            </a:r>
            <a:r>
              <a:rPr lang="en-US" sz="1300" dirty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 </a:t>
            </a:r>
            <a:r>
              <a:rPr lang="en-US" sz="1300" dirty="0" err="1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seit</a:t>
            </a:r>
            <a:r>
              <a:rPr lang="en-US" sz="1300" dirty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 der</a:t>
            </a:r>
            <a:endParaRPr lang="bg-BG" sz="13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76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val="3910317945"/>
              </p:ext>
            </p:extLst>
          </p:nvPr>
        </p:nvGraphicFramePr>
        <p:xfrm>
          <a:off x="1961545" y="1790822"/>
          <a:ext cx="5575093" cy="35668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Clients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>
                <a:solidFill>
                  <a:srgbClr val="3D3743"/>
                </a:solidFill>
                <a:latin typeface="GeosansLight" pitchFamily="2" charset="0"/>
              </a:rPr>
              <a:t>p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er Order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15" name="Rectangle 14"/>
          <p:cNvSpPr/>
          <p:nvPr/>
        </p:nvSpPr>
        <p:spPr>
          <a:xfrm>
            <a:off x="7548636" y="2688547"/>
            <a:ext cx="2603819" cy="22937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Aomnis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iste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natus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error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accusantium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laudantium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totam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rem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aperiam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eaque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ipsa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quae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ab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illo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inventore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veritatis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quasi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architecto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beatae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vitae dicta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explicabo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</a:p>
          <a:p>
            <a:pPr algn="just"/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Nemo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enim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ipsam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voluptas</a:t>
            </a:r>
            <a:r>
              <a:rPr lang="en-US" sz="1192" b="1">
                <a:solidFill>
                  <a:srgbClr val="3D3743"/>
                </a:solidFill>
                <a:latin typeface="GeosansLight" pitchFamily="2" charset="0"/>
              </a:rPr>
              <a:t> sit </a:t>
            </a:r>
            <a:r>
              <a:rPr lang="en-US" sz="1192" b="1" err="1">
                <a:solidFill>
                  <a:srgbClr val="3D3743"/>
                </a:solidFill>
                <a:latin typeface="GeosansLight" pitchFamily="2" charset="0"/>
              </a:rPr>
              <a:t>aspernatur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odit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aut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fugit,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consequuntur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magni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eos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ratione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voluptatem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sequi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nesciunt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Neque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porro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quisquam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est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ipsum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dolor sit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amet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consectetur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adipisci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velit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sed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7536638" y="2383432"/>
            <a:ext cx="139191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New Cicle" pitchFamily="2" charset="0"/>
              </a:rPr>
              <a:t>Old Clients</a:t>
            </a:r>
            <a:endParaRPr lang="bg-BG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363198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val 7"/>
          <p:cNvSpPr/>
          <p:nvPr/>
        </p:nvSpPr>
        <p:spPr>
          <a:xfrm>
            <a:off x="5471935" y="2882943"/>
            <a:ext cx="1482165" cy="1482165"/>
          </a:xfrm>
          <a:prstGeom prst="ellipse">
            <a:avLst/>
          </a:prstGeom>
          <a:solidFill>
            <a:srgbClr val="949494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Tools</a:t>
            </a:r>
            <a:r>
              <a:rPr lang="en-US" dirty="0" smtClean="0">
                <a:solidFill>
                  <a:srgbClr val="EC5368"/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Use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2" name="Oval 1"/>
          <p:cNvSpPr/>
          <p:nvPr/>
        </p:nvSpPr>
        <p:spPr>
          <a:xfrm>
            <a:off x="1883536" y="2882943"/>
            <a:ext cx="1482165" cy="1482165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3079669" y="2882943"/>
            <a:ext cx="1482165" cy="1482165"/>
          </a:xfrm>
          <a:prstGeom prst="ellipse">
            <a:avLst/>
          </a:prstGeom>
          <a:solidFill>
            <a:srgbClr val="949494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7" name="Oval 6"/>
          <p:cNvSpPr/>
          <p:nvPr/>
        </p:nvSpPr>
        <p:spPr>
          <a:xfrm>
            <a:off x="4275802" y="2882943"/>
            <a:ext cx="1482165" cy="1482165"/>
          </a:xfrm>
          <a:prstGeom prst="ellipse">
            <a:avLst/>
          </a:prstGeom>
          <a:solidFill>
            <a:srgbClr val="949494">
              <a:alpha val="3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351947" y="3116965"/>
            <a:ext cx="545342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033" dirty="0">
                <a:solidFill>
                  <a:srgbClr val="F2F2F2"/>
                </a:solidFill>
                <a:latin typeface="FontAwesome" pitchFamily="2" charset="0"/>
              </a:rPr>
              <a:t></a:t>
            </a:r>
          </a:p>
        </p:txBody>
      </p:sp>
      <p:sp>
        <p:nvSpPr>
          <p:cNvPr id="10" name="Rectangle 9"/>
          <p:cNvSpPr/>
          <p:nvPr/>
        </p:nvSpPr>
        <p:spPr>
          <a:xfrm>
            <a:off x="2067413" y="3649335"/>
            <a:ext cx="1114408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fr-FR" sz="1517">
                <a:solidFill>
                  <a:srgbClr val="F2F2F2"/>
                </a:solidFill>
                <a:latin typeface="New Cicle" pitchFamily="2" charset="0"/>
              </a:rPr>
              <a:t>Unlock</a:t>
            </a:r>
            <a:r>
              <a:rPr lang="en-US" sz="1517">
                <a:solidFill>
                  <a:srgbClr val="F2F2F2"/>
                </a:solidFill>
                <a:latin typeface="New Cicle" pitchFamily="2" charset="0"/>
              </a:rPr>
              <a:t> Page</a:t>
            </a:r>
            <a:endParaRPr lang="bg-BG" sz="1517">
              <a:solidFill>
                <a:srgbClr val="F2F2F2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526224" y="3120026"/>
            <a:ext cx="574196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>
                <a:solidFill>
                  <a:srgbClr val="3D3743"/>
                </a:solidFill>
                <a:latin typeface="FontAwesome" pitchFamily="2" charset="0"/>
              </a:rPr>
              <a:t></a:t>
            </a:r>
          </a:p>
        </p:txBody>
      </p:sp>
      <p:sp>
        <p:nvSpPr>
          <p:cNvPr id="12" name="Rectangle 11"/>
          <p:cNvSpPr/>
          <p:nvPr/>
        </p:nvSpPr>
        <p:spPr>
          <a:xfrm>
            <a:off x="3413427" y="3649335"/>
            <a:ext cx="814647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517">
                <a:solidFill>
                  <a:srgbClr val="3D3743"/>
                </a:solidFill>
                <a:latin typeface="New Cicle" pitchFamily="2" charset="0"/>
              </a:rPr>
              <a:t>Hummer</a:t>
            </a:r>
            <a:endParaRPr lang="bg-BG" sz="1517">
              <a:solidFill>
                <a:srgbClr val="3D3743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4736249" y="3145306"/>
            <a:ext cx="545342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>
                <a:solidFill>
                  <a:srgbClr val="3D3743"/>
                </a:solidFill>
                <a:latin typeface="FontAwesome" pitchFamily="2" charset="0"/>
              </a:rPr>
              <a:t></a:t>
            </a:r>
          </a:p>
        </p:txBody>
      </p:sp>
      <p:sp>
        <p:nvSpPr>
          <p:cNvPr id="15" name="Rectangle 14"/>
          <p:cNvSpPr/>
          <p:nvPr/>
        </p:nvSpPr>
        <p:spPr>
          <a:xfrm>
            <a:off x="4599141" y="3649335"/>
            <a:ext cx="835486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517">
                <a:solidFill>
                  <a:srgbClr val="3D3743"/>
                </a:solidFill>
                <a:latin typeface="New Cicle" pitchFamily="2" charset="0"/>
              </a:rPr>
              <a:t>Umbrella</a:t>
            </a:r>
            <a:endParaRPr lang="bg-BG" sz="1517">
              <a:solidFill>
                <a:srgbClr val="3D3743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6001844" y="3145306"/>
            <a:ext cx="407484" cy="5590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33">
                <a:solidFill>
                  <a:srgbClr val="3D3743"/>
                </a:solidFill>
                <a:latin typeface="FontAwesome" pitchFamily="2" charset="0"/>
              </a:rPr>
              <a:t>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960383" y="3649335"/>
            <a:ext cx="505267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517">
                <a:solidFill>
                  <a:srgbClr val="3D3743"/>
                </a:solidFill>
                <a:latin typeface="New Cicle" pitchFamily="2" charset="0"/>
              </a:rPr>
              <a:t>Bulb</a:t>
            </a:r>
            <a:endParaRPr lang="bg-BG" sz="1517">
              <a:solidFill>
                <a:srgbClr val="3D3743"/>
              </a:solidFill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7204717" y="2804931"/>
            <a:ext cx="3131715" cy="15599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At vero eos et accusamus et iusto odio dignissimos ducimus qui blanditiis praesentium voluptatum deleniti atque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corrupti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quos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dolores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quas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molestias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excepturi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sint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occaecati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cupiditate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non provident,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similique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sunt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in culpa qui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officia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deserunt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mollitia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animi, id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est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laborum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dolorum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fuga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 Et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harum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quidem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rerum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facilis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est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et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expedita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 </a:t>
            </a:r>
            <a:r>
              <a:rPr lang="en-US" sz="1192" err="1">
                <a:solidFill>
                  <a:srgbClr val="3D3743"/>
                </a:solidFill>
                <a:latin typeface="GeosansLight" pitchFamily="2" charset="0"/>
              </a:rPr>
              <a:t>distinctio</a:t>
            </a:r>
            <a:r>
              <a:rPr lang="en-US" sz="1192">
                <a:solidFill>
                  <a:srgbClr val="3D3743"/>
                </a:solidFill>
                <a:latin typeface="GeosansLight" pitchFamily="2" charset="0"/>
              </a:rPr>
              <a:t>.</a:t>
            </a:r>
            <a:endParaRPr lang="bg-BG" sz="1192">
              <a:solidFill>
                <a:srgbClr val="3D3743"/>
              </a:solidFill>
              <a:latin typeface="WeblySleek UI"/>
            </a:endParaRPr>
          </a:p>
        </p:txBody>
      </p:sp>
      <p:sp>
        <p:nvSpPr>
          <p:cNvPr id="3" name="Isosceles Triangle 2"/>
          <p:cNvSpPr/>
          <p:nvPr/>
        </p:nvSpPr>
        <p:spPr>
          <a:xfrm flipV="1">
            <a:off x="2497209" y="2824667"/>
            <a:ext cx="254814" cy="156017"/>
          </a:xfrm>
          <a:prstGeom prst="triangl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215325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Chrome </a:t>
            </a:r>
            <a:r>
              <a:rPr lang="en-US" dirty="0" err="1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vs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GeosansLight" pitchFamily="2" charset="0"/>
              </a:rPr>
              <a:t> </a:t>
            </a:r>
            <a:r>
              <a:rPr lang="en-US" dirty="0" smtClean="0">
                <a:solidFill>
                  <a:srgbClr val="3D3743"/>
                </a:solidFill>
                <a:latin typeface="GeosansLight" pitchFamily="2" charset="0"/>
              </a:rPr>
              <a:t>Firefox</a:t>
            </a:r>
            <a:endParaRPr lang="bg-BG" dirty="0" smtClean="0">
              <a:solidFill>
                <a:srgbClr val="3D3743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FR" smtClean="0">
                <a:latin typeface="New Cicle" pitchFamily="2" charset="0"/>
              </a:rPr>
              <a:t>Excepteur sint occaecat cupidatat non proident</a:t>
            </a:r>
            <a:endParaRPr lang="bg-BG" smtClean="0"/>
          </a:p>
        </p:txBody>
      </p:sp>
      <p:sp>
        <p:nvSpPr>
          <p:cNvPr id="23" name="Rectangle 22"/>
          <p:cNvSpPr/>
          <p:nvPr/>
        </p:nvSpPr>
        <p:spPr>
          <a:xfrm>
            <a:off x="2938373" y="2315492"/>
            <a:ext cx="1059907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517">
                <a:solidFill>
                  <a:srgbClr val="3D3743"/>
                </a:solidFill>
                <a:latin typeface="New Cicle" pitchFamily="2" charset="0"/>
              </a:rPr>
              <a:t>Community</a:t>
            </a:r>
            <a:endParaRPr lang="bg-BG" sz="1517">
              <a:solidFill>
                <a:srgbClr val="3D3743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2478835" y="2698987"/>
            <a:ext cx="1978987" cy="1978987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solidFill>
                <a:srgbClr val="EC5368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186289" y="2863294"/>
            <a:ext cx="534121" cy="625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467">
                <a:solidFill>
                  <a:srgbClr val="F2F2F2"/>
                </a:solidFill>
                <a:latin typeface="FontAwesome" pitchFamily="2" charset="0"/>
              </a:rPr>
              <a:t></a:t>
            </a:r>
            <a:endParaRPr lang="bg-BG" sz="3467">
              <a:solidFill>
                <a:srgbClr val="F2F2F2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600056" y="3608159"/>
            <a:ext cx="534121" cy="625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467">
                <a:solidFill>
                  <a:srgbClr val="F2F2F2"/>
                </a:solidFill>
                <a:latin typeface="FontAwesome" pitchFamily="2" charset="0"/>
              </a:rPr>
              <a:t></a:t>
            </a:r>
            <a:endParaRPr lang="bg-BG" sz="3467">
              <a:solidFill>
                <a:srgbClr val="F2F2F2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755713" y="3619862"/>
            <a:ext cx="534121" cy="6258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467">
                <a:solidFill>
                  <a:srgbClr val="F2F2F2"/>
                </a:solidFill>
                <a:latin typeface="FontAwesome" pitchFamily="2" charset="0"/>
              </a:rPr>
              <a:t></a:t>
            </a:r>
            <a:endParaRPr lang="bg-BG" sz="3467">
              <a:solidFill>
                <a:srgbClr val="F2F2F2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323697" y="2315492"/>
            <a:ext cx="1183337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517">
                <a:solidFill>
                  <a:srgbClr val="3D3743"/>
                </a:solidFill>
                <a:latin typeface="New Cicle" pitchFamily="2" charset="0"/>
              </a:rPr>
              <a:t>Development</a:t>
            </a:r>
            <a:endParaRPr lang="bg-BG" sz="1517">
              <a:solidFill>
                <a:srgbClr val="3D3743"/>
              </a:solidFill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936108" y="2698987"/>
            <a:ext cx="1978987" cy="1978987"/>
            <a:chOff x="3491879" y="1930385"/>
            <a:chExt cx="1826757" cy="1826757"/>
          </a:xfrm>
        </p:grpSpPr>
        <p:sp>
          <p:nvSpPr>
            <p:cNvPr id="34" name="Oval 33"/>
            <p:cNvSpPr/>
            <p:nvPr/>
          </p:nvSpPr>
          <p:spPr>
            <a:xfrm>
              <a:off x="3491879" y="1930385"/>
              <a:ext cx="1826757" cy="18267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3862632" y="2534903"/>
              <a:ext cx="720964" cy="82389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5200">
                  <a:solidFill>
                    <a:srgbClr val="F2F2F2"/>
                  </a:solidFill>
                  <a:latin typeface="FontAwesome" pitchFamily="2" charset="0"/>
                </a:rPr>
                <a:t></a:t>
              </a:r>
              <a:endParaRPr lang="bg-BG" sz="5200">
                <a:solidFill>
                  <a:srgbClr val="F2F2F2"/>
                </a:solidFill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4239411" y="2290273"/>
              <a:ext cx="764541" cy="57773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467">
                  <a:solidFill>
                    <a:srgbClr val="F2F2F2"/>
                  </a:solidFill>
                  <a:latin typeface="FontAwesome" pitchFamily="2" charset="0"/>
                </a:rPr>
                <a:t></a:t>
              </a:r>
              <a:endParaRPr lang="bg-BG" sz="3467">
                <a:solidFill>
                  <a:srgbClr val="F2F2F2"/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4395808" y="2690382"/>
              <a:ext cx="764541" cy="3409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>
                  <a:solidFill>
                    <a:srgbClr val="F2F2F2"/>
                  </a:solidFill>
                  <a:latin typeface="FontAwesome" pitchFamily="2" charset="0"/>
                </a:rPr>
                <a:t></a:t>
              </a:r>
              <a:endParaRPr lang="bg-BG">
                <a:solidFill>
                  <a:srgbClr val="F2F2F2"/>
                </a:solidFill>
              </a:endParaRPr>
            </a:p>
          </p:txBody>
        </p:sp>
      </p:grpSp>
      <p:sp>
        <p:nvSpPr>
          <p:cNvPr id="52" name="Rectangle 51"/>
          <p:cNvSpPr/>
          <p:nvPr/>
        </p:nvSpPr>
        <p:spPr>
          <a:xfrm>
            <a:off x="7890591" y="2315492"/>
            <a:ext cx="984565" cy="3257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517">
                <a:solidFill>
                  <a:srgbClr val="3D3743"/>
                </a:solidFill>
                <a:latin typeface="New Cicle" pitchFamily="2" charset="0"/>
              </a:rPr>
              <a:t>Consulting</a:t>
            </a:r>
            <a:endParaRPr lang="bg-BG" sz="1517">
              <a:solidFill>
                <a:srgbClr val="3D3743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7393381" y="2698987"/>
            <a:ext cx="1978987" cy="1978987"/>
            <a:chOff x="5769579" y="1897888"/>
            <a:chExt cx="1826757" cy="1826757"/>
          </a:xfrm>
        </p:grpSpPr>
        <p:sp>
          <p:nvSpPr>
            <p:cNvPr id="48" name="Oval 47"/>
            <p:cNvSpPr/>
            <p:nvPr/>
          </p:nvSpPr>
          <p:spPr>
            <a:xfrm>
              <a:off x="5769579" y="1897888"/>
              <a:ext cx="1826757" cy="1826757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solidFill>
                  <a:srgbClr val="EC5368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6371013" y="2303435"/>
              <a:ext cx="609930" cy="10085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6500">
                  <a:solidFill>
                    <a:srgbClr val="F2F2F2"/>
                  </a:solidFill>
                  <a:latin typeface="FontAwesome" pitchFamily="2" charset="0"/>
                </a:rPr>
                <a:t></a:t>
              </a:r>
              <a:endParaRPr lang="bg-BG" sz="6500">
                <a:solidFill>
                  <a:srgbClr val="F2F2F2"/>
                </a:solidFill>
              </a:endParaRPr>
            </a:p>
          </p:txBody>
        </p:sp>
      </p:grpSp>
      <p:cxnSp>
        <p:nvCxnSpPr>
          <p:cNvPr id="15" name="Straight Arrow Connector 14"/>
          <p:cNvCxnSpPr/>
          <p:nvPr/>
        </p:nvCxnSpPr>
        <p:spPr>
          <a:xfrm flipH="1">
            <a:off x="3104672" y="3408463"/>
            <a:ext cx="148818" cy="253223"/>
          </a:xfrm>
          <a:prstGeom prst="straightConnector1">
            <a:avLst/>
          </a:prstGeom>
          <a:ln w="12700">
            <a:solidFill>
              <a:srgbClr val="F2F2F2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>
            <a:off x="3660985" y="3422565"/>
            <a:ext cx="148818" cy="253223"/>
          </a:xfrm>
          <a:prstGeom prst="straightConnector1">
            <a:avLst/>
          </a:prstGeom>
          <a:ln w="12700">
            <a:solidFill>
              <a:srgbClr val="F2F2F2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 flipH="1">
            <a:off x="3280547" y="4065827"/>
            <a:ext cx="295233" cy="0"/>
          </a:xfrm>
          <a:prstGeom prst="straightConnector1">
            <a:avLst/>
          </a:prstGeom>
          <a:ln w="12700">
            <a:solidFill>
              <a:srgbClr val="F2F2F2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Arc 26"/>
          <p:cNvSpPr/>
          <p:nvPr/>
        </p:nvSpPr>
        <p:spPr>
          <a:xfrm rot="8095012">
            <a:off x="4068914" y="3384631"/>
            <a:ext cx="1213694" cy="1248139"/>
          </a:xfrm>
          <a:prstGeom prst="arc">
            <a:avLst/>
          </a:prstGeom>
          <a:ln w="19050">
            <a:solidFill>
              <a:srgbClr val="3D3743"/>
            </a:solidFill>
            <a:prstDash val="sysDot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8" name="Arc 57"/>
          <p:cNvSpPr/>
          <p:nvPr/>
        </p:nvSpPr>
        <p:spPr>
          <a:xfrm rot="8095012">
            <a:off x="6525541" y="3384631"/>
            <a:ext cx="1213694" cy="1248139"/>
          </a:xfrm>
          <a:prstGeom prst="arc">
            <a:avLst/>
          </a:prstGeom>
          <a:ln w="19050">
            <a:solidFill>
              <a:srgbClr val="3D3743"/>
            </a:solidFill>
            <a:prstDash val="sysDot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59" name="Arc 58"/>
          <p:cNvSpPr/>
          <p:nvPr/>
        </p:nvSpPr>
        <p:spPr>
          <a:xfrm rot="18636742">
            <a:off x="6570599" y="2718114"/>
            <a:ext cx="1213694" cy="1248139"/>
          </a:xfrm>
          <a:prstGeom prst="arc">
            <a:avLst>
              <a:gd name="adj1" fmla="val 16200000"/>
              <a:gd name="adj2" fmla="val 406277"/>
            </a:avLst>
          </a:prstGeom>
          <a:ln w="19050">
            <a:solidFill>
              <a:schemeClr val="accent1"/>
            </a:solidFill>
            <a:prstDash val="sysDot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0" name="Arc 59"/>
          <p:cNvSpPr/>
          <p:nvPr/>
        </p:nvSpPr>
        <p:spPr>
          <a:xfrm rot="18636742">
            <a:off x="4095673" y="2718114"/>
            <a:ext cx="1213694" cy="1248139"/>
          </a:xfrm>
          <a:prstGeom prst="arc">
            <a:avLst>
              <a:gd name="adj1" fmla="val 16200000"/>
              <a:gd name="adj2" fmla="val 406277"/>
            </a:avLst>
          </a:prstGeom>
          <a:ln w="19050">
            <a:solidFill>
              <a:schemeClr val="accent1"/>
            </a:solidFill>
            <a:prstDash val="sysDot"/>
            <a:headEnd type="arrow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5777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3333</TotalTime>
  <Words>1616</Words>
  <Application>Microsoft Office PowerPoint</Application>
  <PresentationFormat>宽屏</PresentationFormat>
  <Paragraphs>274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6" baseType="lpstr">
      <vt:lpstr>FontAwesome</vt:lpstr>
      <vt:lpstr>Calibri</vt:lpstr>
      <vt:lpstr>微软雅黑</vt:lpstr>
      <vt:lpstr>Arial</vt:lpstr>
      <vt:lpstr>Meiryo</vt:lpstr>
      <vt:lpstr>GeosansLight</vt:lpstr>
      <vt:lpstr>Calibri Light</vt:lpstr>
      <vt:lpstr>宋体</vt:lpstr>
      <vt:lpstr>WeblySleek UI</vt:lpstr>
      <vt:lpstr>New Cicle</vt:lpstr>
      <vt:lpstr>Office Theme</vt:lpstr>
      <vt:lpstr>1_Office Theme</vt:lpstr>
      <vt:lpstr>PowerPoint 演示文稿</vt:lpstr>
      <vt:lpstr>How it Works</vt:lpstr>
      <vt:lpstr>Team Growth</vt:lpstr>
      <vt:lpstr>Shipping per Order</vt:lpstr>
      <vt:lpstr>Success Group</vt:lpstr>
      <vt:lpstr>Cloud Server</vt:lpstr>
      <vt:lpstr>Clients per Order</vt:lpstr>
      <vt:lpstr>Tools Use</vt:lpstr>
      <vt:lpstr>Chrome vs Firefox</vt:lpstr>
      <vt:lpstr>Social Media</vt:lpstr>
      <vt:lpstr>PowerPoint 演示文稿</vt:lpstr>
      <vt:lpstr>Facebook Fans</vt:lpstr>
      <vt:lpstr>Swot Analize</vt:lpstr>
      <vt:lpstr>Strategy Plan</vt:lpstr>
      <vt:lpstr>Design Kit</vt:lpstr>
      <vt:lpstr>Person Tree</vt:lpstr>
      <vt:lpstr>Rating Media</vt:lpstr>
      <vt:lpstr>Prespective in Work</vt:lpstr>
      <vt:lpstr>Week Plan</vt:lpstr>
      <vt:lpstr>Canada Map</vt:lpstr>
      <vt:lpstr>Strategy Plan</vt:lpstr>
      <vt:lpstr>Strategy Plan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优品PPT</dc:creator>
  <cp:keywords>http:/www.ypppt.com</cp:keywords>
  <dc:description/>
  <cp:lastModifiedBy>优品PPT</cp:lastModifiedBy>
  <cp:revision>190</cp:revision>
  <dcterms:created xsi:type="dcterms:W3CDTF">2013-09-23T19:24:59Z</dcterms:created>
  <dcterms:modified xsi:type="dcterms:W3CDTF">2017-11-02T00:57:08Z</dcterms:modified>
  <cp:category/>
</cp:coreProperties>
</file>